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80" r:id="rId17"/>
    <p:sldId id="279" r:id="rId18"/>
    <p:sldId id="281" r:id="rId19"/>
    <p:sldId id="270" r:id="rId20"/>
    <p:sldId id="272" r:id="rId21"/>
    <p:sldId id="271" r:id="rId22"/>
    <p:sldId id="282" r:id="rId23"/>
    <p:sldId id="273" r:id="rId24"/>
    <p:sldId id="274" r:id="rId25"/>
    <p:sldId id="275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76" y="79400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726"/>
                </a:moveTo>
                <a:lnTo>
                  <a:pt x="438150" y="0"/>
                </a:lnTo>
                <a:lnTo>
                  <a:pt x="0" y="0"/>
                </a:lnTo>
                <a:lnTo>
                  <a:pt x="0" y="474726"/>
                </a:lnTo>
                <a:lnTo>
                  <a:pt x="438150" y="47472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7300" y="794004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8220" y="1216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422910" y="474726"/>
                </a:moveTo>
                <a:lnTo>
                  <a:pt x="422909" y="0"/>
                </a:lnTo>
                <a:lnTo>
                  <a:pt x="0" y="0"/>
                </a:lnTo>
                <a:lnTo>
                  <a:pt x="0" y="474726"/>
                </a:lnTo>
                <a:lnTo>
                  <a:pt x="422910" y="47472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68552" y="1216151"/>
            <a:ext cx="368046" cy="47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4454" y="1143000"/>
            <a:ext cx="560070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200" y="685800"/>
            <a:ext cx="32384" cy="1052830"/>
          </a:xfrm>
          <a:custGeom>
            <a:avLst/>
            <a:gdLst/>
            <a:ahLst/>
            <a:cxnLst/>
            <a:rect l="l" t="t" r="r" b="b"/>
            <a:pathLst>
              <a:path w="32384" h="1052830">
                <a:moveTo>
                  <a:pt x="32004" y="1052322"/>
                </a:moveTo>
                <a:lnTo>
                  <a:pt x="32003" y="0"/>
                </a:lnTo>
                <a:lnTo>
                  <a:pt x="0" y="0"/>
                </a:lnTo>
                <a:lnTo>
                  <a:pt x="0" y="1052322"/>
                </a:lnTo>
                <a:lnTo>
                  <a:pt x="32004" y="1052322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9922" y="1475994"/>
            <a:ext cx="4978908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78830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1219" y="1475994"/>
            <a:ext cx="180594" cy="32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131813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204204" y="1475994"/>
            <a:ext cx="216408" cy="32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420612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492239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6" y="32003"/>
                </a:moveTo>
                <a:lnTo>
                  <a:pt x="36576" y="0"/>
                </a:lnTo>
                <a:lnTo>
                  <a:pt x="0" y="0"/>
                </a:lnTo>
                <a:lnTo>
                  <a:pt x="0" y="32003"/>
                </a:lnTo>
                <a:lnTo>
                  <a:pt x="36576" y="32003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28815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00444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37019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708648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781038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1761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889242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925818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961632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34021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1056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78039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21385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8624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35863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43102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02651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75042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683246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914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863839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72044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80247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188451" y="1475994"/>
            <a:ext cx="144145" cy="32384"/>
          </a:xfrm>
          <a:custGeom>
            <a:avLst/>
            <a:gdLst/>
            <a:ahLst/>
            <a:cxnLst/>
            <a:rect l="l" t="t" r="r" b="b"/>
            <a:pathLst>
              <a:path w="144145" h="32384">
                <a:moveTo>
                  <a:pt x="144018" y="32003"/>
                </a:moveTo>
                <a:lnTo>
                  <a:pt x="144018" y="0"/>
                </a:lnTo>
                <a:lnTo>
                  <a:pt x="0" y="0"/>
                </a:lnTo>
                <a:lnTo>
                  <a:pt x="0" y="32003"/>
                </a:lnTo>
                <a:lnTo>
                  <a:pt x="144018" y="3200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332470" y="1475994"/>
            <a:ext cx="144780" cy="32384"/>
          </a:xfrm>
          <a:custGeom>
            <a:avLst/>
            <a:gdLst/>
            <a:ahLst/>
            <a:cxnLst/>
            <a:rect l="l" t="t" r="r" b="b"/>
            <a:pathLst>
              <a:path w="144779" h="32384">
                <a:moveTo>
                  <a:pt x="144779" y="32003"/>
                </a:moveTo>
                <a:lnTo>
                  <a:pt x="144779" y="0"/>
                </a:lnTo>
                <a:lnTo>
                  <a:pt x="0" y="0"/>
                </a:lnTo>
                <a:lnTo>
                  <a:pt x="0" y="32003"/>
                </a:lnTo>
                <a:lnTo>
                  <a:pt x="144779" y="32003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77249" y="1475994"/>
            <a:ext cx="180340" cy="32384"/>
          </a:xfrm>
          <a:custGeom>
            <a:avLst/>
            <a:gdLst/>
            <a:ahLst/>
            <a:cxnLst/>
            <a:rect l="l" t="t" r="r" b="b"/>
            <a:pathLst>
              <a:path w="180340" h="32384">
                <a:moveTo>
                  <a:pt x="179831" y="32003"/>
                </a:moveTo>
                <a:lnTo>
                  <a:pt x="179831" y="0"/>
                </a:lnTo>
                <a:lnTo>
                  <a:pt x="0" y="0"/>
                </a:lnTo>
                <a:lnTo>
                  <a:pt x="0" y="32003"/>
                </a:lnTo>
                <a:lnTo>
                  <a:pt x="179831" y="32003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20693" y="700557"/>
            <a:ext cx="30170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76" y="79400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726"/>
                </a:moveTo>
                <a:lnTo>
                  <a:pt x="438150" y="0"/>
                </a:lnTo>
                <a:lnTo>
                  <a:pt x="0" y="0"/>
                </a:lnTo>
                <a:lnTo>
                  <a:pt x="0" y="474726"/>
                </a:lnTo>
                <a:lnTo>
                  <a:pt x="438150" y="47472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8675" y="476390"/>
            <a:ext cx="686104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5901" y="3484203"/>
            <a:ext cx="5876290" cy="160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2901" y="6981227"/>
            <a:ext cx="622998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150" y="6966371"/>
            <a:ext cx="270509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3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Chapter</a:t>
            </a:r>
            <a:r>
              <a:rPr spc="-65" dirty="0"/>
              <a:t> </a:t>
            </a:r>
            <a:r>
              <a:rPr spc="-5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6282" y="3748542"/>
            <a:ext cx="5175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4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Cellular</a:t>
            </a:r>
            <a:r>
              <a:rPr sz="44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Concept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28442" y="749315"/>
            <a:ext cx="445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Efficiency</a:t>
            </a:r>
            <a:r>
              <a:rPr sz="3600" spc="-90" dirty="0"/>
              <a:t> </a:t>
            </a:r>
            <a:r>
              <a:rPr sz="3600" dirty="0"/>
              <a:t>(Utilization)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3083051" y="2266188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497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3051" y="3194304"/>
            <a:ext cx="5196840" cy="0"/>
          </a:xfrm>
          <a:custGeom>
            <a:avLst/>
            <a:gdLst/>
            <a:ahLst/>
            <a:cxnLst/>
            <a:rect l="l" t="t" r="r" b="b"/>
            <a:pathLst>
              <a:path w="5196840">
                <a:moveTo>
                  <a:pt x="0" y="0"/>
                </a:moveTo>
                <a:lnTo>
                  <a:pt x="51968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3602" y="1743948"/>
            <a:ext cx="7199630" cy="496174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655"/>
              </a:spcBef>
            </a:pPr>
            <a:r>
              <a:rPr sz="3750" i="1" spc="7" baseline="-35555" dirty="0">
                <a:latin typeface="Times New Roman"/>
                <a:cs typeface="Times New Roman"/>
              </a:rPr>
              <a:t>Efficiency </a:t>
            </a:r>
            <a:r>
              <a:rPr sz="3750" spc="15" baseline="-35555" dirty="0">
                <a:latin typeface="Symbol"/>
                <a:cs typeface="Symbol"/>
              </a:rPr>
              <a:t></a:t>
            </a:r>
            <a:r>
              <a:rPr sz="3750" spc="15" baseline="-3555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Traffic </a:t>
            </a:r>
            <a:r>
              <a:rPr sz="2500" i="1" spc="10" dirty="0">
                <a:latin typeface="Times New Roman"/>
                <a:cs typeface="Times New Roman"/>
              </a:rPr>
              <a:t>nonblocked</a:t>
            </a:r>
            <a:endParaRPr sz="2500" dirty="0">
              <a:latin typeface="Times New Roman"/>
              <a:cs typeface="Times New Roman"/>
            </a:endParaRPr>
          </a:p>
          <a:p>
            <a:pPr marR="829944" algn="ctr">
              <a:lnSpc>
                <a:spcPct val="100000"/>
              </a:lnSpc>
              <a:spcBef>
                <a:spcPts val="565"/>
              </a:spcBef>
            </a:pPr>
            <a:r>
              <a:rPr sz="2500" i="1" spc="10" dirty="0">
                <a:latin typeface="Times New Roman"/>
                <a:cs typeface="Times New Roman"/>
              </a:rPr>
              <a:t>Capacity</a:t>
            </a:r>
            <a:endParaRPr sz="2500" dirty="0">
              <a:latin typeface="Times New Roman"/>
              <a:cs typeface="Times New Roman"/>
            </a:endParaRPr>
          </a:p>
          <a:p>
            <a:pPr marL="2698750" marR="68580" indent="-1005205">
              <a:lnSpc>
                <a:spcPct val="118600"/>
              </a:lnSpc>
              <a:spcBef>
                <a:spcPts val="185"/>
              </a:spcBef>
              <a:tabLst>
                <a:tab pos="4199890" algn="l"/>
                <a:tab pos="4838065" algn="l"/>
                <a:tab pos="6339205" algn="l"/>
              </a:tabLst>
            </a:pPr>
            <a:r>
              <a:rPr sz="3750" spc="15" baseline="-35555" dirty="0">
                <a:latin typeface="Symbol"/>
                <a:cs typeface="Symbol"/>
              </a:rPr>
              <a:t></a:t>
            </a:r>
            <a:r>
              <a:rPr sz="3750" spc="359" baseline="-3555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Erlangs</a:t>
            </a:r>
            <a:r>
              <a:rPr sz="2500" i="1" spc="-3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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portions</a:t>
            </a:r>
            <a:r>
              <a:rPr sz="2500" i="1" spc="-3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of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i="1" spc="10" dirty="0">
                <a:latin typeface="Times New Roman"/>
                <a:cs typeface="Times New Roman"/>
              </a:rPr>
              <a:t>nonrouted</a:t>
            </a:r>
            <a:r>
              <a:rPr sz="2500" i="1" dirty="0">
                <a:latin typeface="Times New Roman"/>
                <a:cs typeface="Times New Roman"/>
              </a:rPr>
              <a:t>	traffic  </a:t>
            </a:r>
            <a:r>
              <a:rPr sz="2500" i="1" spc="5" dirty="0">
                <a:latin typeface="Times New Roman"/>
                <a:cs typeface="Times New Roman"/>
              </a:rPr>
              <a:t>Number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of	</a:t>
            </a:r>
            <a:r>
              <a:rPr sz="2500" i="1" spc="10" dirty="0">
                <a:latin typeface="Times New Roman"/>
                <a:cs typeface="Times New Roman"/>
              </a:rPr>
              <a:t>trucks</a:t>
            </a:r>
            <a:r>
              <a:rPr sz="2500" i="1" spc="-7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(</a:t>
            </a:r>
            <a:r>
              <a:rPr sz="2500" i="1" spc="15" dirty="0">
                <a:latin typeface="Times New Roman"/>
                <a:cs typeface="Times New Roman"/>
              </a:rPr>
              <a:t>channels</a:t>
            </a:r>
            <a:r>
              <a:rPr sz="2500" spc="1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68300" marR="1941830" indent="-342900">
              <a:lnSpc>
                <a:spcPct val="119800"/>
              </a:lnSpc>
              <a:buSzPct val="58333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Example: for previous example, if </a:t>
            </a:r>
            <a:r>
              <a:rPr lang="en-US"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4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=2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then</a:t>
            </a:r>
            <a:endParaRPr sz="2400" dirty="0">
              <a:latin typeface="Times New Roman"/>
              <a:cs typeface="Times New Roman"/>
            </a:endParaRPr>
          </a:p>
          <a:p>
            <a:pPr marL="406400" marR="1207135" indent="533400">
              <a:lnSpc>
                <a:spcPct val="119800"/>
              </a:lnSpc>
            </a:pPr>
            <a:r>
              <a:rPr sz="2400" spc="-5" dirty="0" smtClean="0">
                <a:latin typeface="Times New Roman"/>
                <a:cs typeface="Times New Roman"/>
              </a:rPr>
              <a:t>B(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sz="2400" spc="-5" dirty="0" smtClean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a) = </a:t>
            </a:r>
            <a:r>
              <a:rPr sz="2400" spc="-5" dirty="0" smtClean="0">
                <a:latin typeface="Times New Roman"/>
                <a:cs typeface="Times New Roman"/>
              </a:rPr>
              <a:t>0.</a:t>
            </a:r>
            <a:r>
              <a:rPr lang="en-US" sz="2400" spc="-5" dirty="0" smtClean="0">
                <a:latin typeface="Times New Roman"/>
                <a:cs typeface="Times New Roman"/>
              </a:rPr>
              <a:t>529</a:t>
            </a:r>
            <a:r>
              <a:rPr sz="24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------ Blocking probability,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i.e.,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60%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calls are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blocked.</a:t>
            </a:r>
            <a:endParaRPr sz="2400" dirty="0">
              <a:latin typeface="Times New Roman"/>
              <a:cs typeface="Times New Roman"/>
            </a:endParaRPr>
          </a:p>
          <a:p>
            <a:pPr marL="939800" marR="1175385" indent="-571500">
              <a:lnSpc>
                <a:spcPct val="119800"/>
              </a:lnSpc>
            </a:pPr>
            <a:r>
              <a:rPr sz="2400" dirty="0">
                <a:latin typeface="Times New Roman"/>
                <a:cs typeface="Times New Roman"/>
              </a:rPr>
              <a:t>Total </a:t>
            </a:r>
            <a:r>
              <a:rPr sz="2400" spc="-5" dirty="0">
                <a:latin typeface="Times New Roman"/>
                <a:cs typeface="Times New Roman"/>
              </a:rPr>
              <a:t>number of rerouted </a:t>
            </a:r>
            <a:r>
              <a:rPr sz="2400" dirty="0">
                <a:latin typeface="Times New Roman"/>
                <a:cs typeface="Times New Roman"/>
              </a:rPr>
              <a:t>calls = </a:t>
            </a:r>
            <a:r>
              <a:rPr sz="2400" spc="-5" dirty="0">
                <a:latin typeface="Times New Roman"/>
                <a:cs typeface="Times New Roman"/>
              </a:rPr>
              <a:t>30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0.6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18  </a:t>
            </a:r>
            <a:r>
              <a:rPr sz="2400" dirty="0">
                <a:latin typeface="Times New Roman"/>
                <a:cs typeface="Times New Roman"/>
              </a:rPr>
              <a:t>Efficiency = </a:t>
            </a:r>
            <a:r>
              <a:rPr sz="2400" spc="-5" dirty="0" smtClean="0">
                <a:latin typeface="Times New Roman"/>
                <a:cs typeface="Times New Roman"/>
              </a:rPr>
              <a:t>3(1-0.</a:t>
            </a:r>
            <a:r>
              <a:rPr lang="en-US" sz="2400" spc="-5" dirty="0" smtClean="0">
                <a:latin typeface="Times New Roman"/>
                <a:cs typeface="Times New Roman"/>
              </a:rPr>
              <a:t>529</a:t>
            </a:r>
            <a:r>
              <a:rPr sz="2400" spc="-5" dirty="0" smtClean="0">
                <a:latin typeface="Times New Roman"/>
                <a:cs typeface="Times New Roman"/>
              </a:rPr>
              <a:t>)/</a:t>
            </a:r>
            <a:r>
              <a:rPr sz="2400" spc="-5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0.</a:t>
            </a:r>
            <a:r>
              <a:rPr lang="en-US" sz="2400" spc="-5" dirty="0" smtClean="0">
                <a:latin typeface="Times New Roman"/>
                <a:cs typeface="Times New Roman"/>
              </a:rPr>
              <a:t>7065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846" y="4419600"/>
            <a:ext cx="240982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25850" y="749315"/>
            <a:ext cx="280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</a:t>
            </a:r>
            <a:r>
              <a:rPr sz="3600" spc="-90" dirty="0"/>
              <a:t> </a:t>
            </a:r>
            <a:r>
              <a:rPr sz="3600" dirty="0"/>
              <a:t>Structure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914400" y="2895600"/>
            <a:ext cx="2193925" cy="1007110"/>
          </a:xfrm>
          <a:custGeom>
            <a:avLst/>
            <a:gdLst/>
            <a:ahLst/>
            <a:cxnLst/>
            <a:rect l="l" t="t" r="r" b="b"/>
            <a:pathLst>
              <a:path w="2193925" h="1007110">
                <a:moveTo>
                  <a:pt x="1462278" y="274319"/>
                </a:moveTo>
                <a:lnTo>
                  <a:pt x="1462278" y="731520"/>
                </a:lnTo>
                <a:lnTo>
                  <a:pt x="1097280" y="1006601"/>
                </a:lnTo>
              </a:path>
              <a:path w="2193925" h="1007110">
                <a:moveTo>
                  <a:pt x="1828800" y="1006601"/>
                </a:moveTo>
                <a:lnTo>
                  <a:pt x="1462278" y="731520"/>
                </a:lnTo>
              </a:path>
              <a:path w="2193925" h="1007110">
                <a:moveTo>
                  <a:pt x="2193798" y="274319"/>
                </a:moveTo>
                <a:lnTo>
                  <a:pt x="2193798" y="731520"/>
                </a:lnTo>
                <a:lnTo>
                  <a:pt x="1828800" y="1006601"/>
                </a:lnTo>
              </a:path>
              <a:path w="2193925" h="1007110">
                <a:moveTo>
                  <a:pt x="0" y="274319"/>
                </a:moveTo>
                <a:lnTo>
                  <a:pt x="0" y="731520"/>
                </a:lnTo>
              </a:path>
              <a:path w="2193925" h="1007110">
                <a:moveTo>
                  <a:pt x="364997" y="1006601"/>
                </a:moveTo>
                <a:lnTo>
                  <a:pt x="0" y="731520"/>
                </a:lnTo>
              </a:path>
              <a:path w="2193925" h="1007110">
                <a:moveTo>
                  <a:pt x="731520" y="274319"/>
                </a:moveTo>
                <a:lnTo>
                  <a:pt x="731520" y="731520"/>
                </a:lnTo>
                <a:lnTo>
                  <a:pt x="364997" y="1006601"/>
                </a:lnTo>
              </a:path>
              <a:path w="2193925" h="1007110">
                <a:moveTo>
                  <a:pt x="1097280" y="1006601"/>
                </a:moveTo>
                <a:lnTo>
                  <a:pt x="731520" y="731520"/>
                </a:lnTo>
              </a:path>
              <a:path w="2193925" h="1007110">
                <a:moveTo>
                  <a:pt x="1097280" y="0"/>
                </a:moveTo>
                <a:lnTo>
                  <a:pt x="731520" y="274319"/>
                </a:lnTo>
              </a:path>
              <a:path w="2193925" h="1007110">
                <a:moveTo>
                  <a:pt x="1462278" y="274319"/>
                </a:moveTo>
                <a:lnTo>
                  <a:pt x="1097280" y="0"/>
                </a:lnTo>
              </a:path>
              <a:path w="2193925" h="1007110">
                <a:moveTo>
                  <a:pt x="1828800" y="0"/>
                </a:moveTo>
                <a:lnTo>
                  <a:pt x="1462278" y="274319"/>
                </a:lnTo>
              </a:path>
              <a:path w="2193925" h="1007110">
                <a:moveTo>
                  <a:pt x="2193798" y="274319"/>
                </a:moveTo>
                <a:lnTo>
                  <a:pt x="1828800" y="0"/>
                </a:lnTo>
              </a:path>
              <a:path w="2193925" h="1007110">
                <a:moveTo>
                  <a:pt x="364997" y="0"/>
                </a:moveTo>
                <a:lnTo>
                  <a:pt x="0" y="274319"/>
                </a:lnTo>
              </a:path>
              <a:path w="2193925" h="1007110">
                <a:moveTo>
                  <a:pt x="731520" y="274319"/>
                </a:moveTo>
                <a:lnTo>
                  <a:pt x="364997" y="0"/>
                </a:lnTo>
              </a:path>
              <a:path w="2193925" h="1007110">
                <a:moveTo>
                  <a:pt x="2193798" y="731520"/>
                </a:moveTo>
                <a:lnTo>
                  <a:pt x="1828800" y="10066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94101" y="3194548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6302" y="3210560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52800" y="2484120"/>
            <a:ext cx="1464310" cy="1737360"/>
          </a:xfrm>
          <a:custGeom>
            <a:avLst/>
            <a:gdLst/>
            <a:ahLst/>
            <a:cxnLst/>
            <a:rect l="l" t="t" r="r" b="b"/>
            <a:pathLst>
              <a:path w="1464310" h="1737360">
                <a:moveTo>
                  <a:pt x="1097279" y="1005078"/>
                </a:moveTo>
                <a:lnTo>
                  <a:pt x="1097279" y="1462278"/>
                </a:lnTo>
                <a:lnTo>
                  <a:pt x="731520" y="1737360"/>
                </a:lnTo>
              </a:path>
              <a:path w="1464310" h="1737360">
                <a:moveTo>
                  <a:pt x="366522" y="1005078"/>
                </a:moveTo>
                <a:lnTo>
                  <a:pt x="366522" y="1462278"/>
                </a:lnTo>
              </a:path>
              <a:path w="1464310" h="1737360">
                <a:moveTo>
                  <a:pt x="731520" y="1737360"/>
                </a:moveTo>
                <a:lnTo>
                  <a:pt x="366522" y="1462278"/>
                </a:lnTo>
              </a:path>
              <a:path w="1464310" h="1737360">
                <a:moveTo>
                  <a:pt x="1097279" y="0"/>
                </a:moveTo>
                <a:lnTo>
                  <a:pt x="731520" y="273557"/>
                </a:lnTo>
              </a:path>
              <a:path w="1464310" h="1737360">
                <a:moveTo>
                  <a:pt x="1463802" y="273557"/>
                </a:moveTo>
                <a:lnTo>
                  <a:pt x="1097279" y="0"/>
                </a:lnTo>
              </a:path>
              <a:path w="1464310" h="1737360">
                <a:moveTo>
                  <a:pt x="366522" y="0"/>
                </a:moveTo>
                <a:lnTo>
                  <a:pt x="0" y="273557"/>
                </a:lnTo>
              </a:path>
              <a:path w="1464310" h="1737360">
                <a:moveTo>
                  <a:pt x="731520" y="273557"/>
                </a:moveTo>
                <a:lnTo>
                  <a:pt x="366522" y="0"/>
                </a:lnTo>
              </a:path>
              <a:path w="1464310" h="1737360">
                <a:moveTo>
                  <a:pt x="731520" y="273557"/>
                </a:moveTo>
                <a:lnTo>
                  <a:pt x="731520" y="730757"/>
                </a:lnTo>
                <a:lnTo>
                  <a:pt x="366522" y="1005078"/>
                </a:lnTo>
              </a:path>
              <a:path w="1464310" h="1737360">
                <a:moveTo>
                  <a:pt x="1097279" y="1005078"/>
                </a:moveTo>
                <a:lnTo>
                  <a:pt x="731520" y="730757"/>
                </a:lnTo>
              </a:path>
              <a:path w="1464310" h="1737360">
                <a:moveTo>
                  <a:pt x="1463802" y="273557"/>
                </a:moveTo>
                <a:lnTo>
                  <a:pt x="1463802" y="730757"/>
                </a:lnTo>
                <a:lnTo>
                  <a:pt x="1097279" y="1005078"/>
                </a:lnTo>
              </a:path>
              <a:path w="1464310" h="1737360">
                <a:moveTo>
                  <a:pt x="0" y="273557"/>
                </a:moveTo>
                <a:lnTo>
                  <a:pt x="0" y="730757"/>
                </a:lnTo>
              </a:path>
              <a:path w="1464310" h="1737360">
                <a:moveTo>
                  <a:pt x="366522" y="1005078"/>
                </a:moveTo>
                <a:lnTo>
                  <a:pt x="0" y="73075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1703" y="3529075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00704" y="2828026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9200" y="2484120"/>
            <a:ext cx="1828800" cy="1737360"/>
          </a:xfrm>
          <a:custGeom>
            <a:avLst/>
            <a:gdLst/>
            <a:ahLst/>
            <a:cxnLst/>
            <a:rect l="l" t="t" r="r" b="b"/>
            <a:pathLst>
              <a:path w="1828800" h="1737360">
                <a:moveTo>
                  <a:pt x="1097279" y="1005077"/>
                </a:moveTo>
                <a:lnTo>
                  <a:pt x="1097279" y="1462277"/>
                </a:lnTo>
                <a:lnTo>
                  <a:pt x="731520" y="1737360"/>
                </a:lnTo>
              </a:path>
              <a:path w="1828800" h="1737360">
                <a:moveTo>
                  <a:pt x="1463802" y="1737359"/>
                </a:moveTo>
                <a:lnTo>
                  <a:pt x="1097279" y="1462277"/>
                </a:lnTo>
              </a:path>
              <a:path w="1828800" h="1737360">
                <a:moveTo>
                  <a:pt x="1828800" y="1005077"/>
                </a:moveTo>
                <a:lnTo>
                  <a:pt x="1828800" y="1462277"/>
                </a:lnTo>
                <a:lnTo>
                  <a:pt x="1463802" y="1737359"/>
                </a:lnTo>
              </a:path>
              <a:path w="1828800" h="1737360">
                <a:moveTo>
                  <a:pt x="366522" y="1005078"/>
                </a:moveTo>
                <a:lnTo>
                  <a:pt x="366522" y="1462278"/>
                </a:lnTo>
              </a:path>
              <a:path w="1828800" h="1737360">
                <a:moveTo>
                  <a:pt x="731520" y="1737360"/>
                </a:moveTo>
                <a:lnTo>
                  <a:pt x="366522" y="1462278"/>
                </a:lnTo>
              </a:path>
              <a:path w="1828800" h="1737360">
                <a:moveTo>
                  <a:pt x="1097279" y="0"/>
                </a:moveTo>
                <a:lnTo>
                  <a:pt x="731520" y="273557"/>
                </a:lnTo>
              </a:path>
              <a:path w="1828800" h="1737360">
                <a:moveTo>
                  <a:pt x="1463802" y="273557"/>
                </a:moveTo>
                <a:lnTo>
                  <a:pt x="1097279" y="0"/>
                </a:lnTo>
              </a:path>
              <a:path w="1828800" h="1737360">
                <a:moveTo>
                  <a:pt x="366522" y="0"/>
                </a:moveTo>
                <a:lnTo>
                  <a:pt x="0" y="273557"/>
                </a:lnTo>
              </a:path>
              <a:path w="1828800" h="1737360">
                <a:moveTo>
                  <a:pt x="731520" y="273557"/>
                </a:moveTo>
                <a:lnTo>
                  <a:pt x="366522" y="0"/>
                </a:lnTo>
              </a:path>
              <a:path w="1828800" h="1737360">
                <a:moveTo>
                  <a:pt x="731520" y="273557"/>
                </a:moveTo>
                <a:lnTo>
                  <a:pt x="731520" y="730757"/>
                </a:lnTo>
                <a:lnTo>
                  <a:pt x="366522" y="1005078"/>
                </a:lnTo>
              </a:path>
              <a:path w="1828800" h="1737360">
                <a:moveTo>
                  <a:pt x="1097279" y="1005077"/>
                </a:moveTo>
                <a:lnTo>
                  <a:pt x="731520" y="730757"/>
                </a:lnTo>
              </a:path>
              <a:path w="1828800" h="1737360">
                <a:moveTo>
                  <a:pt x="1463802" y="273557"/>
                </a:moveTo>
                <a:lnTo>
                  <a:pt x="1463802" y="730757"/>
                </a:lnTo>
                <a:lnTo>
                  <a:pt x="1097279" y="1005077"/>
                </a:lnTo>
              </a:path>
              <a:path w="1828800" h="1737360">
                <a:moveTo>
                  <a:pt x="1828800" y="1005077"/>
                </a:moveTo>
                <a:lnTo>
                  <a:pt x="1463802" y="730757"/>
                </a:lnTo>
              </a:path>
              <a:path w="1828800" h="1737360">
                <a:moveTo>
                  <a:pt x="0" y="273557"/>
                </a:moveTo>
                <a:lnTo>
                  <a:pt x="0" y="730757"/>
                </a:lnTo>
              </a:path>
              <a:path w="1828800" h="1737360">
                <a:moveTo>
                  <a:pt x="366522" y="1005078"/>
                </a:moveTo>
                <a:lnTo>
                  <a:pt x="0" y="730757"/>
                </a:lnTo>
              </a:path>
              <a:path w="1828800" h="1737360">
                <a:moveTo>
                  <a:pt x="1828800" y="1462277"/>
                </a:moveTo>
                <a:lnTo>
                  <a:pt x="1463802" y="17373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58103" y="3529075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43903" y="3513825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7104" y="2828026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10400" y="1981200"/>
            <a:ext cx="2209800" cy="2468880"/>
          </a:xfrm>
          <a:custGeom>
            <a:avLst/>
            <a:gdLst/>
            <a:ahLst/>
            <a:cxnLst/>
            <a:rect l="l" t="t" r="r" b="b"/>
            <a:pathLst>
              <a:path w="2209800" h="2468879">
                <a:moveTo>
                  <a:pt x="1478279" y="1005077"/>
                </a:moveTo>
                <a:lnTo>
                  <a:pt x="1478279" y="1462277"/>
                </a:lnTo>
                <a:lnTo>
                  <a:pt x="1112520" y="1736597"/>
                </a:lnTo>
              </a:path>
              <a:path w="2209800" h="2468879">
                <a:moveTo>
                  <a:pt x="1844802" y="1736597"/>
                </a:moveTo>
                <a:lnTo>
                  <a:pt x="1478279" y="1462277"/>
                </a:lnTo>
              </a:path>
              <a:path w="2209800" h="2468879">
                <a:moveTo>
                  <a:pt x="2209800" y="1005077"/>
                </a:moveTo>
                <a:lnTo>
                  <a:pt x="2209800" y="1462277"/>
                </a:lnTo>
                <a:lnTo>
                  <a:pt x="1844802" y="1736597"/>
                </a:lnTo>
              </a:path>
              <a:path w="2209800" h="2468879">
                <a:moveTo>
                  <a:pt x="0" y="1005077"/>
                </a:moveTo>
                <a:lnTo>
                  <a:pt x="0" y="1462277"/>
                </a:lnTo>
              </a:path>
              <a:path w="2209800" h="2468879">
                <a:moveTo>
                  <a:pt x="381000" y="1736597"/>
                </a:moveTo>
                <a:lnTo>
                  <a:pt x="16001" y="1462277"/>
                </a:lnTo>
              </a:path>
              <a:path w="2209800" h="2468879">
                <a:moveTo>
                  <a:pt x="747522" y="1005077"/>
                </a:moveTo>
                <a:lnTo>
                  <a:pt x="747522" y="1462277"/>
                </a:lnTo>
                <a:lnTo>
                  <a:pt x="381000" y="1736597"/>
                </a:lnTo>
              </a:path>
              <a:path w="2209800" h="2468879">
                <a:moveTo>
                  <a:pt x="1112520" y="1736597"/>
                </a:moveTo>
                <a:lnTo>
                  <a:pt x="747522" y="1462277"/>
                </a:lnTo>
              </a:path>
              <a:path w="2209800" h="2468879">
                <a:moveTo>
                  <a:pt x="1112520" y="1736597"/>
                </a:moveTo>
                <a:lnTo>
                  <a:pt x="1112520" y="2193797"/>
                </a:lnTo>
                <a:lnTo>
                  <a:pt x="747522" y="2468879"/>
                </a:lnTo>
              </a:path>
              <a:path w="2209800" h="2468879">
                <a:moveTo>
                  <a:pt x="1478279" y="2468879"/>
                </a:moveTo>
                <a:lnTo>
                  <a:pt x="1112520" y="2193797"/>
                </a:lnTo>
              </a:path>
              <a:path w="2209800" h="2468879">
                <a:moveTo>
                  <a:pt x="1844802" y="1736597"/>
                </a:moveTo>
                <a:lnTo>
                  <a:pt x="1844802" y="2193797"/>
                </a:lnTo>
                <a:lnTo>
                  <a:pt x="1478279" y="2468879"/>
                </a:lnTo>
              </a:path>
              <a:path w="2209800" h="2468879">
                <a:moveTo>
                  <a:pt x="381000" y="1736597"/>
                </a:moveTo>
                <a:lnTo>
                  <a:pt x="381000" y="2193797"/>
                </a:lnTo>
              </a:path>
              <a:path w="2209800" h="2468879">
                <a:moveTo>
                  <a:pt x="747522" y="2468879"/>
                </a:moveTo>
                <a:lnTo>
                  <a:pt x="381000" y="2193797"/>
                </a:lnTo>
              </a:path>
              <a:path w="2209800" h="2468879">
                <a:moveTo>
                  <a:pt x="1478279" y="0"/>
                </a:moveTo>
                <a:lnTo>
                  <a:pt x="1112520" y="272795"/>
                </a:lnTo>
              </a:path>
              <a:path w="2209800" h="2468879">
                <a:moveTo>
                  <a:pt x="1844802" y="272795"/>
                </a:moveTo>
                <a:lnTo>
                  <a:pt x="1478279" y="0"/>
                </a:lnTo>
              </a:path>
              <a:path w="2209800" h="2468879">
                <a:moveTo>
                  <a:pt x="747522" y="0"/>
                </a:moveTo>
                <a:lnTo>
                  <a:pt x="381000" y="272795"/>
                </a:lnTo>
              </a:path>
              <a:path w="2209800" h="2468879">
                <a:moveTo>
                  <a:pt x="1112520" y="272795"/>
                </a:moveTo>
                <a:lnTo>
                  <a:pt x="747522" y="0"/>
                </a:lnTo>
              </a:path>
              <a:path w="2209800" h="2468879">
                <a:moveTo>
                  <a:pt x="1112520" y="272795"/>
                </a:moveTo>
                <a:lnTo>
                  <a:pt x="1112520" y="729995"/>
                </a:lnTo>
                <a:lnTo>
                  <a:pt x="747522" y="1005077"/>
                </a:lnTo>
              </a:path>
              <a:path w="2209800" h="2468879">
                <a:moveTo>
                  <a:pt x="1478279" y="1005077"/>
                </a:moveTo>
                <a:lnTo>
                  <a:pt x="1112520" y="729995"/>
                </a:lnTo>
              </a:path>
              <a:path w="2209800" h="2468879">
                <a:moveTo>
                  <a:pt x="1844802" y="272795"/>
                </a:moveTo>
                <a:lnTo>
                  <a:pt x="1844802" y="729995"/>
                </a:lnTo>
                <a:lnTo>
                  <a:pt x="1478279" y="1005077"/>
                </a:lnTo>
              </a:path>
              <a:path w="2209800" h="2468879">
                <a:moveTo>
                  <a:pt x="2209800" y="1005077"/>
                </a:moveTo>
                <a:lnTo>
                  <a:pt x="1844802" y="729995"/>
                </a:lnTo>
              </a:path>
              <a:path w="2209800" h="2468879">
                <a:moveTo>
                  <a:pt x="381000" y="272795"/>
                </a:moveTo>
                <a:lnTo>
                  <a:pt x="381000" y="729995"/>
                </a:lnTo>
                <a:lnTo>
                  <a:pt x="16001" y="1005077"/>
                </a:lnTo>
              </a:path>
              <a:path w="2209800" h="2468879">
                <a:moveTo>
                  <a:pt x="747522" y="1005077"/>
                </a:moveTo>
                <a:lnTo>
                  <a:pt x="381000" y="729995"/>
                </a:lnTo>
              </a:path>
              <a:path w="2209800" h="2468879">
                <a:moveTo>
                  <a:pt x="2209800" y="1462277"/>
                </a:moveTo>
                <a:lnTo>
                  <a:pt x="1844802" y="1736597"/>
                </a:lnTo>
                <a:lnTo>
                  <a:pt x="1844802" y="2193797"/>
                </a:lnTo>
                <a:lnTo>
                  <a:pt x="1478279" y="24688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706103" y="301014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39304" y="3772143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58305" y="3026156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39304" y="2324345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7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3902" y="5051552"/>
            <a:ext cx="219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(a) Line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37302" y="5127752"/>
            <a:ext cx="219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(b) Plan</a:t>
            </a:r>
            <a:r>
              <a:rPr sz="24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57600" y="4648200"/>
            <a:ext cx="5410200" cy="381000"/>
          </a:xfrm>
          <a:custGeom>
            <a:avLst/>
            <a:gdLst/>
            <a:ahLst/>
            <a:cxnLst/>
            <a:rect l="l" t="t" r="r" b="b"/>
            <a:pathLst>
              <a:path w="5410200" h="381000">
                <a:moveTo>
                  <a:pt x="5410200" y="0"/>
                </a:moveTo>
                <a:lnTo>
                  <a:pt x="5401056" y="38100"/>
                </a:lnTo>
                <a:lnTo>
                  <a:pt x="5375148" y="73913"/>
                </a:lnTo>
                <a:lnTo>
                  <a:pt x="5344668" y="99060"/>
                </a:lnTo>
                <a:lnTo>
                  <a:pt x="5307330" y="121158"/>
                </a:lnTo>
                <a:lnTo>
                  <a:pt x="5246370" y="147065"/>
                </a:lnTo>
                <a:lnTo>
                  <a:pt x="5173980" y="167639"/>
                </a:lnTo>
                <a:lnTo>
                  <a:pt x="5134356" y="175260"/>
                </a:lnTo>
                <a:lnTo>
                  <a:pt x="5093208" y="182117"/>
                </a:lnTo>
                <a:lnTo>
                  <a:pt x="5049774" y="186689"/>
                </a:lnTo>
                <a:lnTo>
                  <a:pt x="5005578" y="189737"/>
                </a:lnTo>
                <a:lnTo>
                  <a:pt x="4959096" y="190500"/>
                </a:lnTo>
                <a:lnTo>
                  <a:pt x="3153918" y="190500"/>
                </a:lnTo>
                <a:lnTo>
                  <a:pt x="3108198" y="191262"/>
                </a:lnTo>
                <a:lnTo>
                  <a:pt x="3063240" y="194310"/>
                </a:lnTo>
                <a:lnTo>
                  <a:pt x="3019805" y="198882"/>
                </a:lnTo>
                <a:lnTo>
                  <a:pt x="2978657" y="205739"/>
                </a:lnTo>
                <a:lnTo>
                  <a:pt x="2939796" y="213360"/>
                </a:lnTo>
                <a:lnTo>
                  <a:pt x="2902457" y="223265"/>
                </a:lnTo>
                <a:lnTo>
                  <a:pt x="2835402" y="246125"/>
                </a:lnTo>
                <a:lnTo>
                  <a:pt x="2793491" y="266700"/>
                </a:lnTo>
                <a:lnTo>
                  <a:pt x="2757678" y="290322"/>
                </a:lnTo>
                <a:lnTo>
                  <a:pt x="2724150" y="324612"/>
                </a:lnTo>
                <a:lnTo>
                  <a:pt x="2705862" y="361188"/>
                </a:lnTo>
                <a:lnTo>
                  <a:pt x="2703576" y="381000"/>
                </a:lnTo>
                <a:lnTo>
                  <a:pt x="2702814" y="371094"/>
                </a:lnTo>
                <a:lnTo>
                  <a:pt x="2689098" y="333755"/>
                </a:lnTo>
                <a:lnTo>
                  <a:pt x="2659379" y="298703"/>
                </a:lnTo>
                <a:lnTo>
                  <a:pt x="2626614" y="274320"/>
                </a:lnTo>
                <a:lnTo>
                  <a:pt x="2571750" y="246125"/>
                </a:lnTo>
                <a:lnTo>
                  <a:pt x="2504694" y="223265"/>
                </a:lnTo>
                <a:lnTo>
                  <a:pt x="2467355" y="213360"/>
                </a:lnTo>
                <a:lnTo>
                  <a:pt x="2427732" y="205739"/>
                </a:lnTo>
                <a:lnTo>
                  <a:pt x="2386584" y="198882"/>
                </a:lnTo>
                <a:lnTo>
                  <a:pt x="2343150" y="194310"/>
                </a:lnTo>
                <a:lnTo>
                  <a:pt x="2298954" y="191262"/>
                </a:lnTo>
                <a:lnTo>
                  <a:pt x="2252472" y="190500"/>
                </a:lnTo>
                <a:lnTo>
                  <a:pt x="451103" y="190500"/>
                </a:lnTo>
                <a:lnTo>
                  <a:pt x="404622" y="189738"/>
                </a:lnTo>
                <a:lnTo>
                  <a:pt x="360425" y="186690"/>
                </a:lnTo>
                <a:lnTo>
                  <a:pt x="316991" y="182118"/>
                </a:lnTo>
                <a:lnTo>
                  <a:pt x="275844" y="175260"/>
                </a:lnTo>
                <a:lnTo>
                  <a:pt x="236220" y="167640"/>
                </a:lnTo>
                <a:lnTo>
                  <a:pt x="198882" y="157734"/>
                </a:lnTo>
                <a:lnTo>
                  <a:pt x="131825" y="134874"/>
                </a:lnTo>
                <a:lnTo>
                  <a:pt x="89915" y="114300"/>
                </a:lnTo>
                <a:lnTo>
                  <a:pt x="54101" y="90678"/>
                </a:lnTo>
                <a:lnTo>
                  <a:pt x="20574" y="56388"/>
                </a:lnTo>
                <a:lnTo>
                  <a:pt x="2286" y="19812"/>
                </a:lnTo>
                <a:lnTo>
                  <a:pt x="762" y="990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51102" y="6196076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Note: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267580" y="6196076"/>
            <a:ext cx="4584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Fx is set of frequency, i.e., frequency</a:t>
            </a:r>
            <a:r>
              <a:rPr sz="2000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group.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5577205"/>
            <a:chOff x="584454" y="685800"/>
            <a:chExt cx="8072755" cy="5577205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91200" y="186080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4677" y="2318004"/>
              <a:ext cx="367030" cy="273050"/>
            </a:xfrm>
            <a:custGeom>
              <a:avLst/>
              <a:gdLst/>
              <a:ahLst/>
              <a:cxnLst/>
              <a:rect l="l" t="t" r="r" b="b"/>
              <a:pathLst>
                <a:path w="367029" h="273050">
                  <a:moveTo>
                    <a:pt x="366522" y="0"/>
                  </a:moveTo>
                  <a:lnTo>
                    <a:pt x="0" y="27279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8598" y="1585722"/>
              <a:ext cx="3293110" cy="1005205"/>
            </a:xfrm>
            <a:custGeom>
              <a:avLst/>
              <a:gdLst/>
              <a:ahLst/>
              <a:cxnLst/>
              <a:rect l="l" t="t" r="r" b="b"/>
              <a:pathLst>
                <a:path w="3293110" h="1005205">
                  <a:moveTo>
                    <a:pt x="3292602" y="275082"/>
                  </a:moveTo>
                  <a:lnTo>
                    <a:pt x="2926079" y="0"/>
                  </a:lnTo>
                </a:path>
                <a:path w="3293110" h="1005205">
                  <a:moveTo>
                    <a:pt x="366521" y="732282"/>
                  </a:moveTo>
                  <a:lnTo>
                    <a:pt x="0" y="1005078"/>
                  </a:lnTo>
                </a:path>
                <a:path w="3293110" h="1005205">
                  <a:moveTo>
                    <a:pt x="1097279" y="732282"/>
                  </a:moveTo>
                  <a:lnTo>
                    <a:pt x="732282" y="1005078"/>
                  </a:lnTo>
                </a:path>
                <a:path w="3293110" h="1005205">
                  <a:moveTo>
                    <a:pt x="1463802" y="1005078"/>
                  </a:moveTo>
                  <a:lnTo>
                    <a:pt x="1097279" y="732282"/>
                  </a:lnTo>
                </a:path>
                <a:path w="3293110" h="1005205">
                  <a:moveTo>
                    <a:pt x="1828800" y="275082"/>
                  </a:moveTo>
                  <a:lnTo>
                    <a:pt x="1828800" y="732282"/>
                  </a:lnTo>
                </a:path>
                <a:path w="3293110" h="1005205">
                  <a:moveTo>
                    <a:pt x="1828800" y="732282"/>
                  </a:moveTo>
                  <a:lnTo>
                    <a:pt x="1463802" y="1005078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7398" y="2318004"/>
              <a:ext cx="367030" cy="273050"/>
            </a:xfrm>
            <a:custGeom>
              <a:avLst/>
              <a:gdLst/>
              <a:ahLst/>
              <a:cxnLst/>
              <a:rect l="l" t="t" r="r" b="b"/>
              <a:pathLst>
                <a:path w="367029" h="273050">
                  <a:moveTo>
                    <a:pt x="366522" y="27279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5120" y="2318004"/>
              <a:ext cx="365760" cy="273050"/>
            </a:xfrm>
            <a:custGeom>
              <a:avLst/>
              <a:gdLst/>
              <a:ahLst/>
              <a:cxnLst/>
              <a:rect l="l" t="t" r="r" b="b"/>
              <a:pathLst>
                <a:path w="365760" h="273050">
                  <a:moveTo>
                    <a:pt x="365760" y="272795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0880" y="3322320"/>
              <a:ext cx="731520" cy="732790"/>
            </a:xfrm>
            <a:custGeom>
              <a:avLst/>
              <a:gdLst/>
              <a:ahLst/>
              <a:cxnLst/>
              <a:rect l="l" t="t" r="r" b="b"/>
              <a:pathLst>
                <a:path w="731520" h="732789">
                  <a:moveTo>
                    <a:pt x="364997" y="0"/>
                  </a:moveTo>
                  <a:lnTo>
                    <a:pt x="364997" y="457200"/>
                  </a:lnTo>
                  <a:lnTo>
                    <a:pt x="0" y="732281"/>
                  </a:lnTo>
                </a:path>
                <a:path w="731520" h="732789">
                  <a:moveTo>
                    <a:pt x="731519" y="732281"/>
                  </a:moveTo>
                  <a:lnTo>
                    <a:pt x="364997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27398" y="332232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62400" y="3779520"/>
              <a:ext cx="731520" cy="275590"/>
            </a:xfrm>
            <a:custGeom>
              <a:avLst/>
              <a:gdLst/>
              <a:ahLst/>
              <a:cxnLst/>
              <a:rect l="l" t="t" r="r" b="b"/>
              <a:pathLst>
                <a:path w="731520" h="275589">
                  <a:moveTo>
                    <a:pt x="364998" y="0"/>
                  </a:moveTo>
                  <a:lnTo>
                    <a:pt x="0" y="275081"/>
                  </a:lnTo>
                </a:path>
                <a:path w="731520" h="275589">
                  <a:moveTo>
                    <a:pt x="731520" y="275081"/>
                  </a:moveTo>
                  <a:lnTo>
                    <a:pt x="36499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33600" y="3322320"/>
              <a:ext cx="365125" cy="732790"/>
            </a:xfrm>
            <a:custGeom>
              <a:avLst/>
              <a:gdLst/>
              <a:ahLst/>
              <a:cxnLst/>
              <a:rect l="l" t="t" r="r" b="b"/>
              <a:pathLst>
                <a:path w="365125" h="732789">
                  <a:moveTo>
                    <a:pt x="0" y="0"/>
                  </a:moveTo>
                  <a:lnTo>
                    <a:pt x="0" y="457200"/>
                  </a:lnTo>
                </a:path>
                <a:path w="365125" h="732789">
                  <a:moveTo>
                    <a:pt x="364998" y="732281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98598" y="3322320"/>
              <a:ext cx="732790" cy="1189990"/>
            </a:xfrm>
            <a:custGeom>
              <a:avLst/>
              <a:gdLst/>
              <a:ahLst/>
              <a:cxnLst/>
              <a:rect l="l" t="t" r="r" b="b"/>
              <a:pathLst>
                <a:path w="732789" h="1189989">
                  <a:moveTo>
                    <a:pt x="366521" y="0"/>
                  </a:moveTo>
                  <a:lnTo>
                    <a:pt x="366521" y="457200"/>
                  </a:lnTo>
                  <a:lnTo>
                    <a:pt x="0" y="732281"/>
                  </a:lnTo>
                </a:path>
                <a:path w="732789" h="1189989">
                  <a:moveTo>
                    <a:pt x="732282" y="732281"/>
                  </a:moveTo>
                  <a:lnTo>
                    <a:pt x="366521" y="457200"/>
                  </a:lnTo>
                </a:path>
                <a:path w="732789" h="1189989">
                  <a:moveTo>
                    <a:pt x="732282" y="732281"/>
                  </a:moveTo>
                  <a:lnTo>
                    <a:pt x="732282" y="11894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5120" y="4511802"/>
              <a:ext cx="730885" cy="274320"/>
            </a:xfrm>
            <a:custGeom>
              <a:avLst/>
              <a:gdLst/>
              <a:ahLst/>
              <a:cxnLst/>
              <a:rect l="l" t="t" r="r" b="b"/>
              <a:pathLst>
                <a:path w="730885" h="274320">
                  <a:moveTo>
                    <a:pt x="365760" y="0"/>
                  </a:moveTo>
                  <a:lnTo>
                    <a:pt x="0" y="274320"/>
                  </a:lnTo>
                </a:path>
                <a:path w="730885" h="274320">
                  <a:moveTo>
                    <a:pt x="730757" y="274320"/>
                  </a:moveTo>
                  <a:lnTo>
                    <a:pt x="36576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95877" y="4054602"/>
              <a:ext cx="367030" cy="731520"/>
            </a:xfrm>
            <a:custGeom>
              <a:avLst/>
              <a:gdLst/>
              <a:ahLst/>
              <a:cxnLst/>
              <a:rect l="l" t="t" r="r" b="b"/>
              <a:pathLst>
                <a:path w="367029" h="731520">
                  <a:moveTo>
                    <a:pt x="366522" y="0"/>
                  </a:moveTo>
                  <a:lnTo>
                    <a:pt x="366522" y="457200"/>
                  </a:lnTo>
                  <a:lnTo>
                    <a:pt x="0" y="7315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98598" y="4054602"/>
              <a:ext cx="367030" cy="731520"/>
            </a:xfrm>
            <a:custGeom>
              <a:avLst/>
              <a:gdLst/>
              <a:ahLst/>
              <a:cxnLst/>
              <a:rect l="l" t="t" r="r" b="b"/>
              <a:pathLst>
                <a:path w="367030" h="731520">
                  <a:moveTo>
                    <a:pt x="0" y="0"/>
                  </a:moveTo>
                  <a:lnTo>
                    <a:pt x="0" y="457200"/>
                  </a:lnTo>
                </a:path>
                <a:path w="367030" h="731520">
                  <a:moveTo>
                    <a:pt x="366521" y="73152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65120" y="2590800"/>
              <a:ext cx="730885" cy="731520"/>
            </a:xfrm>
            <a:custGeom>
              <a:avLst/>
              <a:gdLst/>
              <a:ahLst/>
              <a:cxnLst/>
              <a:rect l="l" t="t" r="r" b="b"/>
              <a:pathLst>
                <a:path w="730885" h="731520">
                  <a:moveTo>
                    <a:pt x="365759" y="0"/>
                  </a:moveTo>
                  <a:lnTo>
                    <a:pt x="365760" y="457199"/>
                  </a:lnTo>
                  <a:lnTo>
                    <a:pt x="0" y="731520"/>
                  </a:lnTo>
                </a:path>
                <a:path w="730885" h="731520">
                  <a:moveTo>
                    <a:pt x="730757" y="731520"/>
                  </a:moveTo>
                  <a:lnTo>
                    <a:pt x="365760" y="457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62400" y="25908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95877" y="3048000"/>
              <a:ext cx="367030" cy="274320"/>
            </a:xfrm>
            <a:custGeom>
              <a:avLst/>
              <a:gdLst/>
              <a:ahLst/>
              <a:cxnLst/>
              <a:rect l="l" t="t" r="r" b="b"/>
              <a:pathLst>
                <a:path w="367029" h="274320">
                  <a:moveTo>
                    <a:pt x="366522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62400" y="3048000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274320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33600" y="2590800"/>
              <a:ext cx="365125" cy="731520"/>
            </a:xfrm>
            <a:custGeom>
              <a:avLst/>
              <a:gdLst/>
              <a:ahLst/>
              <a:cxnLst/>
              <a:rect l="l" t="t" r="r" b="b"/>
              <a:pathLst>
                <a:path w="365125" h="731520">
                  <a:moveTo>
                    <a:pt x="364997" y="0"/>
                  </a:moveTo>
                  <a:lnTo>
                    <a:pt x="364998" y="457200"/>
                  </a:lnTo>
                </a:path>
                <a:path w="365125" h="731520">
                  <a:moveTo>
                    <a:pt x="364998" y="457200"/>
                  </a:moveTo>
                  <a:lnTo>
                    <a:pt x="0" y="73152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98598" y="2590800"/>
              <a:ext cx="2561590" cy="731520"/>
            </a:xfrm>
            <a:custGeom>
              <a:avLst/>
              <a:gdLst/>
              <a:ahLst/>
              <a:cxnLst/>
              <a:rect l="l" t="t" r="r" b="b"/>
              <a:pathLst>
                <a:path w="2561590" h="731520">
                  <a:moveTo>
                    <a:pt x="366521" y="731520"/>
                  </a:moveTo>
                  <a:lnTo>
                    <a:pt x="0" y="457200"/>
                  </a:lnTo>
                </a:path>
                <a:path w="2561590" h="731520">
                  <a:moveTo>
                    <a:pt x="2195322" y="0"/>
                  </a:moveTo>
                  <a:lnTo>
                    <a:pt x="2195322" y="457199"/>
                  </a:lnTo>
                  <a:lnTo>
                    <a:pt x="1828799" y="731520"/>
                  </a:lnTo>
                </a:path>
                <a:path w="2561590" h="731520">
                  <a:moveTo>
                    <a:pt x="2561081" y="731520"/>
                  </a:moveTo>
                  <a:lnTo>
                    <a:pt x="2195322" y="457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27398" y="1585722"/>
              <a:ext cx="367030" cy="275590"/>
            </a:xfrm>
            <a:custGeom>
              <a:avLst/>
              <a:gdLst/>
              <a:ahLst/>
              <a:cxnLst/>
              <a:rect l="l" t="t" r="r" b="b"/>
              <a:pathLst>
                <a:path w="367029" h="275589">
                  <a:moveTo>
                    <a:pt x="366522" y="0"/>
                  </a:moveTo>
                  <a:lnTo>
                    <a:pt x="0" y="275082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93919" y="1860803"/>
              <a:ext cx="730885" cy="730250"/>
            </a:xfrm>
            <a:custGeom>
              <a:avLst/>
              <a:gdLst/>
              <a:ahLst/>
              <a:cxnLst/>
              <a:rect l="l" t="t" r="r" b="b"/>
              <a:pathLst>
                <a:path w="730885" h="730250">
                  <a:moveTo>
                    <a:pt x="365759" y="0"/>
                  </a:moveTo>
                  <a:lnTo>
                    <a:pt x="365759" y="457200"/>
                  </a:lnTo>
                  <a:lnTo>
                    <a:pt x="0" y="729995"/>
                  </a:lnTo>
                </a:path>
                <a:path w="730885" h="730250">
                  <a:moveTo>
                    <a:pt x="730757" y="729995"/>
                  </a:moveTo>
                  <a:lnTo>
                    <a:pt x="365759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93919" y="1585722"/>
              <a:ext cx="730885" cy="275590"/>
            </a:xfrm>
            <a:custGeom>
              <a:avLst/>
              <a:gdLst/>
              <a:ahLst/>
              <a:cxnLst/>
              <a:rect l="l" t="t" r="r" b="b"/>
              <a:pathLst>
                <a:path w="730885" h="275589">
                  <a:moveTo>
                    <a:pt x="365759" y="275082"/>
                  </a:moveTo>
                  <a:lnTo>
                    <a:pt x="0" y="0"/>
                  </a:lnTo>
                </a:path>
                <a:path w="730885" h="275589">
                  <a:moveTo>
                    <a:pt x="730757" y="0"/>
                  </a:moveTo>
                  <a:lnTo>
                    <a:pt x="365759" y="275082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93919" y="2590800"/>
              <a:ext cx="1097280" cy="1464310"/>
            </a:xfrm>
            <a:custGeom>
              <a:avLst/>
              <a:gdLst/>
              <a:ahLst/>
              <a:cxnLst/>
              <a:rect l="l" t="t" r="r" b="b"/>
              <a:pathLst>
                <a:path w="1097279" h="1464310">
                  <a:moveTo>
                    <a:pt x="730757" y="0"/>
                  </a:moveTo>
                  <a:lnTo>
                    <a:pt x="730757" y="457199"/>
                  </a:lnTo>
                  <a:lnTo>
                    <a:pt x="365759" y="731520"/>
                  </a:lnTo>
                </a:path>
                <a:path w="1097279" h="1464310">
                  <a:moveTo>
                    <a:pt x="1097279" y="731520"/>
                  </a:moveTo>
                  <a:lnTo>
                    <a:pt x="730757" y="457199"/>
                  </a:lnTo>
                </a:path>
                <a:path w="1097279" h="1464310">
                  <a:moveTo>
                    <a:pt x="365759" y="731520"/>
                  </a:moveTo>
                  <a:lnTo>
                    <a:pt x="365759" y="1188720"/>
                  </a:lnTo>
                  <a:lnTo>
                    <a:pt x="0" y="1463802"/>
                  </a:lnTo>
                </a:path>
                <a:path w="1097279" h="1464310">
                  <a:moveTo>
                    <a:pt x="730757" y="1463802"/>
                  </a:moveTo>
                  <a:lnTo>
                    <a:pt x="365759" y="11887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91200" y="332232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24677" y="3779520"/>
              <a:ext cx="367030" cy="275590"/>
            </a:xfrm>
            <a:custGeom>
              <a:avLst/>
              <a:gdLst/>
              <a:ahLst/>
              <a:cxnLst/>
              <a:rect l="l" t="t" r="r" b="b"/>
              <a:pathLst>
                <a:path w="367029" h="275589">
                  <a:moveTo>
                    <a:pt x="366522" y="0"/>
                  </a:moveTo>
                  <a:lnTo>
                    <a:pt x="0" y="2750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91200" y="2318004"/>
              <a:ext cx="365125" cy="730250"/>
            </a:xfrm>
            <a:custGeom>
              <a:avLst/>
              <a:gdLst/>
              <a:ahLst/>
              <a:cxnLst/>
              <a:rect l="l" t="t" r="r" b="b"/>
              <a:pathLst>
                <a:path w="365125" h="730250">
                  <a:moveTo>
                    <a:pt x="364998" y="272795"/>
                  </a:moveTo>
                  <a:lnTo>
                    <a:pt x="0" y="0"/>
                  </a:lnTo>
                </a:path>
                <a:path w="365125" h="730250">
                  <a:moveTo>
                    <a:pt x="364998" y="272795"/>
                  </a:moveTo>
                  <a:lnTo>
                    <a:pt x="364998" y="729995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91200" y="3048000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0"/>
                  </a:moveTo>
                  <a:lnTo>
                    <a:pt x="0" y="27432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93919" y="4786121"/>
              <a:ext cx="730885" cy="730885"/>
            </a:xfrm>
            <a:custGeom>
              <a:avLst/>
              <a:gdLst/>
              <a:ahLst/>
              <a:cxnLst/>
              <a:rect l="l" t="t" r="r" b="b"/>
              <a:pathLst>
                <a:path w="730885" h="730885">
                  <a:moveTo>
                    <a:pt x="365759" y="0"/>
                  </a:moveTo>
                  <a:lnTo>
                    <a:pt x="365759" y="457200"/>
                  </a:lnTo>
                  <a:lnTo>
                    <a:pt x="0" y="730757"/>
                  </a:lnTo>
                </a:path>
                <a:path w="730885" h="730885">
                  <a:moveTo>
                    <a:pt x="730757" y="730757"/>
                  </a:moveTo>
                  <a:lnTo>
                    <a:pt x="365759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91200" y="478612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95877" y="4786121"/>
              <a:ext cx="2195830" cy="730885"/>
            </a:xfrm>
            <a:custGeom>
              <a:avLst/>
              <a:gdLst/>
              <a:ahLst/>
              <a:cxnLst/>
              <a:rect l="l" t="t" r="r" b="b"/>
              <a:pathLst>
                <a:path w="2195829" h="730885">
                  <a:moveTo>
                    <a:pt x="2195322" y="457200"/>
                  </a:moveTo>
                  <a:lnTo>
                    <a:pt x="1828800" y="730757"/>
                  </a:lnTo>
                </a:path>
                <a:path w="2195829" h="730885">
                  <a:moveTo>
                    <a:pt x="0" y="0"/>
                  </a:moveTo>
                  <a:lnTo>
                    <a:pt x="0" y="457200"/>
                  </a:lnTo>
                </a:path>
                <a:path w="2195829" h="730885">
                  <a:moveTo>
                    <a:pt x="366522" y="730757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62400" y="4786121"/>
              <a:ext cx="731520" cy="1188085"/>
            </a:xfrm>
            <a:custGeom>
              <a:avLst/>
              <a:gdLst/>
              <a:ahLst/>
              <a:cxnLst/>
              <a:rect l="l" t="t" r="r" b="b"/>
              <a:pathLst>
                <a:path w="731520" h="1188085">
                  <a:moveTo>
                    <a:pt x="364998" y="0"/>
                  </a:moveTo>
                  <a:lnTo>
                    <a:pt x="364998" y="457200"/>
                  </a:lnTo>
                  <a:lnTo>
                    <a:pt x="0" y="730757"/>
                  </a:lnTo>
                </a:path>
                <a:path w="731520" h="1188085">
                  <a:moveTo>
                    <a:pt x="731520" y="730757"/>
                  </a:moveTo>
                  <a:lnTo>
                    <a:pt x="364998" y="457200"/>
                  </a:lnTo>
                </a:path>
                <a:path w="731520" h="1188085">
                  <a:moveTo>
                    <a:pt x="731520" y="730757"/>
                  </a:moveTo>
                  <a:lnTo>
                    <a:pt x="731520" y="118795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62400" y="5516879"/>
              <a:ext cx="1462405" cy="731520"/>
            </a:xfrm>
            <a:custGeom>
              <a:avLst/>
              <a:gdLst/>
              <a:ahLst/>
              <a:cxnLst/>
              <a:rect l="l" t="t" r="r" b="b"/>
              <a:pathLst>
                <a:path w="1462404" h="731520">
                  <a:moveTo>
                    <a:pt x="731520" y="457200"/>
                  </a:moveTo>
                  <a:lnTo>
                    <a:pt x="364998" y="731520"/>
                  </a:lnTo>
                </a:path>
                <a:path w="1462404" h="731520">
                  <a:moveTo>
                    <a:pt x="1097280" y="731520"/>
                  </a:moveTo>
                  <a:lnTo>
                    <a:pt x="731520" y="457200"/>
                  </a:lnTo>
                </a:path>
                <a:path w="1462404" h="731520">
                  <a:moveTo>
                    <a:pt x="1462277" y="0"/>
                  </a:moveTo>
                  <a:lnTo>
                    <a:pt x="1462278" y="457200"/>
                  </a:lnTo>
                </a:path>
                <a:path w="1462404" h="731520">
                  <a:moveTo>
                    <a:pt x="1462278" y="457200"/>
                  </a:moveTo>
                  <a:lnTo>
                    <a:pt x="1097280" y="731520"/>
                  </a:lnTo>
                </a:path>
                <a:path w="1462404" h="731520">
                  <a:moveTo>
                    <a:pt x="0" y="0"/>
                  </a:moveTo>
                  <a:lnTo>
                    <a:pt x="0" y="457200"/>
                  </a:lnTo>
                </a:path>
                <a:path w="1462404" h="731520">
                  <a:moveTo>
                    <a:pt x="364998" y="73152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62400" y="3779520"/>
              <a:ext cx="1828800" cy="275590"/>
            </a:xfrm>
            <a:custGeom>
              <a:avLst/>
              <a:gdLst/>
              <a:ahLst/>
              <a:cxnLst/>
              <a:rect l="l" t="t" r="r" b="b"/>
              <a:pathLst>
                <a:path w="1828800" h="275589">
                  <a:moveTo>
                    <a:pt x="1097279" y="0"/>
                  </a:moveTo>
                  <a:lnTo>
                    <a:pt x="731520" y="275081"/>
                  </a:lnTo>
                </a:path>
                <a:path w="1828800" h="275589">
                  <a:moveTo>
                    <a:pt x="1462277" y="275081"/>
                  </a:moveTo>
                  <a:lnTo>
                    <a:pt x="1097279" y="0"/>
                  </a:lnTo>
                </a:path>
                <a:path w="1828800" h="275589">
                  <a:moveTo>
                    <a:pt x="1828800" y="0"/>
                  </a:moveTo>
                  <a:lnTo>
                    <a:pt x="1462277" y="275081"/>
                  </a:lnTo>
                </a:path>
                <a:path w="1828800" h="275589">
                  <a:moveTo>
                    <a:pt x="364998" y="0"/>
                  </a:moveTo>
                  <a:lnTo>
                    <a:pt x="0" y="275081"/>
                  </a:lnTo>
                </a:path>
                <a:path w="1828800" h="275589">
                  <a:moveTo>
                    <a:pt x="731520" y="275081"/>
                  </a:moveTo>
                  <a:lnTo>
                    <a:pt x="364998" y="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27398" y="4054602"/>
              <a:ext cx="732790" cy="731520"/>
            </a:xfrm>
            <a:custGeom>
              <a:avLst/>
              <a:gdLst/>
              <a:ahLst/>
              <a:cxnLst/>
              <a:rect l="l" t="t" r="r" b="b"/>
              <a:pathLst>
                <a:path w="732789" h="731520">
                  <a:moveTo>
                    <a:pt x="366522" y="0"/>
                  </a:moveTo>
                  <a:lnTo>
                    <a:pt x="366522" y="457200"/>
                  </a:lnTo>
                  <a:lnTo>
                    <a:pt x="0" y="731520"/>
                  </a:lnTo>
                </a:path>
                <a:path w="732789" h="731520">
                  <a:moveTo>
                    <a:pt x="732281" y="731520"/>
                  </a:moveTo>
                  <a:lnTo>
                    <a:pt x="366522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24677" y="4054602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9680" y="4511802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95877" y="4054602"/>
              <a:ext cx="2195830" cy="731520"/>
            </a:xfrm>
            <a:custGeom>
              <a:avLst/>
              <a:gdLst/>
              <a:ahLst/>
              <a:cxnLst/>
              <a:rect l="l" t="t" r="r" b="b"/>
              <a:pathLst>
                <a:path w="2195829" h="731520">
                  <a:moveTo>
                    <a:pt x="2195322" y="731520"/>
                  </a:moveTo>
                  <a:lnTo>
                    <a:pt x="1828800" y="457200"/>
                  </a:lnTo>
                </a:path>
                <a:path w="2195829" h="731520">
                  <a:moveTo>
                    <a:pt x="366522" y="0"/>
                  </a:moveTo>
                  <a:lnTo>
                    <a:pt x="366522" y="457200"/>
                  </a:lnTo>
                </a:path>
                <a:path w="2195829" h="731520">
                  <a:moveTo>
                    <a:pt x="366522" y="457200"/>
                  </a:moveTo>
                  <a:lnTo>
                    <a:pt x="0" y="731520"/>
                  </a:lnTo>
                </a:path>
              </a:pathLst>
            </a:custGeom>
            <a:ln w="2819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62400" y="4511802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27432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56198" y="3033522"/>
              <a:ext cx="1097280" cy="275590"/>
            </a:xfrm>
            <a:custGeom>
              <a:avLst/>
              <a:gdLst/>
              <a:ahLst/>
              <a:cxnLst/>
              <a:rect l="l" t="t" r="r" b="b"/>
              <a:pathLst>
                <a:path w="1097279" h="275589">
                  <a:moveTo>
                    <a:pt x="366522" y="275081"/>
                  </a:moveTo>
                  <a:lnTo>
                    <a:pt x="0" y="0"/>
                  </a:lnTo>
                </a:path>
                <a:path w="1097279" h="275589">
                  <a:moveTo>
                    <a:pt x="732281" y="0"/>
                  </a:moveTo>
                  <a:lnTo>
                    <a:pt x="366522" y="275081"/>
                  </a:lnTo>
                </a:path>
                <a:path w="1097279" h="275589">
                  <a:moveTo>
                    <a:pt x="1097279" y="275081"/>
                  </a:moveTo>
                  <a:lnTo>
                    <a:pt x="732281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22719" y="4040123"/>
              <a:ext cx="730885" cy="730250"/>
            </a:xfrm>
            <a:custGeom>
              <a:avLst/>
              <a:gdLst/>
              <a:ahLst/>
              <a:cxnLst/>
              <a:rect l="l" t="t" r="r" b="b"/>
              <a:pathLst>
                <a:path w="730884" h="730250">
                  <a:moveTo>
                    <a:pt x="365759" y="0"/>
                  </a:moveTo>
                  <a:lnTo>
                    <a:pt x="365759" y="457200"/>
                  </a:lnTo>
                  <a:lnTo>
                    <a:pt x="0" y="729996"/>
                  </a:lnTo>
                </a:path>
                <a:path w="730884" h="730250">
                  <a:moveTo>
                    <a:pt x="730757" y="729996"/>
                  </a:moveTo>
                  <a:lnTo>
                    <a:pt x="365759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53477" y="4040123"/>
              <a:ext cx="367030" cy="730250"/>
            </a:xfrm>
            <a:custGeom>
              <a:avLst/>
              <a:gdLst/>
              <a:ahLst/>
              <a:cxnLst/>
              <a:rect l="l" t="t" r="r" b="b"/>
              <a:pathLst>
                <a:path w="367029" h="730250">
                  <a:moveTo>
                    <a:pt x="366522" y="0"/>
                  </a:moveTo>
                  <a:lnTo>
                    <a:pt x="366522" y="457200"/>
                  </a:lnTo>
                </a:path>
                <a:path w="367029" h="730250">
                  <a:moveTo>
                    <a:pt x="366522" y="457200"/>
                  </a:moveTo>
                  <a:lnTo>
                    <a:pt x="0" y="729996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91200" y="4040123"/>
              <a:ext cx="731520" cy="1187450"/>
            </a:xfrm>
            <a:custGeom>
              <a:avLst/>
              <a:gdLst/>
              <a:ahLst/>
              <a:cxnLst/>
              <a:rect l="l" t="t" r="r" b="b"/>
              <a:pathLst>
                <a:path w="731520" h="1187450">
                  <a:moveTo>
                    <a:pt x="364998" y="0"/>
                  </a:moveTo>
                  <a:lnTo>
                    <a:pt x="364998" y="457200"/>
                  </a:lnTo>
                  <a:lnTo>
                    <a:pt x="0" y="729996"/>
                  </a:lnTo>
                </a:path>
                <a:path w="731520" h="1187450">
                  <a:moveTo>
                    <a:pt x="731520" y="729996"/>
                  </a:moveTo>
                  <a:lnTo>
                    <a:pt x="364998" y="457200"/>
                  </a:lnTo>
                </a:path>
                <a:path w="731520" h="1187450">
                  <a:moveTo>
                    <a:pt x="731520" y="729996"/>
                  </a:moveTo>
                  <a:lnTo>
                    <a:pt x="731520" y="1187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91200" y="3033522"/>
              <a:ext cx="1462405" cy="2468880"/>
            </a:xfrm>
            <a:custGeom>
              <a:avLst/>
              <a:gdLst/>
              <a:ahLst/>
              <a:cxnLst/>
              <a:rect l="l" t="t" r="r" b="b"/>
              <a:pathLst>
                <a:path w="1462404" h="2468879">
                  <a:moveTo>
                    <a:pt x="731520" y="2193797"/>
                  </a:moveTo>
                  <a:lnTo>
                    <a:pt x="364998" y="2468879"/>
                  </a:lnTo>
                </a:path>
                <a:path w="1462404" h="2468879">
                  <a:moveTo>
                    <a:pt x="1097279" y="2468879"/>
                  </a:moveTo>
                  <a:lnTo>
                    <a:pt x="731520" y="2193797"/>
                  </a:lnTo>
                </a:path>
                <a:path w="1462404" h="2468879">
                  <a:moveTo>
                    <a:pt x="1462277" y="1736597"/>
                  </a:moveTo>
                  <a:lnTo>
                    <a:pt x="1462277" y="2193797"/>
                  </a:lnTo>
                </a:path>
                <a:path w="1462404" h="2468879">
                  <a:moveTo>
                    <a:pt x="1462277" y="2193797"/>
                  </a:moveTo>
                  <a:lnTo>
                    <a:pt x="1097279" y="2468879"/>
                  </a:lnTo>
                </a:path>
                <a:path w="1462404" h="2468879">
                  <a:moveTo>
                    <a:pt x="364998" y="2468879"/>
                  </a:moveTo>
                  <a:lnTo>
                    <a:pt x="0" y="2193798"/>
                  </a:lnTo>
                </a:path>
                <a:path w="1462404" h="2468879">
                  <a:moveTo>
                    <a:pt x="1097279" y="0"/>
                  </a:moveTo>
                  <a:lnTo>
                    <a:pt x="731520" y="275081"/>
                  </a:lnTo>
                </a:path>
                <a:path w="1462404" h="2468879">
                  <a:moveTo>
                    <a:pt x="1462277" y="275081"/>
                  </a:moveTo>
                  <a:lnTo>
                    <a:pt x="1097279" y="0"/>
                  </a:lnTo>
                </a:path>
                <a:path w="1462404" h="2468879">
                  <a:moveTo>
                    <a:pt x="731520" y="275081"/>
                  </a:moveTo>
                  <a:lnTo>
                    <a:pt x="364998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56198" y="3308604"/>
              <a:ext cx="732790" cy="731520"/>
            </a:xfrm>
            <a:custGeom>
              <a:avLst/>
              <a:gdLst/>
              <a:ahLst/>
              <a:cxnLst/>
              <a:rect l="l" t="t" r="r" b="b"/>
              <a:pathLst>
                <a:path w="732790" h="731520">
                  <a:moveTo>
                    <a:pt x="366522" y="0"/>
                  </a:moveTo>
                  <a:lnTo>
                    <a:pt x="366522" y="457200"/>
                  </a:lnTo>
                  <a:lnTo>
                    <a:pt x="0" y="731520"/>
                  </a:lnTo>
                </a:path>
                <a:path w="732790" h="731520">
                  <a:moveTo>
                    <a:pt x="732281" y="731520"/>
                  </a:moveTo>
                  <a:lnTo>
                    <a:pt x="366522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253477" y="33086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88480" y="3765804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53477" y="3765804"/>
              <a:ext cx="367030" cy="274320"/>
            </a:xfrm>
            <a:custGeom>
              <a:avLst/>
              <a:gdLst/>
              <a:ahLst/>
              <a:cxnLst/>
              <a:rect l="l" t="t" r="r" b="b"/>
              <a:pathLst>
                <a:path w="367029" h="274320">
                  <a:moveTo>
                    <a:pt x="366522" y="274320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91200" y="3765804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27431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3638803" y="749315"/>
            <a:ext cx="339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Frequency</a:t>
            </a:r>
            <a:r>
              <a:rPr sz="3600" spc="-90" dirty="0"/>
              <a:t> </a:t>
            </a:r>
            <a:r>
              <a:rPr sz="3600" spc="-5" dirty="0"/>
              <a:t>Reuse</a:t>
            </a:r>
            <a:endParaRPr sz="3600"/>
          </a:p>
        </p:txBody>
      </p:sp>
      <p:sp>
        <p:nvSpPr>
          <p:cNvPr id="90" name="object 90"/>
          <p:cNvSpPr txBox="1"/>
          <p:nvPr/>
        </p:nvSpPr>
        <p:spPr>
          <a:xfrm>
            <a:off x="3813301" y="3346948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46502" y="2661149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42099" y="2661149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75300" y="1975350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61099" y="4794747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13301" y="4810758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46502" y="4108947"/>
            <a:ext cx="2426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  <a:tab pos="1459865" algn="l"/>
                <a:tab pos="2145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89898" y="4108947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23099" y="4870946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42099" y="4124959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575300" y="3423148"/>
            <a:ext cx="2426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  <a:tab pos="1459865" algn="l"/>
                <a:tab pos="2145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863595" y="3040379"/>
            <a:ext cx="4019804" cy="2474468"/>
            <a:chOff x="2863595" y="3040379"/>
            <a:chExt cx="4019804" cy="2474468"/>
          </a:xfrm>
        </p:grpSpPr>
        <p:sp>
          <p:nvSpPr>
            <p:cNvPr id="102" name="object 102"/>
            <p:cNvSpPr/>
            <p:nvPr/>
          </p:nvSpPr>
          <p:spPr>
            <a:xfrm>
              <a:off x="2863595" y="3040379"/>
              <a:ext cx="732790" cy="1004569"/>
            </a:xfrm>
            <a:custGeom>
              <a:avLst/>
              <a:gdLst/>
              <a:ahLst/>
              <a:cxnLst/>
              <a:rect l="l" t="t" r="r" b="b"/>
              <a:pathLst>
                <a:path w="732789" h="1004570">
                  <a:moveTo>
                    <a:pt x="732281" y="734568"/>
                  </a:moveTo>
                  <a:lnTo>
                    <a:pt x="732281" y="269748"/>
                  </a:lnTo>
                  <a:lnTo>
                    <a:pt x="366522" y="0"/>
                  </a:lnTo>
                  <a:lnTo>
                    <a:pt x="0" y="269748"/>
                  </a:lnTo>
                  <a:lnTo>
                    <a:pt x="0" y="734568"/>
                  </a:lnTo>
                  <a:lnTo>
                    <a:pt x="366522" y="1004316"/>
                  </a:lnTo>
                  <a:lnTo>
                    <a:pt x="732281" y="734568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63595" y="3040379"/>
              <a:ext cx="732790" cy="1004569"/>
            </a:xfrm>
            <a:custGeom>
              <a:avLst/>
              <a:gdLst/>
              <a:ahLst/>
              <a:cxnLst/>
              <a:rect l="l" t="t" r="r" b="b"/>
              <a:pathLst>
                <a:path w="732789" h="1004570">
                  <a:moveTo>
                    <a:pt x="0" y="734568"/>
                  </a:moveTo>
                  <a:lnTo>
                    <a:pt x="366522" y="1004316"/>
                  </a:lnTo>
                  <a:lnTo>
                    <a:pt x="732281" y="734568"/>
                  </a:lnTo>
                  <a:lnTo>
                    <a:pt x="732281" y="269748"/>
                  </a:lnTo>
                  <a:lnTo>
                    <a:pt x="366522" y="0"/>
                  </a:lnTo>
                  <a:lnTo>
                    <a:pt x="0" y="269748"/>
                  </a:lnTo>
                  <a:lnTo>
                    <a:pt x="0" y="7345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60769" y="3774947"/>
              <a:ext cx="722630" cy="988060"/>
            </a:xfrm>
            <a:custGeom>
              <a:avLst/>
              <a:gdLst/>
              <a:ahLst/>
              <a:cxnLst/>
              <a:rect l="l" t="t" r="r" b="b"/>
              <a:pathLst>
                <a:path w="722629" h="988060">
                  <a:moveTo>
                    <a:pt x="722376" y="722376"/>
                  </a:moveTo>
                  <a:lnTo>
                    <a:pt x="722376" y="265938"/>
                  </a:lnTo>
                  <a:lnTo>
                    <a:pt x="361187" y="0"/>
                  </a:lnTo>
                  <a:lnTo>
                    <a:pt x="0" y="265938"/>
                  </a:lnTo>
                  <a:lnTo>
                    <a:pt x="0" y="722376"/>
                  </a:lnTo>
                  <a:lnTo>
                    <a:pt x="361187" y="987551"/>
                  </a:lnTo>
                  <a:lnTo>
                    <a:pt x="722376" y="722376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60769" y="3774947"/>
              <a:ext cx="722630" cy="988060"/>
            </a:xfrm>
            <a:custGeom>
              <a:avLst/>
              <a:gdLst/>
              <a:ahLst/>
              <a:cxnLst/>
              <a:rect l="l" t="t" r="r" b="b"/>
              <a:pathLst>
                <a:path w="722629" h="988060">
                  <a:moveTo>
                    <a:pt x="0" y="722376"/>
                  </a:moveTo>
                  <a:lnTo>
                    <a:pt x="361187" y="987551"/>
                  </a:lnTo>
                  <a:lnTo>
                    <a:pt x="722376" y="722376"/>
                  </a:lnTo>
                  <a:lnTo>
                    <a:pt x="722376" y="265938"/>
                  </a:lnTo>
                  <a:lnTo>
                    <a:pt x="361187" y="0"/>
                  </a:lnTo>
                  <a:lnTo>
                    <a:pt x="0" y="265938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33493" y="4517897"/>
              <a:ext cx="722630" cy="996950"/>
            </a:xfrm>
            <a:custGeom>
              <a:avLst/>
              <a:gdLst/>
              <a:ahLst/>
              <a:cxnLst/>
              <a:rect l="l" t="t" r="r" b="b"/>
              <a:pathLst>
                <a:path w="722629" h="996950">
                  <a:moveTo>
                    <a:pt x="722376" y="729234"/>
                  </a:moveTo>
                  <a:lnTo>
                    <a:pt x="722376" y="268224"/>
                  </a:lnTo>
                  <a:lnTo>
                    <a:pt x="361188" y="0"/>
                  </a:lnTo>
                  <a:lnTo>
                    <a:pt x="0" y="268224"/>
                  </a:lnTo>
                  <a:lnTo>
                    <a:pt x="0" y="729234"/>
                  </a:lnTo>
                  <a:lnTo>
                    <a:pt x="361188" y="996696"/>
                  </a:lnTo>
                  <a:lnTo>
                    <a:pt x="722376" y="729234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33493" y="4517897"/>
              <a:ext cx="722630" cy="996950"/>
            </a:xfrm>
            <a:custGeom>
              <a:avLst/>
              <a:gdLst/>
              <a:ahLst/>
              <a:cxnLst/>
              <a:rect l="l" t="t" r="r" b="b"/>
              <a:pathLst>
                <a:path w="722629" h="996950">
                  <a:moveTo>
                    <a:pt x="0" y="729234"/>
                  </a:moveTo>
                  <a:lnTo>
                    <a:pt x="361188" y="996696"/>
                  </a:lnTo>
                  <a:lnTo>
                    <a:pt x="722376" y="729234"/>
                  </a:lnTo>
                  <a:lnTo>
                    <a:pt x="722376" y="268224"/>
                  </a:lnTo>
                  <a:lnTo>
                    <a:pt x="361188" y="0"/>
                  </a:lnTo>
                  <a:lnTo>
                    <a:pt x="0" y="268224"/>
                  </a:lnTo>
                  <a:lnTo>
                    <a:pt x="0" y="7292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355701" y="3362797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lang="en-US" sz="2000" spc="-5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697348" y="2317623"/>
            <a:ext cx="741680" cy="1007110"/>
            <a:chOff x="4697348" y="2317623"/>
            <a:chExt cx="741680" cy="1007110"/>
          </a:xfrm>
        </p:grpSpPr>
        <p:sp>
          <p:nvSpPr>
            <p:cNvPr id="110" name="object 110"/>
            <p:cNvSpPr/>
            <p:nvPr/>
          </p:nvSpPr>
          <p:spPr>
            <a:xfrm>
              <a:off x="4706873" y="2327148"/>
              <a:ext cx="722630" cy="988060"/>
            </a:xfrm>
            <a:custGeom>
              <a:avLst/>
              <a:gdLst/>
              <a:ahLst/>
              <a:cxnLst/>
              <a:rect l="l" t="t" r="r" b="b"/>
              <a:pathLst>
                <a:path w="722629" h="988060">
                  <a:moveTo>
                    <a:pt x="722376" y="722375"/>
                  </a:moveTo>
                  <a:lnTo>
                    <a:pt x="722376" y="265937"/>
                  </a:lnTo>
                  <a:lnTo>
                    <a:pt x="361188" y="0"/>
                  </a:lnTo>
                  <a:lnTo>
                    <a:pt x="0" y="265937"/>
                  </a:lnTo>
                  <a:lnTo>
                    <a:pt x="0" y="722375"/>
                  </a:lnTo>
                  <a:lnTo>
                    <a:pt x="361188" y="987551"/>
                  </a:lnTo>
                  <a:lnTo>
                    <a:pt x="722376" y="722375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06873" y="2327148"/>
              <a:ext cx="722630" cy="988060"/>
            </a:xfrm>
            <a:custGeom>
              <a:avLst/>
              <a:gdLst/>
              <a:ahLst/>
              <a:cxnLst/>
              <a:rect l="l" t="t" r="r" b="b"/>
              <a:pathLst>
                <a:path w="722629" h="988060">
                  <a:moveTo>
                    <a:pt x="0" y="722375"/>
                  </a:moveTo>
                  <a:lnTo>
                    <a:pt x="361188" y="987551"/>
                  </a:lnTo>
                  <a:lnTo>
                    <a:pt x="722376" y="722375"/>
                  </a:lnTo>
                  <a:lnTo>
                    <a:pt x="722376" y="265937"/>
                  </a:lnTo>
                  <a:lnTo>
                    <a:pt x="361188" y="0"/>
                  </a:lnTo>
                  <a:lnTo>
                    <a:pt x="0" y="265937"/>
                  </a:lnTo>
                  <a:lnTo>
                    <a:pt x="0" y="7223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194300" y="2677160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072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3737102" y="5556746"/>
            <a:ext cx="5340985" cy="1334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ts val="221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2000" spc="-5" dirty="0">
                <a:latin typeface="Times New Roman"/>
                <a:cs typeface="Times New Roman"/>
              </a:rPr>
              <a:t>F5	</a:t>
            </a:r>
            <a:r>
              <a:rPr sz="2000" spc="-10" dirty="0">
                <a:latin typeface="Times New Roman"/>
                <a:cs typeface="Times New Roman"/>
              </a:rPr>
              <a:t>F4</a:t>
            </a:r>
            <a:endParaRPr sz="2000">
              <a:latin typeface="Times New Roman"/>
              <a:cs typeface="Times New Roman"/>
            </a:endParaRPr>
          </a:p>
          <a:p>
            <a:pPr marL="2831465">
              <a:lnSpc>
                <a:spcPts val="2690"/>
              </a:lnSpc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Fx: Set of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7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 reuse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671827" y="3653028"/>
            <a:ext cx="2981325" cy="2905125"/>
            <a:chOff x="1671827" y="3653028"/>
            <a:chExt cx="2981325" cy="2905125"/>
          </a:xfrm>
        </p:grpSpPr>
        <p:sp>
          <p:nvSpPr>
            <p:cNvPr id="115" name="object 115"/>
            <p:cNvSpPr/>
            <p:nvPr/>
          </p:nvSpPr>
          <p:spPr>
            <a:xfrm>
              <a:off x="1676399" y="3657600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1447800" y="0"/>
                  </a:moveTo>
                  <a:lnTo>
                    <a:pt x="0" y="1447800"/>
                  </a:lnTo>
                </a:path>
                <a:path w="2971800" h="2895600">
                  <a:moveTo>
                    <a:pt x="2971799" y="1447800"/>
                  </a:moveTo>
                  <a:lnTo>
                    <a:pt x="1524000" y="2895600"/>
                  </a:lnTo>
                </a:path>
                <a:path w="2971800" h="2895600">
                  <a:moveTo>
                    <a:pt x="348995" y="1187196"/>
                  </a:moveTo>
                  <a:lnTo>
                    <a:pt x="1708404" y="25466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81200" y="4800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69342" y="23622"/>
                  </a:moveTo>
                  <a:lnTo>
                    <a:pt x="0" y="0"/>
                  </a:lnTo>
                  <a:lnTo>
                    <a:pt x="23622" y="69342"/>
                  </a:lnTo>
                  <a:lnTo>
                    <a:pt x="69342" y="23622"/>
                  </a:lnTo>
                  <a:close/>
                </a:path>
                <a:path w="1447800" h="1447800">
                  <a:moveTo>
                    <a:pt x="1447800" y="1447800"/>
                  </a:moveTo>
                  <a:lnTo>
                    <a:pt x="1424940" y="1379220"/>
                  </a:lnTo>
                  <a:lnTo>
                    <a:pt x="1379220" y="1424940"/>
                  </a:lnTo>
                  <a:lnTo>
                    <a:pt x="1447800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 rot="2700000">
            <a:off x="1779266" y="5595949"/>
            <a:ext cx="16038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 distanc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55926" y="3263427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7010" y="2608953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27498" y="4008260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16496" y="4720613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38468" y="2128902"/>
            <a:ext cx="36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frequency can be used in multiple cell which are far apart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42258" y="749315"/>
            <a:ext cx="298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Reuse</a:t>
            </a:r>
            <a:r>
              <a:rPr sz="3600" spc="-90" dirty="0"/>
              <a:t> </a:t>
            </a:r>
            <a:r>
              <a:rPr sz="3600" spc="-5" dirty="0"/>
              <a:t>Distance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1281112" y="2379916"/>
            <a:ext cx="3686175" cy="3959225"/>
            <a:chOff x="1281112" y="2379916"/>
            <a:chExt cx="3686175" cy="3959225"/>
          </a:xfrm>
        </p:grpSpPr>
        <p:sp>
          <p:nvSpPr>
            <p:cNvPr id="43" name="object 43"/>
            <p:cNvSpPr/>
            <p:nvPr/>
          </p:nvSpPr>
          <p:spPr>
            <a:xfrm>
              <a:off x="2392680" y="3398520"/>
              <a:ext cx="731520" cy="732790"/>
            </a:xfrm>
            <a:custGeom>
              <a:avLst/>
              <a:gdLst/>
              <a:ahLst/>
              <a:cxnLst/>
              <a:rect l="l" t="t" r="r" b="b"/>
              <a:pathLst>
                <a:path w="731519" h="732789">
                  <a:moveTo>
                    <a:pt x="364997" y="0"/>
                  </a:moveTo>
                  <a:lnTo>
                    <a:pt x="364997" y="457200"/>
                  </a:lnTo>
                  <a:lnTo>
                    <a:pt x="0" y="732281"/>
                  </a:lnTo>
                </a:path>
                <a:path w="731519" h="732789">
                  <a:moveTo>
                    <a:pt x="731519" y="732281"/>
                  </a:moveTo>
                  <a:lnTo>
                    <a:pt x="364997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9198" y="339852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24200" y="3855720"/>
              <a:ext cx="731520" cy="275590"/>
            </a:xfrm>
            <a:custGeom>
              <a:avLst/>
              <a:gdLst/>
              <a:ahLst/>
              <a:cxnLst/>
              <a:rect l="l" t="t" r="r" b="b"/>
              <a:pathLst>
                <a:path w="731520" h="275589">
                  <a:moveTo>
                    <a:pt x="364997" y="0"/>
                  </a:moveTo>
                  <a:lnTo>
                    <a:pt x="0" y="275081"/>
                  </a:lnTo>
                </a:path>
                <a:path w="731520" h="275589">
                  <a:moveTo>
                    <a:pt x="731519" y="275081"/>
                  </a:moveTo>
                  <a:lnTo>
                    <a:pt x="36499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5400" y="3398520"/>
              <a:ext cx="365125" cy="732790"/>
            </a:xfrm>
            <a:custGeom>
              <a:avLst/>
              <a:gdLst/>
              <a:ahLst/>
              <a:cxnLst/>
              <a:rect l="l" t="t" r="r" b="b"/>
              <a:pathLst>
                <a:path w="365125" h="732789">
                  <a:moveTo>
                    <a:pt x="0" y="0"/>
                  </a:moveTo>
                  <a:lnTo>
                    <a:pt x="0" y="457200"/>
                  </a:lnTo>
                </a:path>
                <a:path w="365125" h="732789">
                  <a:moveTo>
                    <a:pt x="364998" y="732281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60397" y="3398520"/>
              <a:ext cx="732790" cy="1189990"/>
            </a:xfrm>
            <a:custGeom>
              <a:avLst/>
              <a:gdLst/>
              <a:ahLst/>
              <a:cxnLst/>
              <a:rect l="l" t="t" r="r" b="b"/>
              <a:pathLst>
                <a:path w="732789" h="1189989">
                  <a:moveTo>
                    <a:pt x="366521" y="0"/>
                  </a:moveTo>
                  <a:lnTo>
                    <a:pt x="366521" y="457200"/>
                  </a:lnTo>
                  <a:lnTo>
                    <a:pt x="0" y="732281"/>
                  </a:lnTo>
                </a:path>
                <a:path w="732789" h="1189989">
                  <a:moveTo>
                    <a:pt x="732282" y="732281"/>
                  </a:moveTo>
                  <a:lnTo>
                    <a:pt x="366521" y="457200"/>
                  </a:lnTo>
                </a:path>
                <a:path w="732789" h="1189989">
                  <a:moveTo>
                    <a:pt x="732282" y="732281"/>
                  </a:moveTo>
                  <a:lnTo>
                    <a:pt x="732282" y="11894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26919" y="4588002"/>
              <a:ext cx="730885" cy="274320"/>
            </a:xfrm>
            <a:custGeom>
              <a:avLst/>
              <a:gdLst/>
              <a:ahLst/>
              <a:cxnLst/>
              <a:rect l="l" t="t" r="r" b="b"/>
              <a:pathLst>
                <a:path w="730885" h="274320">
                  <a:moveTo>
                    <a:pt x="365760" y="0"/>
                  </a:moveTo>
                  <a:lnTo>
                    <a:pt x="0" y="274320"/>
                  </a:lnTo>
                </a:path>
                <a:path w="730885" h="274320">
                  <a:moveTo>
                    <a:pt x="730757" y="274320"/>
                  </a:moveTo>
                  <a:lnTo>
                    <a:pt x="36576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57677" y="4130802"/>
              <a:ext cx="367030" cy="731520"/>
            </a:xfrm>
            <a:custGeom>
              <a:avLst/>
              <a:gdLst/>
              <a:ahLst/>
              <a:cxnLst/>
              <a:rect l="l" t="t" r="r" b="b"/>
              <a:pathLst>
                <a:path w="367030" h="731520">
                  <a:moveTo>
                    <a:pt x="366522" y="0"/>
                  </a:moveTo>
                  <a:lnTo>
                    <a:pt x="366522" y="457200"/>
                  </a:lnTo>
                  <a:lnTo>
                    <a:pt x="0" y="7315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60397" y="2394204"/>
              <a:ext cx="1464310" cy="2468245"/>
            </a:xfrm>
            <a:custGeom>
              <a:avLst/>
              <a:gdLst/>
              <a:ahLst/>
              <a:cxnLst/>
              <a:rect l="l" t="t" r="r" b="b"/>
              <a:pathLst>
                <a:path w="1464310" h="2468245">
                  <a:moveTo>
                    <a:pt x="0" y="1736598"/>
                  </a:moveTo>
                  <a:lnTo>
                    <a:pt x="0" y="2193798"/>
                  </a:lnTo>
                </a:path>
                <a:path w="1464310" h="2468245">
                  <a:moveTo>
                    <a:pt x="366522" y="2468118"/>
                  </a:moveTo>
                  <a:lnTo>
                    <a:pt x="0" y="2193798"/>
                  </a:lnTo>
                </a:path>
                <a:path w="1464310" h="2468245">
                  <a:moveTo>
                    <a:pt x="1097279" y="0"/>
                  </a:moveTo>
                  <a:lnTo>
                    <a:pt x="732282" y="272796"/>
                  </a:lnTo>
                </a:path>
                <a:path w="1464310" h="2468245">
                  <a:moveTo>
                    <a:pt x="1463802" y="272795"/>
                  </a:moveTo>
                  <a:lnTo>
                    <a:pt x="1097279" y="0"/>
                  </a:lnTo>
                </a:path>
                <a:path w="1464310" h="2468245">
                  <a:moveTo>
                    <a:pt x="366521" y="0"/>
                  </a:moveTo>
                  <a:lnTo>
                    <a:pt x="0" y="272796"/>
                  </a:lnTo>
                </a:path>
                <a:path w="1464310" h="2468245">
                  <a:moveTo>
                    <a:pt x="732282" y="272796"/>
                  </a:moveTo>
                  <a:lnTo>
                    <a:pt x="366521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26919" y="2667000"/>
              <a:ext cx="730885" cy="731520"/>
            </a:xfrm>
            <a:custGeom>
              <a:avLst/>
              <a:gdLst/>
              <a:ahLst/>
              <a:cxnLst/>
              <a:rect l="l" t="t" r="r" b="b"/>
              <a:pathLst>
                <a:path w="730885" h="731520">
                  <a:moveTo>
                    <a:pt x="365759" y="0"/>
                  </a:moveTo>
                  <a:lnTo>
                    <a:pt x="365760" y="457200"/>
                  </a:lnTo>
                  <a:lnTo>
                    <a:pt x="0" y="731520"/>
                  </a:lnTo>
                </a:path>
                <a:path w="730885" h="731520">
                  <a:moveTo>
                    <a:pt x="730757" y="731520"/>
                  </a:moveTo>
                  <a:lnTo>
                    <a:pt x="365760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24200" y="26670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57677" y="3124200"/>
              <a:ext cx="367030" cy="274320"/>
            </a:xfrm>
            <a:custGeom>
              <a:avLst/>
              <a:gdLst/>
              <a:ahLst/>
              <a:cxnLst/>
              <a:rect l="l" t="t" r="r" b="b"/>
              <a:pathLst>
                <a:path w="367030" h="274320">
                  <a:moveTo>
                    <a:pt x="366522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95400" y="2667000"/>
              <a:ext cx="2193925" cy="731520"/>
            </a:xfrm>
            <a:custGeom>
              <a:avLst/>
              <a:gdLst/>
              <a:ahLst/>
              <a:cxnLst/>
              <a:rect l="l" t="t" r="r" b="b"/>
              <a:pathLst>
                <a:path w="2193925" h="731520">
                  <a:moveTo>
                    <a:pt x="2193798" y="731520"/>
                  </a:moveTo>
                  <a:lnTo>
                    <a:pt x="1828800" y="457199"/>
                  </a:lnTo>
                </a:path>
                <a:path w="2193925" h="731520">
                  <a:moveTo>
                    <a:pt x="364997" y="0"/>
                  </a:moveTo>
                  <a:lnTo>
                    <a:pt x="364998" y="457200"/>
                  </a:lnTo>
                </a:path>
                <a:path w="2193925" h="731520">
                  <a:moveTo>
                    <a:pt x="364998" y="457200"/>
                  </a:moveTo>
                  <a:lnTo>
                    <a:pt x="0" y="73152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60397" y="3124200"/>
              <a:ext cx="2926080" cy="2468880"/>
            </a:xfrm>
            <a:custGeom>
              <a:avLst/>
              <a:gdLst/>
              <a:ahLst/>
              <a:cxnLst/>
              <a:rect l="l" t="t" r="r" b="b"/>
              <a:pathLst>
                <a:path w="2926079" h="2468879">
                  <a:moveTo>
                    <a:pt x="366521" y="274320"/>
                  </a:moveTo>
                  <a:lnTo>
                    <a:pt x="0" y="0"/>
                  </a:lnTo>
                </a:path>
                <a:path w="2926079" h="2468879">
                  <a:moveTo>
                    <a:pt x="2561081" y="731520"/>
                  </a:moveTo>
                  <a:lnTo>
                    <a:pt x="2195322" y="1006601"/>
                  </a:lnTo>
                </a:path>
                <a:path w="2926079" h="2468879">
                  <a:moveTo>
                    <a:pt x="2926079" y="1006601"/>
                  </a:moveTo>
                  <a:lnTo>
                    <a:pt x="2561081" y="731520"/>
                  </a:lnTo>
                </a:path>
                <a:path w="2926079" h="2468879">
                  <a:moveTo>
                    <a:pt x="2561081" y="1738122"/>
                  </a:moveTo>
                  <a:lnTo>
                    <a:pt x="2561081" y="2195322"/>
                  </a:lnTo>
                  <a:lnTo>
                    <a:pt x="2195322" y="2468879"/>
                  </a:lnTo>
                </a:path>
                <a:path w="2926079" h="2468879">
                  <a:moveTo>
                    <a:pt x="2926079" y="2468879"/>
                  </a:moveTo>
                  <a:lnTo>
                    <a:pt x="2561081" y="219532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7677" y="4862322"/>
              <a:ext cx="2195830" cy="730885"/>
            </a:xfrm>
            <a:custGeom>
              <a:avLst/>
              <a:gdLst/>
              <a:ahLst/>
              <a:cxnLst/>
              <a:rect l="l" t="t" r="r" b="b"/>
              <a:pathLst>
                <a:path w="2195829" h="730885">
                  <a:moveTo>
                    <a:pt x="2195322" y="0"/>
                  </a:moveTo>
                  <a:lnTo>
                    <a:pt x="2195322" y="457200"/>
                  </a:lnTo>
                </a:path>
                <a:path w="2195829" h="730885">
                  <a:moveTo>
                    <a:pt x="2195322" y="457200"/>
                  </a:moveTo>
                  <a:lnTo>
                    <a:pt x="1828799" y="730757"/>
                  </a:lnTo>
                </a:path>
                <a:path w="2195829" h="730885">
                  <a:moveTo>
                    <a:pt x="0" y="0"/>
                  </a:moveTo>
                  <a:lnTo>
                    <a:pt x="0" y="457200"/>
                  </a:lnTo>
                </a:path>
                <a:path w="2195829" h="730885">
                  <a:moveTo>
                    <a:pt x="366522" y="730757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24200" y="4862322"/>
              <a:ext cx="731520" cy="1188085"/>
            </a:xfrm>
            <a:custGeom>
              <a:avLst/>
              <a:gdLst/>
              <a:ahLst/>
              <a:cxnLst/>
              <a:rect l="l" t="t" r="r" b="b"/>
              <a:pathLst>
                <a:path w="731520" h="1188085">
                  <a:moveTo>
                    <a:pt x="364997" y="0"/>
                  </a:moveTo>
                  <a:lnTo>
                    <a:pt x="364997" y="457200"/>
                  </a:lnTo>
                  <a:lnTo>
                    <a:pt x="0" y="730757"/>
                  </a:lnTo>
                </a:path>
                <a:path w="731520" h="1188085">
                  <a:moveTo>
                    <a:pt x="731519" y="730757"/>
                  </a:moveTo>
                  <a:lnTo>
                    <a:pt x="364997" y="457200"/>
                  </a:lnTo>
                </a:path>
                <a:path w="731520" h="1188085">
                  <a:moveTo>
                    <a:pt x="731519" y="730757"/>
                  </a:moveTo>
                  <a:lnTo>
                    <a:pt x="731520" y="118795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4200" y="3855720"/>
              <a:ext cx="1462405" cy="2468880"/>
            </a:xfrm>
            <a:custGeom>
              <a:avLst/>
              <a:gdLst/>
              <a:ahLst/>
              <a:cxnLst/>
              <a:rect l="l" t="t" r="r" b="b"/>
              <a:pathLst>
                <a:path w="1462404" h="2468879">
                  <a:moveTo>
                    <a:pt x="731520" y="2194559"/>
                  </a:moveTo>
                  <a:lnTo>
                    <a:pt x="364998" y="2468879"/>
                  </a:lnTo>
                </a:path>
                <a:path w="1462404" h="2468879">
                  <a:moveTo>
                    <a:pt x="1097280" y="2468879"/>
                  </a:moveTo>
                  <a:lnTo>
                    <a:pt x="731520" y="2194559"/>
                  </a:lnTo>
                </a:path>
                <a:path w="1462404" h="2468879">
                  <a:moveTo>
                    <a:pt x="1462277" y="1737359"/>
                  </a:moveTo>
                  <a:lnTo>
                    <a:pt x="1462278" y="2194559"/>
                  </a:lnTo>
                </a:path>
                <a:path w="1462404" h="2468879">
                  <a:moveTo>
                    <a:pt x="1462278" y="2194559"/>
                  </a:moveTo>
                  <a:lnTo>
                    <a:pt x="1097280" y="2468879"/>
                  </a:lnTo>
                </a:path>
                <a:path w="1462404" h="2468879">
                  <a:moveTo>
                    <a:pt x="0" y="1737359"/>
                  </a:moveTo>
                  <a:lnTo>
                    <a:pt x="0" y="2194559"/>
                  </a:lnTo>
                </a:path>
                <a:path w="1462404" h="2468879">
                  <a:moveTo>
                    <a:pt x="364998" y="2468879"/>
                  </a:moveTo>
                  <a:lnTo>
                    <a:pt x="0" y="2194559"/>
                  </a:lnTo>
                </a:path>
                <a:path w="1462404" h="2468879">
                  <a:moveTo>
                    <a:pt x="1097279" y="0"/>
                  </a:moveTo>
                  <a:lnTo>
                    <a:pt x="731519" y="275081"/>
                  </a:lnTo>
                </a:path>
                <a:path w="1462404" h="2468879">
                  <a:moveTo>
                    <a:pt x="1462277" y="275081"/>
                  </a:moveTo>
                  <a:lnTo>
                    <a:pt x="1097279" y="0"/>
                  </a:lnTo>
                </a:path>
                <a:path w="1462404" h="2468879">
                  <a:moveTo>
                    <a:pt x="364997" y="0"/>
                  </a:moveTo>
                  <a:lnTo>
                    <a:pt x="0" y="275081"/>
                  </a:lnTo>
                </a:path>
                <a:path w="1462404" h="2468879">
                  <a:moveTo>
                    <a:pt x="731519" y="275081"/>
                  </a:moveTo>
                  <a:lnTo>
                    <a:pt x="364997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198" y="4130802"/>
              <a:ext cx="732790" cy="731520"/>
            </a:xfrm>
            <a:custGeom>
              <a:avLst/>
              <a:gdLst/>
              <a:ahLst/>
              <a:cxnLst/>
              <a:rect l="l" t="t" r="r" b="b"/>
              <a:pathLst>
                <a:path w="732789" h="731520">
                  <a:moveTo>
                    <a:pt x="366522" y="0"/>
                  </a:moveTo>
                  <a:lnTo>
                    <a:pt x="366522" y="457200"/>
                  </a:lnTo>
                  <a:lnTo>
                    <a:pt x="0" y="731520"/>
                  </a:lnTo>
                </a:path>
                <a:path w="732789" h="731520">
                  <a:moveTo>
                    <a:pt x="732281" y="731520"/>
                  </a:moveTo>
                  <a:lnTo>
                    <a:pt x="366522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86478" y="4130802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21479" y="4588002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8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57677" y="4130802"/>
              <a:ext cx="2195830" cy="731520"/>
            </a:xfrm>
            <a:custGeom>
              <a:avLst/>
              <a:gdLst/>
              <a:ahLst/>
              <a:cxnLst/>
              <a:rect l="l" t="t" r="r" b="b"/>
              <a:pathLst>
                <a:path w="2195829" h="731520">
                  <a:moveTo>
                    <a:pt x="2195322" y="731520"/>
                  </a:moveTo>
                  <a:lnTo>
                    <a:pt x="1828799" y="457200"/>
                  </a:lnTo>
                </a:path>
                <a:path w="2195829" h="731520">
                  <a:moveTo>
                    <a:pt x="366522" y="0"/>
                  </a:moveTo>
                  <a:lnTo>
                    <a:pt x="366522" y="457200"/>
                  </a:lnTo>
                </a:path>
                <a:path w="2195829" h="731520">
                  <a:moveTo>
                    <a:pt x="366522" y="457200"/>
                  </a:moveTo>
                  <a:lnTo>
                    <a:pt x="0" y="73152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24200" y="4588002"/>
              <a:ext cx="365125" cy="274320"/>
            </a:xfrm>
            <a:custGeom>
              <a:avLst/>
              <a:gdLst/>
              <a:ahLst/>
              <a:cxnLst/>
              <a:rect l="l" t="t" r="r" b="b"/>
              <a:pathLst>
                <a:path w="365125" h="274320">
                  <a:moveTo>
                    <a:pt x="364997" y="27432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975101" y="3423148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08302" y="2737349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22899" y="4870947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56100" y="5632946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75101" y="4886958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08302" y="4185147"/>
            <a:ext cx="2426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  <a:tab pos="1459865" algn="l"/>
                <a:tab pos="2145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20633" y="3111817"/>
            <a:ext cx="2202180" cy="2484120"/>
            <a:chOff x="2020633" y="3111817"/>
            <a:chExt cx="2202180" cy="2484120"/>
          </a:xfrm>
        </p:grpSpPr>
        <p:sp>
          <p:nvSpPr>
            <p:cNvPr id="71" name="object 71"/>
            <p:cNvSpPr/>
            <p:nvPr/>
          </p:nvSpPr>
          <p:spPr>
            <a:xfrm>
              <a:off x="2025395" y="3116579"/>
              <a:ext cx="732790" cy="1004569"/>
            </a:xfrm>
            <a:custGeom>
              <a:avLst/>
              <a:gdLst/>
              <a:ahLst/>
              <a:cxnLst/>
              <a:rect l="l" t="t" r="r" b="b"/>
              <a:pathLst>
                <a:path w="732789" h="1004570">
                  <a:moveTo>
                    <a:pt x="732282" y="734568"/>
                  </a:moveTo>
                  <a:lnTo>
                    <a:pt x="732282" y="269748"/>
                  </a:lnTo>
                  <a:lnTo>
                    <a:pt x="366522" y="0"/>
                  </a:lnTo>
                  <a:lnTo>
                    <a:pt x="0" y="269748"/>
                  </a:lnTo>
                  <a:lnTo>
                    <a:pt x="0" y="734568"/>
                  </a:lnTo>
                  <a:lnTo>
                    <a:pt x="366522" y="1004316"/>
                  </a:lnTo>
                  <a:lnTo>
                    <a:pt x="732282" y="734568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25395" y="3116579"/>
              <a:ext cx="732790" cy="1004569"/>
            </a:xfrm>
            <a:custGeom>
              <a:avLst/>
              <a:gdLst/>
              <a:ahLst/>
              <a:cxnLst/>
              <a:rect l="l" t="t" r="r" b="b"/>
              <a:pathLst>
                <a:path w="732789" h="1004570">
                  <a:moveTo>
                    <a:pt x="0" y="734568"/>
                  </a:moveTo>
                  <a:lnTo>
                    <a:pt x="366522" y="1004316"/>
                  </a:lnTo>
                  <a:lnTo>
                    <a:pt x="732282" y="734568"/>
                  </a:lnTo>
                  <a:lnTo>
                    <a:pt x="732282" y="269748"/>
                  </a:lnTo>
                  <a:lnTo>
                    <a:pt x="366522" y="0"/>
                  </a:lnTo>
                  <a:lnTo>
                    <a:pt x="0" y="269748"/>
                  </a:lnTo>
                  <a:lnTo>
                    <a:pt x="0" y="7345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95293" y="4594097"/>
              <a:ext cx="722630" cy="996950"/>
            </a:xfrm>
            <a:custGeom>
              <a:avLst/>
              <a:gdLst/>
              <a:ahLst/>
              <a:cxnLst/>
              <a:rect l="l" t="t" r="r" b="b"/>
              <a:pathLst>
                <a:path w="722629" h="996950">
                  <a:moveTo>
                    <a:pt x="722376" y="729234"/>
                  </a:moveTo>
                  <a:lnTo>
                    <a:pt x="722376" y="268224"/>
                  </a:lnTo>
                  <a:lnTo>
                    <a:pt x="361188" y="0"/>
                  </a:lnTo>
                  <a:lnTo>
                    <a:pt x="0" y="268224"/>
                  </a:lnTo>
                  <a:lnTo>
                    <a:pt x="0" y="729234"/>
                  </a:lnTo>
                  <a:lnTo>
                    <a:pt x="361188" y="996696"/>
                  </a:lnTo>
                  <a:lnTo>
                    <a:pt x="722376" y="729234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95293" y="4594097"/>
              <a:ext cx="722630" cy="996950"/>
            </a:xfrm>
            <a:custGeom>
              <a:avLst/>
              <a:gdLst/>
              <a:ahLst/>
              <a:cxnLst/>
              <a:rect l="l" t="t" r="r" b="b"/>
              <a:pathLst>
                <a:path w="722629" h="996950">
                  <a:moveTo>
                    <a:pt x="0" y="729234"/>
                  </a:moveTo>
                  <a:lnTo>
                    <a:pt x="361188" y="996696"/>
                  </a:lnTo>
                  <a:lnTo>
                    <a:pt x="722376" y="729234"/>
                  </a:lnTo>
                  <a:lnTo>
                    <a:pt x="722376" y="268224"/>
                  </a:lnTo>
                  <a:lnTo>
                    <a:pt x="361188" y="0"/>
                  </a:lnTo>
                  <a:lnTo>
                    <a:pt x="0" y="268224"/>
                  </a:lnTo>
                  <a:lnTo>
                    <a:pt x="0" y="7292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527302" y="3439159"/>
            <a:ext cx="1055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</a:p>
        </p:txBody>
      </p:sp>
      <p:grpSp>
        <p:nvGrpSpPr>
          <p:cNvPr id="76" name="object 76"/>
          <p:cNvGrpSpPr/>
          <p:nvPr/>
        </p:nvGrpSpPr>
        <p:grpSpPr>
          <a:xfrm>
            <a:off x="833437" y="3729037"/>
            <a:ext cx="2981325" cy="2905125"/>
            <a:chOff x="833437" y="3729037"/>
            <a:chExt cx="2981325" cy="2905125"/>
          </a:xfrm>
        </p:grpSpPr>
        <p:sp>
          <p:nvSpPr>
            <p:cNvPr id="77" name="object 77"/>
            <p:cNvSpPr/>
            <p:nvPr/>
          </p:nvSpPr>
          <p:spPr>
            <a:xfrm>
              <a:off x="838200" y="3733800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1447800" y="0"/>
                  </a:moveTo>
                  <a:lnTo>
                    <a:pt x="0" y="1447800"/>
                  </a:lnTo>
                </a:path>
                <a:path w="2971800" h="2895600">
                  <a:moveTo>
                    <a:pt x="2971799" y="1447800"/>
                  </a:moveTo>
                  <a:lnTo>
                    <a:pt x="1524000" y="2895600"/>
                  </a:lnTo>
                </a:path>
                <a:path w="2971800" h="2895600">
                  <a:moveTo>
                    <a:pt x="348996" y="1187196"/>
                  </a:moveTo>
                  <a:lnTo>
                    <a:pt x="1708404" y="25466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43000" y="48767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69342" y="23622"/>
                  </a:moveTo>
                  <a:lnTo>
                    <a:pt x="0" y="0"/>
                  </a:lnTo>
                  <a:lnTo>
                    <a:pt x="23622" y="69342"/>
                  </a:lnTo>
                  <a:lnTo>
                    <a:pt x="69342" y="23622"/>
                  </a:lnTo>
                  <a:close/>
                </a:path>
                <a:path w="1447800" h="1447800">
                  <a:moveTo>
                    <a:pt x="1447800" y="1447800"/>
                  </a:moveTo>
                  <a:lnTo>
                    <a:pt x="1424940" y="1379220"/>
                  </a:lnTo>
                  <a:lnTo>
                    <a:pt x="1379220" y="1424940"/>
                  </a:lnTo>
                  <a:lnTo>
                    <a:pt x="1447800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 rot="2700000">
            <a:off x="941192" y="5672099"/>
            <a:ext cx="160387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 distanc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505956" y="3103626"/>
            <a:ext cx="577850" cy="310515"/>
            <a:chOff x="6505956" y="3103626"/>
            <a:chExt cx="577850" cy="310515"/>
          </a:xfrm>
        </p:grpSpPr>
        <p:sp>
          <p:nvSpPr>
            <p:cNvPr id="81" name="object 81"/>
            <p:cNvSpPr/>
            <p:nvPr/>
          </p:nvSpPr>
          <p:spPr>
            <a:xfrm>
              <a:off x="6512052" y="3297936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336"/>
                  </a:moveTo>
                  <a:lnTo>
                    <a:pt x="3657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8628" y="3304032"/>
              <a:ext cx="53340" cy="97790"/>
            </a:xfrm>
            <a:custGeom>
              <a:avLst/>
              <a:gdLst/>
              <a:ahLst/>
              <a:cxnLst/>
              <a:rect l="l" t="t" r="r" b="b"/>
              <a:pathLst>
                <a:path w="53340" h="97789">
                  <a:moveTo>
                    <a:pt x="0" y="0"/>
                  </a:moveTo>
                  <a:lnTo>
                    <a:pt x="53340" y="97535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08064" y="3109722"/>
              <a:ext cx="469900" cy="292100"/>
            </a:xfrm>
            <a:custGeom>
              <a:avLst/>
              <a:gdLst/>
              <a:ahLst/>
              <a:cxnLst/>
              <a:rect l="l" t="t" r="r" b="b"/>
              <a:pathLst>
                <a:path w="469900" h="292100">
                  <a:moveTo>
                    <a:pt x="0" y="291845"/>
                  </a:moveTo>
                  <a:lnTo>
                    <a:pt x="70865" y="0"/>
                  </a:lnTo>
                  <a:lnTo>
                    <a:pt x="46939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13502" y="2079752"/>
            <a:ext cx="3856354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9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hexagonal cells, the</a:t>
            </a:r>
            <a:r>
              <a:rPr sz="24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reuse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distance is given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  <a:spcBef>
                <a:spcPts val="2170"/>
              </a:spcBef>
              <a:tabLst>
                <a:tab pos="1274445" algn="l"/>
              </a:tabLst>
            </a:pPr>
            <a:r>
              <a:rPr sz="2250" i="1" spc="15" dirty="0">
                <a:latin typeface="Times New Roman"/>
                <a:cs typeface="Times New Roman"/>
              </a:rPr>
              <a:t>D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10" dirty="0">
                <a:latin typeface="Times New Roman"/>
                <a:cs typeface="Times New Roman"/>
              </a:rPr>
              <a:t>	</a:t>
            </a:r>
            <a:r>
              <a:rPr sz="2250" spc="45" dirty="0">
                <a:latin typeface="Times New Roman"/>
                <a:cs typeface="Times New Roman"/>
              </a:rPr>
              <a:t>3</a:t>
            </a:r>
            <a:r>
              <a:rPr sz="2250" i="1" spc="45" dirty="0">
                <a:latin typeface="Times New Roman"/>
                <a:cs typeface="Times New Roman"/>
              </a:rPr>
              <a:t>N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  <a:p>
            <a:pPr marL="240665" marR="5080">
              <a:lnSpc>
                <a:spcPct val="100000"/>
              </a:lnSpc>
              <a:spcBef>
                <a:spcPts val="198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cell radius and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pattern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(the cluster size or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the  number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 cells per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cluster).</a:t>
            </a:r>
            <a:endParaRPr sz="20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1190"/>
              </a:spcBef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Reuse factor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290637" y="1976437"/>
            <a:ext cx="771525" cy="695325"/>
            <a:chOff x="1290637" y="1976437"/>
            <a:chExt cx="771525" cy="695325"/>
          </a:xfrm>
        </p:grpSpPr>
        <p:sp>
          <p:nvSpPr>
            <p:cNvPr id="86" name="object 86"/>
            <p:cNvSpPr/>
            <p:nvPr/>
          </p:nvSpPr>
          <p:spPr>
            <a:xfrm>
              <a:off x="1295400" y="19812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0999" y="685800"/>
                  </a:moveTo>
                  <a:lnTo>
                    <a:pt x="0" y="228600"/>
                  </a:lnTo>
                </a:path>
                <a:path w="762000" h="685800">
                  <a:moveTo>
                    <a:pt x="761999" y="457200"/>
                  </a:moveTo>
                  <a:lnTo>
                    <a:pt x="38099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71600" y="2057400"/>
              <a:ext cx="380999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371091" y="185115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63996" y="5703570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93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6649211" y="5486400"/>
            <a:ext cx="600710" cy="321945"/>
            <a:chOff x="6649211" y="5486400"/>
            <a:chExt cx="600710" cy="321945"/>
          </a:xfrm>
        </p:grpSpPr>
        <p:sp>
          <p:nvSpPr>
            <p:cNvPr id="91" name="object 91"/>
            <p:cNvSpPr/>
            <p:nvPr/>
          </p:nvSpPr>
          <p:spPr>
            <a:xfrm>
              <a:off x="6655307" y="5687568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2098"/>
                  </a:moveTo>
                  <a:lnTo>
                    <a:pt x="381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93407" y="5694425"/>
              <a:ext cx="55880" cy="101600"/>
            </a:xfrm>
            <a:custGeom>
              <a:avLst/>
              <a:gdLst/>
              <a:ahLst/>
              <a:cxnLst/>
              <a:rect l="l" t="t" r="r" b="b"/>
              <a:pathLst>
                <a:path w="55879" h="101600">
                  <a:moveTo>
                    <a:pt x="0" y="0"/>
                  </a:moveTo>
                  <a:lnTo>
                    <a:pt x="55625" y="101346"/>
                  </a:lnTo>
                </a:path>
              </a:pathLst>
            </a:custGeom>
            <a:ln w="25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55129" y="5492495"/>
              <a:ext cx="488950" cy="303530"/>
            </a:xfrm>
            <a:custGeom>
              <a:avLst/>
              <a:gdLst/>
              <a:ahLst/>
              <a:cxnLst/>
              <a:rect l="l" t="t" r="r" b="b"/>
              <a:pathLst>
                <a:path w="488950" h="303529">
                  <a:moveTo>
                    <a:pt x="0" y="303275"/>
                  </a:moveTo>
                  <a:lnTo>
                    <a:pt x="73914" y="0"/>
                  </a:lnTo>
                  <a:lnTo>
                    <a:pt x="48844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25474" y="5466118"/>
            <a:ext cx="38544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75" dirty="0">
                <a:latin typeface="Times New Roman"/>
                <a:cs typeface="Times New Roman"/>
              </a:rPr>
              <a:t>3</a:t>
            </a:r>
            <a:r>
              <a:rPr sz="2350" i="1" spc="5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097001" y="5700055"/>
            <a:ext cx="20891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5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055599" y="5277154"/>
            <a:ext cx="55689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10" dirty="0">
                <a:latin typeface="Times New Roman"/>
                <a:cs typeface="Times New Roman"/>
              </a:rPr>
              <a:t>D</a:t>
            </a:r>
            <a:r>
              <a:rPr sz="2350" i="1" spc="114" dirty="0">
                <a:latin typeface="Times New Roman"/>
                <a:cs typeface="Times New Roman"/>
              </a:rPr>
              <a:t> </a:t>
            </a:r>
            <a:r>
              <a:rPr sz="3525" spc="7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895600" y="2052827"/>
            <a:ext cx="386080" cy="462280"/>
            <a:chOff x="2895600" y="2052827"/>
            <a:chExt cx="386080" cy="462280"/>
          </a:xfrm>
        </p:grpSpPr>
        <p:sp>
          <p:nvSpPr>
            <p:cNvPr id="98" name="object 98"/>
            <p:cNvSpPr/>
            <p:nvPr/>
          </p:nvSpPr>
          <p:spPr>
            <a:xfrm>
              <a:off x="2958084" y="2057399"/>
              <a:ext cx="318770" cy="382270"/>
            </a:xfrm>
            <a:custGeom>
              <a:avLst/>
              <a:gdLst/>
              <a:ahLst/>
              <a:cxnLst/>
              <a:rect l="l" t="t" r="r" b="b"/>
              <a:pathLst>
                <a:path w="318770" h="382269">
                  <a:moveTo>
                    <a:pt x="318516" y="0"/>
                  </a:moveTo>
                  <a:lnTo>
                    <a:pt x="0" y="38176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95600" y="2406395"/>
              <a:ext cx="102870" cy="108585"/>
            </a:xfrm>
            <a:custGeom>
              <a:avLst/>
              <a:gdLst/>
              <a:ahLst/>
              <a:cxnLst/>
              <a:rect l="l" t="t" r="r" b="b"/>
              <a:pathLst>
                <a:path w="102869" h="108585">
                  <a:moveTo>
                    <a:pt x="102869" y="64007"/>
                  </a:moveTo>
                  <a:lnTo>
                    <a:pt x="25907" y="0"/>
                  </a:lnTo>
                  <a:lnTo>
                    <a:pt x="0" y="108203"/>
                  </a:lnTo>
                  <a:lnTo>
                    <a:pt x="102869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356102" y="1774952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81862" y="3360834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9115" y="4824902"/>
            <a:ext cx="970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F1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870707" y="749315"/>
            <a:ext cx="477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Reuse Distance</a:t>
            </a:r>
            <a:r>
              <a:rPr sz="3600" spc="-90" dirty="0"/>
              <a:t> </a:t>
            </a:r>
            <a:r>
              <a:rPr sz="3600" spc="-5" dirty="0"/>
              <a:t>(Cont’d)</a:t>
            </a:r>
            <a:endParaRPr sz="3600" dirty="0"/>
          </a:p>
        </p:txBody>
      </p:sp>
      <p:sp>
        <p:nvSpPr>
          <p:cNvPr id="42" name="object 42"/>
          <p:cNvSpPr txBox="1"/>
          <p:nvPr/>
        </p:nvSpPr>
        <p:spPr>
          <a:xfrm>
            <a:off x="1222502" y="1927364"/>
            <a:ext cx="769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00"/>
              </a:spcBef>
              <a:buSzPct val="120833"/>
              <a:buFont typeface="Wingdings"/>
              <a:buChar char=""/>
              <a:tabLst>
                <a:tab pos="25781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 cluster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size 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number of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cells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per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cluster is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given</a:t>
            </a:r>
            <a:r>
              <a:rPr sz="24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8853" y="2496687"/>
            <a:ext cx="194183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15" dirty="0">
                <a:latin typeface="Times New Roman"/>
                <a:cs typeface="Times New Roman"/>
              </a:rPr>
              <a:t>N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95" dirty="0">
                <a:latin typeface="Times New Roman"/>
                <a:cs typeface="Times New Roman"/>
              </a:rPr>
              <a:t>i</a:t>
            </a:r>
            <a:r>
              <a:rPr sz="2250" spc="142" baseline="42592" dirty="0">
                <a:latin typeface="Times New Roman"/>
                <a:cs typeface="Times New Roman"/>
              </a:rPr>
              <a:t>2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ij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j</a:t>
            </a:r>
            <a:r>
              <a:rPr sz="2550" i="1" spc="-260" dirty="0">
                <a:latin typeface="Times New Roman"/>
                <a:cs typeface="Times New Roman"/>
              </a:rPr>
              <a:t> </a:t>
            </a:r>
            <a:r>
              <a:rPr sz="2250" baseline="42592" dirty="0">
                <a:latin typeface="Times New Roman"/>
                <a:cs typeface="Times New Roman"/>
              </a:rPr>
              <a:t>2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7302" y="3222752"/>
            <a:ext cx="317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r>
              <a:rPr sz="24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integers.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15037" y="2590800"/>
            <a:ext cx="2219325" cy="2210435"/>
            <a:chOff x="6015037" y="2590800"/>
            <a:chExt cx="2219325" cy="2210435"/>
          </a:xfrm>
        </p:grpSpPr>
        <p:sp>
          <p:nvSpPr>
            <p:cNvPr id="46" name="object 46"/>
            <p:cNvSpPr/>
            <p:nvPr/>
          </p:nvSpPr>
          <p:spPr>
            <a:xfrm>
              <a:off x="6283503" y="3281933"/>
              <a:ext cx="692150" cy="214629"/>
            </a:xfrm>
            <a:custGeom>
              <a:avLst/>
              <a:gdLst/>
              <a:ahLst/>
              <a:cxnLst/>
              <a:rect l="l" t="t" r="r" b="b"/>
              <a:pathLst>
                <a:path w="692150" h="214629">
                  <a:moveTo>
                    <a:pt x="348348" y="762"/>
                  </a:moveTo>
                  <a:lnTo>
                    <a:pt x="347116" y="0"/>
                  </a:lnTo>
                  <a:lnTo>
                    <a:pt x="344665" y="0"/>
                  </a:lnTo>
                  <a:lnTo>
                    <a:pt x="343433" y="762"/>
                  </a:lnTo>
                  <a:lnTo>
                    <a:pt x="348348" y="762"/>
                  </a:lnTo>
                  <a:close/>
                </a:path>
                <a:path w="692150" h="214629">
                  <a:moveTo>
                    <a:pt x="353250" y="3810"/>
                  </a:moveTo>
                  <a:lnTo>
                    <a:pt x="352018" y="3048"/>
                  </a:lnTo>
                  <a:lnTo>
                    <a:pt x="339763" y="3048"/>
                  </a:lnTo>
                  <a:lnTo>
                    <a:pt x="338531" y="3810"/>
                  </a:lnTo>
                  <a:lnTo>
                    <a:pt x="353250" y="3810"/>
                  </a:lnTo>
                  <a:close/>
                </a:path>
                <a:path w="692150" h="214629">
                  <a:moveTo>
                    <a:pt x="358152" y="6858"/>
                  </a:moveTo>
                  <a:lnTo>
                    <a:pt x="356933" y="6096"/>
                  </a:lnTo>
                  <a:lnTo>
                    <a:pt x="334848" y="6096"/>
                  </a:lnTo>
                  <a:lnTo>
                    <a:pt x="333629" y="6858"/>
                  </a:lnTo>
                  <a:lnTo>
                    <a:pt x="358152" y="6858"/>
                  </a:lnTo>
                  <a:close/>
                </a:path>
                <a:path w="692150" h="214629">
                  <a:moveTo>
                    <a:pt x="363067" y="9906"/>
                  </a:moveTo>
                  <a:lnTo>
                    <a:pt x="361835" y="9144"/>
                  </a:lnTo>
                  <a:lnTo>
                    <a:pt x="329946" y="9144"/>
                  </a:lnTo>
                  <a:lnTo>
                    <a:pt x="328714" y="9906"/>
                  </a:lnTo>
                  <a:lnTo>
                    <a:pt x="363067" y="9906"/>
                  </a:lnTo>
                  <a:close/>
                </a:path>
                <a:path w="692150" h="214629">
                  <a:moveTo>
                    <a:pt x="367969" y="12954"/>
                  </a:moveTo>
                  <a:lnTo>
                    <a:pt x="366737" y="12192"/>
                  </a:lnTo>
                  <a:lnTo>
                    <a:pt x="325043" y="12192"/>
                  </a:lnTo>
                  <a:lnTo>
                    <a:pt x="323811" y="12954"/>
                  </a:lnTo>
                  <a:lnTo>
                    <a:pt x="367969" y="12954"/>
                  </a:lnTo>
                  <a:close/>
                </a:path>
                <a:path w="692150" h="214629">
                  <a:moveTo>
                    <a:pt x="372872" y="16002"/>
                  </a:moveTo>
                  <a:lnTo>
                    <a:pt x="371652" y="15240"/>
                  </a:lnTo>
                  <a:lnTo>
                    <a:pt x="320128" y="15240"/>
                  </a:lnTo>
                  <a:lnTo>
                    <a:pt x="318909" y="16002"/>
                  </a:lnTo>
                  <a:lnTo>
                    <a:pt x="372872" y="16002"/>
                  </a:lnTo>
                  <a:close/>
                </a:path>
                <a:path w="692150" h="214629">
                  <a:moveTo>
                    <a:pt x="377786" y="19050"/>
                  </a:moveTo>
                  <a:lnTo>
                    <a:pt x="376555" y="18288"/>
                  </a:lnTo>
                  <a:lnTo>
                    <a:pt x="315226" y="18288"/>
                  </a:lnTo>
                  <a:lnTo>
                    <a:pt x="313994" y="19050"/>
                  </a:lnTo>
                  <a:lnTo>
                    <a:pt x="377786" y="19050"/>
                  </a:lnTo>
                  <a:close/>
                </a:path>
                <a:path w="692150" h="214629">
                  <a:moveTo>
                    <a:pt x="382689" y="22098"/>
                  </a:moveTo>
                  <a:lnTo>
                    <a:pt x="381457" y="21336"/>
                  </a:lnTo>
                  <a:lnTo>
                    <a:pt x="310324" y="21336"/>
                  </a:lnTo>
                  <a:lnTo>
                    <a:pt x="309092" y="22098"/>
                  </a:lnTo>
                  <a:lnTo>
                    <a:pt x="382689" y="22098"/>
                  </a:lnTo>
                  <a:close/>
                </a:path>
                <a:path w="692150" h="214629">
                  <a:moveTo>
                    <a:pt x="387591" y="25146"/>
                  </a:moveTo>
                  <a:lnTo>
                    <a:pt x="386372" y="24384"/>
                  </a:lnTo>
                  <a:lnTo>
                    <a:pt x="305409" y="24384"/>
                  </a:lnTo>
                  <a:lnTo>
                    <a:pt x="304190" y="25146"/>
                  </a:lnTo>
                  <a:lnTo>
                    <a:pt x="387591" y="25146"/>
                  </a:lnTo>
                  <a:close/>
                </a:path>
                <a:path w="692150" h="214629">
                  <a:moveTo>
                    <a:pt x="392506" y="28194"/>
                  </a:moveTo>
                  <a:lnTo>
                    <a:pt x="391274" y="27432"/>
                  </a:lnTo>
                  <a:lnTo>
                    <a:pt x="300507" y="27432"/>
                  </a:lnTo>
                  <a:lnTo>
                    <a:pt x="299275" y="28194"/>
                  </a:lnTo>
                  <a:lnTo>
                    <a:pt x="392506" y="28194"/>
                  </a:lnTo>
                  <a:close/>
                </a:path>
                <a:path w="692150" h="214629">
                  <a:moveTo>
                    <a:pt x="397408" y="31242"/>
                  </a:moveTo>
                  <a:lnTo>
                    <a:pt x="396176" y="30480"/>
                  </a:lnTo>
                  <a:lnTo>
                    <a:pt x="295605" y="30480"/>
                  </a:lnTo>
                  <a:lnTo>
                    <a:pt x="294373" y="31242"/>
                  </a:lnTo>
                  <a:lnTo>
                    <a:pt x="397408" y="31242"/>
                  </a:lnTo>
                  <a:close/>
                </a:path>
                <a:path w="692150" h="214629">
                  <a:moveTo>
                    <a:pt x="402310" y="34290"/>
                  </a:moveTo>
                  <a:lnTo>
                    <a:pt x="401091" y="33528"/>
                  </a:lnTo>
                  <a:lnTo>
                    <a:pt x="290690" y="33528"/>
                  </a:lnTo>
                  <a:lnTo>
                    <a:pt x="289471" y="34290"/>
                  </a:lnTo>
                  <a:lnTo>
                    <a:pt x="402310" y="34290"/>
                  </a:lnTo>
                  <a:close/>
                </a:path>
                <a:path w="692150" h="214629">
                  <a:moveTo>
                    <a:pt x="407212" y="37338"/>
                  </a:moveTo>
                  <a:lnTo>
                    <a:pt x="405993" y="36576"/>
                  </a:lnTo>
                  <a:lnTo>
                    <a:pt x="285788" y="36576"/>
                  </a:lnTo>
                  <a:lnTo>
                    <a:pt x="284568" y="37338"/>
                  </a:lnTo>
                  <a:lnTo>
                    <a:pt x="407212" y="37338"/>
                  </a:lnTo>
                  <a:close/>
                </a:path>
                <a:path w="692150" h="214629">
                  <a:moveTo>
                    <a:pt x="412127" y="40386"/>
                  </a:moveTo>
                  <a:lnTo>
                    <a:pt x="410895" y="39624"/>
                  </a:lnTo>
                  <a:lnTo>
                    <a:pt x="280885" y="39624"/>
                  </a:lnTo>
                  <a:lnTo>
                    <a:pt x="279654" y="40386"/>
                  </a:lnTo>
                  <a:lnTo>
                    <a:pt x="412127" y="40386"/>
                  </a:lnTo>
                  <a:close/>
                </a:path>
                <a:path w="692150" h="214629">
                  <a:moveTo>
                    <a:pt x="417029" y="43434"/>
                  </a:moveTo>
                  <a:lnTo>
                    <a:pt x="415810" y="42672"/>
                  </a:lnTo>
                  <a:lnTo>
                    <a:pt x="275971" y="42672"/>
                  </a:lnTo>
                  <a:lnTo>
                    <a:pt x="274751" y="43434"/>
                  </a:lnTo>
                  <a:lnTo>
                    <a:pt x="417029" y="43434"/>
                  </a:lnTo>
                  <a:close/>
                </a:path>
                <a:path w="692150" h="214629">
                  <a:moveTo>
                    <a:pt x="421932" y="46482"/>
                  </a:moveTo>
                  <a:lnTo>
                    <a:pt x="420712" y="45720"/>
                  </a:lnTo>
                  <a:lnTo>
                    <a:pt x="271068" y="45720"/>
                  </a:lnTo>
                  <a:lnTo>
                    <a:pt x="269849" y="46482"/>
                  </a:lnTo>
                  <a:lnTo>
                    <a:pt x="421932" y="46482"/>
                  </a:lnTo>
                  <a:close/>
                </a:path>
                <a:path w="692150" h="214629">
                  <a:moveTo>
                    <a:pt x="426847" y="49530"/>
                  </a:moveTo>
                  <a:lnTo>
                    <a:pt x="425615" y="48768"/>
                  </a:lnTo>
                  <a:lnTo>
                    <a:pt x="266166" y="48768"/>
                  </a:lnTo>
                  <a:lnTo>
                    <a:pt x="264934" y="49530"/>
                  </a:lnTo>
                  <a:lnTo>
                    <a:pt x="426847" y="49530"/>
                  </a:lnTo>
                  <a:close/>
                </a:path>
                <a:path w="692150" h="214629">
                  <a:moveTo>
                    <a:pt x="431749" y="52578"/>
                  </a:moveTo>
                  <a:lnTo>
                    <a:pt x="430517" y="51816"/>
                  </a:lnTo>
                  <a:lnTo>
                    <a:pt x="261264" y="51816"/>
                  </a:lnTo>
                  <a:lnTo>
                    <a:pt x="260032" y="52578"/>
                  </a:lnTo>
                  <a:lnTo>
                    <a:pt x="431749" y="52578"/>
                  </a:lnTo>
                  <a:close/>
                </a:path>
                <a:path w="692150" h="214629">
                  <a:moveTo>
                    <a:pt x="436651" y="55626"/>
                  </a:moveTo>
                  <a:lnTo>
                    <a:pt x="435432" y="54864"/>
                  </a:lnTo>
                  <a:lnTo>
                    <a:pt x="256349" y="54864"/>
                  </a:lnTo>
                  <a:lnTo>
                    <a:pt x="255130" y="55626"/>
                  </a:lnTo>
                  <a:lnTo>
                    <a:pt x="436651" y="55626"/>
                  </a:lnTo>
                  <a:close/>
                </a:path>
                <a:path w="692150" h="214629">
                  <a:moveTo>
                    <a:pt x="441566" y="58674"/>
                  </a:moveTo>
                  <a:lnTo>
                    <a:pt x="440334" y="57912"/>
                  </a:lnTo>
                  <a:lnTo>
                    <a:pt x="251447" y="57912"/>
                  </a:lnTo>
                  <a:lnTo>
                    <a:pt x="250215" y="58674"/>
                  </a:lnTo>
                  <a:lnTo>
                    <a:pt x="441566" y="58674"/>
                  </a:lnTo>
                  <a:close/>
                </a:path>
                <a:path w="692150" h="214629">
                  <a:moveTo>
                    <a:pt x="446468" y="61722"/>
                  </a:moveTo>
                  <a:lnTo>
                    <a:pt x="445236" y="60960"/>
                  </a:lnTo>
                  <a:lnTo>
                    <a:pt x="246545" y="60960"/>
                  </a:lnTo>
                  <a:lnTo>
                    <a:pt x="245313" y="61722"/>
                  </a:lnTo>
                  <a:lnTo>
                    <a:pt x="446468" y="61722"/>
                  </a:lnTo>
                  <a:close/>
                </a:path>
                <a:path w="692150" h="214629">
                  <a:moveTo>
                    <a:pt x="451370" y="64770"/>
                  </a:moveTo>
                  <a:lnTo>
                    <a:pt x="450151" y="64008"/>
                  </a:lnTo>
                  <a:lnTo>
                    <a:pt x="241630" y="64008"/>
                  </a:lnTo>
                  <a:lnTo>
                    <a:pt x="240411" y="64770"/>
                  </a:lnTo>
                  <a:lnTo>
                    <a:pt x="451370" y="64770"/>
                  </a:lnTo>
                  <a:close/>
                </a:path>
                <a:path w="692150" h="214629">
                  <a:moveTo>
                    <a:pt x="456285" y="67818"/>
                  </a:moveTo>
                  <a:lnTo>
                    <a:pt x="455053" y="67056"/>
                  </a:lnTo>
                  <a:lnTo>
                    <a:pt x="236728" y="67056"/>
                  </a:lnTo>
                  <a:lnTo>
                    <a:pt x="235496" y="67818"/>
                  </a:lnTo>
                  <a:lnTo>
                    <a:pt x="456285" y="67818"/>
                  </a:lnTo>
                  <a:close/>
                </a:path>
                <a:path w="692150" h="214629">
                  <a:moveTo>
                    <a:pt x="461187" y="70866"/>
                  </a:moveTo>
                  <a:lnTo>
                    <a:pt x="459955" y="70104"/>
                  </a:lnTo>
                  <a:lnTo>
                    <a:pt x="231825" y="70104"/>
                  </a:lnTo>
                  <a:lnTo>
                    <a:pt x="230593" y="70866"/>
                  </a:lnTo>
                  <a:lnTo>
                    <a:pt x="461187" y="70866"/>
                  </a:lnTo>
                  <a:close/>
                </a:path>
                <a:path w="692150" h="214629">
                  <a:moveTo>
                    <a:pt x="466090" y="73914"/>
                  </a:moveTo>
                  <a:lnTo>
                    <a:pt x="464870" y="73152"/>
                  </a:lnTo>
                  <a:lnTo>
                    <a:pt x="226910" y="73152"/>
                  </a:lnTo>
                  <a:lnTo>
                    <a:pt x="225691" y="73914"/>
                  </a:lnTo>
                  <a:lnTo>
                    <a:pt x="466090" y="73914"/>
                  </a:lnTo>
                  <a:close/>
                </a:path>
                <a:path w="692150" h="214629">
                  <a:moveTo>
                    <a:pt x="471004" y="76962"/>
                  </a:moveTo>
                  <a:lnTo>
                    <a:pt x="469773" y="76200"/>
                  </a:lnTo>
                  <a:lnTo>
                    <a:pt x="222008" y="76200"/>
                  </a:lnTo>
                  <a:lnTo>
                    <a:pt x="220776" y="76962"/>
                  </a:lnTo>
                  <a:lnTo>
                    <a:pt x="471004" y="76962"/>
                  </a:lnTo>
                  <a:close/>
                </a:path>
                <a:path w="692150" h="214629">
                  <a:moveTo>
                    <a:pt x="475907" y="80010"/>
                  </a:moveTo>
                  <a:lnTo>
                    <a:pt x="474675" y="79248"/>
                  </a:lnTo>
                  <a:lnTo>
                    <a:pt x="217106" y="79248"/>
                  </a:lnTo>
                  <a:lnTo>
                    <a:pt x="215874" y="80010"/>
                  </a:lnTo>
                  <a:lnTo>
                    <a:pt x="475907" y="80010"/>
                  </a:lnTo>
                  <a:close/>
                </a:path>
                <a:path w="692150" h="214629">
                  <a:moveTo>
                    <a:pt x="480809" y="83058"/>
                  </a:moveTo>
                  <a:lnTo>
                    <a:pt x="479590" y="82296"/>
                  </a:lnTo>
                  <a:lnTo>
                    <a:pt x="212191" y="82296"/>
                  </a:lnTo>
                  <a:lnTo>
                    <a:pt x="210972" y="83058"/>
                  </a:lnTo>
                  <a:lnTo>
                    <a:pt x="480809" y="83058"/>
                  </a:lnTo>
                  <a:close/>
                </a:path>
                <a:path w="692150" h="214629">
                  <a:moveTo>
                    <a:pt x="485724" y="86106"/>
                  </a:moveTo>
                  <a:lnTo>
                    <a:pt x="484492" y="85344"/>
                  </a:lnTo>
                  <a:lnTo>
                    <a:pt x="207289" y="85344"/>
                  </a:lnTo>
                  <a:lnTo>
                    <a:pt x="206057" y="86106"/>
                  </a:lnTo>
                  <a:lnTo>
                    <a:pt x="485724" y="86106"/>
                  </a:lnTo>
                  <a:close/>
                </a:path>
                <a:path w="692150" h="214629">
                  <a:moveTo>
                    <a:pt x="490626" y="89154"/>
                  </a:moveTo>
                  <a:lnTo>
                    <a:pt x="489394" y="88392"/>
                  </a:lnTo>
                  <a:lnTo>
                    <a:pt x="202387" y="88392"/>
                  </a:lnTo>
                  <a:lnTo>
                    <a:pt x="201155" y="89154"/>
                  </a:lnTo>
                  <a:lnTo>
                    <a:pt x="490626" y="89154"/>
                  </a:lnTo>
                  <a:close/>
                </a:path>
                <a:path w="692150" h="214629">
                  <a:moveTo>
                    <a:pt x="495528" y="92202"/>
                  </a:moveTo>
                  <a:lnTo>
                    <a:pt x="494309" y="91440"/>
                  </a:lnTo>
                  <a:lnTo>
                    <a:pt x="197472" y="91440"/>
                  </a:lnTo>
                  <a:lnTo>
                    <a:pt x="196253" y="92202"/>
                  </a:lnTo>
                  <a:lnTo>
                    <a:pt x="495528" y="92202"/>
                  </a:lnTo>
                  <a:close/>
                </a:path>
                <a:path w="692150" h="214629">
                  <a:moveTo>
                    <a:pt x="500443" y="95250"/>
                  </a:moveTo>
                  <a:lnTo>
                    <a:pt x="499211" y="94488"/>
                  </a:lnTo>
                  <a:lnTo>
                    <a:pt x="192570" y="94488"/>
                  </a:lnTo>
                  <a:lnTo>
                    <a:pt x="191338" y="95250"/>
                  </a:lnTo>
                  <a:lnTo>
                    <a:pt x="500443" y="95250"/>
                  </a:lnTo>
                  <a:close/>
                </a:path>
                <a:path w="692150" h="214629">
                  <a:moveTo>
                    <a:pt x="505345" y="98298"/>
                  </a:moveTo>
                  <a:lnTo>
                    <a:pt x="504113" y="97536"/>
                  </a:lnTo>
                  <a:lnTo>
                    <a:pt x="187667" y="97536"/>
                  </a:lnTo>
                  <a:lnTo>
                    <a:pt x="186436" y="98298"/>
                  </a:lnTo>
                  <a:lnTo>
                    <a:pt x="505345" y="98298"/>
                  </a:lnTo>
                  <a:close/>
                </a:path>
                <a:path w="692150" h="214629">
                  <a:moveTo>
                    <a:pt x="510247" y="101346"/>
                  </a:moveTo>
                  <a:lnTo>
                    <a:pt x="509028" y="100584"/>
                  </a:lnTo>
                  <a:lnTo>
                    <a:pt x="182753" y="100584"/>
                  </a:lnTo>
                  <a:lnTo>
                    <a:pt x="181533" y="101346"/>
                  </a:lnTo>
                  <a:lnTo>
                    <a:pt x="510247" y="101346"/>
                  </a:lnTo>
                  <a:close/>
                </a:path>
                <a:path w="692150" h="214629">
                  <a:moveTo>
                    <a:pt x="515150" y="104394"/>
                  </a:moveTo>
                  <a:lnTo>
                    <a:pt x="513930" y="103632"/>
                  </a:lnTo>
                  <a:lnTo>
                    <a:pt x="177850" y="103632"/>
                  </a:lnTo>
                  <a:lnTo>
                    <a:pt x="176631" y="104394"/>
                  </a:lnTo>
                  <a:lnTo>
                    <a:pt x="515150" y="104394"/>
                  </a:lnTo>
                  <a:close/>
                </a:path>
                <a:path w="692150" h="214629">
                  <a:moveTo>
                    <a:pt x="520065" y="107442"/>
                  </a:moveTo>
                  <a:lnTo>
                    <a:pt x="518833" y="106680"/>
                  </a:lnTo>
                  <a:lnTo>
                    <a:pt x="172948" y="106680"/>
                  </a:lnTo>
                  <a:lnTo>
                    <a:pt x="171716" y="107442"/>
                  </a:lnTo>
                  <a:lnTo>
                    <a:pt x="520065" y="107442"/>
                  </a:lnTo>
                  <a:close/>
                </a:path>
                <a:path w="692150" h="214629">
                  <a:moveTo>
                    <a:pt x="524967" y="110490"/>
                  </a:moveTo>
                  <a:lnTo>
                    <a:pt x="523748" y="109728"/>
                  </a:lnTo>
                  <a:lnTo>
                    <a:pt x="168033" y="109728"/>
                  </a:lnTo>
                  <a:lnTo>
                    <a:pt x="166814" y="110490"/>
                  </a:lnTo>
                  <a:lnTo>
                    <a:pt x="524967" y="110490"/>
                  </a:lnTo>
                  <a:close/>
                </a:path>
                <a:path w="692150" h="214629">
                  <a:moveTo>
                    <a:pt x="529869" y="113538"/>
                  </a:moveTo>
                  <a:lnTo>
                    <a:pt x="528650" y="112776"/>
                  </a:lnTo>
                  <a:lnTo>
                    <a:pt x="163131" y="112776"/>
                  </a:lnTo>
                  <a:lnTo>
                    <a:pt x="161912" y="113538"/>
                  </a:lnTo>
                  <a:lnTo>
                    <a:pt x="529869" y="113538"/>
                  </a:lnTo>
                  <a:close/>
                </a:path>
                <a:path w="692150" h="214629">
                  <a:moveTo>
                    <a:pt x="534784" y="116586"/>
                  </a:moveTo>
                  <a:lnTo>
                    <a:pt x="533552" y="115824"/>
                  </a:lnTo>
                  <a:lnTo>
                    <a:pt x="158229" y="115824"/>
                  </a:lnTo>
                  <a:lnTo>
                    <a:pt x="156997" y="116586"/>
                  </a:lnTo>
                  <a:lnTo>
                    <a:pt x="534784" y="116586"/>
                  </a:lnTo>
                  <a:close/>
                </a:path>
                <a:path w="692150" h="214629">
                  <a:moveTo>
                    <a:pt x="539686" y="119634"/>
                  </a:moveTo>
                  <a:lnTo>
                    <a:pt x="538454" y="118872"/>
                  </a:lnTo>
                  <a:lnTo>
                    <a:pt x="153327" y="118872"/>
                  </a:lnTo>
                  <a:lnTo>
                    <a:pt x="152095" y="119634"/>
                  </a:lnTo>
                  <a:lnTo>
                    <a:pt x="539686" y="119634"/>
                  </a:lnTo>
                  <a:close/>
                </a:path>
                <a:path w="692150" h="214629">
                  <a:moveTo>
                    <a:pt x="544588" y="122682"/>
                  </a:moveTo>
                  <a:lnTo>
                    <a:pt x="543369" y="121920"/>
                  </a:lnTo>
                  <a:lnTo>
                    <a:pt x="148412" y="121920"/>
                  </a:lnTo>
                  <a:lnTo>
                    <a:pt x="147193" y="122682"/>
                  </a:lnTo>
                  <a:lnTo>
                    <a:pt x="544588" y="122682"/>
                  </a:lnTo>
                  <a:close/>
                </a:path>
                <a:path w="692150" h="214629">
                  <a:moveTo>
                    <a:pt x="549503" y="125730"/>
                  </a:moveTo>
                  <a:lnTo>
                    <a:pt x="548271" y="124968"/>
                  </a:lnTo>
                  <a:lnTo>
                    <a:pt x="143510" y="124968"/>
                  </a:lnTo>
                  <a:lnTo>
                    <a:pt x="142278" y="125730"/>
                  </a:lnTo>
                  <a:lnTo>
                    <a:pt x="549503" y="125730"/>
                  </a:lnTo>
                  <a:close/>
                </a:path>
                <a:path w="692150" h="214629">
                  <a:moveTo>
                    <a:pt x="554405" y="128778"/>
                  </a:moveTo>
                  <a:lnTo>
                    <a:pt x="553173" y="128016"/>
                  </a:lnTo>
                  <a:lnTo>
                    <a:pt x="138607" y="128016"/>
                  </a:lnTo>
                  <a:lnTo>
                    <a:pt x="137375" y="128778"/>
                  </a:lnTo>
                  <a:lnTo>
                    <a:pt x="554405" y="128778"/>
                  </a:lnTo>
                  <a:close/>
                </a:path>
                <a:path w="692150" h="214629">
                  <a:moveTo>
                    <a:pt x="559308" y="131826"/>
                  </a:moveTo>
                  <a:lnTo>
                    <a:pt x="558088" y="131064"/>
                  </a:lnTo>
                  <a:lnTo>
                    <a:pt x="133692" y="131064"/>
                  </a:lnTo>
                  <a:lnTo>
                    <a:pt x="132473" y="131826"/>
                  </a:lnTo>
                  <a:lnTo>
                    <a:pt x="559308" y="131826"/>
                  </a:lnTo>
                  <a:close/>
                </a:path>
                <a:path w="692150" h="214629">
                  <a:moveTo>
                    <a:pt x="564222" y="134874"/>
                  </a:moveTo>
                  <a:lnTo>
                    <a:pt x="562991" y="134112"/>
                  </a:lnTo>
                  <a:lnTo>
                    <a:pt x="128790" y="134112"/>
                  </a:lnTo>
                  <a:lnTo>
                    <a:pt x="127558" y="134874"/>
                  </a:lnTo>
                  <a:lnTo>
                    <a:pt x="564222" y="134874"/>
                  </a:lnTo>
                  <a:close/>
                </a:path>
                <a:path w="692150" h="214629">
                  <a:moveTo>
                    <a:pt x="569125" y="137922"/>
                  </a:moveTo>
                  <a:lnTo>
                    <a:pt x="567893" y="137160"/>
                  </a:lnTo>
                  <a:lnTo>
                    <a:pt x="123888" y="137160"/>
                  </a:lnTo>
                  <a:lnTo>
                    <a:pt x="122656" y="137922"/>
                  </a:lnTo>
                  <a:lnTo>
                    <a:pt x="569125" y="137922"/>
                  </a:lnTo>
                  <a:close/>
                </a:path>
                <a:path w="692150" h="214629">
                  <a:moveTo>
                    <a:pt x="574027" y="140970"/>
                  </a:moveTo>
                  <a:lnTo>
                    <a:pt x="572808" y="140208"/>
                  </a:lnTo>
                  <a:lnTo>
                    <a:pt x="118973" y="140208"/>
                  </a:lnTo>
                  <a:lnTo>
                    <a:pt x="117754" y="140970"/>
                  </a:lnTo>
                  <a:lnTo>
                    <a:pt x="574027" y="140970"/>
                  </a:lnTo>
                  <a:close/>
                </a:path>
                <a:path w="692150" h="214629">
                  <a:moveTo>
                    <a:pt x="578942" y="144018"/>
                  </a:moveTo>
                  <a:lnTo>
                    <a:pt x="577710" y="143256"/>
                  </a:lnTo>
                  <a:lnTo>
                    <a:pt x="114071" y="143256"/>
                  </a:lnTo>
                  <a:lnTo>
                    <a:pt x="112839" y="144018"/>
                  </a:lnTo>
                  <a:lnTo>
                    <a:pt x="578942" y="144018"/>
                  </a:lnTo>
                  <a:close/>
                </a:path>
                <a:path w="692150" h="214629">
                  <a:moveTo>
                    <a:pt x="583844" y="147066"/>
                  </a:moveTo>
                  <a:lnTo>
                    <a:pt x="582612" y="146304"/>
                  </a:lnTo>
                  <a:lnTo>
                    <a:pt x="109169" y="146304"/>
                  </a:lnTo>
                  <a:lnTo>
                    <a:pt x="107937" y="147066"/>
                  </a:lnTo>
                  <a:lnTo>
                    <a:pt x="583844" y="147066"/>
                  </a:lnTo>
                  <a:close/>
                </a:path>
                <a:path w="692150" h="214629">
                  <a:moveTo>
                    <a:pt x="588746" y="150114"/>
                  </a:moveTo>
                  <a:lnTo>
                    <a:pt x="587527" y="149352"/>
                  </a:lnTo>
                  <a:lnTo>
                    <a:pt x="104254" y="149352"/>
                  </a:lnTo>
                  <a:lnTo>
                    <a:pt x="103035" y="150114"/>
                  </a:lnTo>
                  <a:lnTo>
                    <a:pt x="588746" y="150114"/>
                  </a:lnTo>
                  <a:close/>
                </a:path>
                <a:path w="692150" h="214629">
                  <a:moveTo>
                    <a:pt x="593661" y="153162"/>
                  </a:moveTo>
                  <a:lnTo>
                    <a:pt x="592429" y="152400"/>
                  </a:lnTo>
                  <a:lnTo>
                    <a:pt x="99352" y="152400"/>
                  </a:lnTo>
                  <a:lnTo>
                    <a:pt x="98120" y="153162"/>
                  </a:lnTo>
                  <a:lnTo>
                    <a:pt x="593661" y="153162"/>
                  </a:lnTo>
                  <a:close/>
                </a:path>
                <a:path w="692150" h="214629">
                  <a:moveTo>
                    <a:pt x="598563" y="156210"/>
                  </a:moveTo>
                  <a:lnTo>
                    <a:pt x="597331" y="155448"/>
                  </a:lnTo>
                  <a:lnTo>
                    <a:pt x="94449" y="155448"/>
                  </a:lnTo>
                  <a:lnTo>
                    <a:pt x="93218" y="156210"/>
                  </a:lnTo>
                  <a:lnTo>
                    <a:pt x="598563" y="156210"/>
                  </a:lnTo>
                  <a:close/>
                </a:path>
                <a:path w="692150" h="214629">
                  <a:moveTo>
                    <a:pt x="603465" y="159258"/>
                  </a:moveTo>
                  <a:lnTo>
                    <a:pt x="602246" y="158496"/>
                  </a:lnTo>
                  <a:lnTo>
                    <a:pt x="89535" y="158496"/>
                  </a:lnTo>
                  <a:lnTo>
                    <a:pt x="88315" y="159258"/>
                  </a:lnTo>
                  <a:lnTo>
                    <a:pt x="603465" y="159258"/>
                  </a:lnTo>
                  <a:close/>
                </a:path>
                <a:path w="692150" h="214629">
                  <a:moveTo>
                    <a:pt x="608380" y="162306"/>
                  </a:moveTo>
                  <a:lnTo>
                    <a:pt x="607148" y="161544"/>
                  </a:lnTo>
                  <a:lnTo>
                    <a:pt x="84632" y="161544"/>
                  </a:lnTo>
                  <a:lnTo>
                    <a:pt x="83400" y="162306"/>
                  </a:lnTo>
                  <a:lnTo>
                    <a:pt x="608380" y="162306"/>
                  </a:lnTo>
                  <a:close/>
                </a:path>
                <a:path w="692150" h="214629">
                  <a:moveTo>
                    <a:pt x="613283" y="165354"/>
                  </a:moveTo>
                  <a:lnTo>
                    <a:pt x="612051" y="164592"/>
                  </a:lnTo>
                  <a:lnTo>
                    <a:pt x="79730" y="164592"/>
                  </a:lnTo>
                  <a:lnTo>
                    <a:pt x="78498" y="165354"/>
                  </a:lnTo>
                  <a:lnTo>
                    <a:pt x="613283" y="165354"/>
                  </a:lnTo>
                  <a:close/>
                </a:path>
                <a:path w="692150" h="214629">
                  <a:moveTo>
                    <a:pt x="618185" y="168402"/>
                  </a:moveTo>
                  <a:lnTo>
                    <a:pt x="616966" y="167640"/>
                  </a:lnTo>
                  <a:lnTo>
                    <a:pt x="74815" y="167640"/>
                  </a:lnTo>
                  <a:lnTo>
                    <a:pt x="73596" y="168402"/>
                  </a:lnTo>
                  <a:lnTo>
                    <a:pt x="618185" y="168402"/>
                  </a:lnTo>
                  <a:close/>
                </a:path>
                <a:path w="692150" h="214629">
                  <a:moveTo>
                    <a:pt x="623087" y="171450"/>
                  </a:moveTo>
                  <a:lnTo>
                    <a:pt x="621868" y="170688"/>
                  </a:lnTo>
                  <a:lnTo>
                    <a:pt x="69913" y="170688"/>
                  </a:lnTo>
                  <a:lnTo>
                    <a:pt x="68694" y="171450"/>
                  </a:lnTo>
                  <a:lnTo>
                    <a:pt x="623087" y="171450"/>
                  </a:lnTo>
                  <a:close/>
                </a:path>
                <a:path w="692150" h="214629">
                  <a:moveTo>
                    <a:pt x="628002" y="174498"/>
                  </a:moveTo>
                  <a:lnTo>
                    <a:pt x="626770" y="173736"/>
                  </a:lnTo>
                  <a:lnTo>
                    <a:pt x="65011" y="173736"/>
                  </a:lnTo>
                  <a:lnTo>
                    <a:pt x="63779" y="174498"/>
                  </a:lnTo>
                  <a:lnTo>
                    <a:pt x="628002" y="174498"/>
                  </a:lnTo>
                  <a:close/>
                </a:path>
                <a:path w="692150" h="214629">
                  <a:moveTo>
                    <a:pt x="632904" y="177546"/>
                  </a:moveTo>
                  <a:lnTo>
                    <a:pt x="631685" y="176784"/>
                  </a:lnTo>
                  <a:lnTo>
                    <a:pt x="60096" y="176784"/>
                  </a:lnTo>
                  <a:lnTo>
                    <a:pt x="58877" y="177546"/>
                  </a:lnTo>
                  <a:lnTo>
                    <a:pt x="632904" y="177546"/>
                  </a:lnTo>
                  <a:close/>
                </a:path>
                <a:path w="692150" h="214629">
                  <a:moveTo>
                    <a:pt x="637806" y="180594"/>
                  </a:moveTo>
                  <a:lnTo>
                    <a:pt x="636587" y="179832"/>
                  </a:lnTo>
                  <a:lnTo>
                    <a:pt x="55194" y="179832"/>
                  </a:lnTo>
                  <a:lnTo>
                    <a:pt x="53975" y="180594"/>
                  </a:lnTo>
                  <a:lnTo>
                    <a:pt x="637806" y="180594"/>
                  </a:lnTo>
                  <a:close/>
                </a:path>
                <a:path w="692150" h="214629">
                  <a:moveTo>
                    <a:pt x="642721" y="183642"/>
                  </a:moveTo>
                  <a:lnTo>
                    <a:pt x="641489" y="182880"/>
                  </a:lnTo>
                  <a:lnTo>
                    <a:pt x="50292" y="182880"/>
                  </a:lnTo>
                  <a:lnTo>
                    <a:pt x="49060" y="183642"/>
                  </a:lnTo>
                  <a:lnTo>
                    <a:pt x="642721" y="183642"/>
                  </a:lnTo>
                  <a:close/>
                </a:path>
                <a:path w="692150" h="214629">
                  <a:moveTo>
                    <a:pt x="647623" y="186690"/>
                  </a:moveTo>
                  <a:lnTo>
                    <a:pt x="646391" y="185928"/>
                  </a:lnTo>
                  <a:lnTo>
                    <a:pt x="45389" y="185928"/>
                  </a:lnTo>
                  <a:lnTo>
                    <a:pt x="44157" y="186690"/>
                  </a:lnTo>
                  <a:lnTo>
                    <a:pt x="647623" y="186690"/>
                  </a:lnTo>
                  <a:close/>
                </a:path>
                <a:path w="692150" h="214629">
                  <a:moveTo>
                    <a:pt x="652526" y="189738"/>
                  </a:moveTo>
                  <a:lnTo>
                    <a:pt x="651306" y="188976"/>
                  </a:lnTo>
                  <a:lnTo>
                    <a:pt x="40474" y="188976"/>
                  </a:lnTo>
                  <a:lnTo>
                    <a:pt x="39255" y="189738"/>
                  </a:lnTo>
                  <a:lnTo>
                    <a:pt x="652526" y="189738"/>
                  </a:lnTo>
                  <a:close/>
                </a:path>
                <a:path w="692150" h="214629">
                  <a:moveTo>
                    <a:pt x="657440" y="192786"/>
                  </a:moveTo>
                  <a:lnTo>
                    <a:pt x="656209" y="192024"/>
                  </a:lnTo>
                  <a:lnTo>
                    <a:pt x="35572" y="192024"/>
                  </a:lnTo>
                  <a:lnTo>
                    <a:pt x="34340" y="192786"/>
                  </a:lnTo>
                  <a:lnTo>
                    <a:pt x="657440" y="192786"/>
                  </a:lnTo>
                  <a:close/>
                </a:path>
                <a:path w="692150" h="214629">
                  <a:moveTo>
                    <a:pt x="662343" y="195834"/>
                  </a:moveTo>
                  <a:lnTo>
                    <a:pt x="661111" y="195072"/>
                  </a:lnTo>
                  <a:lnTo>
                    <a:pt x="30670" y="195072"/>
                  </a:lnTo>
                  <a:lnTo>
                    <a:pt x="29438" y="195834"/>
                  </a:lnTo>
                  <a:lnTo>
                    <a:pt x="662343" y="195834"/>
                  </a:lnTo>
                  <a:close/>
                </a:path>
                <a:path w="692150" h="214629">
                  <a:moveTo>
                    <a:pt x="667245" y="198882"/>
                  </a:moveTo>
                  <a:lnTo>
                    <a:pt x="666026" y="198120"/>
                  </a:lnTo>
                  <a:lnTo>
                    <a:pt x="25755" y="198120"/>
                  </a:lnTo>
                  <a:lnTo>
                    <a:pt x="24536" y="198882"/>
                  </a:lnTo>
                  <a:lnTo>
                    <a:pt x="667245" y="198882"/>
                  </a:lnTo>
                  <a:close/>
                </a:path>
                <a:path w="692150" h="214629">
                  <a:moveTo>
                    <a:pt x="672160" y="201930"/>
                  </a:moveTo>
                  <a:lnTo>
                    <a:pt x="670928" y="201168"/>
                  </a:lnTo>
                  <a:lnTo>
                    <a:pt x="20853" y="201168"/>
                  </a:lnTo>
                  <a:lnTo>
                    <a:pt x="19621" y="201930"/>
                  </a:lnTo>
                  <a:lnTo>
                    <a:pt x="672160" y="201930"/>
                  </a:lnTo>
                  <a:close/>
                </a:path>
                <a:path w="692150" h="214629">
                  <a:moveTo>
                    <a:pt x="677062" y="204978"/>
                  </a:moveTo>
                  <a:lnTo>
                    <a:pt x="675830" y="204216"/>
                  </a:lnTo>
                  <a:lnTo>
                    <a:pt x="15951" y="204216"/>
                  </a:lnTo>
                  <a:lnTo>
                    <a:pt x="14719" y="204978"/>
                  </a:lnTo>
                  <a:lnTo>
                    <a:pt x="677062" y="204978"/>
                  </a:lnTo>
                  <a:close/>
                </a:path>
                <a:path w="692150" h="214629">
                  <a:moveTo>
                    <a:pt x="681964" y="208026"/>
                  </a:moveTo>
                  <a:lnTo>
                    <a:pt x="680745" y="207264"/>
                  </a:lnTo>
                  <a:lnTo>
                    <a:pt x="11036" y="207264"/>
                  </a:lnTo>
                  <a:lnTo>
                    <a:pt x="9817" y="208026"/>
                  </a:lnTo>
                  <a:lnTo>
                    <a:pt x="681964" y="208026"/>
                  </a:lnTo>
                  <a:close/>
                </a:path>
                <a:path w="692150" h="214629">
                  <a:moveTo>
                    <a:pt x="686879" y="211074"/>
                  </a:moveTo>
                  <a:lnTo>
                    <a:pt x="685647" y="210312"/>
                  </a:lnTo>
                  <a:lnTo>
                    <a:pt x="6134" y="210312"/>
                  </a:lnTo>
                  <a:lnTo>
                    <a:pt x="4902" y="211074"/>
                  </a:lnTo>
                  <a:lnTo>
                    <a:pt x="686879" y="211074"/>
                  </a:lnTo>
                  <a:close/>
                </a:path>
                <a:path w="692150" h="214629">
                  <a:moveTo>
                    <a:pt x="691781" y="214122"/>
                  </a:moveTo>
                  <a:lnTo>
                    <a:pt x="690549" y="213360"/>
                  </a:lnTo>
                  <a:lnTo>
                    <a:pt x="1231" y="213360"/>
                  </a:lnTo>
                  <a:lnTo>
                    <a:pt x="0" y="214122"/>
                  </a:lnTo>
                  <a:lnTo>
                    <a:pt x="691781" y="21412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19800" y="3495293"/>
              <a:ext cx="1219200" cy="214629"/>
            </a:xfrm>
            <a:custGeom>
              <a:avLst/>
              <a:gdLst/>
              <a:ahLst/>
              <a:cxnLst/>
              <a:rect l="l" t="t" r="r" b="b"/>
              <a:pathLst>
                <a:path w="1219200" h="214629">
                  <a:moveTo>
                    <a:pt x="955484" y="762"/>
                  </a:moveTo>
                  <a:lnTo>
                    <a:pt x="954252" y="0"/>
                  </a:lnTo>
                  <a:lnTo>
                    <a:pt x="264934" y="0"/>
                  </a:lnTo>
                  <a:lnTo>
                    <a:pt x="263702" y="762"/>
                  </a:lnTo>
                  <a:lnTo>
                    <a:pt x="955484" y="762"/>
                  </a:lnTo>
                  <a:close/>
                </a:path>
                <a:path w="1219200" h="214629">
                  <a:moveTo>
                    <a:pt x="960386" y="3810"/>
                  </a:moveTo>
                  <a:lnTo>
                    <a:pt x="959167" y="3048"/>
                  </a:lnTo>
                  <a:lnTo>
                    <a:pt x="260019" y="3048"/>
                  </a:lnTo>
                  <a:lnTo>
                    <a:pt x="258800" y="3810"/>
                  </a:lnTo>
                  <a:lnTo>
                    <a:pt x="960386" y="3810"/>
                  </a:lnTo>
                  <a:close/>
                </a:path>
                <a:path w="1219200" h="214629">
                  <a:moveTo>
                    <a:pt x="965301" y="6858"/>
                  </a:moveTo>
                  <a:lnTo>
                    <a:pt x="964069" y="6096"/>
                  </a:lnTo>
                  <a:lnTo>
                    <a:pt x="255117" y="6096"/>
                  </a:lnTo>
                  <a:lnTo>
                    <a:pt x="253885" y="6858"/>
                  </a:lnTo>
                  <a:lnTo>
                    <a:pt x="965301" y="6858"/>
                  </a:lnTo>
                  <a:close/>
                </a:path>
                <a:path w="1219200" h="214629">
                  <a:moveTo>
                    <a:pt x="970203" y="9906"/>
                  </a:moveTo>
                  <a:lnTo>
                    <a:pt x="968971" y="9144"/>
                  </a:lnTo>
                  <a:lnTo>
                    <a:pt x="250215" y="9144"/>
                  </a:lnTo>
                  <a:lnTo>
                    <a:pt x="248983" y="9906"/>
                  </a:lnTo>
                  <a:lnTo>
                    <a:pt x="970203" y="9906"/>
                  </a:lnTo>
                  <a:close/>
                </a:path>
                <a:path w="1219200" h="214629">
                  <a:moveTo>
                    <a:pt x="975106" y="12954"/>
                  </a:moveTo>
                  <a:lnTo>
                    <a:pt x="973886" y="12192"/>
                  </a:lnTo>
                  <a:lnTo>
                    <a:pt x="245300" y="12192"/>
                  </a:lnTo>
                  <a:lnTo>
                    <a:pt x="244081" y="12954"/>
                  </a:lnTo>
                  <a:lnTo>
                    <a:pt x="975106" y="12954"/>
                  </a:lnTo>
                  <a:close/>
                </a:path>
                <a:path w="1219200" h="214629">
                  <a:moveTo>
                    <a:pt x="980020" y="16002"/>
                  </a:moveTo>
                  <a:lnTo>
                    <a:pt x="978789" y="15240"/>
                  </a:lnTo>
                  <a:lnTo>
                    <a:pt x="240398" y="15240"/>
                  </a:lnTo>
                  <a:lnTo>
                    <a:pt x="239166" y="16002"/>
                  </a:lnTo>
                  <a:lnTo>
                    <a:pt x="980020" y="16002"/>
                  </a:lnTo>
                  <a:close/>
                </a:path>
                <a:path w="1219200" h="214629">
                  <a:moveTo>
                    <a:pt x="984923" y="19050"/>
                  </a:moveTo>
                  <a:lnTo>
                    <a:pt x="983691" y="18288"/>
                  </a:lnTo>
                  <a:lnTo>
                    <a:pt x="235496" y="18288"/>
                  </a:lnTo>
                  <a:lnTo>
                    <a:pt x="234264" y="19050"/>
                  </a:lnTo>
                  <a:lnTo>
                    <a:pt x="984923" y="19050"/>
                  </a:lnTo>
                  <a:close/>
                </a:path>
                <a:path w="1219200" h="214629">
                  <a:moveTo>
                    <a:pt x="989825" y="22098"/>
                  </a:moveTo>
                  <a:lnTo>
                    <a:pt x="988606" y="21336"/>
                  </a:lnTo>
                  <a:lnTo>
                    <a:pt x="230581" y="21336"/>
                  </a:lnTo>
                  <a:lnTo>
                    <a:pt x="229362" y="22098"/>
                  </a:lnTo>
                  <a:lnTo>
                    <a:pt x="989825" y="22098"/>
                  </a:lnTo>
                  <a:close/>
                </a:path>
                <a:path w="1219200" h="214629">
                  <a:moveTo>
                    <a:pt x="994727" y="25146"/>
                  </a:moveTo>
                  <a:lnTo>
                    <a:pt x="993508" y="24384"/>
                  </a:lnTo>
                  <a:lnTo>
                    <a:pt x="225679" y="24384"/>
                  </a:lnTo>
                  <a:lnTo>
                    <a:pt x="224459" y="25146"/>
                  </a:lnTo>
                  <a:lnTo>
                    <a:pt x="994727" y="25146"/>
                  </a:lnTo>
                  <a:close/>
                </a:path>
                <a:path w="1219200" h="214629">
                  <a:moveTo>
                    <a:pt x="999642" y="28194"/>
                  </a:moveTo>
                  <a:lnTo>
                    <a:pt x="998410" y="27432"/>
                  </a:lnTo>
                  <a:lnTo>
                    <a:pt x="220776" y="27432"/>
                  </a:lnTo>
                  <a:lnTo>
                    <a:pt x="219544" y="28194"/>
                  </a:lnTo>
                  <a:lnTo>
                    <a:pt x="999642" y="28194"/>
                  </a:lnTo>
                  <a:close/>
                </a:path>
                <a:path w="1219200" h="214629">
                  <a:moveTo>
                    <a:pt x="1004544" y="31242"/>
                  </a:moveTo>
                  <a:lnTo>
                    <a:pt x="1003325" y="30480"/>
                  </a:lnTo>
                  <a:lnTo>
                    <a:pt x="215861" y="30480"/>
                  </a:lnTo>
                  <a:lnTo>
                    <a:pt x="214642" y="31242"/>
                  </a:lnTo>
                  <a:lnTo>
                    <a:pt x="1004544" y="31242"/>
                  </a:lnTo>
                  <a:close/>
                </a:path>
                <a:path w="1219200" h="214629">
                  <a:moveTo>
                    <a:pt x="1009446" y="34290"/>
                  </a:moveTo>
                  <a:lnTo>
                    <a:pt x="1008227" y="33528"/>
                  </a:lnTo>
                  <a:lnTo>
                    <a:pt x="210959" y="33528"/>
                  </a:lnTo>
                  <a:lnTo>
                    <a:pt x="209740" y="34290"/>
                  </a:lnTo>
                  <a:lnTo>
                    <a:pt x="1009446" y="34290"/>
                  </a:lnTo>
                  <a:close/>
                </a:path>
                <a:path w="1219200" h="214629">
                  <a:moveTo>
                    <a:pt x="1014361" y="37338"/>
                  </a:moveTo>
                  <a:lnTo>
                    <a:pt x="1013129" y="36576"/>
                  </a:lnTo>
                  <a:lnTo>
                    <a:pt x="206057" y="36576"/>
                  </a:lnTo>
                  <a:lnTo>
                    <a:pt x="204825" y="37338"/>
                  </a:lnTo>
                  <a:lnTo>
                    <a:pt x="1014361" y="37338"/>
                  </a:lnTo>
                  <a:close/>
                </a:path>
                <a:path w="1219200" h="214629">
                  <a:moveTo>
                    <a:pt x="1019263" y="40386"/>
                  </a:moveTo>
                  <a:lnTo>
                    <a:pt x="1018032" y="39624"/>
                  </a:lnTo>
                  <a:lnTo>
                    <a:pt x="201155" y="39624"/>
                  </a:lnTo>
                  <a:lnTo>
                    <a:pt x="199923" y="40386"/>
                  </a:lnTo>
                  <a:lnTo>
                    <a:pt x="1019263" y="40386"/>
                  </a:lnTo>
                  <a:close/>
                </a:path>
                <a:path w="1219200" h="214629">
                  <a:moveTo>
                    <a:pt x="1024166" y="43434"/>
                  </a:moveTo>
                  <a:lnTo>
                    <a:pt x="1022946" y="42672"/>
                  </a:lnTo>
                  <a:lnTo>
                    <a:pt x="196240" y="42672"/>
                  </a:lnTo>
                  <a:lnTo>
                    <a:pt x="195021" y="43434"/>
                  </a:lnTo>
                  <a:lnTo>
                    <a:pt x="1024166" y="43434"/>
                  </a:lnTo>
                  <a:close/>
                </a:path>
                <a:path w="1219200" h="214629">
                  <a:moveTo>
                    <a:pt x="1029081" y="46482"/>
                  </a:moveTo>
                  <a:lnTo>
                    <a:pt x="1027849" y="45720"/>
                  </a:lnTo>
                  <a:lnTo>
                    <a:pt x="191338" y="45720"/>
                  </a:lnTo>
                  <a:lnTo>
                    <a:pt x="190106" y="46482"/>
                  </a:lnTo>
                  <a:lnTo>
                    <a:pt x="1029081" y="46482"/>
                  </a:lnTo>
                  <a:close/>
                </a:path>
                <a:path w="1219200" h="214629">
                  <a:moveTo>
                    <a:pt x="1033983" y="49530"/>
                  </a:moveTo>
                  <a:lnTo>
                    <a:pt x="1032751" y="48768"/>
                  </a:lnTo>
                  <a:lnTo>
                    <a:pt x="186436" y="48768"/>
                  </a:lnTo>
                  <a:lnTo>
                    <a:pt x="185204" y="49530"/>
                  </a:lnTo>
                  <a:lnTo>
                    <a:pt x="1033983" y="49530"/>
                  </a:lnTo>
                  <a:close/>
                </a:path>
                <a:path w="1219200" h="214629">
                  <a:moveTo>
                    <a:pt x="1038885" y="52578"/>
                  </a:moveTo>
                  <a:lnTo>
                    <a:pt x="1037666" y="51816"/>
                  </a:lnTo>
                  <a:lnTo>
                    <a:pt x="181521" y="51816"/>
                  </a:lnTo>
                  <a:lnTo>
                    <a:pt x="180301" y="52578"/>
                  </a:lnTo>
                  <a:lnTo>
                    <a:pt x="1038885" y="52578"/>
                  </a:lnTo>
                  <a:close/>
                </a:path>
                <a:path w="1219200" h="214629">
                  <a:moveTo>
                    <a:pt x="1043800" y="55626"/>
                  </a:moveTo>
                  <a:lnTo>
                    <a:pt x="1042568" y="54864"/>
                  </a:lnTo>
                  <a:lnTo>
                    <a:pt x="176618" y="54864"/>
                  </a:lnTo>
                  <a:lnTo>
                    <a:pt x="175387" y="55626"/>
                  </a:lnTo>
                  <a:lnTo>
                    <a:pt x="1043800" y="55626"/>
                  </a:lnTo>
                  <a:close/>
                </a:path>
                <a:path w="1219200" h="214629">
                  <a:moveTo>
                    <a:pt x="1048702" y="58674"/>
                  </a:moveTo>
                  <a:lnTo>
                    <a:pt x="1047470" y="57912"/>
                  </a:lnTo>
                  <a:lnTo>
                    <a:pt x="171716" y="57912"/>
                  </a:lnTo>
                  <a:lnTo>
                    <a:pt x="170484" y="58674"/>
                  </a:lnTo>
                  <a:lnTo>
                    <a:pt x="1048702" y="58674"/>
                  </a:lnTo>
                  <a:close/>
                </a:path>
                <a:path w="1219200" h="214629">
                  <a:moveTo>
                    <a:pt x="1053604" y="61722"/>
                  </a:moveTo>
                  <a:lnTo>
                    <a:pt x="1052385" y="60960"/>
                  </a:lnTo>
                  <a:lnTo>
                    <a:pt x="166801" y="60960"/>
                  </a:lnTo>
                  <a:lnTo>
                    <a:pt x="165582" y="61722"/>
                  </a:lnTo>
                  <a:lnTo>
                    <a:pt x="1053604" y="61722"/>
                  </a:lnTo>
                  <a:close/>
                </a:path>
                <a:path w="1219200" h="214629">
                  <a:moveTo>
                    <a:pt x="1058519" y="64770"/>
                  </a:moveTo>
                  <a:lnTo>
                    <a:pt x="1057287" y="64008"/>
                  </a:lnTo>
                  <a:lnTo>
                    <a:pt x="161899" y="64008"/>
                  </a:lnTo>
                  <a:lnTo>
                    <a:pt x="160667" y="64770"/>
                  </a:lnTo>
                  <a:lnTo>
                    <a:pt x="1058519" y="64770"/>
                  </a:lnTo>
                  <a:close/>
                </a:path>
                <a:path w="1219200" h="214629">
                  <a:moveTo>
                    <a:pt x="1063421" y="67818"/>
                  </a:moveTo>
                  <a:lnTo>
                    <a:pt x="1062189" y="67056"/>
                  </a:lnTo>
                  <a:lnTo>
                    <a:pt x="156997" y="67056"/>
                  </a:lnTo>
                  <a:lnTo>
                    <a:pt x="155765" y="67818"/>
                  </a:lnTo>
                  <a:lnTo>
                    <a:pt x="1063421" y="67818"/>
                  </a:lnTo>
                  <a:close/>
                </a:path>
                <a:path w="1219200" h="214629">
                  <a:moveTo>
                    <a:pt x="1068324" y="70866"/>
                  </a:moveTo>
                  <a:lnTo>
                    <a:pt x="1067104" y="70104"/>
                  </a:lnTo>
                  <a:lnTo>
                    <a:pt x="152082" y="70104"/>
                  </a:lnTo>
                  <a:lnTo>
                    <a:pt x="150863" y="70866"/>
                  </a:lnTo>
                  <a:lnTo>
                    <a:pt x="1068324" y="70866"/>
                  </a:lnTo>
                  <a:close/>
                </a:path>
                <a:path w="1219200" h="214629">
                  <a:moveTo>
                    <a:pt x="1073238" y="73914"/>
                  </a:moveTo>
                  <a:lnTo>
                    <a:pt x="1072007" y="73152"/>
                  </a:lnTo>
                  <a:lnTo>
                    <a:pt x="147180" y="73152"/>
                  </a:lnTo>
                  <a:lnTo>
                    <a:pt x="145948" y="73914"/>
                  </a:lnTo>
                  <a:lnTo>
                    <a:pt x="1073238" y="73914"/>
                  </a:lnTo>
                  <a:close/>
                </a:path>
                <a:path w="1219200" h="214629">
                  <a:moveTo>
                    <a:pt x="1078141" y="76962"/>
                  </a:moveTo>
                  <a:lnTo>
                    <a:pt x="1076909" y="76200"/>
                  </a:lnTo>
                  <a:lnTo>
                    <a:pt x="142278" y="76200"/>
                  </a:lnTo>
                  <a:lnTo>
                    <a:pt x="141046" y="76962"/>
                  </a:lnTo>
                  <a:lnTo>
                    <a:pt x="1078141" y="76962"/>
                  </a:lnTo>
                  <a:close/>
                </a:path>
                <a:path w="1219200" h="214629">
                  <a:moveTo>
                    <a:pt x="1083043" y="80010"/>
                  </a:moveTo>
                  <a:lnTo>
                    <a:pt x="1081824" y="79248"/>
                  </a:lnTo>
                  <a:lnTo>
                    <a:pt x="137363" y="79248"/>
                  </a:lnTo>
                  <a:lnTo>
                    <a:pt x="136144" y="80010"/>
                  </a:lnTo>
                  <a:lnTo>
                    <a:pt x="1083043" y="80010"/>
                  </a:lnTo>
                  <a:close/>
                </a:path>
                <a:path w="1219200" h="214629">
                  <a:moveTo>
                    <a:pt x="1087945" y="83058"/>
                  </a:moveTo>
                  <a:lnTo>
                    <a:pt x="1086726" y="82296"/>
                  </a:lnTo>
                  <a:lnTo>
                    <a:pt x="132461" y="82296"/>
                  </a:lnTo>
                  <a:lnTo>
                    <a:pt x="131241" y="83058"/>
                  </a:lnTo>
                  <a:lnTo>
                    <a:pt x="1087945" y="83058"/>
                  </a:lnTo>
                  <a:close/>
                </a:path>
                <a:path w="1219200" h="214629">
                  <a:moveTo>
                    <a:pt x="1092860" y="86106"/>
                  </a:moveTo>
                  <a:lnTo>
                    <a:pt x="1091628" y="85344"/>
                  </a:lnTo>
                  <a:lnTo>
                    <a:pt x="127558" y="85344"/>
                  </a:lnTo>
                  <a:lnTo>
                    <a:pt x="126326" y="86106"/>
                  </a:lnTo>
                  <a:lnTo>
                    <a:pt x="1092860" y="86106"/>
                  </a:lnTo>
                  <a:close/>
                </a:path>
                <a:path w="1219200" h="214629">
                  <a:moveTo>
                    <a:pt x="1097762" y="89154"/>
                  </a:moveTo>
                  <a:lnTo>
                    <a:pt x="1096543" y="88392"/>
                  </a:lnTo>
                  <a:lnTo>
                    <a:pt x="122643" y="88392"/>
                  </a:lnTo>
                  <a:lnTo>
                    <a:pt x="121424" y="89154"/>
                  </a:lnTo>
                  <a:lnTo>
                    <a:pt x="1097762" y="89154"/>
                  </a:lnTo>
                  <a:close/>
                </a:path>
                <a:path w="1219200" h="214629">
                  <a:moveTo>
                    <a:pt x="1102664" y="92202"/>
                  </a:moveTo>
                  <a:lnTo>
                    <a:pt x="1101445" y="91440"/>
                  </a:lnTo>
                  <a:lnTo>
                    <a:pt x="117741" y="91440"/>
                  </a:lnTo>
                  <a:lnTo>
                    <a:pt x="116522" y="92202"/>
                  </a:lnTo>
                  <a:lnTo>
                    <a:pt x="1102664" y="92202"/>
                  </a:lnTo>
                  <a:close/>
                </a:path>
                <a:path w="1219200" h="214629">
                  <a:moveTo>
                    <a:pt x="1107579" y="95250"/>
                  </a:moveTo>
                  <a:lnTo>
                    <a:pt x="1106347" y="94488"/>
                  </a:lnTo>
                  <a:lnTo>
                    <a:pt x="112839" y="94488"/>
                  </a:lnTo>
                  <a:lnTo>
                    <a:pt x="111607" y="95250"/>
                  </a:lnTo>
                  <a:lnTo>
                    <a:pt x="1107579" y="95250"/>
                  </a:lnTo>
                  <a:close/>
                </a:path>
                <a:path w="1219200" h="214629">
                  <a:moveTo>
                    <a:pt x="1112481" y="98298"/>
                  </a:moveTo>
                  <a:lnTo>
                    <a:pt x="1111262" y="97536"/>
                  </a:lnTo>
                  <a:lnTo>
                    <a:pt x="107924" y="97536"/>
                  </a:lnTo>
                  <a:lnTo>
                    <a:pt x="106705" y="98298"/>
                  </a:lnTo>
                  <a:lnTo>
                    <a:pt x="1112481" y="98298"/>
                  </a:lnTo>
                  <a:close/>
                </a:path>
                <a:path w="1219200" h="214629">
                  <a:moveTo>
                    <a:pt x="1117384" y="101346"/>
                  </a:moveTo>
                  <a:lnTo>
                    <a:pt x="1116164" y="100584"/>
                  </a:lnTo>
                  <a:lnTo>
                    <a:pt x="103022" y="100584"/>
                  </a:lnTo>
                  <a:lnTo>
                    <a:pt x="101803" y="101346"/>
                  </a:lnTo>
                  <a:lnTo>
                    <a:pt x="1117384" y="101346"/>
                  </a:lnTo>
                  <a:close/>
                </a:path>
                <a:path w="1219200" h="214629">
                  <a:moveTo>
                    <a:pt x="1122299" y="104394"/>
                  </a:moveTo>
                  <a:lnTo>
                    <a:pt x="1121067" y="103632"/>
                  </a:lnTo>
                  <a:lnTo>
                    <a:pt x="98120" y="103632"/>
                  </a:lnTo>
                  <a:lnTo>
                    <a:pt x="96888" y="104394"/>
                  </a:lnTo>
                  <a:lnTo>
                    <a:pt x="1122299" y="104394"/>
                  </a:lnTo>
                  <a:close/>
                </a:path>
                <a:path w="1219200" h="214629">
                  <a:moveTo>
                    <a:pt x="1127201" y="107442"/>
                  </a:moveTo>
                  <a:lnTo>
                    <a:pt x="1125969" y="106680"/>
                  </a:lnTo>
                  <a:lnTo>
                    <a:pt x="93218" y="106680"/>
                  </a:lnTo>
                  <a:lnTo>
                    <a:pt x="91986" y="107442"/>
                  </a:lnTo>
                  <a:lnTo>
                    <a:pt x="1127201" y="107442"/>
                  </a:lnTo>
                  <a:close/>
                </a:path>
                <a:path w="1219200" h="214629">
                  <a:moveTo>
                    <a:pt x="1132103" y="110490"/>
                  </a:moveTo>
                  <a:lnTo>
                    <a:pt x="1130884" y="109728"/>
                  </a:lnTo>
                  <a:lnTo>
                    <a:pt x="88303" y="109728"/>
                  </a:lnTo>
                  <a:lnTo>
                    <a:pt x="87083" y="110490"/>
                  </a:lnTo>
                  <a:lnTo>
                    <a:pt x="1132103" y="110490"/>
                  </a:lnTo>
                  <a:close/>
                </a:path>
                <a:path w="1219200" h="214629">
                  <a:moveTo>
                    <a:pt x="1137018" y="113538"/>
                  </a:moveTo>
                  <a:lnTo>
                    <a:pt x="1135786" y="112776"/>
                  </a:lnTo>
                  <a:lnTo>
                    <a:pt x="83400" y="112776"/>
                  </a:lnTo>
                  <a:lnTo>
                    <a:pt x="82169" y="113538"/>
                  </a:lnTo>
                  <a:lnTo>
                    <a:pt x="1137018" y="113538"/>
                  </a:lnTo>
                  <a:close/>
                </a:path>
                <a:path w="1219200" h="214629">
                  <a:moveTo>
                    <a:pt x="1141920" y="116586"/>
                  </a:moveTo>
                  <a:lnTo>
                    <a:pt x="1140688" y="115824"/>
                  </a:lnTo>
                  <a:lnTo>
                    <a:pt x="78498" y="115824"/>
                  </a:lnTo>
                  <a:lnTo>
                    <a:pt x="77266" y="116586"/>
                  </a:lnTo>
                  <a:lnTo>
                    <a:pt x="1141920" y="116586"/>
                  </a:lnTo>
                  <a:close/>
                </a:path>
                <a:path w="1219200" h="214629">
                  <a:moveTo>
                    <a:pt x="1146822" y="119634"/>
                  </a:moveTo>
                  <a:lnTo>
                    <a:pt x="1145603" y="118872"/>
                  </a:lnTo>
                  <a:lnTo>
                    <a:pt x="73583" y="118872"/>
                  </a:lnTo>
                  <a:lnTo>
                    <a:pt x="72364" y="119634"/>
                  </a:lnTo>
                  <a:lnTo>
                    <a:pt x="1146822" y="119634"/>
                  </a:lnTo>
                  <a:close/>
                </a:path>
                <a:path w="1219200" h="214629">
                  <a:moveTo>
                    <a:pt x="1151737" y="122682"/>
                  </a:moveTo>
                  <a:lnTo>
                    <a:pt x="1150505" y="121920"/>
                  </a:lnTo>
                  <a:lnTo>
                    <a:pt x="68681" y="121920"/>
                  </a:lnTo>
                  <a:lnTo>
                    <a:pt x="67449" y="122682"/>
                  </a:lnTo>
                  <a:lnTo>
                    <a:pt x="1151737" y="122682"/>
                  </a:lnTo>
                  <a:close/>
                </a:path>
                <a:path w="1219200" h="214629">
                  <a:moveTo>
                    <a:pt x="1156639" y="125730"/>
                  </a:moveTo>
                  <a:lnTo>
                    <a:pt x="1155407" y="124968"/>
                  </a:lnTo>
                  <a:lnTo>
                    <a:pt x="63779" y="124968"/>
                  </a:lnTo>
                  <a:lnTo>
                    <a:pt x="62547" y="125730"/>
                  </a:lnTo>
                  <a:lnTo>
                    <a:pt x="1156639" y="125730"/>
                  </a:lnTo>
                  <a:close/>
                </a:path>
                <a:path w="1219200" h="214629">
                  <a:moveTo>
                    <a:pt x="1161542" y="128778"/>
                  </a:moveTo>
                  <a:lnTo>
                    <a:pt x="1160322" y="128016"/>
                  </a:lnTo>
                  <a:lnTo>
                    <a:pt x="58864" y="128016"/>
                  </a:lnTo>
                  <a:lnTo>
                    <a:pt x="57645" y="128778"/>
                  </a:lnTo>
                  <a:lnTo>
                    <a:pt x="1161542" y="128778"/>
                  </a:lnTo>
                  <a:close/>
                </a:path>
                <a:path w="1219200" h="214629">
                  <a:moveTo>
                    <a:pt x="1166456" y="131826"/>
                  </a:moveTo>
                  <a:lnTo>
                    <a:pt x="1165225" y="131064"/>
                  </a:lnTo>
                  <a:lnTo>
                    <a:pt x="53962" y="131064"/>
                  </a:lnTo>
                  <a:lnTo>
                    <a:pt x="52730" y="131826"/>
                  </a:lnTo>
                  <a:lnTo>
                    <a:pt x="1166456" y="131826"/>
                  </a:lnTo>
                  <a:close/>
                </a:path>
                <a:path w="1219200" h="214629">
                  <a:moveTo>
                    <a:pt x="1171359" y="134874"/>
                  </a:moveTo>
                  <a:lnTo>
                    <a:pt x="1170127" y="134112"/>
                  </a:lnTo>
                  <a:lnTo>
                    <a:pt x="49060" y="134112"/>
                  </a:lnTo>
                  <a:lnTo>
                    <a:pt x="47828" y="134874"/>
                  </a:lnTo>
                  <a:lnTo>
                    <a:pt x="1171359" y="134874"/>
                  </a:lnTo>
                  <a:close/>
                </a:path>
                <a:path w="1219200" h="214629">
                  <a:moveTo>
                    <a:pt x="1176261" y="137922"/>
                  </a:moveTo>
                  <a:lnTo>
                    <a:pt x="1175042" y="137160"/>
                  </a:lnTo>
                  <a:lnTo>
                    <a:pt x="44145" y="137160"/>
                  </a:lnTo>
                  <a:lnTo>
                    <a:pt x="42926" y="137922"/>
                  </a:lnTo>
                  <a:lnTo>
                    <a:pt x="1176261" y="137922"/>
                  </a:lnTo>
                  <a:close/>
                </a:path>
                <a:path w="1219200" h="214629">
                  <a:moveTo>
                    <a:pt x="1181176" y="140970"/>
                  </a:moveTo>
                  <a:lnTo>
                    <a:pt x="1179944" y="140208"/>
                  </a:lnTo>
                  <a:lnTo>
                    <a:pt x="39243" y="140208"/>
                  </a:lnTo>
                  <a:lnTo>
                    <a:pt x="38011" y="140970"/>
                  </a:lnTo>
                  <a:lnTo>
                    <a:pt x="1181176" y="140970"/>
                  </a:lnTo>
                  <a:close/>
                </a:path>
                <a:path w="1219200" h="214629">
                  <a:moveTo>
                    <a:pt x="1186078" y="144018"/>
                  </a:moveTo>
                  <a:lnTo>
                    <a:pt x="1184846" y="143256"/>
                  </a:lnTo>
                  <a:lnTo>
                    <a:pt x="34340" y="143256"/>
                  </a:lnTo>
                  <a:lnTo>
                    <a:pt x="33108" y="144018"/>
                  </a:lnTo>
                  <a:lnTo>
                    <a:pt x="1186078" y="144018"/>
                  </a:lnTo>
                  <a:close/>
                </a:path>
                <a:path w="1219200" h="214629">
                  <a:moveTo>
                    <a:pt x="1190980" y="147066"/>
                  </a:moveTo>
                  <a:lnTo>
                    <a:pt x="1189761" y="146304"/>
                  </a:lnTo>
                  <a:lnTo>
                    <a:pt x="29425" y="146304"/>
                  </a:lnTo>
                  <a:lnTo>
                    <a:pt x="28206" y="147066"/>
                  </a:lnTo>
                  <a:lnTo>
                    <a:pt x="1190980" y="147066"/>
                  </a:lnTo>
                  <a:close/>
                </a:path>
                <a:path w="1219200" h="214629">
                  <a:moveTo>
                    <a:pt x="1195882" y="150114"/>
                  </a:moveTo>
                  <a:lnTo>
                    <a:pt x="1194663" y="149352"/>
                  </a:lnTo>
                  <a:lnTo>
                    <a:pt x="24523" y="149352"/>
                  </a:lnTo>
                  <a:lnTo>
                    <a:pt x="23304" y="150114"/>
                  </a:lnTo>
                  <a:lnTo>
                    <a:pt x="1195882" y="150114"/>
                  </a:lnTo>
                  <a:close/>
                </a:path>
                <a:path w="1219200" h="214629">
                  <a:moveTo>
                    <a:pt x="1200797" y="153162"/>
                  </a:moveTo>
                  <a:lnTo>
                    <a:pt x="1199565" y="152400"/>
                  </a:lnTo>
                  <a:lnTo>
                    <a:pt x="19621" y="152400"/>
                  </a:lnTo>
                  <a:lnTo>
                    <a:pt x="18389" y="153162"/>
                  </a:lnTo>
                  <a:lnTo>
                    <a:pt x="1200797" y="153162"/>
                  </a:lnTo>
                  <a:close/>
                </a:path>
                <a:path w="1219200" h="214629">
                  <a:moveTo>
                    <a:pt x="1205699" y="156210"/>
                  </a:moveTo>
                  <a:lnTo>
                    <a:pt x="1204480" y="155448"/>
                  </a:lnTo>
                  <a:lnTo>
                    <a:pt x="14706" y="155448"/>
                  </a:lnTo>
                  <a:lnTo>
                    <a:pt x="13487" y="156210"/>
                  </a:lnTo>
                  <a:lnTo>
                    <a:pt x="1205699" y="156210"/>
                  </a:lnTo>
                  <a:close/>
                </a:path>
                <a:path w="1219200" h="214629">
                  <a:moveTo>
                    <a:pt x="1210602" y="159258"/>
                  </a:moveTo>
                  <a:lnTo>
                    <a:pt x="1209382" y="158496"/>
                  </a:lnTo>
                  <a:lnTo>
                    <a:pt x="9804" y="158496"/>
                  </a:lnTo>
                  <a:lnTo>
                    <a:pt x="8585" y="159258"/>
                  </a:lnTo>
                  <a:lnTo>
                    <a:pt x="1210602" y="159258"/>
                  </a:lnTo>
                  <a:close/>
                </a:path>
                <a:path w="1219200" h="214629">
                  <a:moveTo>
                    <a:pt x="1215517" y="162306"/>
                  </a:moveTo>
                  <a:lnTo>
                    <a:pt x="1214285" y="161544"/>
                  </a:lnTo>
                  <a:lnTo>
                    <a:pt x="4902" y="161544"/>
                  </a:lnTo>
                  <a:lnTo>
                    <a:pt x="3670" y="162306"/>
                  </a:lnTo>
                  <a:lnTo>
                    <a:pt x="1215517" y="162306"/>
                  </a:lnTo>
                  <a:close/>
                </a:path>
                <a:path w="1219200" h="214629">
                  <a:moveTo>
                    <a:pt x="12192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219200" y="214122"/>
                  </a:lnTo>
                  <a:lnTo>
                    <a:pt x="1219200" y="213360"/>
                  </a:lnTo>
                  <a:close/>
                </a:path>
                <a:path w="1219200" h="214629">
                  <a:moveTo>
                    <a:pt x="12192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219200" y="211074"/>
                  </a:lnTo>
                  <a:lnTo>
                    <a:pt x="1219200" y="210312"/>
                  </a:lnTo>
                  <a:close/>
                </a:path>
                <a:path w="1219200" h="214629">
                  <a:moveTo>
                    <a:pt x="12192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219200" y="208026"/>
                  </a:lnTo>
                  <a:lnTo>
                    <a:pt x="1219200" y="207264"/>
                  </a:lnTo>
                  <a:close/>
                </a:path>
                <a:path w="1219200" h="214629">
                  <a:moveTo>
                    <a:pt x="12192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219200" y="204978"/>
                  </a:lnTo>
                  <a:lnTo>
                    <a:pt x="1219200" y="204216"/>
                  </a:lnTo>
                  <a:close/>
                </a:path>
                <a:path w="1219200" h="214629">
                  <a:moveTo>
                    <a:pt x="12192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219200" y="201930"/>
                  </a:lnTo>
                  <a:lnTo>
                    <a:pt x="1219200" y="201168"/>
                  </a:lnTo>
                  <a:close/>
                </a:path>
                <a:path w="1219200" h="214629">
                  <a:moveTo>
                    <a:pt x="12192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219200" y="198882"/>
                  </a:lnTo>
                  <a:lnTo>
                    <a:pt x="1219200" y="198120"/>
                  </a:lnTo>
                  <a:close/>
                </a:path>
                <a:path w="1219200" h="214629">
                  <a:moveTo>
                    <a:pt x="12192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219200" y="195834"/>
                  </a:lnTo>
                  <a:lnTo>
                    <a:pt x="1219200" y="195072"/>
                  </a:lnTo>
                  <a:close/>
                </a:path>
                <a:path w="1219200" h="214629">
                  <a:moveTo>
                    <a:pt x="12192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219200" y="192786"/>
                  </a:lnTo>
                  <a:lnTo>
                    <a:pt x="1219200" y="192024"/>
                  </a:lnTo>
                  <a:close/>
                </a:path>
                <a:path w="1219200" h="214629">
                  <a:moveTo>
                    <a:pt x="12192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219200" y="189738"/>
                  </a:lnTo>
                  <a:lnTo>
                    <a:pt x="1219200" y="188976"/>
                  </a:lnTo>
                  <a:close/>
                </a:path>
                <a:path w="1219200" h="214629">
                  <a:moveTo>
                    <a:pt x="12192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219200" y="186690"/>
                  </a:lnTo>
                  <a:lnTo>
                    <a:pt x="1219200" y="185928"/>
                  </a:lnTo>
                  <a:close/>
                </a:path>
                <a:path w="1219200" h="214629">
                  <a:moveTo>
                    <a:pt x="12192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219200" y="183642"/>
                  </a:lnTo>
                  <a:lnTo>
                    <a:pt x="1219200" y="182880"/>
                  </a:lnTo>
                  <a:close/>
                </a:path>
                <a:path w="1219200" h="214629">
                  <a:moveTo>
                    <a:pt x="12192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219200" y="180594"/>
                  </a:lnTo>
                  <a:lnTo>
                    <a:pt x="1219200" y="179832"/>
                  </a:lnTo>
                  <a:close/>
                </a:path>
                <a:path w="1219200" h="214629">
                  <a:moveTo>
                    <a:pt x="12192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219200" y="177546"/>
                  </a:lnTo>
                  <a:lnTo>
                    <a:pt x="1219200" y="176784"/>
                  </a:lnTo>
                  <a:close/>
                </a:path>
                <a:path w="1219200" h="214629">
                  <a:moveTo>
                    <a:pt x="12192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219200" y="174498"/>
                  </a:lnTo>
                  <a:lnTo>
                    <a:pt x="1219200" y="173736"/>
                  </a:lnTo>
                  <a:close/>
                </a:path>
                <a:path w="1219200" h="214629">
                  <a:moveTo>
                    <a:pt x="12192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219200" y="171450"/>
                  </a:lnTo>
                  <a:lnTo>
                    <a:pt x="1219200" y="170688"/>
                  </a:lnTo>
                  <a:close/>
                </a:path>
                <a:path w="1219200" h="214629">
                  <a:moveTo>
                    <a:pt x="12192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219200" y="168402"/>
                  </a:lnTo>
                  <a:lnTo>
                    <a:pt x="1219200" y="167640"/>
                  </a:lnTo>
                  <a:close/>
                </a:path>
                <a:path w="1219200" h="214629">
                  <a:moveTo>
                    <a:pt x="12192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219200" y="165354"/>
                  </a:lnTo>
                  <a:lnTo>
                    <a:pt x="1219200" y="16459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9800" y="3708653"/>
              <a:ext cx="1219200" cy="214629"/>
            </a:xfrm>
            <a:custGeom>
              <a:avLst/>
              <a:gdLst/>
              <a:ahLst/>
              <a:cxnLst/>
              <a:rect l="l" t="t" r="r" b="b"/>
              <a:pathLst>
                <a:path w="1219200" h="214629">
                  <a:moveTo>
                    <a:pt x="12192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219200" y="214122"/>
                  </a:lnTo>
                  <a:lnTo>
                    <a:pt x="1219200" y="213360"/>
                  </a:lnTo>
                  <a:close/>
                </a:path>
                <a:path w="1219200" h="214629">
                  <a:moveTo>
                    <a:pt x="12192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219200" y="211074"/>
                  </a:lnTo>
                  <a:lnTo>
                    <a:pt x="1219200" y="210312"/>
                  </a:lnTo>
                  <a:close/>
                </a:path>
                <a:path w="1219200" h="214629">
                  <a:moveTo>
                    <a:pt x="12192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219200" y="208026"/>
                  </a:lnTo>
                  <a:lnTo>
                    <a:pt x="1219200" y="207264"/>
                  </a:lnTo>
                  <a:close/>
                </a:path>
                <a:path w="1219200" h="214629">
                  <a:moveTo>
                    <a:pt x="12192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219200" y="204978"/>
                  </a:lnTo>
                  <a:lnTo>
                    <a:pt x="1219200" y="204216"/>
                  </a:lnTo>
                  <a:close/>
                </a:path>
                <a:path w="1219200" h="214629">
                  <a:moveTo>
                    <a:pt x="12192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219200" y="201930"/>
                  </a:lnTo>
                  <a:lnTo>
                    <a:pt x="1219200" y="201168"/>
                  </a:lnTo>
                  <a:close/>
                </a:path>
                <a:path w="1219200" h="214629">
                  <a:moveTo>
                    <a:pt x="12192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219200" y="198882"/>
                  </a:lnTo>
                  <a:lnTo>
                    <a:pt x="1219200" y="198120"/>
                  </a:lnTo>
                  <a:close/>
                </a:path>
                <a:path w="1219200" h="214629">
                  <a:moveTo>
                    <a:pt x="12192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219200" y="195834"/>
                  </a:lnTo>
                  <a:lnTo>
                    <a:pt x="1219200" y="195072"/>
                  </a:lnTo>
                  <a:close/>
                </a:path>
                <a:path w="1219200" h="214629">
                  <a:moveTo>
                    <a:pt x="12192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219200" y="192786"/>
                  </a:lnTo>
                  <a:lnTo>
                    <a:pt x="1219200" y="192024"/>
                  </a:lnTo>
                  <a:close/>
                </a:path>
                <a:path w="1219200" h="214629">
                  <a:moveTo>
                    <a:pt x="12192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219200" y="189738"/>
                  </a:lnTo>
                  <a:lnTo>
                    <a:pt x="1219200" y="188976"/>
                  </a:lnTo>
                  <a:close/>
                </a:path>
                <a:path w="1219200" h="214629">
                  <a:moveTo>
                    <a:pt x="12192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219200" y="186690"/>
                  </a:lnTo>
                  <a:lnTo>
                    <a:pt x="1219200" y="185928"/>
                  </a:lnTo>
                  <a:close/>
                </a:path>
                <a:path w="1219200" h="214629">
                  <a:moveTo>
                    <a:pt x="12192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219200" y="183642"/>
                  </a:lnTo>
                  <a:lnTo>
                    <a:pt x="1219200" y="182880"/>
                  </a:lnTo>
                  <a:close/>
                </a:path>
                <a:path w="1219200" h="214629">
                  <a:moveTo>
                    <a:pt x="12192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219200" y="180594"/>
                  </a:lnTo>
                  <a:lnTo>
                    <a:pt x="1219200" y="179832"/>
                  </a:lnTo>
                  <a:close/>
                </a:path>
                <a:path w="1219200" h="214629">
                  <a:moveTo>
                    <a:pt x="12192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219200" y="177546"/>
                  </a:lnTo>
                  <a:lnTo>
                    <a:pt x="1219200" y="176784"/>
                  </a:lnTo>
                  <a:close/>
                </a:path>
                <a:path w="1219200" h="214629">
                  <a:moveTo>
                    <a:pt x="12192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219200" y="174498"/>
                  </a:lnTo>
                  <a:lnTo>
                    <a:pt x="1219200" y="173736"/>
                  </a:lnTo>
                  <a:close/>
                </a:path>
                <a:path w="1219200" h="214629">
                  <a:moveTo>
                    <a:pt x="12192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219200" y="171450"/>
                  </a:lnTo>
                  <a:lnTo>
                    <a:pt x="1219200" y="170688"/>
                  </a:lnTo>
                  <a:close/>
                </a:path>
                <a:path w="1219200" h="214629">
                  <a:moveTo>
                    <a:pt x="1219200" y="167640"/>
                  </a:moveTo>
                  <a:lnTo>
                    <a:pt x="0" y="167640"/>
                  </a:lnTo>
                  <a:lnTo>
                    <a:pt x="0" y="168414"/>
                  </a:lnTo>
                  <a:lnTo>
                    <a:pt x="1219200" y="168402"/>
                  </a:lnTo>
                  <a:lnTo>
                    <a:pt x="1219200" y="167640"/>
                  </a:lnTo>
                  <a:close/>
                </a:path>
                <a:path w="1219200" h="214629">
                  <a:moveTo>
                    <a:pt x="12192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219200" y="165354"/>
                  </a:lnTo>
                  <a:lnTo>
                    <a:pt x="1219200" y="164592"/>
                  </a:lnTo>
                  <a:close/>
                </a:path>
                <a:path w="1219200" h="214629">
                  <a:moveTo>
                    <a:pt x="12192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219200" y="162306"/>
                  </a:lnTo>
                  <a:lnTo>
                    <a:pt x="1219200" y="161544"/>
                  </a:lnTo>
                  <a:close/>
                </a:path>
                <a:path w="1219200" h="214629">
                  <a:moveTo>
                    <a:pt x="12192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219200" y="159258"/>
                  </a:lnTo>
                  <a:lnTo>
                    <a:pt x="1219200" y="158496"/>
                  </a:lnTo>
                  <a:close/>
                </a:path>
                <a:path w="1219200" h="214629">
                  <a:moveTo>
                    <a:pt x="12192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219200" y="156210"/>
                  </a:lnTo>
                  <a:lnTo>
                    <a:pt x="1219200" y="155448"/>
                  </a:lnTo>
                  <a:close/>
                </a:path>
                <a:path w="1219200" h="214629">
                  <a:moveTo>
                    <a:pt x="12192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219200" y="153162"/>
                  </a:lnTo>
                  <a:lnTo>
                    <a:pt x="1219200" y="152400"/>
                  </a:lnTo>
                  <a:close/>
                </a:path>
                <a:path w="1219200" h="214629">
                  <a:moveTo>
                    <a:pt x="12192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219200" y="150114"/>
                  </a:lnTo>
                  <a:lnTo>
                    <a:pt x="1219200" y="149352"/>
                  </a:lnTo>
                  <a:close/>
                </a:path>
                <a:path w="1219200" h="214629">
                  <a:moveTo>
                    <a:pt x="12192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219200" y="147066"/>
                  </a:lnTo>
                  <a:lnTo>
                    <a:pt x="1219200" y="146304"/>
                  </a:lnTo>
                  <a:close/>
                </a:path>
                <a:path w="1219200" h="214629">
                  <a:moveTo>
                    <a:pt x="12192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219200" y="144018"/>
                  </a:lnTo>
                  <a:lnTo>
                    <a:pt x="1219200" y="143256"/>
                  </a:lnTo>
                  <a:close/>
                </a:path>
                <a:path w="1219200" h="214629">
                  <a:moveTo>
                    <a:pt x="12192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219200" y="140970"/>
                  </a:lnTo>
                  <a:lnTo>
                    <a:pt x="1219200" y="140208"/>
                  </a:lnTo>
                  <a:close/>
                </a:path>
                <a:path w="1219200" h="214629">
                  <a:moveTo>
                    <a:pt x="12192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219200" y="137922"/>
                  </a:lnTo>
                  <a:lnTo>
                    <a:pt x="1219200" y="137160"/>
                  </a:lnTo>
                  <a:close/>
                </a:path>
                <a:path w="1219200" h="214629">
                  <a:moveTo>
                    <a:pt x="12192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219200" y="134874"/>
                  </a:lnTo>
                  <a:lnTo>
                    <a:pt x="1219200" y="134112"/>
                  </a:lnTo>
                  <a:close/>
                </a:path>
                <a:path w="1219200" h="214629">
                  <a:moveTo>
                    <a:pt x="12192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219200" y="131826"/>
                  </a:lnTo>
                  <a:lnTo>
                    <a:pt x="1219200" y="131064"/>
                  </a:lnTo>
                  <a:close/>
                </a:path>
                <a:path w="1219200" h="214629">
                  <a:moveTo>
                    <a:pt x="12192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219200" y="128778"/>
                  </a:lnTo>
                  <a:lnTo>
                    <a:pt x="1219200" y="128016"/>
                  </a:lnTo>
                  <a:close/>
                </a:path>
                <a:path w="1219200" h="214629">
                  <a:moveTo>
                    <a:pt x="12192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219200" y="125730"/>
                  </a:lnTo>
                  <a:lnTo>
                    <a:pt x="1219200" y="124968"/>
                  </a:lnTo>
                  <a:close/>
                </a:path>
                <a:path w="1219200" h="214629">
                  <a:moveTo>
                    <a:pt x="12192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219200" y="122682"/>
                  </a:lnTo>
                  <a:lnTo>
                    <a:pt x="1219200" y="121920"/>
                  </a:lnTo>
                  <a:close/>
                </a:path>
                <a:path w="1219200" h="214629">
                  <a:moveTo>
                    <a:pt x="12192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219200" y="119634"/>
                  </a:lnTo>
                  <a:lnTo>
                    <a:pt x="1219200" y="118872"/>
                  </a:lnTo>
                  <a:close/>
                </a:path>
                <a:path w="1219200" h="214629">
                  <a:moveTo>
                    <a:pt x="12192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219200" y="116586"/>
                  </a:lnTo>
                  <a:lnTo>
                    <a:pt x="1219200" y="115824"/>
                  </a:lnTo>
                  <a:close/>
                </a:path>
                <a:path w="1219200" h="214629">
                  <a:moveTo>
                    <a:pt x="12192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219200" y="113538"/>
                  </a:lnTo>
                  <a:lnTo>
                    <a:pt x="1219200" y="112776"/>
                  </a:lnTo>
                  <a:close/>
                </a:path>
                <a:path w="1219200" h="214629">
                  <a:moveTo>
                    <a:pt x="12192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219200" y="110490"/>
                  </a:lnTo>
                  <a:lnTo>
                    <a:pt x="1219200" y="109728"/>
                  </a:lnTo>
                  <a:close/>
                </a:path>
                <a:path w="1219200" h="214629">
                  <a:moveTo>
                    <a:pt x="12192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219200" y="107442"/>
                  </a:lnTo>
                  <a:lnTo>
                    <a:pt x="1219200" y="106680"/>
                  </a:lnTo>
                  <a:close/>
                </a:path>
                <a:path w="1219200" h="214629">
                  <a:moveTo>
                    <a:pt x="12192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219200" y="104394"/>
                  </a:lnTo>
                  <a:lnTo>
                    <a:pt x="1219200" y="103632"/>
                  </a:lnTo>
                  <a:close/>
                </a:path>
                <a:path w="1219200" h="214629">
                  <a:moveTo>
                    <a:pt x="12192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219200" y="101346"/>
                  </a:lnTo>
                  <a:lnTo>
                    <a:pt x="1219200" y="100584"/>
                  </a:lnTo>
                  <a:close/>
                </a:path>
                <a:path w="1219200" h="214629">
                  <a:moveTo>
                    <a:pt x="12192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219200" y="98298"/>
                  </a:lnTo>
                  <a:lnTo>
                    <a:pt x="1219200" y="97536"/>
                  </a:lnTo>
                  <a:close/>
                </a:path>
                <a:path w="1219200" h="214629">
                  <a:moveTo>
                    <a:pt x="12192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219200" y="95250"/>
                  </a:lnTo>
                  <a:lnTo>
                    <a:pt x="1219200" y="94488"/>
                  </a:lnTo>
                  <a:close/>
                </a:path>
                <a:path w="1219200" h="214629">
                  <a:moveTo>
                    <a:pt x="1219200" y="91440"/>
                  </a:moveTo>
                  <a:lnTo>
                    <a:pt x="0" y="91440"/>
                  </a:lnTo>
                  <a:lnTo>
                    <a:pt x="0" y="92214"/>
                  </a:lnTo>
                  <a:lnTo>
                    <a:pt x="1219200" y="92202"/>
                  </a:lnTo>
                  <a:lnTo>
                    <a:pt x="1219200" y="91440"/>
                  </a:lnTo>
                  <a:close/>
                </a:path>
                <a:path w="1219200" h="214629">
                  <a:moveTo>
                    <a:pt x="12192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219200" y="89154"/>
                  </a:lnTo>
                  <a:lnTo>
                    <a:pt x="1219200" y="88392"/>
                  </a:lnTo>
                  <a:close/>
                </a:path>
                <a:path w="1219200" h="214629">
                  <a:moveTo>
                    <a:pt x="12192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219200" y="86106"/>
                  </a:lnTo>
                  <a:lnTo>
                    <a:pt x="1219200" y="85344"/>
                  </a:lnTo>
                  <a:close/>
                </a:path>
                <a:path w="1219200" h="214629">
                  <a:moveTo>
                    <a:pt x="12192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219200" y="83058"/>
                  </a:lnTo>
                  <a:lnTo>
                    <a:pt x="1219200" y="82296"/>
                  </a:lnTo>
                  <a:close/>
                </a:path>
                <a:path w="1219200" h="214629">
                  <a:moveTo>
                    <a:pt x="12192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219200" y="80010"/>
                  </a:lnTo>
                  <a:lnTo>
                    <a:pt x="1219200" y="79248"/>
                  </a:lnTo>
                  <a:close/>
                </a:path>
                <a:path w="1219200" h="214629">
                  <a:moveTo>
                    <a:pt x="12192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219200" y="76962"/>
                  </a:lnTo>
                  <a:lnTo>
                    <a:pt x="1219200" y="76200"/>
                  </a:lnTo>
                  <a:close/>
                </a:path>
                <a:path w="1219200" h="214629">
                  <a:moveTo>
                    <a:pt x="12192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219200" y="73914"/>
                  </a:lnTo>
                  <a:lnTo>
                    <a:pt x="1219200" y="73152"/>
                  </a:lnTo>
                  <a:close/>
                </a:path>
                <a:path w="1219200" h="214629">
                  <a:moveTo>
                    <a:pt x="12192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219200" y="70866"/>
                  </a:lnTo>
                  <a:lnTo>
                    <a:pt x="1219200" y="70104"/>
                  </a:lnTo>
                  <a:close/>
                </a:path>
                <a:path w="1219200" h="214629">
                  <a:moveTo>
                    <a:pt x="12192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19200" y="67818"/>
                  </a:lnTo>
                  <a:lnTo>
                    <a:pt x="1219200" y="67056"/>
                  </a:lnTo>
                  <a:close/>
                </a:path>
                <a:path w="1219200" h="214629">
                  <a:moveTo>
                    <a:pt x="12192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219200" y="64770"/>
                  </a:lnTo>
                  <a:lnTo>
                    <a:pt x="1219200" y="64008"/>
                  </a:lnTo>
                  <a:close/>
                </a:path>
                <a:path w="1219200" h="214629">
                  <a:moveTo>
                    <a:pt x="12192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219200" y="61722"/>
                  </a:lnTo>
                  <a:lnTo>
                    <a:pt x="1219200" y="60960"/>
                  </a:lnTo>
                  <a:close/>
                </a:path>
                <a:path w="1219200" h="214629">
                  <a:moveTo>
                    <a:pt x="12192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219200" y="58674"/>
                  </a:lnTo>
                  <a:lnTo>
                    <a:pt x="1219200" y="57912"/>
                  </a:lnTo>
                  <a:close/>
                </a:path>
                <a:path w="1219200" h="214629">
                  <a:moveTo>
                    <a:pt x="12192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219200" y="55626"/>
                  </a:lnTo>
                  <a:lnTo>
                    <a:pt x="1219200" y="54864"/>
                  </a:lnTo>
                  <a:close/>
                </a:path>
                <a:path w="1219200" h="214629">
                  <a:moveTo>
                    <a:pt x="12192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219200" y="52578"/>
                  </a:lnTo>
                  <a:lnTo>
                    <a:pt x="1219200" y="51816"/>
                  </a:lnTo>
                  <a:close/>
                </a:path>
                <a:path w="1219200" h="214629">
                  <a:moveTo>
                    <a:pt x="12192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219200" y="49530"/>
                  </a:lnTo>
                  <a:lnTo>
                    <a:pt x="1219200" y="48768"/>
                  </a:lnTo>
                  <a:close/>
                </a:path>
                <a:path w="1219200" h="214629">
                  <a:moveTo>
                    <a:pt x="12192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219200" y="46482"/>
                  </a:lnTo>
                  <a:lnTo>
                    <a:pt x="1219200" y="45720"/>
                  </a:lnTo>
                  <a:close/>
                </a:path>
                <a:path w="1219200" h="214629">
                  <a:moveTo>
                    <a:pt x="12192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219200" y="43434"/>
                  </a:lnTo>
                  <a:lnTo>
                    <a:pt x="1219200" y="42672"/>
                  </a:lnTo>
                  <a:close/>
                </a:path>
                <a:path w="1219200" h="214629">
                  <a:moveTo>
                    <a:pt x="12192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219200" y="40386"/>
                  </a:lnTo>
                  <a:lnTo>
                    <a:pt x="1219200" y="39624"/>
                  </a:lnTo>
                  <a:close/>
                </a:path>
                <a:path w="1219200" h="214629">
                  <a:moveTo>
                    <a:pt x="12192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219200" y="37338"/>
                  </a:lnTo>
                  <a:lnTo>
                    <a:pt x="1219200" y="36576"/>
                  </a:lnTo>
                  <a:close/>
                </a:path>
                <a:path w="1219200" h="214629">
                  <a:moveTo>
                    <a:pt x="12192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219200" y="34290"/>
                  </a:lnTo>
                  <a:lnTo>
                    <a:pt x="1219200" y="33528"/>
                  </a:lnTo>
                  <a:close/>
                </a:path>
                <a:path w="1219200" h="214629">
                  <a:moveTo>
                    <a:pt x="12192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219200" y="31242"/>
                  </a:lnTo>
                  <a:lnTo>
                    <a:pt x="1219200" y="30480"/>
                  </a:lnTo>
                  <a:close/>
                </a:path>
                <a:path w="1219200" h="214629">
                  <a:moveTo>
                    <a:pt x="12192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219200" y="28194"/>
                  </a:lnTo>
                  <a:lnTo>
                    <a:pt x="1219200" y="27432"/>
                  </a:lnTo>
                  <a:close/>
                </a:path>
                <a:path w="1219200" h="214629">
                  <a:moveTo>
                    <a:pt x="12192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219200" y="25146"/>
                  </a:lnTo>
                  <a:lnTo>
                    <a:pt x="1219200" y="24384"/>
                  </a:lnTo>
                  <a:close/>
                </a:path>
                <a:path w="1219200" h="214629">
                  <a:moveTo>
                    <a:pt x="12192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219200" y="22098"/>
                  </a:lnTo>
                  <a:lnTo>
                    <a:pt x="1219200" y="21336"/>
                  </a:lnTo>
                  <a:close/>
                </a:path>
                <a:path w="1219200" h="214629">
                  <a:moveTo>
                    <a:pt x="12192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219200" y="19050"/>
                  </a:lnTo>
                  <a:lnTo>
                    <a:pt x="1219200" y="18288"/>
                  </a:lnTo>
                  <a:close/>
                </a:path>
                <a:path w="1219200" h="214629">
                  <a:moveTo>
                    <a:pt x="1219200" y="15240"/>
                  </a:moveTo>
                  <a:lnTo>
                    <a:pt x="0" y="15240"/>
                  </a:lnTo>
                  <a:lnTo>
                    <a:pt x="0" y="16014"/>
                  </a:lnTo>
                  <a:lnTo>
                    <a:pt x="1219200" y="16002"/>
                  </a:lnTo>
                  <a:lnTo>
                    <a:pt x="1219200" y="15240"/>
                  </a:lnTo>
                  <a:close/>
                </a:path>
                <a:path w="1219200" h="214629">
                  <a:moveTo>
                    <a:pt x="12192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219200" y="12954"/>
                  </a:lnTo>
                  <a:lnTo>
                    <a:pt x="1219200" y="12192"/>
                  </a:lnTo>
                  <a:close/>
                </a:path>
                <a:path w="1219200" h="214629">
                  <a:moveTo>
                    <a:pt x="12192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219200" y="9906"/>
                  </a:lnTo>
                  <a:lnTo>
                    <a:pt x="1219200" y="9144"/>
                  </a:lnTo>
                  <a:close/>
                </a:path>
                <a:path w="1219200" h="214629">
                  <a:moveTo>
                    <a:pt x="12192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219200" y="6858"/>
                  </a:lnTo>
                  <a:lnTo>
                    <a:pt x="1219200" y="6096"/>
                  </a:lnTo>
                  <a:close/>
                </a:path>
                <a:path w="1219200" h="214629">
                  <a:moveTo>
                    <a:pt x="12192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219200" y="3810"/>
                  </a:lnTo>
                  <a:lnTo>
                    <a:pt x="1219200" y="3048"/>
                  </a:lnTo>
                  <a:close/>
                </a:path>
                <a:path w="1219200" h="214629">
                  <a:moveTo>
                    <a:pt x="12192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219200" y="76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19800" y="3922013"/>
              <a:ext cx="1219200" cy="214629"/>
            </a:xfrm>
            <a:custGeom>
              <a:avLst/>
              <a:gdLst/>
              <a:ahLst/>
              <a:cxnLst/>
              <a:rect l="l" t="t" r="r" b="b"/>
              <a:pathLst>
                <a:path w="1219200" h="214629">
                  <a:moveTo>
                    <a:pt x="12192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219200" y="214122"/>
                  </a:lnTo>
                  <a:lnTo>
                    <a:pt x="1219200" y="213360"/>
                  </a:lnTo>
                  <a:close/>
                </a:path>
                <a:path w="1219200" h="214629">
                  <a:moveTo>
                    <a:pt x="12192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219200" y="211074"/>
                  </a:lnTo>
                  <a:lnTo>
                    <a:pt x="1219200" y="210312"/>
                  </a:lnTo>
                  <a:close/>
                </a:path>
                <a:path w="1219200" h="214629">
                  <a:moveTo>
                    <a:pt x="12192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219200" y="208026"/>
                  </a:lnTo>
                  <a:lnTo>
                    <a:pt x="1219200" y="207264"/>
                  </a:lnTo>
                  <a:close/>
                </a:path>
                <a:path w="1219200" h="214629">
                  <a:moveTo>
                    <a:pt x="12192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219200" y="204978"/>
                  </a:lnTo>
                  <a:lnTo>
                    <a:pt x="1219200" y="204216"/>
                  </a:lnTo>
                  <a:close/>
                </a:path>
                <a:path w="1219200" h="214629">
                  <a:moveTo>
                    <a:pt x="12192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219200" y="201930"/>
                  </a:lnTo>
                  <a:lnTo>
                    <a:pt x="1219200" y="201168"/>
                  </a:lnTo>
                  <a:close/>
                </a:path>
                <a:path w="1219200" h="214629">
                  <a:moveTo>
                    <a:pt x="12192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219200" y="198882"/>
                  </a:lnTo>
                  <a:lnTo>
                    <a:pt x="1219200" y="198120"/>
                  </a:lnTo>
                  <a:close/>
                </a:path>
                <a:path w="1219200" h="214629">
                  <a:moveTo>
                    <a:pt x="12192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219200" y="195834"/>
                  </a:lnTo>
                  <a:lnTo>
                    <a:pt x="1219200" y="195072"/>
                  </a:lnTo>
                  <a:close/>
                </a:path>
                <a:path w="1219200" h="214629">
                  <a:moveTo>
                    <a:pt x="12192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219200" y="192786"/>
                  </a:lnTo>
                  <a:lnTo>
                    <a:pt x="1219200" y="192024"/>
                  </a:lnTo>
                  <a:close/>
                </a:path>
                <a:path w="1219200" h="214629">
                  <a:moveTo>
                    <a:pt x="12192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219200" y="189738"/>
                  </a:lnTo>
                  <a:lnTo>
                    <a:pt x="1219200" y="188976"/>
                  </a:lnTo>
                  <a:close/>
                </a:path>
                <a:path w="1219200" h="214629">
                  <a:moveTo>
                    <a:pt x="12192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219200" y="186690"/>
                  </a:lnTo>
                  <a:lnTo>
                    <a:pt x="1219200" y="185928"/>
                  </a:lnTo>
                  <a:close/>
                </a:path>
                <a:path w="1219200" h="214629">
                  <a:moveTo>
                    <a:pt x="1219200" y="182880"/>
                  </a:moveTo>
                  <a:lnTo>
                    <a:pt x="0" y="182880"/>
                  </a:lnTo>
                  <a:lnTo>
                    <a:pt x="0" y="183654"/>
                  </a:lnTo>
                  <a:lnTo>
                    <a:pt x="1219200" y="183642"/>
                  </a:lnTo>
                  <a:lnTo>
                    <a:pt x="1219200" y="182880"/>
                  </a:lnTo>
                  <a:close/>
                </a:path>
                <a:path w="1219200" h="214629">
                  <a:moveTo>
                    <a:pt x="12192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219200" y="180594"/>
                  </a:lnTo>
                  <a:lnTo>
                    <a:pt x="1219200" y="179832"/>
                  </a:lnTo>
                  <a:close/>
                </a:path>
                <a:path w="1219200" h="214629">
                  <a:moveTo>
                    <a:pt x="12192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219200" y="177546"/>
                  </a:lnTo>
                  <a:lnTo>
                    <a:pt x="1219200" y="176784"/>
                  </a:lnTo>
                  <a:close/>
                </a:path>
                <a:path w="1219200" h="214629">
                  <a:moveTo>
                    <a:pt x="12192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219200" y="174498"/>
                  </a:lnTo>
                  <a:lnTo>
                    <a:pt x="1219200" y="173736"/>
                  </a:lnTo>
                  <a:close/>
                </a:path>
                <a:path w="1219200" h="214629">
                  <a:moveTo>
                    <a:pt x="12192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219200" y="171450"/>
                  </a:lnTo>
                  <a:lnTo>
                    <a:pt x="1219200" y="170688"/>
                  </a:lnTo>
                  <a:close/>
                </a:path>
                <a:path w="1219200" h="214629">
                  <a:moveTo>
                    <a:pt x="12192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219200" y="168402"/>
                  </a:lnTo>
                  <a:lnTo>
                    <a:pt x="1219200" y="167640"/>
                  </a:lnTo>
                  <a:close/>
                </a:path>
                <a:path w="1219200" h="214629">
                  <a:moveTo>
                    <a:pt x="12192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219200" y="165354"/>
                  </a:lnTo>
                  <a:lnTo>
                    <a:pt x="1219200" y="164592"/>
                  </a:lnTo>
                  <a:close/>
                </a:path>
                <a:path w="1219200" h="214629">
                  <a:moveTo>
                    <a:pt x="12192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219200" y="162306"/>
                  </a:lnTo>
                  <a:lnTo>
                    <a:pt x="1219200" y="161544"/>
                  </a:lnTo>
                  <a:close/>
                </a:path>
                <a:path w="1219200" h="214629">
                  <a:moveTo>
                    <a:pt x="12192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219200" y="159258"/>
                  </a:lnTo>
                  <a:lnTo>
                    <a:pt x="1219200" y="158496"/>
                  </a:lnTo>
                  <a:close/>
                </a:path>
                <a:path w="1219200" h="214629">
                  <a:moveTo>
                    <a:pt x="12192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219200" y="156210"/>
                  </a:lnTo>
                  <a:lnTo>
                    <a:pt x="1219200" y="155448"/>
                  </a:lnTo>
                  <a:close/>
                </a:path>
                <a:path w="1219200" h="214629">
                  <a:moveTo>
                    <a:pt x="12192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219200" y="153162"/>
                  </a:lnTo>
                  <a:lnTo>
                    <a:pt x="1219200" y="152400"/>
                  </a:lnTo>
                  <a:close/>
                </a:path>
                <a:path w="1219200" h="214629">
                  <a:moveTo>
                    <a:pt x="12192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219200" y="150114"/>
                  </a:lnTo>
                  <a:lnTo>
                    <a:pt x="1219200" y="149352"/>
                  </a:lnTo>
                  <a:close/>
                </a:path>
                <a:path w="1219200" h="214629">
                  <a:moveTo>
                    <a:pt x="12192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219200" y="147066"/>
                  </a:lnTo>
                  <a:lnTo>
                    <a:pt x="1219200" y="146304"/>
                  </a:lnTo>
                  <a:close/>
                </a:path>
                <a:path w="1219200" h="214629">
                  <a:moveTo>
                    <a:pt x="12192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219200" y="144018"/>
                  </a:lnTo>
                  <a:lnTo>
                    <a:pt x="1219200" y="143256"/>
                  </a:lnTo>
                  <a:close/>
                </a:path>
                <a:path w="1219200" h="214629">
                  <a:moveTo>
                    <a:pt x="12192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219200" y="140970"/>
                  </a:lnTo>
                  <a:lnTo>
                    <a:pt x="1219200" y="140208"/>
                  </a:lnTo>
                  <a:close/>
                </a:path>
                <a:path w="1219200" h="214629">
                  <a:moveTo>
                    <a:pt x="12192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219200" y="137922"/>
                  </a:lnTo>
                  <a:lnTo>
                    <a:pt x="1219200" y="137160"/>
                  </a:lnTo>
                  <a:close/>
                </a:path>
                <a:path w="1219200" h="214629">
                  <a:moveTo>
                    <a:pt x="12192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219200" y="134874"/>
                  </a:lnTo>
                  <a:lnTo>
                    <a:pt x="1219200" y="134112"/>
                  </a:lnTo>
                  <a:close/>
                </a:path>
                <a:path w="1219200" h="214629">
                  <a:moveTo>
                    <a:pt x="12192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219200" y="131826"/>
                  </a:lnTo>
                  <a:lnTo>
                    <a:pt x="1219200" y="131064"/>
                  </a:lnTo>
                  <a:close/>
                </a:path>
                <a:path w="1219200" h="214629">
                  <a:moveTo>
                    <a:pt x="12192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219200" y="128778"/>
                  </a:lnTo>
                  <a:lnTo>
                    <a:pt x="1219200" y="128016"/>
                  </a:lnTo>
                  <a:close/>
                </a:path>
                <a:path w="1219200" h="214629">
                  <a:moveTo>
                    <a:pt x="12192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219200" y="125730"/>
                  </a:lnTo>
                  <a:lnTo>
                    <a:pt x="1219200" y="124968"/>
                  </a:lnTo>
                  <a:close/>
                </a:path>
                <a:path w="1219200" h="214629">
                  <a:moveTo>
                    <a:pt x="12192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219200" y="122682"/>
                  </a:lnTo>
                  <a:lnTo>
                    <a:pt x="1219200" y="121920"/>
                  </a:lnTo>
                  <a:close/>
                </a:path>
                <a:path w="1219200" h="214629">
                  <a:moveTo>
                    <a:pt x="12192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219200" y="119634"/>
                  </a:lnTo>
                  <a:lnTo>
                    <a:pt x="1219200" y="118872"/>
                  </a:lnTo>
                  <a:close/>
                </a:path>
                <a:path w="1219200" h="214629">
                  <a:moveTo>
                    <a:pt x="12192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219200" y="116586"/>
                  </a:lnTo>
                  <a:lnTo>
                    <a:pt x="1219200" y="115824"/>
                  </a:lnTo>
                  <a:close/>
                </a:path>
                <a:path w="1219200" h="214629">
                  <a:moveTo>
                    <a:pt x="12192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219200" y="113538"/>
                  </a:lnTo>
                  <a:lnTo>
                    <a:pt x="1219200" y="112776"/>
                  </a:lnTo>
                  <a:close/>
                </a:path>
                <a:path w="1219200" h="214629">
                  <a:moveTo>
                    <a:pt x="12192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219200" y="110490"/>
                  </a:lnTo>
                  <a:lnTo>
                    <a:pt x="1219200" y="109728"/>
                  </a:lnTo>
                  <a:close/>
                </a:path>
                <a:path w="1219200" h="214629">
                  <a:moveTo>
                    <a:pt x="1219200" y="106680"/>
                  </a:moveTo>
                  <a:lnTo>
                    <a:pt x="0" y="106680"/>
                  </a:lnTo>
                  <a:lnTo>
                    <a:pt x="0" y="107454"/>
                  </a:lnTo>
                  <a:lnTo>
                    <a:pt x="1219200" y="107442"/>
                  </a:lnTo>
                  <a:lnTo>
                    <a:pt x="1219200" y="106680"/>
                  </a:lnTo>
                  <a:close/>
                </a:path>
                <a:path w="1219200" h="214629">
                  <a:moveTo>
                    <a:pt x="12192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219200" y="104394"/>
                  </a:lnTo>
                  <a:lnTo>
                    <a:pt x="1219200" y="103632"/>
                  </a:lnTo>
                  <a:close/>
                </a:path>
                <a:path w="1219200" h="214629">
                  <a:moveTo>
                    <a:pt x="12192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219200" y="101346"/>
                  </a:lnTo>
                  <a:lnTo>
                    <a:pt x="1219200" y="100584"/>
                  </a:lnTo>
                  <a:close/>
                </a:path>
                <a:path w="1219200" h="214629">
                  <a:moveTo>
                    <a:pt x="12192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219200" y="98298"/>
                  </a:lnTo>
                  <a:lnTo>
                    <a:pt x="1219200" y="97536"/>
                  </a:lnTo>
                  <a:close/>
                </a:path>
                <a:path w="1219200" h="214629">
                  <a:moveTo>
                    <a:pt x="12192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219200" y="95250"/>
                  </a:lnTo>
                  <a:lnTo>
                    <a:pt x="1219200" y="94488"/>
                  </a:lnTo>
                  <a:close/>
                </a:path>
                <a:path w="1219200" h="214629">
                  <a:moveTo>
                    <a:pt x="12192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219200" y="92202"/>
                  </a:lnTo>
                  <a:lnTo>
                    <a:pt x="1219200" y="91440"/>
                  </a:lnTo>
                  <a:close/>
                </a:path>
                <a:path w="1219200" h="214629">
                  <a:moveTo>
                    <a:pt x="12192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219200" y="89154"/>
                  </a:lnTo>
                  <a:lnTo>
                    <a:pt x="1219200" y="88392"/>
                  </a:lnTo>
                  <a:close/>
                </a:path>
                <a:path w="1219200" h="214629">
                  <a:moveTo>
                    <a:pt x="12192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219200" y="86106"/>
                  </a:lnTo>
                  <a:lnTo>
                    <a:pt x="1219200" y="85344"/>
                  </a:lnTo>
                  <a:close/>
                </a:path>
                <a:path w="1219200" h="214629">
                  <a:moveTo>
                    <a:pt x="12192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219200" y="83058"/>
                  </a:lnTo>
                  <a:lnTo>
                    <a:pt x="1219200" y="82296"/>
                  </a:lnTo>
                  <a:close/>
                </a:path>
                <a:path w="1219200" h="214629">
                  <a:moveTo>
                    <a:pt x="12192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219200" y="80010"/>
                  </a:lnTo>
                  <a:lnTo>
                    <a:pt x="1219200" y="79248"/>
                  </a:lnTo>
                  <a:close/>
                </a:path>
                <a:path w="1219200" h="214629">
                  <a:moveTo>
                    <a:pt x="12192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219200" y="76962"/>
                  </a:lnTo>
                  <a:lnTo>
                    <a:pt x="1219200" y="76200"/>
                  </a:lnTo>
                  <a:close/>
                </a:path>
                <a:path w="1219200" h="214629">
                  <a:moveTo>
                    <a:pt x="12192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219200" y="73914"/>
                  </a:lnTo>
                  <a:lnTo>
                    <a:pt x="1219200" y="73152"/>
                  </a:lnTo>
                  <a:close/>
                </a:path>
                <a:path w="1219200" h="214629">
                  <a:moveTo>
                    <a:pt x="12192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219200" y="70866"/>
                  </a:lnTo>
                  <a:lnTo>
                    <a:pt x="1219200" y="70104"/>
                  </a:lnTo>
                  <a:close/>
                </a:path>
                <a:path w="1219200" h="214629">
                  <a:moveTo>
                    <a:pt x="12192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19200" y="67818"/>
                  </a:lnTo>
                  <a:lnTo>
                    <a:pt x="1219200" y="67056"/>
                  </a:lnTo>
                  <a:close/>
                </a:path>
                <a:path w="1219200" h="214629">
                  <a:moveTo>
                    <a:pt x="12192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219200" y="64770"/>
                  </a:lnTo>
                  <a:lnTo>
                    <a:pt x="1219200" y="64008"/>
                  </a:lnTo>
                  <a:close/>
                </a:path>
                <a:path w="1219200" h="214629">
                  <a:moveTo>
                    <a:pt x="12192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219200" y="61722"/>
                  </a:lnTo>
                  <a:lnTo>
                    <a:pt x="1219200" y="60960"/>
                  </a:lnTo>
                  <a:close/>
                </a:path>
                <a:path w="1219200" h="214629">
                  <a:moveTo>
                    <a:pt x="12192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219200" y="58674"/>
                  </a:lnTo>
                  <a:lnTo>
                    <a:pt x="1219200" y="57912"/>
                  </a:lnTo>
                  <a:close/>
                </a:path>
                <a:path w="1219200" h="214629">
                  <a:moveTo>
                    <a:pt x="12192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219200" y="55626"/>
                  </a:lnTo>
                  <a:lnTo>
                    <a:pt x="1219200" y="54864"/>
                  </a:lnTo>
                  <a:close/>
                </a:path>
                <a:path w="1219200" h="214629">
                  <a:moveTo>
                    <a:pt x="12192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219200" y="52578"/>
                  </a:lnTo>
                  <a:lnTo>
                    <a:pt x="1219200" y="51816"/>
                  </a:lnTo>
                  <a:close/>
                </a:path>
                <a:path w="1219200" h="214629">
                  <a:moveTo>
                    <a:pt x="12192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219200" y="49530"/>
                  </a:lnTo>
                  <a:lnTo>
                    <a:pt x="1219200" y="48768"/>
                  </a:lnTo>
                  <a:close/>
                </a:path>
                <a:path w="1219200" h="214629">
                  <a:moveTo>
                    <a:pt x="12192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219200" y="46482"/>
                  </a:lnTo>
                  <a:lnTo>
                    <a:pt x="1219200" y="45720"/>
                  </a:lnTo>
                  <a:close/>
                </a:path>
                <a:path w="1219200" h="214629">
                  <a:moveTo>
                    <a:pt x="12192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219200" y="43434"/>
                  </a:lnTo>
                  <a:lnTo>
                    <a:pt x="1219200" y="42672"/>
                  </a:lnTo>
                  <a:close/>
                </a:path>
                <a:path w="1219200" h="214629">
                  <a:moveTo>
                    <a:pt x="12192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219200" y="40386"/>
                  </a:lnTo>
                  <a:lnTo>
                    <a:pt x="1219200" y="39624"/>
                  </a:lnTo>
                  <a:close/>
                </a:path>
                <a:path w="1219200" h="214629">
                  <a:moveTo>
                    <a:pt x="12192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219200" y="37338"/>
                  </a:lnTo>
                  <a:lnTo>
                    <a:pt x="1219200" y="36576"/>
                  </a:lnTo>
                  <a:close/>
                </a:path>
                <a:path w="1219200" h="214629">
                  <a:moveTo>
                    <a:pt x="12192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219200" y="34290"/>
                  </a:lnTo>
                  <a:lnTo>
                    <a:pt x="1219200" y="33528"/>
                  </a:lnTo>
                  <a:close/>
                </a:path>
                <a:path w="1219200" h="214629">
                  <a:moveTo>
                    <a:pt x="1219200" y="30480"/>
                  </a:moveTo>
                  <a:lnTo>
                    <a:pt x="0" y="30480"/>
                  </a:lnTo>
                  <a:lnTo>
                    <a:pt x="0" y="31254"/>
                  </a:lnTo>
                  <a:lnTo>
                    <a:pt x="1219200" y="31242"/>
                  </a:lnTo>
                  <a:lnTo>
                    <a:pt x="1219200" y="30480"/>
                  </a:lnTo>
                  <a:close/>
                </a:path>
                <a:path w="1219200" h="214629">
                  <a:moveTo>
                    <a:pt x="12192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219200" y="28194"/>
                  </a:lnTo>
                  <a:lnTo>
                    <a:pt x="1219200" y="27432"/>
                  </a:lnTo>
                  <a:close/>
                </a:path>
                <a:path w="1219200" h="214629">
                  <a:moveTo>
                    <a:pt x="12192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219200" y="25146"/>
                  </a:lnTo>
                  <a:lnTo>
                    <a:pt x="1219200" y="24384"/>
                  </a:lnTo>
                  <a:close/>
                </a:path>
                <a:path w="1219200" h="214629">
                  <a:moveTo>
                    <a:pt x="12192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219200" y="22098"/>
                  </a:lnTo>
                  <a:lnTo>
                    <a:pt x="1219200" y="21336"/>
                  </a:lnTo>
                  <a:close/>
                </a:path>
                <a:path w="1219200" h="214629">
                  <a:moveTo>
                    <a:pt x="12192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219200" y="19050"/>
                  </a:lnTo>
                  <a:lnTo>
                    <a:pt x="1219200" y="18288"/>
                  </a:lnTo>
                  <a:close/>
                </a:path>
                <a:path w="1219200" h="214629">
                  <a:moveTo>
                    <a:pt x="12192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219200" y="16002"/>
                  </a:lnTo>
                  <a:lnTo>
                    <a:pt x="1219200" y="15240"/>
                  </a:lnTo>
                  <a:close/>
                </a:path>
                <a:path w="1219200" h="214629">
                  <a:moveTo>
                    <a:pt x="12192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219200" y="12954"/>
                  </a:lnTo>
                  <a:lnTo>
                    <a:pt x="1219200" y="12192"/>
                  </a:lnTo>
                  <a:close/>
                </a:path>
                <a:path w="1219200" h="214629">
                  <a:moveTo>
                    <a:pt x="12192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219200" y="9906"/>
                  </a:lnTo>
                  <a:lnTo>
                    <a:pt x="1219200" y="9144"/>
                  </a:lnTo>
                  <a:close/>
                </a:path>
                <a:path w="1219200" h="214629">
                  <a:moveTo>
                    <a:pt x="12192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219200" y="6858"/>
                  </a:lnTo>
                  <a:lnTo>
                    <a:pt x="1219200" y="6096"/>
                  </a:lnTo>
                  <a:close/>
                </a:path>
                <a:path w="1219200" h="214629">
                  <a:moveTo>
                    <a:pt x="12192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219200" y="3810"/>
                  </a:lnTo>
                  <a:lnTo>
                    <a:pt x="1219200" y="3048"/>
                  </a:lnTo>
                  <a:close/>
                </a:path>
                <a:path w="1219200" h="214629">
                  <a:moveTo>
                    <a:pt x="12192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219200" y="76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19800" y="4135373"/>
              <a:ext cx="1219200" cy="214629"/>
            </a:xfrm>
            <a:custGeom>
              <a:avLst/>
              <a:gdLst/>
              <a:ahLst/>
              <a:cxnLst/>
              <a:rect l="l" t="t" r="r" b="b"/>
              <a:pathLst>
                <a:path w="1219200" h="214629">
                  <a:moveTo>
                    <a:pt x="12192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219200" y="214122"/>
                  </a:lnTo>
                  <a:lnTo>
                    <a:pt x="1219200" y="213360"/>
                  </a:lnTo>
                  <a:close/>
                </a:path>
                <a:path w="1219200" h="214629">
                  <a:moveTo>
                    <a:pt x="12192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219200" y="211074"/>
                  </a:lnTo>
                  <a:lnTo>
                    <a:pt x="1219200" y="210312"/>
                  </a:lnTo>
                  <a:close/>
                </a:path>
                <a:path w="1219200" h="214629">
                  <a:moveTo>
                    <a:pt x="12192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219200" y="208026"/>
                  </a:lnTo>
                  <a:lnTo>
                    <a:pt x="1219200" y="207264"/>
                  </a:lnTo>
                  <a:close/>
                </a:path>
                <a:path w="1219200" h="214629">
                  <a:moveTo>
                    <a:pt x="12192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219200" y="204978"/>
                  </a:lnTo>
                  <a:lnTo>
                    <a:pt x="1219200" y="204216"/>
                  </a:lnTo>
                  <a:close/>
                </a:path>
                <a:path w="1219200" h="214629">
                  <a:moveTo>
                    <a:pt x="12192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219200" y="201930"/>
                  </a:lnTo>
                  <a:lnTo>
                    <a:pt x="1219200" y="201168"/>
                  </a:lnTo>
                  <a:close/>
                </a:path>
                <a:path w="1219200" h="214629">
                  <a:moveTo>
                    <a:pt x="1219200" y="198120"/>
                  </a:moveTo>
                  <a:lnTo>
                    <a:pt x="0" y="198120"/>
                  </a:lnTo>
                  <a:lnTo>
                    <a:pt x="0" y="198894"/>
                  </a:lnTo>
                  <a:lnTo>
                    <a:pt x="1219200" y="198882"/>
                  </a:lnTo>
                  <a:lnTo>
                    <a:pt x="1219200" y="198120"/>
                  </a:lnTo>
                  <a:close/>
                </a:path>
                <a:path w="1219200" h="214629">
                  <a:moveTo>
                    <a:pt x="12192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219200" y="195834"/>
                  </a:lnTo>
                  <a:lnTo>
                    <a:pt x="1219200" y="195072"/>
                  </a:lnTo>
                  <a:close/>
                </a:path>
                <a:path w="1219200" h="214629">
                  <a:moveTo>
                    <a:pt x="12192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219200" y="192786"/>
                  </a:lnTo>
                  <a:lnTo>
                    <a:pt x="1219200" y="192024"/>
                  </a:lnTo>
                  <a:close/>
                </a:path>
                <a:path w="1219200" h="214629">
                  <a:moveTo>
                    <a:pt x="12192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219200" y="189738"/>
                  </a:lnTo>
                  <a:lnTo>
                    <a:pt x="1219200" y="188976"/>
                  </a:lnTo>
                  <a:close/>
                </a:path>
                <a:path w="1219200" h="214629">
                  <a:moveTo>
                    <a:pt x="12192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219200" y="186690"/>
                  </a:lnTo>
                  <a:lnTo>
                    <a:pt x="1219200" y="185928"/>
                  </a:lnTo>
                  <a:close/>
                </a:path>
                <a:path w="1219200" h="214629">
                  <a:moveTo>
                    <a:pt x="12192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219200" y="183642"/>
                  </a:lnTo>
                  <a:lnTo>
                    <a:pt x="1219200" y="182880"/>
                  </a:lnTo>
                  <a:close/>
                </a:path>
                <a:path w="1219200" h="214629">
                  <a:moveTo>
                    <a:pt x="12192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219200" y="180594"/>
                  </a:lnTo>
                  <a:lnTo>
                    <a:pt x="1219200" y="179832"/>
                  </a:lnTo>
                  <a:close/>
                </a:path>
                <a:path w="1219200" h="214629">
                  <a:moveTo>
                    <a:pt x="12192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219200" y="177546"/>
                  </a:lnTo>
                  <a:lnTo>
                    <a:pt x="1219200" y="176784"/>
                  </a:lnTo>
                  <a:close/>
                </a:path>
                <a:path w="1219200" h="214629">
                  <a:moveTo>
                    <a:pt x="12192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219200" y="174498"/>
                  </a:lnTo>
                  <a:lnTo>
                    <a:pt x="1219200" y="173736"/>
                  </a:lnTo>
                  <a:close/>
                </a:path>
                <a:path w="1219200" h="214629">
                  <a:moveTo>
                    <a:pt x="12192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219200" y="171450"/>
                  </a:lnTo>
                  <a:lnTo>
                    <a:pt x="1219200" y="170688"/>
                  </a:lnTo>
                  <a:close/>
                </a:path>
                <a:path w="1219200" h="214629">
                  <a:moveTo>
                    <a:pt x="12192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219200" y="168402"/>
                  </a:lnTo>
                  <a:lnTo>
                    <a:pt x="1219200" y="167640"/>
                  </a:lnTo>
                  <a:close/>
                </a:path>
                <a:path w="1219200" h="214629">
                  <a:moveTo>
                    <a:pt x="12192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219200" y="165354"/>
                  </a:lnTo>
                  <a:lnTo>
                    <a:pt x="1219200" y="164592"/>
                  </a:lnTo>
                  <a:close/>
                </a:path>
                <a:path w="1219200" h="214629">
                  <a:moveTo>
                    <a:pt x="12192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219200" y="162306"/>
                  </a:lnTo>
                  <a:lnTo>
                    <a:pt x="1219200" y="161544"/>
                  </a:lnTo>
                  <a:close/>
                </a:path>
                <a:path w="1219200" h="214629">
                  <a:moveTo>
                    <a:pt x="12192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219200" y="159258"/>
                  </a:lnTo>
                  <a:lnTo>
                    <a:pt x="1219200" y="158496"/>
                  </a:lnTo>
                  <a:close/>
                </a:path>
                <a:path w="1219200" h="214629">
                  <a:moveTo>
                    <a:pt x="12192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219200" y="156210"/>
                  </a:lnTo>
                  <a:lnTo>
                    <a:pt x="1219200" y="155448"/>
                  </a:lnTo>
                  <a:close/>
                </a:path>
                <a:path w="1219200" h="214629">
                  <a:moveTo>
                    <a:pt x="12192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219200" y="153162"/>
                  </a:lnTo>
                  <a:lnTo>
                    <a:pt x="1219200" y="152400"/>
                  </a:lnTo>
                  <a:close/>
                </a:path>
                <a:path w="1219200" h="214629">
                  <a:moveTo>
                    <a:pt x="12192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219200" y="150114"/>
                  </a:lnTo>
                  <a:lnTo>
                    <a:pt x="1219200" y="149352"/>
                  </a:lnTo>
                  <a:close/>
                </a:path>
                <a:path w="1219200" h="214629">
                  <a:moveTo>
                    <a:pt x="12192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219200" y="147066"/>
                  </a:lnTo>
                  <a:lnTo>
                    <a:pt x="1219200" y="146304"/>
                  </a:lnTo>
                  <a:close/>
                </a:path>
                <a:path w="1219200" h="214629">
                  <a:moveTo>
                    <a:pt x="12192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219200" y="144018"/>
                  </a:lnTo>
                  <a:lnTo>
                    <a:pt x="1219200" y="143256"/>
                  </a:lnTo>
                  <a:close/>
                </a:path>
                <a:path w="1219200" h="214629">
                  <a:moveTo>
                    <a:pt x="12192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219200" y="140970"/>
                  </a:lnTo>
                  <a:lnTo>
                    <a:pt x="1219200" y="140208"/>
                  </a:lnTo>
                  <a:close/>
                </a:path>
                <a:path w="1219200" h="214629">
                  <a:moveTo>
                    <a:pt x="12192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219200" y="137922"/>
                  </a:lnTo>
                  <a:lnTo>
                    <a:pt x="1219200" y="137160"/>
                  </a:lnTo>
                  <a:close/>
                </a:path>
                <a:path w="1219200" h="214629">
                  <a:moveTo>
                    <a:pt x="12192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219200" y="134874"/>
                  </a:lnTo>
                  <a:lnTo>
                    <a:pt x="1219200" y="134112"/>
                  </a:lnTo>
                  <a:close/>
                </a:path>
                <a:path w="1219200" h="214629">
                  <a:moveTo>
                    <a:pt x="12192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219200" y="131826"/>
                  </a:lnTo>
                  <a:lnTo>
                    <a:pt x="1219200" y="131064"/>
                  </a:lnTo>
                  <a:close/>
                </a:path>
                <a:path w="1219200" h="214629">
                  <a:moveTo>
                    <a:pt x="12192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219200" y="128778"/>
                  </a:lnTo>
                  <a:lnTo>
                    <a:pt x="1219200" y="128016"/>
                  </a:lnTo>
                  <a:close/>
                </a:path>
                <a:path w="1219200" h="214629">
                  <a:moveTo>
                    <a:pt x="12192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219200" y="125730"/>
                  </a:lnTo>
                  <a:lnTo>
                    <a:pt x="1219200" y="124968"/>
                  </a:lnTo>
                  <a:close/>
                </a:path>
                <a:path w="1219200" h="214629">
                  <a:moveTo>
                    <a:pt x="1219200" y="121920"/>
                  </a:moveTo>
                  <a:lnTo>
                    <a:pt x="0" y="121920"/>
                  </a:lnTo>
                  <a:lnTo>
                    <a:pt x="0" y="122694"/>
                  </a:lnTo>
                  <a:lnTo>
                    <a:pt x="1219200" y="122682"/>
                  </a:lnTo>
                  <a:lnTo>
                    <a:pt x="1219200" y="121920"/>
                  </a:lnTo>
                  <a:close/>
                </a:path>
                <a:path w="1219200" h="214629">
                  <a:moveTo>
                    <a:pt x="12192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219200" y="119634"/>
                  </a:lnTo>
                  <a:lnTo>
                    <a:pt x="1219200" y="118872"/>
                  </a:lnTo>
                  <a:close/>
                </a:path>
                <a:path w="1219200" h="214629">
                  <a:moveTo>
                    <a:pt x="12192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219200" y="116586"/>
                  </a:lnTo>
                  <a:lnTo>
                    <a:pt x="1219200" y="115824"/>
                  </a:lnTo>
                  <a:close/>
                </a:path>
                <a:path w="1219200" h="214629">
                  <a:moveTo>
                    <a:pt x="12192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219200" y="113538"/>
                  </a:lnTo>
                  <a:lnTo>
                    <a:pt x="1219200" y="112776"/>
                  </a:lnTo>
                  <a:close/>
                </a:path>
                <a:path w="1219200" h="214629">
                  <a:moveTo>
                    <a:pt x="12192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219200" y="110490"/>
                  </a:lnTo>
                  <a:lnTo>
                    <a:pt x="1219200" y="109728"/>
                  </a:lnTo>
                  <a:close/>
                </a:path>
                <a:path w="1219200" h="214629">
                  <a:moveTo>
                    <a:pt x="12192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219200" y="107442"/>
                  </a:lnTo>
                  <a:lnTo>
                    <a:pt x="1219200" y="106680"/>
                  </a:lnTo>
                  <a:close/>
                </a:path>
                <a:path w="1219200" h="214629">
                  <a:moveTo>
                    <a:pt x="12192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219200" y="104394"/>
                  </a:lnTo>
                  <a:lnTo>
                    <a:pt x="1219200" y="103632"/>
                  </a:lnTo>
                  <a:close/>
                </a:path>
                <a:path w="1219200" h="214629">
                  <a:moveTo>
                    <a:pt x="12192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219200" y="101346"/>
                  </a:lnTo>
                  <a:lnTo>
                    <a:pt x="1219200" y="100584"/>
                  </a:lnTo>
                  <a:close/>
                </a:path>
                <a:path w="1219200" h="214629">
                  <a:moveTo>
                    <a:pt x="12192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219200" y="98298"/>
                  </a:lnTo>
                  <a:lnTo>
                    <a:pt x="1219200" y="97536"/>
                  </a:lnTo>
                  <a:close/>
                </a:path>
                <a:path w="1219200" h="214629">
                  <a:moveTo>
                    <a:pt x="12192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219200" y="95250"/>
                  </a:lnTo>
                  <a:lnTo>
                    <a:pt x="1219200" y="94488"/>
                  </a:lnTo>
                  <a:close/>
                </a:path>
                <a:path w="1219200" h="214629">
                  <a:moveTo>
                    <a:pt x="12192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219200" y="92202"/>
                  </a:lnTo>
                  <a:lnTo>
                    <a:pt x="1219200" y="91440"/>
                  </a:lnTo>
                  <a:close/>
                </a:path>
                <a:path w="1219200" h="214629">
                  <a:moveTo>
                    <a:pt x="12192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219200" y="89154"/>
                  </a:lnTo>
                  <a:lnTo>
                    <a:pt x="1219200" y="88392"/>
                  </a:lnTo>
                  <a:close/>
                </a:path>
                <a:path w="1219200" h="214629">
                  <a:moveTo>
                    <a:pt x="12192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219200" y="86106"/>
                  </a:lnTo>
                  <a:lnTo>
                    <a:pt x="1219200" y="85344"/>
                  </a:lnTo>
                  <a:close/>
                </a:path>
                <a:path w="1219200" h="214629">
                  <a:moveTo>
                    <a:pt x="12192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219200" y="83058"/>
                  </a:lnTo>
                  <a:lnTo>
                    <a:pt x="1219200" y="82296"/>
                  </a:lnTo>
                  <a:close/>
                </a:path>
                <a:path w="1219200" h="214629">
                  <a:moveTo>
                    <a:pt x="12192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219200" y="80010"/>
                  </a:lnTo>
                  <a:lnTo>
                    <a:pt x="1219200" y="79248"/>
                  </a:lnTo>
                  <a:close/>
                </a:path>
                <a:path w="1219200" h="214629">
                  <a:moveTo>
                    <a:pt x="12192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219200" y="76962"/>
                  </a:lnTo>
                  <a:lnTo>
                    <a:pt x="1219200" y="76200"/>
                  </a:lnTo>
                  <a:close/>
                </a:path>
                <a:path w="1219200" h="214629">
                  <a:moveTo>
                    <a:pt x="12192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219200" y="73914"/>
                  </a:lnTo>
                  <a:lnTo>
                    <a:pt x="1219200" y="73152"/>
                  </a:lnTo>
                  <a:close/>
                </a:path>
                <a:path w="1219200" h="214629">
                  <a:moveTo>
                    <a:pt x="12192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219200" y="70866"/>
                  </a:lnTo>
                  <a:lnTo>
                    <a:pt x="1219200" y="70104"/>
                  </a:lnTo>
                  <a:close/>
                </a:path>
                <a:path w="1219200" h="214629">
                  <a:moveTo>
                    <a:pt x="12192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19200" y="67818"/>
                  </a:lnTo>
                  <a:lnTo>
                    <a:pt x="1219200" y="67056"/>
                  </a:lnTo>
                  <a:close/>
                </a:path>
                <a:path w="1219200" h="214629">
                  <a:moveTo>
                    <a:pt x="12192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219200" y="64770"/>
                  </a:lnTo>
                  <a:lnTo>
                    <a:pt x="1219200" y="64008"/>
                  </a:lnTo>
                  <a:close/>
                </a:path>
                <a:path w="1219200" h="214629">
                  <a:moveTo>
                    <a:pt x="12192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219200" y="61722"/>
                  </a:lnTo>
                  <a:lnTo>
                    <a:pt x="1219200" y="60960"/>
                  </a:lnTo>
                  <a:close/>
                </a:path>
                <a:path w="1219200" h="214629">
                  <a:moveTo>
                    <a:pt x="12192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219200" y="58674"/>
                  </a:lnTo>
                  <a:lnTo>
                    <a:pt x="1219200" y="57912"/>
                  </a:lnTo>
                  <a:close/>
                </a:path>
                <a:path w="1219200" h="214629">
                  <a:moveTo>
                    <a:pt x="12192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219200" y="55626"/>
                  </a:lnTo>
                  <a:lnTo>
                    <a:pt x="1219200" y="54864"/>
                  </a:lnTo>
                  <a:close/>
                </a:path>
                <a:path w="1219200" h="214629">
                  <a:moveTo>
                    <a:pt x="12192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219200" y="52578"/>
                  </a:lnTo>
                  <a:lnTo>
                    <a:pt x="1219200" y="51816"/>
                  </a:lnTo>
                  <a:close/>
                </a:path>
                <a:path w="1219200" h="214629">
                  <a:moveTo>
                    <a:pt x="12192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219200" y="49530"/>
                  </a:lnTo>
                  <a:lnTo>
                    <a:pt x="1219200" y="48768"/>
                  </a:lnTo>
                  <a:close/>
                </a:path>
                <a:path w="1219200" h="214629">
                  <a:moveTo>
                    <a:pt x="1219200" y="45720"/>
                  </a:moveTo>
                  <a:lnTo>
                    <a:pt x="0" y="45720"/>
                  </a:lnTo>
                  <a:lnTo>
                    <a:pt x="0" y="46494"/>
                  </a:lnTo>
                  <a:lnTo>
                    <a:pt x="1219200" y="46482"/>
                  </a:lnTo>
                  <a:lnTo>
                    <a:pt x="1219200" y="45720"/>
                  </a:lnTo>
                  <a:close/>
                </a:path>
                <a:path w="1219200" h="214629">
                  <a:moveTo>
                    <a:pt x="12192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219200" y="43434"/>
                  </a:lnTo>
                  <a:lnTo>
                    <a:pt x="1219200" y="42672"/>
                  </a:lnTo>
                  <a:close/>
                </a:path>
                <a:path w="1219200" h="214629">
                  <a:moveTo>
                    <a:pt x="12192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219200" y="40386"/>
                  </a:lnTo>
                  <a:lnTo>
                    <a:pt x="1219200" y="39624"/>
                  </a:lnTo>
                  <a:close/>
                </a:path>
                <a:path w="1219200" h="214629">
                  <a:moveTo>
                    <a:pt x="12192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219200" y="37338"/>
                  </a:lnTo>
                  <a:lnTo>
                    <a:pt x="1219200" y="36576"/>
                  </a:lnTo>
                  <a:close/>
                </a:path>
                <a:path w="1219200" h="214629">
                  <a:moveTo>
                    <a:pt x="12192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219200" y="34290"/>
                  </a:lnTo>
                  <a:lnTo>
                    <a:pt x="1219200" y="33528"/>
                  </a:lnTo>
                  <a:close/>
                </a:path>
                <a:path w="1219200" h="214629">
                  <a:moveTo>
                    <a:pt x="12192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219200" y="31242"/>
                  </a:lnTo>
                  <a:lnTo>
                    <a:pt x="1219200" y="30480"/>
                  </a:lnTo>
                  <a:close/>
                </a:path>
                <a:path w="1219200" h="214629">
                  <a:moveTo>
                    <a:pt x="12192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219200" y="28194"/>
                  </a:lnTo>
                  <a:lnTo>
                    <a:pt x="1219200" y="27432"/>
                  </a:lnTo>
                  <a:close/>
                </a:path>
                <a:path w="1219200" h="214629">
                  <a:moveTo>
                    <a:pt x="12192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219200" y="25146"/>
                  </a:lnTo>
                  <a:lnTo>
                    <a:pt x="1219200" y="24384"/>
                  </a:lnTo>
                  <a:close/>
                </a:path>
                <a:path w="1219200" h="214629">
                  <a:moveTo>
                    <a:pt x="12192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219200" y="22098"/>
                  </a:lnTo>
                  <a:lnTo>
                    <a:pt x="1219200" y="21336"/>
                  </a:lnTo>
                  <a:close/>
                </a:path>
                <a:path w="1219200" h="214629">
                  <a:moveTo>
                    <a:pt x="12192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219200" y="19050"/>
                  </a:lnTo>
                  <a:lnTo>
                    <a:pt x="1219200" y="18288"/>
                  </a:lnTo>
                  <a:close/>
                </a:path>
                <a:path w="1219200" h="214629">
                  <a:moveTo>
                    <a:pt x="12192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219200" y="16002"/>
                  </a:lnTo>
                  <a:lnTo>
                    <a:pt x="1219200" y="15240"/>
                  </a:lnTo>
                  <a:close/>
                </a:path>
                <a:path w="1219200" h="214629">
                  <a:moveTo>
                    <a:pt x="12192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219200" y="12954"/>
                  </a:lnTo>
                  <a:lnTo>
                    <a:pt x="1219200" y="12192"/>
                  </a:lnTo>
                  <a:close/>
                </a:path>
                <a:path w="1219200" h="214629">
                  <a:moveTo>
                    <a:pt x="12192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219200" y="9906"/>
                  </a:lnTo>
                  <a:lnTo>
                    <a:pt x="1219200" y="9144"/>
                  </a:lnTo>
                  <a:close/>
                </a:path>
                <a:path w="1219200" h="214629">
                  <a:moveTo>
                    <a:pt x="12192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219200" y="6858"/>
                  </a:lnTo>
                  <a:lnTo>
                    <a:pt x="1219200" y="6096"/>
                  </a:lnTo>
                  <a:close/>
                </a:path>
                <a:path w="1219200" h="214629">
                  <a:moveTo>
                    <a:pt x="12192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219200" y="3810"/>
                  </a:lnTo>
                  <a:lnTo>
                    <a:pt x="1219200" y="3048"/>
                  </a:lnTo>
                  <a:close/>
                </a:path>
                <a:path w="1219200" h="214629">
                  <a:moveTo>
                    <a:pt x="12192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219200" y="76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19800" y="4348733"/>
              <a:ext cx="1219200" cy="214629"/>
            </a:xfrm>
            <a:custGeom>
              <a:avLst/>
              <a:gdLst/>
              <a:ahLst/>
              <a:cxnLst/>
              <a:rect l="l" t="t" r="r" b="b"/>
              <a:pathLst>
                <a:path w="1219200" h="214629">
                  <a:moveTo>
                    <a:pt x="986142" y="213360"/>
                  </a:moveTo>
                  <a:lnTo>
                    <a:pt x="233045" y="213360"/>
                  </a:lnTo>
                  <a:lnTo>
                    <a:pt x="234264" y="214122"/>
                  </a:lnTo>
                  <a:lnTo>
                    <a:pt x="984923" y="214122"/>
                  </a:lnTo>
                  <a:lnTo>
                    <a:pt x="986142" y="213360"/>
                  </a:lnTo>
                  <a:close/>
                </a:path>
                <a:path w="1219200" h="214629">
                  <a:moveTo>
                    <a:pt x="991057" y="210312"/>
                  </a:moveTo>
                  <a:lnTo>
                    <a:pt x="228130" y="210312"/>
                  </a:lnTo>
                  <a:lnTo>
                    <a:pt x="229362" y="211074"/>
                  </a:lnTo>
                  <a:lnTo>
                    <a:pt x="989825" y="211074"/>
                  </a:lnTo>
                  <a:lnTo>
                    <a:pt x="991057" y="210312"/>
                  </a:lnTo>
                  <a:close/>
                </a:path>
                <a:path w="1219200" h="214629">
                  <a:moveTo>
                    <a:pt x="995959" y="207264"/>
                  </a:moveTo>
                  <a:lnTo>
                    <a:pt x="223227" y="207264"/>
                  </a:lnTo>
                  <a:lnTo>
                    <a:pt x="224459" y="208026"/>
                  </a:lnTo>
                  <a:lnTo>
                    <a:pt x="994727" y="208026"/>
                  </a:lnTo>
                  <a:lnTo>
                    <a:pt x="995959" y="207264"/>
                  </a:lnTo>
                  <a:close/>
                </a:path>
                <a:path w="1219200" h="214629">
                  <a:moveTo>
                    <a:pt x="1000861" y="204216"/>
                  </a:moveTo>
                  <a:lnTo>
                    <a:pt x="218325" y="204216"/>
                  </a:lnTo>
                  <a:lnTo>
                    <a:pt x="219544" y="204978"/>
                  </a:lnTo>
                  <a:lnTo>
                    <a:pt x="999642" y="204978"/>
                  </a:lnTo>
                  <a:lnTo>
                    <a:pt x="1000861" y="204216"/>
                  </a:lnTo>
                  <a:close/>
                </a:path>
                <a:path w="1219200" h="214629">
                  <a:moveTo>
                    <a:pt x="1005776" y="201168"/>
                  </a:moveTo>
                  <a:lnTo>
                    <a:pt x="213410" y="201168"/>
                  </a:lnTo>
                  <a:lnTo>
                    <a:pt x="214642" y="201930"/>
                  </a:lnTo>
                  <a:lnTo>
                    <a:pt x="1004544" y="201930"/>
                  </a:lnTo>
                  <a:lnTo>
                    <a:pt x="1005776" y="201168"/>
                  </a:lnTo>
                  <a:close/>
                </a:path>
                <a:path w="1219200" h="214629">
                  <a:moveTo>
                    <a:pt x="1010678" y="198120"/>
                  </a:moveTo>
                  <a:lnTo>
                    <a:pt x="208508" y="198120"/>
                  </a:lnTo>
                  <a:lnTo>
                    <a:pt x="209740" y="198882"/>
                  </a:lnTo>
                  <a:lnTo>
                    <a:pt x="1009446" y="198882"/>
                  </a:lnTo>
                  <a:lnTo>
                    <a:pt x="1010678" y="198120"/>
                  </a:lnTo>
                  <a:close/>
                </a:path>
                <a:path w="1219200" h="214629">
                  <a:moveTo>
                    <a:pt x="1015580" y="195072"/>
                  </a:moveTo>
                  <a:lnTo>
                    <a:pt x="203606" y="195072"/>
                  </a:lnTo>
                  <a:lnTo>
                    <a:pt x="204825" y="195834"/>
                  </a:lnTo>
                  <a:lnTo>
                    <a:pt x="1014361" y="195834"/>
                  </a:lnTo>
                  <a:lnTo>
                    <a:pt x="1015580" y="195072"/>
                  </a:lnTo>
                  <a:close/>
                </a:path>
                <a:path w="1219200" h="214629">
                  <a:moveTo>
                    <a:pt x="1020495" y="192024"/>
                  </a:moveTo>
                  <a:lnTo>
                    <a:pt x="198691" y="192024"/>
                  </a:lnTo>
                  <a:lnTo>
                    <a:pt x="199923" y="192786"/>
                  </a:lnTo>
                  <a:lnTo>
                    <a:pt x="1019263" y="192786"/>
                  </a:lnTo>
                  <a:lnTo>
                    <a:pt x="1020495" y="192024"/>
                  </a:lnTo>
                  <a:close/>
                </a:path>
                <a:path w="1219200" h="214629">
                  <a:moveTo>
                    <a:pt x="1025398" y="188976"/>
                  </a:moveTo>
                  <a:lnTo>
                    <a:pt x="193789" y="188976"/>
                  </a:lnTo>
                  <a:lnTo>
                    <a:pt x="195021" y="189738"/>
                  </a:lnTo>
                  <a:lnTo>
                    <a:pt x="1024166" y="189738"/>
                  </a:lnTo>
                  <a:lnTo>
                    <a:pt x="1025398" y="188976"/>
                  </a:lnTo>
                  <a:close/>
                </a:path>
                <a:path w="1219200" h="214629">
                  <a:moveTo>
                    <a:pt x="1030300" y="185928"/>
                  </a:moveTo>
                  <a:lnTo>
                    <a:pt x="188887" y="185928"/>
                  </a:lnTo>
                  <a:lnTo>
                    <a:pt x="190106" y="186690"/>
                  </a:lnTo>
                  <a:lnTo>
                    <a:pt x="1029081" y="186690"/>
                  </a:lnTo>
                  <a:lnTo>
                    <a:pt x="1030300" y="185928"/>
                  </a:lnTo>
                  <a:close/>
                </a:path>
                <a:path w="1219200" h="214629">
                  <a:moveTo>
                    <a:pt x="1035215" y="182880"/>
                  </a:moveTo>
                  <a:lnTo>
                    <a:pt x="183972" y="182880"/>
                  </a:lnTo>
                  <a:lnTo>
                    <a:pt x="185204" y="183642"/>
                  </a:lnTo>
                  <a:lnTo>
                    <a:pt x="1033983" y="183642"/>
                  </a:lnTo>
                  <a:lnTo>
                    <a:pt x="1035215" y="182880"/>
                  </a:lnTo>
                  <a:close/>
                </a:path>
                <a:path w="1219200" h="214629">
                  <a:moveTo>
                    <a:pt x="1040117" y="179832"/>
                  </a:moveTo>
                  <a:lnTo>
                    <a:pt x="179070" y="179832"/>
                  </a:lnTo>
                  <a:lnTo>
                    <a:pt x="180301" y="180594"/>
                  </a:lnTo>
                  <a:lnTo>
                    <a:pt x="1038885" y="180594"/>
                  </a:lnTo>
                  <a:lnTo>
                    <a:pt x="1040117" y="179832"/>
                  </a:lnTo>
                  <a:close/>
                </a:path>
                <a:path w="1219200" h="214629">
                  <a:moveTo>
                    <a:pt x="1045019" y="176784"/>
                  </a:moveTo>
                  <a:lnTo>
                    <a:pt x="174167" y="176784"/>
                  </a:lnTo>
                  <a:lnTo>
                    <a:pt x="175387" y="177546"/>
                  </a:lnTo>
                  <a:lnTo>
                    <a:pt x="1043800" y="177546"/>
                  </a:lnTo>
                  <a:lnTo>
                    <a:pt x="1045019" y="176784"/>
                  </a:lnTo>
                  <a:close/>
                </a:path>
                <a:path w="1219200" h="214629">
                  <a:moveTo>
                    <a:pt x="1049934" y="173736"/>
                  </a:moveTo>
                  <a:lnTo>
                    <a:pt x="169252" y="173736"/>
                  </a:lnTo>
                  <a:lnTo>
                    <a:pt x="170484" y="174498"/>
                  </a:lnTo>
                  <a:lnTo>
                    <a:pt x="1048702" y="174498"/>
                  </a:lnTo>
                  <a:lnTo>
                    <a:pt x="1049934" y="173736"/>
                  </a:lnTo>
                  <a:close/>
                </a:path>
                <a:path w="1219200" h="214629">
                  <a:moveTo>
                    <a:pt x="1054836" y="170688"/>
                  </a:moveTo>
                  <a:lnTo>
                    <a:pt x="164350" y="170688"/>
                  </a:lnTo>
                  <a:lnTo>
                    <a:pt x="165582" y="171450"/>
                  </a:lnTo>
                  <a:lnTo>
                    <a:pt x="1053604" y="171450"/>
                  </a:lnTo>
                  <a:lnTo>
                    <a:pt x="1054836" y="170688"/>
                  </a:lnTo>
                  <a:close/>
                </a:path>
                <a:path w="1219200" h="214629">
                  <a:moveTo>
                    <a:pt x="1059738" y="167640"/>
                  </a:moveTo>
                  <a:lnTo>
                    <a:pt x="159448" y="167640"/>
                  </a:lnTo>
                  <a:lnTo>
                    <a:pt x="160667" y="168402"/>
                  </a:lnTo>
                  <a:lnTo>
                    <a:pt x="1058519" y="168402"/>
                  </a:lnTo>
                  <a:lnTo>
                    <a:pt x="1059738" y="167640"/>
                  </a:lnTo>
                  <a:close/>
                </a:path>
                <a:path w="1219200" h="214629">
                  <a:moveTo>
                    <a:pt x="1064641" y="164592"/>
                  </a:moveTo>
                  <a:lnTo>
                    <a:pt x="154546" y="164592"/>
                  </a:lnTo>
                  <a:lnTo>
                    <a:pt x="155765" y="165354"/>
                  </a:lnTo>
                  <a:lnTo>
                    <a:pt x="1063421" y="165354"/>
                  </a:lnTo>
                  <a:lnTo>
                    <a:pt x="1064641" y="164592"/>
                  </a:lnTo>
                  <a:close/>
                </a:path>
                <a:path w="1219200" h="214629">
                  <a:moveTo>
                    <a:pt x="1069555" y="161544"/>
                  </a:moveTo>
                  <a:lnTo>
                    <a:pt x="149631" y="161544"/>
                  </a:lnTo>
                  <a:lnTo>
                    <a:pt x="150863" y="162306"/>
                  </a:lnTo>
                  <a:lnTo>
                    <a:pt x="1068324" y="162306"/>
                  </a:lnTo>
                  <a:lnTo>
                    <a:pt x="1069555" y="161544"/>
                  </a:lnTo>
                  <a:close/>
                </a:path>
                <a:path w="1219200" h="214629">
                  <a:moveTo>
                    <a:pt x="1074458" y="158496"/>
                  </a:moveTo>
                  <a:lnTo>
                    <a:pt x="144729" y="158496"/>
                  </a:lnTo>
                  <a:lnTo>
                    <a:pt x="145948" y="159258"/>
                  </a:lnTo>
                  <a:lnTo>
                    <a:pt x="1073238" y="159258"/>
                  </a:lnTo>
                  <a:lnTo>
                    <a:pt x="1074458" y="158496"/>
                  </a:lnTo>
                  <a:close/>
                </a:path>
                <a:path w="1219200" h="214629">
                  <a:moveTo>
                    <a:pt x="1079360" y="155448"/>
                  </a:moveTo>
                  <a:lnTo>
                    <a:pt x="139827" y="155448"/>
                  </a:lnTo>
                  <a:lnTo>
                    <a:pt x="141046" y="156210"/>
                  </a:lnTo>
                  <a:lnTo>
                    <a:pt x="1078141" y="156210"/>
                  </a:lnTo>
                  <a:lnTo>
                    <a:pt x="1079360" y="155448"/>
                  </a:lnTo>
                  <a:close/>
                </a:path>
                <a:path w="1219200" h="214629">
                  <a:moveTo>
                    <a:pt x="1084275" y="152400"/>
                  </a:moveTo>
                  <a:lnTo>
                    <a:pt x="134912" y="152400"/>
                  </a:lnTo>
                  <a:lnTo>
                    <a:pt x="136144" y="153162"/>
                  </a:lnTo>
                  <a:lnTo>
                    <a:pt x="1083043" y="153162"/>
                  </a:lnTo>
                  <a:lnTo>
                    <a:pt x="1084275" y="152400"/>
                  </a:lnTo>
                  <a:close/>
                </a:path>
                <a:path w="1219200" h="214629">
                  <a:moveTo>
                    <a:pt x="1089177" y="149352"/>
                  </a:moveTo>
                  <a:lnTo>
                    <a:pt x="130009" y="149352"/>
                  </a:lnTo>
                  <a:lnTo>
                    <a:pt x="131241" y="150114"/>
                  </a:lnTo>
                  <a:lnTo>
                    <a:pt x="1087945" y="150114"/>
                  </a:lnTo>
                  <a:lnTo>
                    <a:pt x="1089177" y="149352"/>
                  </a:lnTo>
                  <a:close/>
                </a:path>
                <a:path w="1219200" h="214629">
                  <a:moveTo>
                    <a:pt x="1094079" y="146304"/>
                  </a:moveTo>
                  <a:lnTo>
                    <a:pt x="125107" y="146304"/>
                  </a:lnTo>
                  <a:lnTo>
                    <a:pt x="126326" y="147066"/>
                  </a:lnTo>
                  <a:lnTo>
                    <a:pt x="1092860" y="147066"/>
                  </a:lnTo>
                  <a:lnTo>
                    <a:pt x="1094079" y="146304"/>
                  </a:lnTo>
                  <a:close/>
                </a:path>
                <a:path w="1219200" h="214629">
                  <a:moveTo>
                    <a:pt x="1098994" y="143256"/>
                  </a:moveTo>
                  <a:lnTo>
                    <a:pt x="120192" y="143256"/>
                  </a:lnTo>
                  <a:lnTo>
                    <a:pt x="121424" y="144018"/>
                  </a:lnTo>
                  <a:lnTo>
                    <a:pt x="1097762" y="144018"/>
                  </a:lnTo>
                  <a:lnTo>
                    <a:pt x="1098994" y="143256"/>
                  </a:lnTo>
                  <a:close/>
                </a:path>
                <a:path w="1219200" h="214629">
                  <a:moveTo>
                    <a:pt x="1103896" y="140208"/>
                  </a:moveTo>
                  <a:lnTo>
                    <a:pt x="115290" y="140208"/>
                  </a:lnTo>
                  <a:lnTo>
                    <a:pt x="116522" y="140970"/>
                  </a:lnTo>
                  <a:lnTo>
                    <a:pt x="1102664" y="140970"/>
                  </a:lnTo>
                  <a:lnTo>
                    <a:pt x="1103896" y="140208"/>
                  </a:lnTo>
                  <a:close/>
                </a:path>
                <a:path w="1219200" h="214629">
                  <a:moveTo>
                    <a:pt x="1108798" y="137160"/>
                  </a:moveTo>
                  <a:lnTo>
                    <a:pt x="110388" y="137160"/>
                  </a:lnTo>
                  <a:lnTo>
                    <a:pt x="111607" y="137922"/>
                  </a:lnTo>
                  <a:lnTo>
                    <a:pt x="1107579" y="137922"/>
                  </a:lnTo>
                  <a:lnTo>
                    <a:pt x="1108798" y="137160"/>
                  </a:lnTo>
                  <a:close/>
                </a:path>
                <a:path w="1219200" h="214629">
                  <a:moveTo>
                    <a:pt x="1113713" y="134112"/>
                  </a:moveTo>
                  <a:lnTo>
                    <a:pt x="105473" y="134112"/>
                  </a:lnTo>
                  <a:lnTo>
                    <a:pt x="106705" y="134874"/>
                  </a:lnTo>
                  <a:lnTo>
                    <a:pt x="1112481" y="134874"/>
                  </a:lnTo>
                  <a:lnTo>
                    <a:pt x="1113713" y="134112"/>
                  </a:lnTo>
                  <a:close/>
                </a:path>
                <a:path w="1219200" h="214629">
                  <a:moveTo>
                    <a:pt x="1118616" y="131064"/>
                  </a:moveTo>
                  <a:lnTo>
                    <a:pt x="100571" y="131064"/>
                  </a:lnTo>
                  <a:lnTo>
                    <a:pt x="101803" y="131826"/>
                  </a:lnTo>
                  <a:lnTo>
                    <a:pt x="1117384" y="131826"/>
                  </a:lnTo>
                  <a:lnTo>
                    <a:pt x="1118616" y="131064"/>
                  </a:lnTo>
                  <a:close/>
                </a:path>
                <a:path w="1219200" h="214629">
                  <a:moveTo>
                    <a:pt x="1123518" y="128016"/>
                  </a:moveTo>
                  <a:lnTo>
                    <a:pt x="95669" y="128016"/>
                  </a:lnTo>
                  <a:lnTo>
                    <a:pt x="96888" y="128778"/>
                  </a:lnTo>
                  <a:lnTo>
                    <a:pt x="1122299" y="128778"/>
                  </a:lnTo>
                  <a:lnTo>
                    <a:pt x="1123518" y="128016"/>
                  </a:lnTo>
                  <a:close/>
                </a:path>
                <a:path w="1219200" h="214629">
                  <a:moveTo>
                    <a:pt x="1128433" y="124968"/>
                  </a:moveTo>
                  <a:lnTo>
                    <a:pt x="90754" y="124968"/>
                  </a:lnTo>
                  <a:lnTo>
                    <a:pt x="91986" y="125730"/>
                  </a:lnTo>
                  <a:lnTo>
                    <a:pt x="1127201" y="125730"/>
                  </a:lnTo>
                  <a:lnTo>
                    <a:pt x="1128433" y="124968"/>
                  </a:lnTo>
                  <a:close/>
                </a:path>
                <a:path w="1219200" h="214629">
                  <a:moveTo>
                    <a:pt x="1133335" y="121920"/>
                  </a:moveTo>
                  <a:lnTo>
                    <a:pt x="85852" y="121920"/>
                  </a:lnTo>
                  <a:lnTo>
                    <a:pt x="87083" y="122682"/>
                  </a:lnTo>
                  <a:lnTo>
                    <a:pt x="1132103" y="122682"/>
                  </a:lnTo>
                  <a:lnTo>
                    <a:pt x="1133335" y="121920"/>
                  </a:lnTo>
                  <a:close/>
                </a:path>
                <a:path w="1219200" h="214629">
                  <a:moveTo>
                    <a:pt x="1138237" y="118872"/>
                  </a:moveTo>
                  <a:lnTo>
                    <a:pt x="80949" y="118872"/>
                  </a:lnTo>
                  <a:lnTo>
                    <a:pt x="82169" y="119634"/>
                  </a:lnTo>
                  <a:lnTo>
                    <a:pt x="1137018" y="119634"/>
                  </a:lnTo>
                  <a:lnTo>
                    <a:pt x="1138237" y="118872"/>
                  </a:lnTo>
                  <a:close/>
                </a:path>
                <a:path w="1219200" h="214629">
                  <a:moveTo>
                    <a:pt x="1143152" y="115824"/>
                  </a:moveTo>
                  <a:lnTo>
                    <a:pt x="76034" y="115824"/>
                  </a:lnTo>
                  <a:lnTo>
                    <a:pt x="77266" y="116586"/>
                  </a:lnTo>
                  <a:lnTo>
                    <a:pt x="1141920" y="116586"/>
                  </a:lnTo>
                  <a:lnTo>
                    <a:pt x="1143152" y="115824"/>
                  </a:lnTo>
                  <a:close/>
                </a:path>
                <a:path w="1219200" h="214629">
                  <a:moveTo>
                    <a:pt x="1148054" y="112776"/>
                  </a:moveTo>
                  <a:lnTo>
                    <a:pt x="71132" y="112776"/>
                  </a:lnTo>
                  <a:lnTo>
                    <a:pt x="72364" y="113538"/>
                  </a:lnTo>
                  <a:lnTo>
                    <a:pt x="1146822" y="113538"/>
                  </a:lnTo>
                  <a:lnTo>
                    <a:pt x="1148054" y="112776"/>
                  </a:lnTo>
                  <a:close/>
                </a:path>
                <a:path w="1219200" h="214629">
                  <a:moveTo>
                    <a:pt x="1152956" y="109728"/>
                  </a:moveTo>
                  <a:lnTo>
                    <a:pt x="66230" y="109728"/>
                  </a:lnTo>
                  <a:lnTo>
                    <a:pt x="67449" y="110490"/>
                  </a:lnTo>
                  <a:lnTo>
                    <a:pt x="1151737" y="110490"/>
                  </a:lnTo>
                  <a:lnTo>
                    <a:pt x="1152956" y="109728"/>
                  </a:lnTo>
                  <a:close/>
                </a:path>
                <a:path w="1219200" h="214629">
                  <a:moveTo>
                    <a:pt x="1157871" y="106680"/>
                  </a:moveTo>
                  <a:lnTo>
                    <a:pt x="61315" y="106680"/>
                  </a:lnTo>
                  <a:lnTo>
                    <a:pt x="62547" y="107442"/>
                  </a:lnTo>
                  <a:lnTo>
                    <a:pt x="1156639" y="107442"/>
                  </a:lnTo>
                  <a:lnTo>
                    <a:pt x="1157871" y="106680"/>
                  </a:lnTo>
                  <a:close/>
                </a:path>
                <a:path w="1219200" h="214629">
                  <a:moveTo>
                    <a:pt x="1162773" y="103632"/>
                  </a:moveTo>
                  <a:lnTo>
                    <a:pt x="56413" y="103632"/>
                  </a:lnTo>
                  <a:lnTo>
                    <a:pt x="57645" y="104394"/>
                  </a:lnTo>
                  <a:lnTo>
                    <a:pt x="1161542" y="104394"/>
                  </a:lnTo>
                  <a:lnTo>
                    <a:pt x="1162773" y="103632"/>
                  </a:lnTo>
                  <a:close/>
                </a:path>
                <a:path w="1219200" h="214629">
                  <a:moveTo>
                    <a:pt x="1167676" y="100584"/>
                  </a:moveTo>
                  <a:lnTo>
                    <a:pt x="51511" y="100584"/>
                  </a:lnTo>
                  <a:lnTo>
                    <a:pt x="52730" y="101346"/>
                  </a:lnTo>
                  <a:lnTo>
                    <a:pt x="1166456" y="101346"/>
                  </a:lnTo>
                  <a:lnTo>
                    <a:pt x="1167676" y="100584"/>
                  </a:lnTo>
                  <a:close/>
                </a:path>
                <a:path w="1219200" h="214629">
                  <a:moveTo>
                    <a:pt x="1172578" y="97536"/>
                  </a:moveTo>
                  <a:lnTo>
                    <a:pt x="46609" y="97536"/>
                  </a:lnTo>
                  <a:lnTo>
                    <a:pt x="47828" y="98298"/>
                  </a:lnTo>
                  <a:lnTo>
                    <a:pt x="1171359" y="98298"/>
                  </a:lnTo>
                  <a:lnTo>
                    <a:pt x="1172578" y="97536"/>
                  </a:lnTo>
                  <a:close/>
                </a:path>
                <a:path w="1219200" h="214629">
                  <a:moveTo>
                    <a:pt x="1177493" y="94488"/>
                  </a:moveTo>
                  <a:lnTo>
                    <a:pt x="41694" y="94488"/>
                  </a:lnTo>
                  <a:lnTo>
                    <a:pt x="42926" y="95250"/>
                  </a:lnTo>
                  <a:lnTo>
                    <a:pt x="1176261" y="95250"/>
                  </a:lnTo>
                  <a:lnTo>
                    <a:pt x="1177493" y="94488"/>
                  </a:lnTo>
                  <a:close/>
                </a:path>
                <a:path w="1219200" h="214629">
                  <a:moveTo>
                    <a:pt x="1182395" y="91440"/>
                  </a:moveTo>
                  <a:lnTo>
                    <a:pt x="36791" y="91440"/>
                  </a:lnTo>
                  <a:lnTo>
                    <a:pt x="38011" y="92202"/>
                  </a:lnTo>
                  <a:lnTo>
                    <a:pt x="1181176" y="92202"/>
                  </a:lnTo>
                  <a:lnTo>
                    <a:pt x="1182395" y="91440"/>
                  </a:lnTo>
                  <a:close/>
                </a:path>
                <a:path w="1219200" h="214629">
                  <a:moveTo>
                    <a:pt x="1187297" y="88392"/>
                  </a:moveTo>
                  <a:lnTo>
                    <a:pt x="31889" y="88392"/>
                  </a:lnTo>
                  <a:lnTo>
                    <a:pt x="33108" y="89154"/>
                  </a:lnTo>
                  <a:lnTo>
                    <a:pt x="1186078" y="89154"/>
                  </a:lnTo>
                  <a:lnTo>
                    <a:pt x="1187297" y="88392"/>
                  </a:lnTo>
                  <a:close/>
                </a:path>
                <a:path w="1219200" h="214629">
                  <a:moveTo>
                    <a:pt x="1192212" y="85344"/>
                  </a:moveTo>
                  <a:lnTo>
                    <a:pt x="26974" y="85344"/>
                  </a:lnTo>
                  <a:lnTo>
                    <a:pt x="28206" y="86106"/>
                  </a:lnTo>
                  <a:lnTo>
                    <a:pt x="1190980" y="86106"/>
                  </a:lnTo>
                  <a:lnTo>
                    <a:pt x="1192212" y="85344"/>
                  </a:lnTo>
                  <a:close/>
                </a:path>
                <a:path w="1219200" h="214629">
                  <a:moveTo>
                    <a:pt x="1197114" y="82296"/>
                  </a:moveTo>
                  <a:lnTo>
                    <a:pt x="22072" y="82296"/>
                  </a:lnTo>
                  <a:lnTo>
                    <a:pt x="23304" y="83058"/>
                  </a:lnTo>
                  <a:lnTo>
                    <a:pt x="1195882" y="83058"/>
                  </a:lnTo>
                  <a:lnTo>
                    <a:pt x="1197114" y="82296"/>
                  </a:lnTo>
                  <a:close/>
                </a:path>
                <a:path w="1219200" h="214629">
                  <a:moveTo>
                    <a:pt x="1202016" y="79248"/>
                  </a:moveTo>
                  <a:lnTo>
                    <a:pt x="17170" y="79248"/>
                  </a:lnTo>
                  <a:lnTo>
                    <a:pt x="18389" y="80010"/>
                  </a:lnTo>
                  <a:lnTo>
                    <a:pt x="1200797" y="80010"/>
                  </a:lnTo>
                  <a:lnTo>
                    <a:pt x="1202016" y="79248"/>
                  </a:lnTo>
                  <a:close/>
                </a:path>
                <a:path w="1219200" h="214629">
                  <a:moveTo>
                    <a:pt x="1206931" y="76200"/>
                  </a:moveTo>
                  <a:lnTo>
                    <a:pt x="12255" y="76200"/>
                  </a:lnTo>
                  <a:lnTo>
                    <a:pt x="13487" y="76962"/>
                  </a:lnTo>
                  <a:lnTo>
                    <a:pt x="1205699" y="76962"/>
                  </a:lnTo>
                  <a:lnTo>
                    <a:pt x="1206931" y="76200"/>
                  </a:lnTo>
                  <a:close/>
                </a:path>
                <a:path w="1219200" h="214629">
                  <a:moveTo>
                    <a:pt x="1211834" y="73152"/>
                  </a:moveTo>
                  <a:lnTo>
                    <a:pt x="7353" y="73152"/>
                  </a:lnTo>
                  <a:lnTo>
                    <a:pt x="8585" y="73914"/>
                  </a:lnTo>
                  <a:lnTo>
                    <a:pt x="1210602" y="73914"/>
                  </a:lnTo>
                  <a:lnTo>
                    <a:pt x="1211834" y="73152"/>
                  </a:lnTo>
                  <a:close/>
                </a:path>
                <a:path w="1219200" h="214629">
                  <a:moveTo>
                    <a:pt x="1216736" y="70104"/>
                  </a:moveTo>
                  <a:lnTo>
                    <a:pt x="2451" y="70104"/>
                  </a:lnTo>
                  <a:lnTo>
                    <a:pt x="3670" y="70866"/>
                  </a:lnTo>
                  <a:lnTo>
                    <a:pt x="1215517" y="70866"/>
                  </a:lnTo>
                  <a:lnTo>
                    <a:pt x="1216736" y="70104"/>
                  </a:lnTo>
                  <a:close/>
                </a:path>
                <a:path w="1219200" h="214629">
                  <a:moveTo>
                    <a:pt x="12192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19200" y="67818"/>
                  </a:lnTo>
                  <a:lnTo>
                    <a:pt x="1219200" y="67056"/>
                  </a:lnTo>
                  <a:close/>
                </a:path>
                <a:path w="1219200" h="214629">
                  <a:moveTo>
                    <a:pt x="12192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219200" y="64770"/>
                  </a:lnTo>
                  <a:lnTo>
                    <a:pt x="1219200" y="64008"/>
                  </a:lnTo>
                  <a:close/>
                </a:path>
                <a:path w="1219200" h="214629">
                  <a:moveTo>
                    <a:pt x="1219200" y="60960"/>
                  </a:moveTo>
                  <a:lnTo>
                    <a:pt x="0" y="60960"/>
                  </a:lnTo>
                  <a:lnTo>
                    <a:pt x="0" y="61734"/>
                  </a:lnTo>
                  <a:lnTo>
                    <a:pt x="1219200" y="61722"/>
                  </a:lnTo>
                  <a:lnTo>
                    <a:pt x="1219200" y="60960"/>
                  </a:lnTo>
                  <a:close/>
                </a:path>
                <a:path w="1219200" h="214629">
                  <a:moveTo>
                    <a:pt x="12192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219200" y="58674"/>
                  </a:lnTo>
                  <a:lnTo>
                    <a:pt x="1219200" y="57912"/>
                  </a:lnTo>
                  <a:close/>
                </a:path>
                <a:path w="1219200" h="214629">
                  <a:moveTo>
                    <a:pt x="12192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219200" y="55626"/>
                  </a:lnTo>
                  <a:lnTo>
                    <a:pt x="1219200" y="54864"/>
                  </a:lnTo>
                  <a:close/>
                </a:path>
                <a:path w="1219200" h="214629">
                  <a:moveTo>
                    <a:pt x="12192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219200" y="52578"/>
                  </a:lnTo>
                  <a:lnTo>
                    <a:pt x="1219200" y="51816"/>
                  </a:lnTo>
                  <a:close/>
                </a:path>
                <a:path w="1219200" h="214629">
                  <a:moveTo>
                    <a:pt x="12192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219200" y="49530"/>
                  </a:lnTo>
                  <a:lnTo>
                    <a:pt x="1219200" y="48768"/>
                  </a:lnTo>
                  <a:close/>
                </a:path>
                <a:path w="1219200" h="214629">
                  <a:moveTo>
                    <a:pt x="12192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219200" y="46482"/>
                  </a:lnTo>
                  <a:lnTo>
                    <a:pt x="1219200" y="45720"/>
                  </a:lnTo>
                  <a:close/>
                </a:path>
                <a:path w="1219200" h="214629">
                  <a:moveTo>
                    <a:pt x="12192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219200" y="43434"/>
                  </a:lnTo>
                  <a:lnTo>
                    <a:pt x="1219200" y="42672"/>
                  </a:lnTo>
                  <a:close/>
                </a:path>
                <a:path w="1219200" h="214629">
                  <a:moveTo>
                    <a:pt x="12192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219200" y="40386"/>
                  </a:lnTo>
                  <a:lnTo>
                    <a:pt x="1219200" y="39624"/>
                  </a:lnTo>
                  <a:close/>
                </a:path>
                <a:path w="1219200" h="214629">
                  <a:moveTo>
                    <a:pt x="12192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219200" y="37338"/>
                  </a:lnTo>
                  <a:lnTo>
                    <a:pt x="1219200" y="36576"/>
                  </a:lnTo>
                  <a:close/>
                </a:path>
                <a:path w="1219200" h="214629">
                  <a:moveTo>
                    <a:pt x="12192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219200" y="34290"/>
                  </a:lnTo>
                  <a:lnTo>
                    <a:pt x="1219200" y="33528"/>
                  </a:lnTo>
                  <a:close/>
                </a:path>
                <a:path w="1219200" h="214629">
                  <a:moveTo>
                    <a:pt x="12192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219200" y="31242"/>
                  </a:lnTo>
                  <a:lnTo>
                    <a:pt x="1219200" y="30480"/>
                  </a:lnTo>
                  <a:close/>
                </a:path>
                <a:path w="1219200" h="214629">
                  <a:moveTo>
                    <a:pt x="12192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219200" y="28194"/>
                  </a:lnTo>
                  <a:lnTo>
                    <a:pt x="1219200" y="27432"/>
                  </a:lnTo>
                  <a:close/>
                </a:path>
                <a:path w="1219200" h="214629">
                  <a:moveTo>
                    <a:pt x="12192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219200" y="25146"/>
                  </a:lnTo>
                  <a:lnTo>
                    <a:pt x="1219200" y="24384"/>
                  </a:lnTo>
                  <a:close/>
                </a:path>
                <a:path w="1219200" h="214629">
                  <a:moveTo>
                    <a:pt x="12192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219200" y="22098"/>
                  </a:lnTo>
                  <a:lnTo>
                    <a:pt x="1219200" y="21336"/>
                  </a:lnTo>
                  <a:close/>
                </a:path>
                <a:path w="1219200" h="214629">
                  <a:moveTo>
                    <a:pt x="12192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219200" y="19050"/>
                  </a:lnTo>
                  <a:lnTo>
                    <a:pt x="1219200" y="18288"/>
                  </a:lnTo>
                  <a:close/>
                </a:path>
                <a:path w="1219200" h="214629">
                  <a:moveTo>
                    <a:pt x="12192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219200" y="16002"/>
                  </a:lnTo>
                  <a:lnTo>
                    <a:pt x="1219200" y="15240"/>
                  </a:lnTo>
                  <a:close/>
                </a:path>
                <a:path w="1219200" h="214629">
                  <a:moveTo>
                    <a:pt x="12192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219200" y="12954"/>
                  </a:lnTo>
                  <a:lnTo>
                    <a:pt x="1219200" y="12192"/>
                  </a:lnTo>
                  <a:close/>
                </a:path>
                <a:path w="1219200" h="214629">
                  <a:moveTo>
                    <a:pt x="12192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219200" y="9906"/>
                  </a:lnTo>
                  <a:lnTo>
                    <a:pt x="1219200" y="9144"/>
                  </a:lnTo>
                  <a:close/>
                </a:path>
                <a:path w="1219200" h="214629">
                  <a:moveTo>
                    <a:pt x="12192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219200" y="6858"/>
                  </a:lnTo>
                  <a:lnTo>
                    <a:pt x="1219200" y="6096"/>
                  </a:lnTo>
                  <a:close/>
                </a:path>
                <a:path w="1219200" h="214629">
                  <a:moveTo>
                    <a:pt x="12192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219200" y="3810"/>
                  </a:lnTo>
                  <a:lnTo>
                    <a:pt x="1219200" y="3048"/>
                  </a:lnTo>
                  <a:close/>
                </a:path>
                <a:path w="1219200" h="214629">
                  <a:moveTo>
                    <a:pt x="12192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219200" y="76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52845" y="4562093"/>
              <a:ext cx="753110" cy="214629"/>
            </a:xfrm>
            <a:custGeom>
              <a:avLst/>
              <a:gdLst/>
              <a:ahLst/>
              <a:cxnLst/>
              <a:rect l="l" t="t" r="r" b="b"/>
              <a:pathLst>
                <a:path w="753109" h="214629">
                  <a:moveTo>
                    <a:pt x="409663" y="213360"/>
                  </a:moveTo>
                  <a:lnTo>
                    <a:pt x="343433" y="213360"/>
                  </a:lnTo>
                  <a:lnTo>
                    <a:pt x="344652" y="214122"/>
                  </a:lnTo>
                  <a:lnTo>
                    <a:pt x="408444" y="214122"/>
                  </a:lnTo>
                  <a:lnTo>
                    <a:pt x="409663" y="213360"/>
                  </a:lnTo>
                  <a:close/>
                </a:path>
                <a:path w="753109" h="214629">
                  <a:moveTo>
                    <a:pt x="414566" y="210312"/>
                  </a:moveTo>
                  <a:lnTo>
                    <a:pt x="338531" y="210312"/>
                  </a:lnTo>
                  <a:lnTo>
                    <a:pt x="339750" y="211074"/>
                  </a:lnTo>
                  <a:lnTo>
                    <a:pt x="413346" y="211074"/>
                  </a:lnTo>
                  <a:lnTo>
                    <a:pt x="414566" y="210312"/>
                  </a:lnTo>
                  <a:close/>
                </a:path>
                <a:path w="753109" h="214629">
                  <a:moveTo>
                    <a:pt x="419481" y="207264"/>
                  </a:moveTo>
                  <a:lnTo>
                    <a:pt x="333616" y="207264"/>
                  </a:lnTo>
                  <a:lnTo>
                    <a:pt x="334848" y="208026"/>
                  </a:lnTo>
                  <a:lnTo>
                    <a:pt x="418249" y="208026"/>
                  </a:lnTo>
                  <a:lnTo>
                    <a:pt x="419481" y="207264"/>
                  </a:lnTo>
                  <a:close/>
                </a:path>
                <a:path w="753109" h="214629">
                  <a:moveTo>
                    <a:pt x="424383" y="204216"/>
                  </a:moveTo>
                  <a:lnTo>
                    <a:pt x="328714" y="204216"/>
                  </a:lnTo>
                  <a:lnTo>
                    <a:pt x="329933" y="204978"/>
                  </a:lnTo>
                  <a:lnTo>
                    <a:pt x="423164" y="204978"/>
                  </a:lnTo>
                  <a:lnTo>
                    <a:pt x="424383" y="204216"/>
                  </a:lnTo>
                  <a:close/>
                </a:path>
                <a:path w="753109" h="214629">
                  <a:moveTo>
                    <a:pt x="429285" y="201168"/>
                  </a:moveTo>
                  <a:lnTo>
                    <a:pt x="323811" y="201168"/>
                  </a:lnTo>
                  <a:lnTo>
                    <a:pt x="325031" y="201930"/>
                  </a:lnTo>
                  <a:lnTo>
                    <a:pt x="428066" y="201930"/>
                  </a:lnTo>
                  <a:lnTo>
                    <a:pt x="429285" y="201168"/>
                  </a:lnTo>
                  <a:close/>
                </a:path>
                <a:path w="753109" h="214629">
                  <a:moveTo>
                    <a:pt x="434200" y="198120"/>
                  </a:moveTo>
                  <a:lnTo>
                    <a:pt x="318897" y="198120"/>
                  </a:lnTo>
                  <a:lnTo>
                    <a:pt x="320128" y="198882"/>
                  </a:lnTo>
                  <a:lnTo>
                    <a:pt x="432968" y="198882"/>
                  </a:lnTo>
                  <a:lnTo>
                    <a:pt x="434200" y="198120"/>
                  </a:lnTo>
                  <a:close/>
                </a:path>
                <a:path w="753109" h="214629">
                  <a:moveTo>
                    <a:pt x="439102" y="195072"/>
                  </a:moveTo>
                  <a:lnTo>
                    <a:pt x="313994" y="195072"/>
                  </a:lnTo>
                  <a:lnTo>
                    <a:pt x="315226" y="195834"/>
                  </a:lnTo>
                  <a:lnTo>
                    <a:pt x="437870" y="195834"/>
                  </a:lnTo>
                  <a:lnTo>
                    <a:pt x="439102" y="195072"/>
                  </a:lnTo>
                  <a:close/>
                </a:path>
                <a:path w="753109" h="214629">
                  <a:moveTo>
                    <a:pt x="444004" y="192024"/>
                  </a:moveTo>
                  <a:lnTo>
                    <a:pt x="309092" y="192024"/>
                  </a:lnTo>
                  <a:lnTo>
                    <a:pt x="310311" y="192786"/>
                  </a:lnTo>
                  <a:lnTo>
                    <a:pt x="442785" y="192786"/>
                  </a:lnTo>
                  <a:lnTo>
                    <a:pt x="444004" y="192024"/>
                  </a:lnTo>
                  <a:close/>
                </a:path>
                <a:path w="753109" h="214629">
                  <a:moveTo>
                    <a:pt x="448919" y="188976"/>
                  </a:moveTo>
                  <a:lnTo>
                    <a:pt x="304177" y="188976"/>
                  </a:lnTo>
                  <a:lnTo>
                    <a:pt x="305409" y="189738"/>
                  </a:lnTo>
                  <a:lnTo>
                    <a:pt x="447687" y="189738"/>
                  </a:lnTo>
                  <a:lnTo>
                    <a:pt x="448919" y="188976"/>
                  </a:lnTo>
                  <a:close/>
                </a:path>
                <a:path w="753109" h="214629">
                  <a:moveTo>
                    <a:pt x="453821" y="185928"/>
                  </a:moveTo>
                  <a:lnTo>
                    <a:pt x="299275" y="185928"/>
                  </a:lnTo>
                  <a:lnTo>
                    <a:pt x="300507" y="186690"/>
                  </a:lnTo>
                  <a:lnTo>
                    <a:pt x="452589" y="186690"/>
                  </a:lnTo>
                  <a:lnTo>
                    <a:pt x="453821" y="185928"/>
                  </a:lnTo>
                  <a:close/>
                </a:path>
                <a:path w="753109" h="214629">
                  <a:moveTo>
                    <a:pt x="458724" y="182880"/>
                  </a:moveTo>
                  <a:lnTo>
                    <a:pt x="294373" y="182880"/>
                  </a:lnTo>
                  <a:lnTo>
                    <a:pt x="295592" y="183642"/>
                  </a:lnTo>
                  <a:lnTo>
                    <a:pt x="457504" y="183642"/>
                  </a:lnTo>
                  <a:lnTo>
                    <a:pt x="458724" y="182880"/>
                  </a:lnTo>
                  <a:close/>
                </a:path>
                <a:path w="753109" h="214629">
                  <a:moveTo>
                    <a:pt x="463638" y="179832"/>
                  </a:moveTo>
                  <a:lnTo>
                    <a:pt x="289458" y="179832"/>
                  </a:lnTo>
                  <a:lnTo>
                    <a:pt x="290690" y="180594"/>
                  </a:lnTo>
                  <a:lnTo>
                    <a:pt x="462407" y="180594"/>
                  </a:lnTo>
                  <a:lnTo>
                    <a:pt x="463638" y="179832"/>
                  </a:lnTo>
                  <a:close/>
                </a:path>
                <a:path w="753109" h="214629">
                  <a:moveTo>
                    <a:pt x="468541" y="176784"/>
                  </a:moveTo>
                  <a:lnTo>
                    <a:pt x="284556" y="176784"/>
                  </a:lnTo>
                  <a:lnTo>
                    <a:pt x="285788" y="177546"/>
                  </a:lnTo>
                  <a:lnTo>
                    <a:pt x="467309" y="177546"/>
                  </a:lnTo>
                  <a:lnTo>
                    <a:pt x="468541" y="176784"/>
                  </a:lnTo>
                  <a:close/>
                </a:path>
                <a:path w="753109" h="214629">
                  <a:moveTo>
                    <a:pt x="473443" y="173736"/>
                  </a:moveTo>
                  <a:lnTo>
                    <a:pt x="279654" y="173736"/>
                  </a:lnTo>
                  <a:lnTo>
                    <a:pt x="280873" y="174498"/>
                  </a:lnTo>
                  <a:lnTo>
                    <a:pt x="472224" y="174498"/>
                  </a:lnTo>
                  <a:lnTo>
                    <a:pt x="473443" y="173736"/>
                  </a:lnTo>
                  <a:close/>
                </a:path>
                <a:path w="753109" h="214629">
                  <a:moveTo>
                    <a:pt x="478358" y="170688"/>
                  </a:moveTo>
                  <a:lnTo>
                    <a:pt x="274739" y="170688"/>
                  </a:lnTo>
                  <a:lnTo>
                    <a:pt x="275971" y="171450"/>
                  </a:lnTo>
                  <a:lnTo>
                    <a:pt x="477126" y="171450"/>
                  </a:lnTo>
                  <a:lnTo>
                    <a:pt x="478358" y="170688"/>
                  </a:lnTo>
                  <a:close/>
                </a:path>
                <a:path w="753109" h="214629">
                  <a:moveTo>
                    <a:pt x="483260" y="167640"/>
                  </a:moveTo>
                  <a:lnTo>
                    <a:pt x="269836" y="167640"/>
                  </a:lnTo>
                  <a:lnTo>
                    <a:pt x="271068" y="168402"/>
                  </a:lnTo>
                  <a:lnTo>
                    <a:pt x="482028" y="168402"/>
                  </a:lnTo>
                  <a:lnTo>
                    <a:pt x="483260" y="167640"/>
                  </a:lnTo>
                  <a:close/>
                </a:path>
                <a:path w="753109" h="214629">
                  <a:moveTo>
                    <a:pt x="488162" y="164592"/>
                  </a:moveTo>
                  <a:lnTo>
                    <a:pt x="264934" y="164592"/>
                  </a:lnTo>
                  <a:lnTo>
                    <a:pt x="266153" y="165354"/>
                  </a:lnTo>
                  <a:lnTo>
                    <a:pt x="486943" y="165354"/>
                  </a:lnTo>
                  <a:lnTo>
                    <a:pt x="488162" y="164592"/>
                  </a:lnTo>
                  <a:close/>
                </a:path>
                <a:path w="753109" h="214629">
                  <a:moveTo>
                    <a:pt x="493077" y="161544"/>
                  </a:moveTo>
                  <a:lnTo>
                    <a:pt x="260019" y="161544"/>
                  </a:lnTo>
                  <a:lnTo>
                    <a:pt x="261251" y="162306"/>
                  </a:lnTo>
                  <a:lnTo>
                    <a:pt x="491845" y="162306"/>
                  </a:lnTo>
                  <a:lnTo>
                    <a:pt x="493077" y="161544"/>
                  </a:lnTo>
                  <a:close/>
                </a:path>
                <a:path w="753109" h="214629">
                  <a:moveTo>
                    <a:pt x="497979" y="158496"/>
                  </a:moveTo>
                  <a:lnTo>
                    <a:pt x="255117" y="158496"/>
                  </a:lnTo>
                  <a:lnTo>
                    <a:pt x="256349" y="159258"/>
                  </a:lnTo>
                  <a:lnTo>
                    <a:pt x="496747" y="159258"/>
                  </a:lnTo>
                  <a:lnTo>
                    <a:pt x="497979" y="158496"/>
                  </a:lnTo>
                  <a:close/>
                </a:path>
                <a:path w="753109" h="214629">
                  <a:moveTo>
                    <a:pt x="502881" y="155448"/>
                  </a:moveTo>
                  <a:lnTo>
                    <a:pt x="250215" y="155448"/>
                  </a:lnTo>
                  <a:lnTo>
                    <a:pt x="251434" y="156210"/>
                  </a:lnTo>
                  <a:lnTo>
                    <a:pt x="501662" y="156210"/>
                  </a:lnTo>
                  <a:lnTo>
                    <a:pt x="502881" y="155448"/>
                  </a:lnTo>
                  <a:close/>
                </a:path>
                <a:path w="753109" h="214629">
                  <a:moveTo>
                    <a:pt x="507796" y="152400"/>
                  </a:moveTo>
                  <a:lnTo>
                    <a:pt x="245300" y="152400"/>
                  </a:lnTo>
                  <a:lnTo>
                    <a:pt x="246532" y="153162"/>
                  </a:lnTo>
                  <a:lnTo>
                    <a:pt x="506564" y="153162"/>
                  </a:lnTo>
                  <a:lnTo>
                    <a:pt x="507796" y="152400"/>
                  </a:lnTo>
                  <a:close/>
                </a:path>
                <a:path w="753109" h="214629">
                  <a:moveTo>
                    <a:pt x="512699" y="149352"/>
                  </a:moveTo>
                  <a:lnTo>
                    <a:pt x="240398" y="149352"/>
                  </a:lnTo>
                  <a:lnTo>
                    <a:pt x="241630" y="150114"/>
                  </a:lnTo>
                  <a:lnTo>
                    <a:pt x="511467" y="150114"/>
                  </a:lnTo>
                  <a:lnTo>
                    <a:pt x="512699" y="149352"/>
                  </a:lnTo>
                  <a:close/>
                </a:path>
                <a:path w="753109" h="214629">
                  <a:moveTo>
                    <a:pt x="517601" y="146304"/>
                  </a:moveTo>
                  <a:lnTo>
                    <a:pt x="235496" y="146304"/>
                  </a:lnTo>
                  <a:lnTo>
                    <a:pt x="236715" y="147066"/>
                  </a:lnTo>
                  <a:lnTo>
                    <a:pt x="516382" y="147066"/>
                  </a:lnTo>
                  <a:lnTo>
                    <a:pt x="517601" y="146304"/>
                  </a:lnTo>
                  <a:close/>
                </a:path>
                <a:path w="753109" h="214629">
                  <a:moveTo>
                    <a:pt x="522503" y="143256"/>
                  </a:moveTo>
                  <a:lnTo>
                    <a:pt x="230593" y="143256"/>
                  </a:lnTo>
                  <a:lnTo>
                    <a:pt x="231813" y="144018"/>
                  </a:lnTo>
                  <a:lnTo>
                    <a:pt x="521284" y="144018"/>
                  </a:lnTo>
                  <a:lnTo>
                    <a:pt x="522503" y="143256"/>
                  </a:lnTo>
                  <a:close/>
                </a:path>
                <a:path w="753109" h="214629">
                  <a:moveTo>
                    <a:pt x="527418" y="140208"/>
                  </a:moveTo>
                  <a:lnTo>
                    <a:pt x="225679" y="140208"/>
                  </a:lnTo>
                  <a:lnTo>
                    <a:pt x="226910" y="140970"/>
                  </a:lnTo>
                  <a:lnTo>
                    <a:pt x="526186" y="140970"/>
                  </a:lnTo>
                  <a:lnTo>
                    <a:pt x="527418" y="140208"/>
                  </a:lnTo>
                  <a:close/>
                </a:path>
                <a:path w="753109" h="214629">
                  <a:moveTo>
                    <a:pt x="532320" y="137160"/>
                  </a:moveTo>
                  <a:lnTo>
                    <a:pt x="220776" y="137160"/>
                  </a:lnTo>
                  <a:lnTo>
                    <a:pt x="221996" y="137922"/>
                  </a:lnTo>
                  <a:lnTo>
                    <a:pt x="531101" y="137922"/>
                  </a:lnTo>
                  <a:lnTo>
                    <a:pt x="532320" y="137160"/>
                  </a:lnTo>
                  <a:close/>
                </a:path>
                <a:path w="753109" h="214629">
                  <a:moveTo>
                    <a:pt x="537222" y="134112"/>
                  </a:moveTo>
                  <a:lnTo>
                    <a:pt x="215874" y="134112"/>
                  </a:lnTo>
                  <a:lnTo>
                    <a:pt x="217093" y="134874"/>
                  </a:lnTo>
                  <a:lnTo>
                    <a:pt x="536003" y="134874"/>
                  </a:lnTo>
                  <a:lnTo>
                    <a:pt x="537222" y="134112"/>
                  </a:lnTo>
                  <a:close/>
                </a:path>
                <a:path w="753109" h="214629">
                  <a:moveTo>
                    <a:pt x="542137" y="131064"/>
                  </a:moveTo>
                  <a:lnTo>
                    <a:pt x="210959" y="131064"/>
                  </a:lnTo>
                  <a:lnTo>
                    <a:pt x="212191" y="131826"/>
                  </a:lnTo>
                  <a:lnTo>
                    <a:pt x="540905" y="131826"/>
                  </a:lnTo>
                  <a:lnTo>
                    <a:pt x="542137" y="131064"/>
                  </a:lnTo>
                  <a:close/>
                </a:path>
                <a:path w="753109" h="214629">
                  <a:moveTo>
                    <a:pt x="547039" y="128016"/>
                  </a:moveTo>
                  <a:lnTo>
                    <a:pt x="206057" y="128016"/>
                  </a:lnTo>
                  <a:lnTo>
                    <a:pt x="207289" y="128778"/>
                  </a:lnTo>
                  <a:lnTo>
                    <a:pt x="545807" y="128778"/>
                  </a:lnTo>
                  <a:lnTo>
                    <a:pt x="547039" y="128016"/>
                  </a:lnTo>
                  <a:close/>
                </a:path>
                <a:path w="753109" h="214629">
                  <a:moveTo>
                    <a:pt x="551942" y="124968"/>
                  </a:moveTo>
                  <a:lnTo>
                    <a:pt x="201155" y="124968"/>
                  </a:lnTo>
                  <a:lnTo>
                    <a:pt x="202374" y="125730"/>
                  </a:lnTo>
                  <a:lnTo>
                    <a:pt x="550722" y="125730"/>
                  </a:lnTo>
                  <a:lnTo>
                    <a:pt x="551942" y="124968"/>
                  </a:lnTo>
                  <a:close/>
                </a:path>
                <a:path w="753109" h="214629">
                  <a:moveTo>
                    <a:pt x="556856" y="121920"/>
                  </a:moveTo>
                  <a:lnTo>
                    <a:pt x="196240" y="121920"/>
                  </a:lnTo>
                  <a:lnTo>
                    <a:pt x="197472" y="122682"/>
                  </a:lnTo>
                  <a:lnTo>
                    <a:pt x="555625" y="122682"/>
                  </a:lnTo>
                  <a:lnTo>
                    <a:pt x="556856" y="121920"/>
                  </a:lnTo>
                  <a:close/>
                </a:path>
                <a:path w="753109" h="214629">
                  <a:moveTo>
                    <a:pt x="561759" y="118872"/>
                  </a:moveTo>
                  <a:lnTo>
                    <a:pt x="191338" y="118872"/>
                  </a:lnTo>
                  <a:lnTo>
                    <a:pt x="192570" y="119634"/>
                  </a:lnTo>
                  <a:lnTo>
                    <a:pt x="560527" y="119634"/>
                  </a:lnTo>
                  <a:lnTo>
                    <a:pt x="561759" y="118872"/>
                  </a:lnTo>
                  <a:close/>
                </a:path>
                <a:path w="753109" h="214629">
                  <a:moveTo>
                    <a:pt x="566661" y="115824"/>
                  </a:moveTo>
                  <a:lnTo>
                    <a:pt x="186436" y="115824"/>
                  </a:lnTo>
                  <a:lnTo>
                    <a:pt x="187655" y="116586"/>
                  </a:lnTo>
                  <a:lnTo>
                    <a:pt x="565442" y="116586"/>
                  </a:lnTo>
                  <a:lnTo>
                    <a:pt x="566661" y="115824"/>
                  </a:lnTo>
                  <a:close/>
                </a:path>
                <a:path w="753109" h="214629">
                  <a:moveTo>
                    <a:pt x="571576" y="112776"/>
                  </a:moveTo>
                  <a:lnTo>
                    <a:pt x="181521" y="112776"/>
                  </a:lnTo>
                  <a:lnTo>
                    <a:pt x="182753" y="113538"/>
                  </a:lnTo>
                  <a:lnTo>
                    <a:pt x="570344" y="113538"/>
                  </a:lnTo>
                  <a:lnTo>
                    <a:pt x="571576" y="112776"/>
                  </a:lnTo>
                  <a:close/>
                </a:path>
                <a:path w="753109" h="214629">
                  <a:moveTo>
                    <a:pt x="576478" y="109728"/>
                  </a:moveTo>
                  <a:lnTo>
                    <a:pt x="176618" y="109728"/>
                  </a:lnTo>
                  <a:lnTo>
                    <a:pt x="177850" y="110490"/>
                  </a:lnTo>
                  <a:lnTo>
                    <a:pt x="575246" y="110490"/>
                  </a:lnTo>
                  <a:lnTo>
                    <a:pt x="576478" y="109728"/>
                  </a:lnTo>
                  <a:close/>
                </a:path>
                <a:path w="753109" h="214629">
                  <a:moveTo>
                    <a:pt x="581380" y="106680"/>
                  </a:moveTo>
                  <a:lnTo>
                    <a:pt x="171716" y="106680"/>
                  </a:lnTo>
                  <a:lnTo>
                    <a:pt x="172935" y="107442"/>
                  </a:lnTo>
                  <a:lnTo>
                    <a:pt x="580161" y="107442"/>
                  </a:lnTo>
                  <a:lnTo>
                    <a:pt x="581380" y="106680"/>
                  </a:lnTo>
                  <a:close/>
                </a:path>
                <a:path w="753109" h="214629">
                  <a:moveTo>
                    <a:pt x="586295" y="103632"/>
                  </a:moveTo>
                  <a:lnTo>
                    <a:pt x="166801" y="103632"/>
                  </a:lnTo>
                  <a:lnTo>
                    <a:pt x="168033" y="104394"/>
                  </a:lnTo>
                  <a:lnTo>
                    <a:pt x="585063" y="104394"/>
                  </a:lnTo>
                  <a:lnTo>
                    <a:pt x="586295" y="103632"/>
                  </a:lnTo>
                  <a:close/>
                </a:path>
                <a:path w="753109" h="214629">
                  <a:moveTo>
                    <a:pt x="591197" y="100584"/>
                  </a:moveTo>
                  <a:lnTo>
                    <a:pt x="161899" y="100584"/>
                  </a:lnTo>
                  <a:lnTo>
                    <a:pt x="163131" y="101346"/>
                  </a:lnTo>
                  <a:lnTo>
                    <a:pt x="589965" y="101346"/>
                  </a:lnTo>
                  <a:lnTo>
                    <a:pt x="591197" y="100584"/>
                  </a:lnTo>
                  <a:close/>
                </a:path>
                <a:path w="753109" h="214629">
                  <a:moveTo>
                    <a:pt x="596099" y="97536"/>
                  </a:moveTo>
                  <a:lnTo>
                    <a:pt x="156997" y="97536"/>
                  </a:lnTo>
                  <a:lnTo>
                    <a:pt x="158216" y="98298"/>
                  </a:lnTo>
                  <a:lnTo>
                    <a:pt x="594880" y="98298"/>
                  </a:lnTo>
                  <a:lnTo>
                    <a:pt x="596099" y="97536"/>
                  </a:lnTo>
                  <a:close/>
                </a:path>
                <a:path w="753109" h="214629">
                  <a:moveTo>
                    <a:pt x="601014" y="94488"/>
                  </a:moveTo>
                  <a:lnTo>
                    <a:pt x="152082" y="94488"/>
                  </a:lnTo>
                  <a:lnTo>
                    <a:pt x="153314" y="95250"/>
                  </a:lnTo>
                  <a:lnTo>
                    <a:pt x="599782" y="95250"/>
                  </a:lnTo>
                  <a:lnTo>
                    <a:pt x="601014" y="94488"/>
                  </a:lnTo>
                  <a:close/>
                </a:path>
                <a:path w="753109" h="214629">
                  <a:moveTo>
                    <a:pt x="605917" y="91440"/>
                  </a:moveTo>
                  <a:lnTo>
                    <a:pt x="147180" y="91440"/>
                  </a:lnTo>
                  <a:lnTo>
                    <a:pt x="148412" y="92202"/>
                  </a:lnTo>
                  <a:lnTo>
                    <a:pt x="604685" y="92202"/>
                  </a:lnTo>
                  <a:lnTo>
                    <a:pt x="605917" y="91440"/>
                  </a:lnTo>
                  <a:close/>
                </a:path>
                <a:path w="753109" h="214629">
                  <a:moveTo>
                    <a:pt x="610819" y="88392"/>
                  </a:moveTo>
                  <a:lnTo>
                    <a:pt x="142278" y="88392"/>
                  </a:lnTo>
                  <a:lnTo>
                    <a:pt x="143497" y="89154"/>
                  </a:lnTo>
                  <a:lnTo>
                    <a:pt x="609600" y="89154"/>
                  </a:lnTo>
                  <a:lnTo>
                    <a:pt x="610819" y="88392"/>
                  </a:lnTo>
                  <a:close/>
                </a:path>
                <a:path w="753109" h="214629">
                  <a:moveTo>
                    <a:pt x="615721" y="85344"/>
                  </a:moveTo>
                  <a:lnTo>
                    <a:pt x="137375" y="85344"/>
                  </a:lnTo>
                  <a:lnTo>
                    <a:pt x="138595" y="86106"/>
                  </a:lnTo>
                  <a:lnTo>
                    <a:pt x="614502" y="86106"/>
                  </a:lnTo>
                  <a:lnTo>
                    <a:pt x="615721" y="85344"/>
                  </a:lnTo>
                  <a:close/>
                </a:path>
                <a:path w="753109" h="214629">
                  <a:moveTo>
                    <a:pt x="620636" y="82296"/>
                  </a:moveTo>
                  <a:lnTo>
                    <a:pt x="132461" y="82296"/>
                  </a:lnTo>
                  <a:lnTo>
                    <a:pt x="133692" y="83058"/>
                  </a:lnTo>
                  <a:lnTo>
                    <a:pt x="619404" y="83058"/>
                  </a:lnTo>
                  <a:lnTo>
                    <a:pt x="620636" y="82296"/>
                  </a:lnTo>
                  <a:close/>
                </a:path>
                <a:path w="753109" h="214629">
                  <a:moveTo>
                    <a:pt x="625538" y="79248"/>
                  </a:moveTo>
                  <a:lnTo>
                    <a:pt x="127558" y="79248"/>
                  </a:lnTo>
                  <a:lnTo>
                    <a:pt x="128778" y="80010"/>
                  </a:lnTo>
                  <a:lnTo>
                    <a:pt x="624319" y="80010"/>
                  </a:lnTo>
                  <a:lnTo>
                    <a:pt x="625538" y="79248"/>
                  </a:lnTo>
                  <a:close/>
                </a:path>
                <a:path w="753109" h="214629">
                  <a:moveTo>
                    <a:pt x="630440" y="76200"/>
                  </a:moveTo>
                  <a:lnTo>
                    <a:pt x="122656" y="76200"/>
                  </a:lnTo>
                  <a:lnTo>
                    <a:pt x="123875" y="76962"/>
                  </a:lnTo>
                  <a:lnTo>
                    <a:pt x="629221" y="76962"/>
                  </a:lnTo>
                  <a:lnTo>
                    <a:pt x="630440" y="76200"/>
                  </a:lnTo>
                  <a:close/>
                </a:path>
                <a:path w="753109" h="214629">
                  <a:moveTo>
                    <a:pt x="635355" y="73152"/>
                  </a:moveTo>
                  <a:lnTo>
                    <a:pt x="117741" y="73152"/>
                  </a:lnTo>
                  <a:lnTo>
                    <a:pt x="118973" y="73914"/>
                  </a:lnTo>
                  <a:lnTo>
                    <a:pt x="634123" y="73914"/>
                  </a:lnTo>
                  <a:lnTo>
                    <a:pt x="635355" y="73152"/>
                  </a:lnTo>
                  <a:close/>
                </a:path>
                <a:path w="753109" h="214629">
                  <a:moveTo>
                    <a:pt x="640257" y="70104"/>
                  </a:moveTo>
                  <a:lnTo>
                    <a:pt x="112839" y="70104"/>
                  </a:lnTo>
                  <a:lnTo>
                    <a:pt x="114058" y="70866"/>
                  </a:lnTo>
                  <a:lnTo>
                    <a:pt x="639038" y="70866"/>
                  </a:lnTo>
                  <a:lnTo>
                    <a:pt x="640257" y="70104"/>
                  </a:lnTo>
                  <a:close/>
                </a:path>
                <a:path w="753109" h="214629">
                  <a:moveTo>
                    <a:pt x="645160" y="67056"/>
                  </a:moveTo>
                  <a:lnTo>
                    <a:pt x="107937" y="67056"/>
                  </a:lnTo>
                  <a:lnTo>
                    <a:pt x="109156" y="67818"/>
                  </a:lnTo>
                  <a:lnTo>
                    <a:pt x="643940" y="67818"/>
                  </a:lnTo>
                  <a:lnTo>
                    <a:pt x="645160" y="67056"/>
                  </a:lnTo>
                  <a:close/>
                </a:path>
                <a:path w="753109" h="214629">
                  <a:moveTo>
                    <a:pt x="650074" y="64008"/>
                  </a:moveTo>
                  <a:lnTo>
                    <a:pt x="103022" y="64008"/>
                  </a:lnTo>
                  <a:lnTo>
                    <a:pt x="104254" y="64770"/>
                  </a:lnTo>
                  <a:lnTo>
                    <a:pt x="648843" y="64770"/>
                  </a:lnTo>
                  <a:lnTo>
                    <a:pt x="650074" y="64008"/>
                  </a:lnTo>
                  <a:close/>
                </a:path>
                <a:path w="753109" h="214629">
                  <a:moveTo>
                    <a:pt x="654977" y="60960"/>
                  </a:moveTo>
                  <a:lnTo>
                    <a:pt x="98120" y="60960"/>
                  </a:lnTo>
                  <a:lnTo>
                    <a:pt x="99352" y="61722"/>
                  </a:lnTo>
                  <a:lnTo>
                    <a:pt x="653745" y="61722"/>
                  </a:lnTo>
                  <a:lnTo>
                    <a:pt x="654977" y="60960"/>
                  </a:lnTo>
                  <a:close/>
                </a:path>
                <a:path w="753109" h="214629">
                  <a:moveTo>
                    <a:pt x="659879" y="57912"/>
                  </a:moveTo>
                  <a:lnTo>
                    <a:pt x="93218" y="57912"/>
                  </a:lnTo>
                  <a:lnTo>
                    <a:pt x="94437" y="58674"/>
                  </a:lnTo>
                  <a:lnTo>
                    <a:pt x="658660" y="58674"/>
                  </a:lnTo>
                  <a:lnTo>
                    <a:pt x="659879" y="57912"/>
                  </a:lnTo>
                  <a:close/>
                </a:path>
                <a:path w="753109" h="214629">
                  <a:moveTo>
                    <a:pt x="664794" y="54864"/>
                  </a:moveTo>
                  <a:lnTo>
                    <a:pt x="88303" y="54864"/>
                  </a:lnTo>
                  <a:lnTo>
                    <a:pt x="89535" y="55626"/>
                  </a:lnTo>
                  <a:lnTo>
                    <a:pt x="663562" y="55626"/>
                  </a:lnTo>
                  <a:lnTo>
                    <a:pt x="664794" y="54864"/>
                  </a:lnTo>
                  <a:close/>
                </a:path>
                <a:path w="753109" h="214629">
                  <a:moveTo>
                    <a:pt x="669696" y="51816"/>
                  </a:moveTo>
                  <a:lnTo>
                    <a:pt x="83400" y="51816"/>
                  </a:lnTo>
                  <a:lnTo>
                    <a:pt x="84632" y="52578"/>
                  </a:lnTo>
                  <a:lnTo>
                    <a:pt x="668464" y="52578"/>
                  </a:lnTo>
                  <a:lnTo>
                    <a:pt x="669696" y="51816"/>
                  </a:lnTo>
                  <a:close/>
                </a:path>
                <a:path w="753109" h="214629">
                  <a:moveTo>
                    <a:pt x="674598" y="48768"/>
                  </a:moveTo>
                  <a:lnTo>
                    <a:pt x="78498" y="48768"/>
                  </a:lnTo>
                  <a:lnTo>
                    <a:pt x="79717" y="49530"/>
                  </a:lnTo>
                  <a:lnTo>
                    <a:pt x="673379" y="49530"/>
                  </a:lnTo>
                  <a:lnTo>
                    <a:pt x="674598" y="48768"/>
                  </a:lnTo>
                  <a:close/>
                </a:path>
                <a:path w="753109" h="214629">
                  <a:moveTo>
                    <a:pt x="679513" y="45720"/>
                  </a:moveTo>
                  <a:lnTo>
                    <a:pt x="73583" y="45720"/>
                  </a:lnTo>
                  <a:lnTo>
                    <a:pt x="74815" y="46482"/>
                  </a:lnTo>
                  <a:lnTo>
                    <a:pt x="678281" y="46482"/>
                  </a:lnTo>
                  <a:lnTo>
                    <a:pt x="679513" y="45720"/>
                  </a:lnTo>
                  <a:close/>
                </a:path>
                <a:path w="753109" h="214629">
                  <a:moveTo>
                    <a:pt x="684415" y="42672"/>
                  </a:moveTo>
                  <a:lnTo>
                    <a:pt x="68681" y="42672"/>
                  </a:lnTo>
                  <a:lnTo>
                    <a:pt x="69913" y="43434"/>
                  </a:lnTo>
                  <a:lnTo>
                    <a:pt x="683183" y="43434"/>
                  </a:lnTo>
                  <a:lnTo>
                    <a:pt x="684415" y="42672"/>
                  </a:lnTo>
                  <a:close/>
                </a:path>
                <a:path w="753109" h="214629">
                  <a:moveTo>
                    <a:pt x="689317" y="39624"/>
                  </a:moveTo>
                  <a:lnTo>
                    <a:pt x="63779" y="39624"/>
                  </a:lnTo>
                  <a:lnTo>
                    <a:pt x="64998" y="40386"/>
                  </a:lnTo>
                  <a:lnTo>
                    <a:pt x="688098" y="40386"/>
                  </a:lnTo>
                  <a:lnTo>
                    <a:pt x="689317" y="39624"/>
                  </a:lnTo>
                  <a:close/>
                </a:path>
                <a:path w="753109" h="214629">
                  <a:moveTo>
                    <a:pt x="694232" y="36576"/>
                  </a:moveTo>
                  <a:lnTo>
                    <a:pt x="58864" y="36576"/>
                  </a:lnTo>
                  <a:lnTo>
                    <a:pt x="60096" y="37338"/>
                  </a:lnTo>
                  <a:lnTo>
                    <a:pt x="693000" y="37338"/>
                  </a:lnTo>
                  <a:lnTo>
                    <a:pt x="694232" y="36576"/>
                  </a:lnTo>
                  <a:close/>
                </a:path>
                <a:path w="753109" h="214629">
                  <a:moveTo>
                    <a:pt x="699135" y="33528"/>
                  </a:moveTo>
                  <a:lnTo>
                    <a:pt x="53962" y="33528"/>
                  </a:lnTo>
                  <a:lnTo>
                    <a:pt x="55194" y="34290"/>
                  </a:lnTo>
                  <a:lnTo>
                    <a:pt x="697903" y="34290"/>
                  </a:lnTo>
                  <a:lnTo>
                    <a:pt x="699135" y="33528"/>
                  </a:lnTo>
                  <a:close/>
                </a:path>
                <a:path w="753109" h="214629">
                  <a:moveTo>
                    <a:pt x="704037" y="30480"/>
                  </a:moveTo>
                  <a:lnTo>
                    <a:pt x="49060" y="30480"/>
                  </a:lnTo>
                  <a:lnTo>
                    <a:pt x="50279" y="31242"/>
                  </a:lnTo>
                  <a:lnTo>
                    <a:pt x="702818" y="31242"/>
                  </a:lnTo>
                  <a:lnTo>
                    <a:pt x="704037" y="30480"/>
                  </a:lnTo>
                  <a:close/>
                </a:path>
                <a:path w="753109" h="214629">
                  <a:moveTo>
                    <a:pt x="708952" y="27432"/>
                  </a:moveTo>
                  <a:lnTo>
                    <a:pt x="44145" y="27432"/>
                  </a:lnTo>
                  <a:lnTo>
                    <a:pt x="45377" y="28194"/>
                  </a:lnTo>
                  <a:lnTo>
                    <a:pt x="707720" y="28194"/>
                  </a:lnTo>
                  <a:lnTo>
                    <a:pt x="708952" y="27432"/>
                  </a:lnTo>
                  <a:close/>
                </a:path>
                <a:path w="753109" h="214629">
                  <a:moveTo>
                    <a:pt x="713854" y="24384"/>
                  </a:moveTo>
                  <a:lnTo>
                    <a:pt x="39243" y="24384"/>
                  </a:lnTo>
                  <a:lnTo>
                    <a:pt x="40474" y="25146"/>
                  </a:lnTo>
                  <a:lnTo>
                    <a:pt x="712622" y="25146"/>
                  </a:lnTo>
                  <a:lnTo>
                    <a:pt x="713854" y="24384"/>
                  </a:lnTo>
                  <a:close/>
                </a:path>
                <a:path w="753109" h="214629">
                  <a:moveTo>
                    <a:pt x="718756" y="21336"/>
                  </a:moveTo>
                  <a:lnTo>
                    <a:pt x="34340" y="21336"/>
                  </a:lnTo>
                  <a:lnTo>
                    <a:pt x="35560" y="22098"/>
                  </a:lnTo>
                  <a:lnTo>
                    <a:pt x="717537" y="22098"/>
                  </a:lnTo>
                  <a:lnTo>
                    <a:pt x="718756" y="21336"/>
                  </a:lnTo>
                  <a:close/>
                </a:path>
                <a:path w="753109" h="214629">
                  <a:moveTo>
                    <a:pt x="723658" y="18288"/>
                  </a:moveTo>
                  <a:lnTo>
                    <a:pt x="29438" y="18288"/>
                  </a:lnTo>
                  <a:lnTo>
                    <a:pt x="30657" y="19050"/>
                  </a:lnTo>
                  <a:lnTo>
                    <a:pt x="722439" y="19050"/>
                  </a:lnTo>
                  <a:lnTo>
                    <a:pt x="723658" y="18288"/>
                  </a:lnTo>
                  <a:close/>
                </a:path>
                <a:path w="753109" h="214629">
                  <a:moveTo>
                    <a:pt x="728573" y="15240"/>
                  </a:moveTo>
                  <a:lnTo>
                    <a:pt x="24523" y="15240"/>
                  </a:lnTo>
                  <a:lnTo>
                    <a:pt x="25755" y="16002"/>
                  </a:lnTo>
                  <a:lnTo>
                    <a:pt x="727341" y="16002"/>
                  </a:lnTo>
                  <a:lnTo>
                    <a:pt x="728573" y="15240"/>
                  </a:lnTo>
                  <a:close/>
                </a:path>
                <a:path w="753109" h="214629">
                  <a:moveTo>
                    <a:pt x="733475" y="12192"/>
                  </a:moveTo>
                  <a:lnTo>
                    <a:pt x="19621" y="12192"/>
                  </a:lnTo>
                  <a:lnTo>
                    <a:pt x="20840" y="12954"/>
                  </a:lnTo>
                  <a:lnTo>
                    <a:pt x="732256" y="12954"/>
                  </a:lnTo>
                  <a:lnTo>
                    <a:pt x="733475" y="12192"/>
                  </a:lnTo>
                  <a:close/>
                </a:path>
                <a:path w="753109" h="214629">
                  <a:moveTo>
                    <a:pt x="738378" y="9144"/>
                  </a:moveTo>
                  <a:lnTo>
                    <a:pt x="14719" y="9144"/>
                  </a:lnTo>
                  <a:lnTo>
                    <a:pt x="15938" y="9906"/>
                  </a:lnTo>
                  <a:lnTo>
                    <a:pt x="737158" y="9906"/>
                  </a:lnTo>
                  <a:lnTo>
                    <a:pt x="738378" y="9144"/>
                  </a:lnTo>
                  <a:close/>
                </a:path>
                <a:path w="753109" h="214629">
                  <a:moveTo>
                    <a:pt x="743292" y="6096"/>
                  </a:moveTo>
                  <a:lnTo>
                    <a:pt x="9804" y="6096"/>
                  </a:lnTo>
                  <a:lnTo>
                    <a:pt x="11036" y="6858"/>
                  </a:lnTo>
                  <a:lnTo>
                    <a:pt x="742061" y="6858"/>
                  </a:lnTo>
                  <a:lnTo>
                    <a:pt x="743292" y="6096"/>
                  </a:lnTo>
                  <a:close/>
                </a:path>
                <a:path w="753109" h="214629">
                  <a:moveTo>
                    <a:pt x="748195" y="3048"/>
                  </a:moveTo>
                  <a:lnTo>
                    <a:pt x="4902" y="3048"/>
                  </a:lnTo>
                  <a:lnTo>
                    <a:pt x="6121" y="3810"/>
                  </a:lnTo>
                  <a:lnTo>
                    <a:pt x="746975" y="3810"/>
                  </a:lnTo>
                  <a:lnTo>
                    <a:pt x="748195" y="3048"/>
                  </a:lnTo>
                  <a:close/>
                </a:path>
                <a:path w="753109" h="214629">
                  <a:moveTo>
                    <a:pt x="753097" y="0"/>
                  </a:moveTo>
                  <a:lnTo>
                    <a:pt x="0" y="0"/>
                  </a:lnTo>
                  <a:lnTo>
                    <a:pt x="1219" y="762"/>
                  </a:lnTo>
                  <a:lnTo>
                    <a:pt x="751878" y="762"/>
                  </a:lnTo>
                  <a:lnTo>
                    <a:pt x="753097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96278" y="4775453"/>
              <a:ext cx="66675" cy="19050"/>
            </a:xfrm>
            <a:custGeom>
              <a:avLst/>
              <a:gdLst/>
              <a:ahLst/>
              <a:cxnLst/>
              <a:rect l="l" t="t" r="r" b="b"/>
              <a:pathLst>
                <a:path w="66675" h="19050">
                  <a:moveTo>
                    <a:pt x="36791" y="18288"/>
                  </a:moveTo>
                  <a:lnTo>
                    <a:pt x="29438" y="18288"/>
                  </a:lnTo>
                  <a:lnTo>
                    <a:pt x="30657" y="19050"/>
                  </a:lnTo>
                  <a:lnTo>
                    <a:pt x="35572" y="19050"/>
                  </a:lnTo>
                  <a:lnTo>
                    <a:pt x="36791" y="18288"/>
                  </a:lnTo>
                  <a:close/>
                </a:path>
                <a:path w="66675" h="19050">
                  <a:moveTo>
                    <a:pt x="41706" y="15240"/>
                  </a:moveTo>
                  <a:lnTo>
                    <a:pt x="24523" y="15240"/>
                  </a:lnTo>
                  <a:lnTo>
                    <a:pt x="25755" y="16002"/>
                  </a:lnTo>
                  <a:lnTo>
                    <a:pt x="40474" y="16002"/>
                  </a:lnTo>
                  <a:lnTo>
                    <a:pt x="41706" y="15240"/>
                  </a:lnTo>
                  <a:close/>
                </a:path>
                <a:path w="66675" h="19050">
                  <a:moveTo>
                    <a:pt x="46609" y="12192"/>
                  </a:moveTo>
                  <a:lnTo>
                    <a:pt x="19621" y="12192"/>
                  </a:lnTo>
                  <a:lnTo>
                    <a:pt x="20853" y="12954"/>
                  </a:lnTo>
                  <a:lnTo>
                    <a:pt x="45377" y="12954"/>
                  </a:lnTo>
                  <a:lnTo>
                    <a:pt x="46609" y="12192"/>
                  </a:lnTo>
                  <a:close/>
                </a:path>
                <a:path w="66675" h="19050">
                  <a:moveTo>
                    <a:pt x="51511" y="9144"/>
                  </a:moveTo>
                  <a:lnTo>
                    <a:pt x="14719" y="9144"/>
                  </a:lnTo>
                  <a:lnTo>
                    <a:pt x="15938" y="9906"/>
                  </a:lnTo>
                  <a:lnTo>
                    <a:pt x="50292" y="9906"/>
                  </a:lnTo>
                  <a:lnTo>
                    <a:pt x="51511" y="9144"/>
                  </a:lnTo>
                  <a:close/>
                </a:path>
                <a:path w="66675" h="19050">
                  <a:moveTo>
                    <a:pt x="56426" y="6096"/>
                  </a:moveTo>
                  <a:lnTo>
                    <a:pt x="9804" y="6096"/>
                  </a:lnTo>
                  <a:lnTo>
                    <a:pt x="11036" y="6858"/>
                  </a:lnTo>
                  <a:lnTo>
                    <a:pt x="55194" y="6858"/>
                  </a:lnTo>
                  <a:lnTo>
                    <a:pt x="56426" y="6096"/>
                  </a:lnTo>
                  <a:close/>
                </a:path>
                <a:path w="66675" h="19050">
                  <a:moveTo>
                    <a:pt x="61328" y="3048"/>
                  </a:moveTo>
                  <a:lnTo>
                    <a:pt x="4902" y="3048"/>
                  </a:lnTo>
                  <a:lnTo>
                    <a:pt x="6134" y="3810"/>
                  </a:lnTo>
                  <a:lnTo>
                    <a:pt x="60096" y="3810"/>
                  </a:lnTo>
                  <a:lnTo>
                    <a:pt x="61328" y="3048"/>
                  </a:lnTo>
                  <a:close/>
                </a:path>
                <a:path w="66675" h="19050">
                  <a:moveTo>
                    <a:pt x="66230" y="0"/>
                  </a:moveTo>
                  <a:lnTo>
                    <a:pt x="0" y="0"/>
                  </a:lnTo>
                  <a:lnTo>
                    <a:pt x="1219" y="762"/>
                  </a:lnTo>
                  <a:lnTo>
                    <a:pt x="65011" y="762"/>
                  </a:lnTo>
                  <a:lnTo>
                    <a:pt x="6623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19800" y="3281172"/>
              <a:ext cx="2116455" cy="1515110"/>
            </a:xfrm>
            <a:custGeom>
              <a:avLst/>
              <a:gdLst/>
              <a:ahLst/>
              <a:cxnLst/>
              <a:rect l="l" t="t" r="r" b="b"/>
              <a:pathLst>
                <a:path w="2116454" h="1515110">
                  <a:moveTo>
                    <a:pt x="0" y="1136141"/>
                  </a:moveTo>
                  <a:lnTo>
                    <a:pt x="609600" y="1514855"/>
                  </a:lnTo>
                  <a:lnTo>
                    <a:pt x="1219200" y="1136141"/>
                  </a:lnTo>
                  <a:lnTo>
                    <a:pt x="1219200" y="378713"/>
                  </a:lnTo>
                  <a:lnTo>
                    <a:pt x="609600" y="0"/>
                  </a:lnTo>
                  <a:lnTo>
                    <a:pt x="0" y="378713"/>
                  </a:lnTo>
                  <a:lnTo>
                    <a:pt x="0" y="1136141"/>
                  </a:lnTo>
                  <a:close/>
                </a:path>
                <a:path w="2116454" h="1515110">
                  <a:moveTo>
                    <a:pt x="614172" y="757427"/>
                  </a:moveTo>
                  <a:lnTo>
                    <a:pt x="2116074" y="75742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34350" y="3989069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33972" y="2675381"/>
              <a:ext cx="789940" cy="1363345"/>
            </a:xfrm>
            <a:custGeom>
              <a:avLst/>
              <a:gdLst/>
              <a:ahLst/>
              <a:cxnLst/>
              <a:rect l="l" t="t" r="r" b="b"/>
              <a:pathLst>
                <a:path w="789940" h="1363345">
                  <a:moveTo>
                    <a:pt x="0" y="1363217"/>
                  </a:moveTo>
                  <a:lnTo>
                    <a:pt x="7894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79208" y="2590800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5" h="112394">
                  <a:moveTo>
                    <a:pt x="92964" y="0"/>
                  </a:moveTo>
                  <a:lnTo>
                    <a:pt x="0" y="61721"/>
                  </a:lnTo>
                  <a:lnTo>
                    <a:pt x="86106" y="11201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603502" y="3832352"/>
            <a:ext cx="6896734" cy="231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spcBef>
                <a:spcPts val="1939"/>
              </a:spcBef>
              <a:buSzPct val="120833"/>
              <a:buFont typeface="Wingdings"/>
              <a:buChar char=""/>
              <a:tabLst>
                <a:tab pos="257810" algn="l"/>
              </a:tabLst>
            </a:pP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= 1, 3, 4, 7, 9, 12, 13, 16, 19, 21, 28, …,</a:t>
            </a:r>
            <a:r>
              <a:rPr sz="24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2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popular value of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being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4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7.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27873" y="2384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152893" y="3204972"/>
            <a:ext cx="631825" cy="845819"/>
            <a:chOff x="7152893" y="3204972"/>
            <a:chExt cx="631825" cy="845819"/>
          </a:xfrm>
        </p:grpSpPr>
        <p:sp>
          <p:nvSpPr>
            <p:cNvPr id="61" name="object 61"/>
            <p:cNvSpPr/>
            <p:nvPr/>
          </p:nvSpPr>
          <p:spPr>
            <a:xfrm>
              <a:off x="7157465" y="3209544"/>
              <a:ext cx="593725" cy="746125"/>
            </a:xfrm>
            <a:custGeom>
              <a:avLst/>
              <a:gdLst/>
              <a:ahLst/>
              <a:cxnLst/>
              <a:rect l="l" t="t" r="r" b="b"/>
              <a:pathLst>
                <a:path w="593725" h="746125">
                  <a:moveTo>
                    <a:pt x="0" y="19050"/>
                  </a:moveTo>
                  <a:lnTo>
                    <a:pt x="37337" y="7619"/>
                  </a:lnTo>
                  <a:lnTo>
                    <a:pt x="75437" y="762"/>
                  </a:lnTo>
                  <a:lnTo>
                    <a:pt x="94487" y="0"/>
                  </a:lnTo>
                  <a:lnTo>
                    <a:pt x="114300" y="0"/>
                  </a:lnTo>
                  <a:lnTo>
                    <a:pt x="153161" y="3048"/>
                  </a:lnTo>
                  <a:lnTo>
                    <a:pt x="192024" y="11430"/>
                  </a:lnTo>
                  <a:lnTo>
                    <a:pt x="249935" y="32766"/>
                  </a:lnTo>
                  <a:lnTo>
                    <a:pt x="288035" y="52577"/>
                  </a:lnTo>
                  <a:lnTo>
                    <a:pt x="325374" y="76200"/>
                  </a:lnTo>
                  <a:lnTo>
                    <a:pt x="361187" y="104393"/>
                  </a:lnTo>
                  <a:lnTo>
                    <a:pt x="395477" y="135635"/>
                  </a:lnTo>
                  <a:lnTo>
                    <a:pt x="428243" y="170687"/>
                  </a:lnTo>
                  <a:lnTo>
                    <a:pt x="458724" y="209550"/>
                  </a:lnTo>
                  <a:lnTo>
                    <a:pt x="486917" y="251459"/>
                  </a:lnTo>
                  <a:lnTo>
                    <a:pt x="525017" y="320039"/>
                  </a:lnTo>
                  <a:lnTo>
                    <a:pt x="546353" y="369569"/>
                  </a:lnTo>
                  <a:lnTo>
                    <a:pt x="563117" y="417575"/>
                  </a:lnTo>
                  <a:lnTo>
                    <a:pt x="576072" y="466343"/>
                  </a:lnTo>
                  <a:lnTo>
                    <a:pt x="589026" y="538733"/>
                  </a:lnTo>
                  <a:lnTo>
                    <a:pt x="592835" y="586739"/>
                  </a:lnTo>
                  <a:lnTo>
                    <a:pt x="593598" y="610361"/>
                  </a:lnTo>
                  <a:lnTo>
                    <a:pt x="593598" y="633983"/>
                  </a:lnTo>
                  <a:lnTo>
                    <a:pt x="592835" y="656843"/>
                  </a:lnTo>
                  <a:lnTo>
                    <a:pt x="588263" y="702563"/>
                  </a:lnTo>
                  <a:lnTo>
                    <a:pt x="584453" y="724661"/>
                  </a:lnTo>
                  <a:lnTo>
                    <a:pt x="579881" y="74599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90865" y="3940302"/>
              <a:ext cx="93980" cy="110489"/>
            </a:xfrm>
            <a:custGeom>
              <a:avLst/>
              <a:gdLst/>
              <a:ahLst/>
              <a:cxnLst/>
              <a:rect l="l" t="t" r="r" b="b"/>
              <a:pathLst>
                <a:path w="93979" h="110489">
                  <a:moveTo>
                    <a:pt x="93725" y="33527"/>
                  </a:moveTo>
                  <a:lnTo>
                    <a:pt x="0" y="0"/>
                  </a:lnTo>
                  <a:lnTo>
                    <a:pt x="12953" y="110489"/>
                  </a:lnTo>
                  <a:lnTo>
                    <a:pt x="93725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754873" y="3146552"/>
            <a:ext cx="483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60</a:t>
            </a:r>
            <a:r>
              <a:rPr sz="2400" baseline="24305" dirty="0">
                <a:latin typeface="Times New Roman"/>
                <a:cs typeface="Times New Roman"/>
              </a:rPr>
              <a:t>o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685800"/>
            <a:ext cx="62329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Reuse Distance</a:t>
            </a:r>
            <a:r>
              <a:rPr lang="en-US" spc="-90" dirty="0"/>
              <a:t> </a:t>
            </a:r>
            <a:r>
              <a:rPr lang="en-US" spc="-5" dirty="0"/>
              <a:t>(</a:t>
            </a:r>
            <a:r>
              <a:rPr lang="en-US" spc="-5" dirty="0" smtClean="0"/>
              <a:t>Cont’d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86000"/>
            <a:ext cx="5067359" cy="36242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867400" y="3657600"/>
            <a:ext cx="2499107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805" y="3352800"/>
            <a:ext cx="2049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9604" y="4873309"/>
            <a:ext cx="146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= 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3400" y="3078033"/>
            <a:ext cx="146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 = 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5545" y="6021551"/>
            <a:ext cx="373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 = 9 + 3*2 + 4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= 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685800"/>
            <a:ext cx="62329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How to form a Cluster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59188"/>
            <a:ext cx="6105284" cy="39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685800"/>
            <a:ext cx="62329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How to form a Cluster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6105284" cy="3989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6600" y="2438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Here j = 1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8651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The number of cell to be clustered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3" y="3711912"/>
            <a:ext cx="2238375" cy="93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3941" y="5823654"/>
            <a:ext cx="634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Frequency Label L whose center is at (u, v):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40" y="6255516"/>
            <a:ext cx="33242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685800"/>
            <a:ext cx="62329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Example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The number of cell to be clustered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Given, N =7,  Then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2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8218"/>
            <a:ext cx="310515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386768"/>
            <a:ext cx="2638425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1" y="4462365"/>
            <a:ext cx="5709707" cy="1823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334000"/>
            <a:ext cx="2286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05000"/>
            <a:ext cx="4184216" cy="326532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467600" y="3203993"/>
            <a:ext cx="898907" cy="834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5796280"/>
            <a:chOff x="584454" y="685800"/>
            <a:chExt cx="8072755" cy="579628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5190" y="2729483"/>
              <a:ext cx="2978785" cy="2845435"/>
            </a:xfrm>
            <a:custGeom>
              <a:avLst/>
              <a:gdLst/>
              <a:ahLst/>
              <a:cxnLst/>
              <a:rect l="l" t="t" r="r" b="b"/>
              <a:pathLst>
                <a:path w="2978785" h="2845435">
                  <a:moveTo>
                    <a:pt x="9906" y="1495044"/>
                  </a:moveTo>
                  <a:lnTo>
                    <a:pt x="9144" y="1458468"/>
                  </a:lnTo>
                  <a:lnTo>
                    <a:pt x="7620" y="1454658"/>
                  </a:lnTo>
                  <a:lnTo>
                    <a:pt x="6096" y="1453896"/>
                  </a:lnTo>
                  <a:lnTo>
                    <a:pt x="2286" y="1453896"/>
                  </a:lnTo>
                  <a:lnTo>
                    <a:pt x="762" y="1454658"/>
                  </a:lnTo>
                  <a:lnTo>
                    <a:pt x="0" y="1458468"/>
                  </a:lnTo>
                  <a:lnTo>
                    <a:pt x="762" y="1495044"/>
                  </a:lnTo>
                  <a:lnTo>
                    <a:pt x="2286" y="1498092"/>
                  </a:lnTo>
                  <a:lnTo>
                    <a:pt x="5334" y="1499616"/>
                  </a:lnTo>
                  <a:lnTo>
                    <a:pt x="7620" y="1498854"/>
                  </a:lnTo>
                  <a:lnTo>
                    <a:pt x="9144" y="1498092"/>
                  </a:lnTo>
                  <a:lnTo>
                    <a:pt x="9906" y="1495044"/>
                  </a:lnTo>
                  <a:close/>
                </a:path>
                <a:path w="2978785" h="2845435">
                  <a:moveTo>
                    <a:pt x="14478" y="1558290"/>
                  </a:moveTo>
                  <a:lnTo>
                    <a:pt x="12954" y="1537716"/>
                  </a:lnTo>
                  <a:lnTo>
                    <a:pt x="12192" y="1522476"/>
                  </a:lnTo>
                  <a:lnTo>
                    <a:pt x="10668" y="1518666"/>
                  </a:lnTo>
                  <a:lnTo>
                    <a:pt x="9144" y="1517904"/>
                  </a:lnTo>
                  <a:lnTo>
                    <a:pt x="5334" y="1517904"/>
                  </a:lnTo>
                  <a:lnTo>
                    <a:pt x="3810" y="1518666"/>
                  </a:lnTo>
                  <a:lnTo>
                    <a:pt x="3048" y="1522476"/>
                  </a:lnTo>
                  <a:lnTo>
                    <a:pt x="3810" y="1537716"/>
                  </a:lnTo>
                  <a:lnTo>
                    <a:pt x="5334" y="1558290"/>
                  </a:lnTo>
                  <a:lnTo>
                    <a:pt x="6858" y="1562100"/>
                  </a:lnTo>
                  <a:lnTo>
                    <a:pt x="8382" y="1562862"/>
                  </a:lnTo>
                  <a:lnTo>
                    <a:pt x="12192" y="1562862"/>
                  </a:lnTo>
                  <a:lnTo>
                    <a:pt x="12954" y="1562100"/>
                  </a:lnTo>
                  <a:lnTo>
                    <a:pt x="14478" y="1558290"/>
                  </a:lnTo>
                  <a:close/>
                </a:path>
                <a:path w="2978785" h="2845435">
                  <a:moveTo>
                    <a:pt x="21336" y="1622298"/>
                  </a:moveTo>
                  <a:lnTo>
                    <a:pt x="20574" y="1613154"/>
                  </a:lnTo>
                  <a:lnTo>
                    <a:pt x="17526" y="1585722"/>
                  </a:lnTo>
                  <a:lnTo>
                    <a:pt x="16002" y="1582674"/>
                  </a:lnTo>
                  <a:lnTo>
                    <a:pt x="12954" y="1581150"/>
                  </a:lnTo>
                  <a:lnTo>
                    <a:pt x="10668" y="1581912"/>
                  </a:lnTo>
                  <a:lnTo>
                    <a:pt x="9144" y="1582674"/>
                  </a:lnTo>
                  <a:lnTo>
                    <a:pt x="8382" y="1585722"/>
                  </a:lnTo>
                  <a:lnTo>
                    <a:pt x="11430" y="1613154"/>
                  </a:lnTo>
                  <a:lnTo>
                    <a:pt x="12192" y="1622298"/>
                  </a:lnTo>
                  <a:lnTo>
                    <a:pt x="13716" y="1625346"/>
                  </a:lnTo>
                  <a:lnTo>
                    <a:pt x="16764" y="1626870"/>
                  </a:lnTo>
                  <a:lnTo>
                    <a:pt x="19050" y="1626108"/>
                  </a:lnTo>
                  <a:lnTo>
                    <a:pt x="20574" y="1625346"/>
                  </a:lnTo>
                  <a:lnTo>
                    <a:pt x="21336" y="1622298"/>
                  </a:lnTo>
                  <a:close/>
                </a:path>
                <a:path w="2978785" h="2845435">
                  <a:moveTo>
                    <a:pt x="31242" y="1685544"/>
                  </a:moveTo>
                  <a:lnTo>
                    <a:pt x="25908" y="1649730"/>
                  </a:lnTo>
                  <a:lnTo>
                    <a:pt x="25146" y="1649730"/>
                  </a:lnTo>
                  <a:lnTo>
                    <a:pt x="24384" y="1645920"/>
                  </a:lnTo>
                  <a:lnTo>
                    <a:pt x="22860" y="1645158"/>
                  </a:lnTo>
                  <a:lnTo>
                    <a:pt x="19050" y="1645158"/>
                  </a:lnTo>
                  <a:lnTo>
                    <a:pt x="17526" y="1645920"/>
                  </a:lnTo>
                  <a:lnTo>
                    <a:pt x="16002" y="1649730"/>
                  </a:lnTo>
                  <a:lnTo>
                    <a:pt x="16764" y="1649730"/>
                  </a:lnTo>
                  <a:lnTo>
                    <a:pt x="22098" y="1685544"/>
                  </a:lnTo>
                  <a:lnTo>
                    <a:pt x="23622" y="1688592"/>
                  </a:lnTo>
                  <a:lnTo>
                    <a:pt x="26670" y="1690116"/>
                  </a:lnTo>
                  <a:lnTo>
                    <a:pt x="28956" y="1689354"/>
                  </a:lnTo>
                  <a:lnTo>
                    <a:pt x="30480" y="1688592"/>
                  </a:lnTo>
                  <a:lnTo>
                    <a:pt x="31242" y="1685544"/>
                  </a:lnTo>
                  <a:close/>
                </a:path>
                <a:path w="2978785" h="2845435">
                  <a:moveTo>
                    <a:pt x="1052322" y="4572"/>
                  </a:moveTo>
                  <a:lnTo>
                    <a:pt x="1050798" y="762"/>
                  </a:lnTo>
                  <a:lnTo>
                    <a:pt x="1049274" y="0"/>
                  </a:lnTo>
                  <a:lnTo>
                    <a:pt x="1045464" y="0"/>
                  </a:lnTo>
                  <a:lnTo>
                    <a:pt x="1011174" y="11430"/>
                  </a:lnTo>
                  <a:lnTo>
                    <a:pt x="1009650" y="12192"/>
                  </a:lnTo>
                  <a:lnTo>
                    <a:pt x="1008126" y="15240"/>
                  </a:lnTo>
                  <a:lnTo>
                    <a:pt x="1009650" y="19050"/>
                  </a:lnTo>
                  <a:lnTo>
                    <a:pt x="1011174" y="19812"/>
                  </a:lnTo>
                  <a:lnTo>
                    <a:pt x="1014984" y="19812"/>
                  </a:lnTo>
                  <a:lnTo>
                    <a:pt x="1049274" y="8382"/>
                  </a:lnTo>
                  <a:lnTo>
                    <a:pt x="1050798" y="7620"/>
                  </a:lnTo>
                  <a:lnTo>
                    <a:pt x="1052322" y="4572"/>
                  </a:lnTo>
                  <a:close/>
                </a:path>
                <a:path w="2978785" h="2845435">
                  <a:moveTo>
                    <a:pt x="1975104" y="2829306"/>
                  </a:moveTo>
                  <a:lnTo>
                    <a:pt x="1973580" y="2826258"/>
                  </a:lnTo>
                  <a:lnTo>
                    <a:pt x="1970532" y="2824734"/>
                  </a:lnTo>
                  <a:lnTo>
                    <a:pt x="1933956" y="2836926"/>
                  </a:lnTo>
                  <a:lnTo>
                    <a:pt x="1932432" y="2837688"/>
                  </a:lnTo>
                  <a:lnTo>
                    <a:pt x="1930908" y="2840736"/>
                  </a:lnTo>
                  <a:lnTo>
                    <a:pt x="1932432" y="2844546"/>
                  </a:lnTo>
                  <a:lnTo>
                    <a:pt x="1933956" y="2845308"/>
                  </a:lnTo>
                  <a:lnTo>
                    <a:pt x="1937766" y="2845308"/>
                  </a:lnTo>
                  <a:lnTo>
                    <a:pt x="1972056" y="2833878"/>
                  </a:lnTo>
                  <a:lnTo>
                    <a:pt x="1973580" y="2833116"/>
                  </a:lnTo>
                  <a:lnTo>
                    <a:pt x="1975104" y="2829306"/>
                  </a:lnTo>
                  <a:close/>
                </a:path>
                <a:path w="2978785" h="2845435">
                  <a:moveTo>
                    <a:pt x="2969514" y="1255776"/>
                  </a:moveTo>
                  <a:lnTo>
                    <a:pt x="2966466" y="1234440"/>
                  </a:lnTo>
                  <a:lnTo>
                    <a:pt x="2964942" y="1219200"/>
                  </a:lnTo>
                  <a:lnTo>
                    <a:pt x="2963418" y="1216152"/>
                  </a:lnTo>
                  <a:lnTo>
                    <a:pt x="2960370" y="1214628"/>
                  </a:lnTo>
                  <a:lnTo>
                    <a:pt x="2958084" y="1215390"/>
                  </a:lnTo>
                  <a:lnTo>
                    <a:pt x="2956560" y="1216152"/>
                  </a:lnTo>
                  <a:lnTo>
                    <a:pt x="2955798" y="1219200"/>
                  </a:lnTo>
                  <a:lnTo>
                    <a:pt x="2957322" y="1234440"/>
                  </a:lnTo>
                  <a:lnTo>
                    <a:pt x="2960370" y="1255776"/>
                  </a:lnTo>
                  <a:lnTo>
                    <a:pt x="2961132" y="1258824"/>
                  </a:lnTo>
                  <a:lnTo>
                    <a:pt x="2962656" y="1259586"/>
                  </a:lnTo>
                  <a:lnTo>
                    <a:pt x="2964942" y="1260348"/>
                  </a:lnTo>
                  <a:lnTo>
                    <a:pt x="2967990" y="1258824"/>
                  </a:lnTo>
                  <a:lnTo>
                    <a:pt x="2969514" y="1255776"/>
                  </a:lnTo>
                  <a:close/>
                </a:path>
                <a:path w="2978785" h="2845435">
                  <a:moveTo>
                    <a:pt x="2974848" y="1319784"/>
                  </a:moveTo>
                  <a:lnTo>
                    <a:pt x="2971800" y="1283208"/>
                  </a:lnTo>
                  <a:lnTo>
                    <a:pt x="2971038" y="1279398"/>
                  </a:lnTo>
                  <a:lnTo>
                    <a:pt x="2969514" y="1278636"/>
                  </a:lnTo>
                  <a:lnTo>
                    <a:pt x="2965704" y="1278636"/>
                  </a:lnTo>
                  <a:lnTo>
                    <a:pt x="2964180" y="1279398"/>
                  </a:lnTo>
                  <a:lnTo>
                    <a:pt x="2962656" y="1283208"/>
                  </a:lnTo>
                  <a:lnTo>
                    <a:pt x="2965704" y="1319784"/>
                  </a:lnTo>
                  <a:lnTo>
                    <a:pt x="2967228" y="1322832"/>
                  </a:lnTo>
                  <a:lnTo>
                    <a:pt x="2970276" y="1324356"/>
                  </a:lnTo>
                  <a:lnTo>
                    <a:pt x="2972562" y="1323594"/>
                  </a:lnTo>
                  <a:lnTo>
                    <a:pt x="2974086" y="1322832"/>
                  </a:lnTo>
                  <a:lnTo>
                    <a:pt x="2974848" y="1319784"/>
                  </a:lnTo>
                  <a:close/>
                </a:path>
                <a:path w="2978785" h="2845435">
                  <a:moveTo>
                    <a:pt x="2977896" y="1383030"/>
                  </a:moveTo>
                  <a:lnTo>
                    <a:pt x="2977134" y="1346454"/>
                  </a:lnTo>
                  <a:lnTo>
                    <a:pt x="2975610" y="1343406"/>
                  </a:lnTo>
                  <a:lnTo>
                    <a:pt x="2972562" y="1341882"/>
                  </a:lnTo>
                  <a:lnTo>
                    <a:pt x="2970276" y="1342644"/>
                  </a:lnTo>
                  <a:lnTo>
                    <a:pt x="2968752" y="1343406"/>
                  </a:lnTo>
                  <a:lnTo>
                    <a:pt x="2967990" y="1346454"/>
                  </a:lnTo>
                  <a:lnTo>
                    <a:pt x="2968752" y="1383030"/>
                  </a:lnTo>
                  <a:lnTo>
                    <a:pt x="2970276" y="1386840"/>
                  </a:lnTo>
                  <a:lnTo>
                    <a:pt x="2971800" y="1387602"/>
                  </a:lnTo>
                  <a:lnTo>
                    <a:pt x="2975610" y="1387602"/>
                  </a:lnTo>
                  <a:lnTo>
                    <a:pt x="2977134" y="1386840"/>
                  </a:lnTo>
                  <a:lnTo>
                    <a:pt x="2977896" y="1383030"/>
                  </a:lnTo>
                  <a:close/>
                </a:path>
                <a:path w="2978785" h="2845435">
                  <a:moveTo>
                    <a:pt x="2978658" y="1410462"/>
                  </a:moveTo>
                  <a:lnTo>
                    <a:pt x="2977134" y="1407414"/>
                  </a:lnTo>
                  <a:lnTo>
                    <a:pt x="2974086" y="1405890"/>
                  </a:lnTo>
                  <a:lnTo>
                    <a:pt x="2971038" y="1407414"/>
                  </a:lnTo>
                  <a:lnTo>
                    <a:pt x="2969514" y="1410462"/>
                  </a:lnTo>
                  <a:lnTo>
                    <a:pt x="2969514" y="1447038"/>
                  </a:lnTo>
                  <a:lnTo>
                    <a:pt x="2970276" y="1450848"/>
                  </a:lnTo>
                  <a:lnTo>
                    <a:pt x="2971800" y="1451610"/>
                  </a:lnTo>
                  <a:lnTo>
                    <a:pt x="2975610" y="1451610"/>
                  </a:lnTo>
                  <a:lnTo>
                    <a:pt x="2977134" y="1450848"/>
                  </a:lnTo>
                  <a:lnTo>
                    <a:pt x="2978658" y="1447038"/>
                  </a:lnTo>
                  <a:lnTo>
                    <a:pt x="2978658" y="1410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72027" y="2357627"/>
              <a:ext cx="3361944" cy="3590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3812" y="3906773"/>
              <a:ext cx="2113915" cy="436880"/>
            </a:xfrm>
            <a:custGeom>
              <a:avLst/>
              <a:gdLst/>
              <a:ahLst/>
              <a:cxnLst/>
              <a:rect l="l" t="t" r="r" b="b"/>
              <a:pathLst>
                <a:path w="2113915" h="436879">
                  <a:moveTo>
                    <a:pt x="2113788" y="43662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57800" y="3875532"/>
              <a:ext cx="105410" cy="63500"/>
            </a:xfrm>
            <a:custGeom>
              <a:avLst/>
              <a:gdLst/>
              <a:ahLst/>
              <a:cxnLst/>
              <a:rect l="l" t="t" r="r" b="b"/>
              <a:pathLst>
                <a:path w="105410" h="63500">
                  <a:moveTo>
                    <a:pt x="105155" y="0"/>
                  </a:moveTo>
                  <a:lnTo>
                    <a:pt x="0" y="10667"/>
                  </a:lnTo>
                  <a:lnTo>
                    <a:pt x="91439" y="63245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24199" y="4192523"/>
              <a:ext cx="1769745" cy="2284730"/>
            </a:xfrm>
            <a:custGeom>
              <a:avLst/>
              <a:gdLst/>
              <a:ahLst/>
              <a:cxnLst/>
              <a:rect l="l" t="t" r="r" b="b"/>
              <a:pathLst>
                <a:path w="1769745" h="2284729">
                  <a:moveTo>
                    <a:pt x="0" y="2284476"/>
                  </a:moveTo>
                  <a:lnTo>
                    <a:pt x="17693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66894" y="4114800"/>
              <a:ext cx="86360" cy="100330"/>
            </a:xfrm>
            <a:custGeom>
              <a:avLst/>
              <a:gdLst/>
              <a:ahLst/>
              <a:cxnLst/>
              <a:rect l="l" t="t" r="r" b="b"/>
              <a:pathLst>
                <a:path w="86360" h="100329">
                  <a:moveTo>
                    <a:pt x="86105" y="0"/>
                  </a:moveTo>
                  <a:lnTo>
                    <a:pt x="0" y="59436"/>
                  </a:lnTo>
                  <a:lnTo>
                    <a:pt x="51053" y="99822"/>
                  </a:lnTo>
                  <a:lnTo>
                    <a:pt x="86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092450" y="749315"/>
            <a:ext cx="463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Cochannel</a:t>
            </a:r>
            <a:r>
              <a:rPr sz="3600" spc="-45" dirty="0"/>
              <a:t> </a:t>
            </a:r>
            <a:r>
              <a:rPr sz="3600" spc="-5" dirty="0"/>
              <a:t>Interference</a:t>
            </a:r>
            <a:endParaRPr sz="3600"/>
          </a:p>
        </p:txBody>
      </p:sp>
      <p:sp>
        <p:nvSpPr>
          <p:cNvPr id="48" name="object 48"/>
          <p:cNvSpPr txBox="1"/>
          <p:nvPr/>
        </p:nvSpPr>
        <p:spPr>
          <a:xfrm>
            <a:off x="7623302" y="4138675"/>
            <a:ext cx="1536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0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84501" y="6409435"/>
            <a:ext cx="2153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Serving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28837" y="1671827"/>
            <a:ext cx="5189855" cy="4810125"/>
            <a:chOff x="2128837" y="1671827"/>
            <a:chExt cx="5189855" cy="4810125"/>
          </a:xfrm>
        </p:grpSpPr>
        <p:sp>
          <p:nvSpPr>
            <p:cNvPr id="51" name="object 51"/>
            <p:cNvSpPr/>
            <p:nvPr/>
          </p:nvSpPr>
          <p:spPr>
            <a:xfrm>
              <a:off x="4059936" y="1671827"/>
              <a:ext cx="859155" cy="165100"/>
            </a:xfrm>
            <a:custGeom>
              <a:avLst/>
              <a:gdLst/>
              <a:ahLst/>
              <a:cxnLst/>
              <a:rect l="l" t="t" r="r" b="b"/>
              <a:pathLst>
                <a:path w="859154" h="165100">
                  <a:moveTo>
                    <a:pt x="43434" y="147066"/>
                  </a:moveTo>
                  <a:lnTo>
                    <a:pt x="41910" y="144018"/>
                  </a:lnTo>
                  <a:lnTo>
                    <a:pt x="40386" y="142494"/>
                  </a:lnTo>
                  <a:lnTo>
                    <a:pt x="36576" y="142494"/>
                  </a:lnTo>
                  <a:lnTo>
                    <a:pt x="27432" y="146304"/>
                  </a:lnTo>
                  <a:lnTo>
                    <a:pt x="2286" y="155448"/>
                  </a:lnTo>
                  <a:lnTo>
                    <a:pt x="762" y="156210"/>
                  </a:lnTo>
                  <a:lnTo>
                    <a:pt x="0" y="160020"/>
                  </a:lnTo>
                  <a:lnTo>
                    <a:pt x="762" y="163068"/>
                  </a:lnTo>
                  <a:lnTo>
                    <a:pt x="2286" y="163830"/>
                  </a:lnTo>
                  <a:lnTo>
                    <a:pt x="4572" y="164592"/>
                  </a:lnTo>
                  <a:lnTo>
                    <a:pt x="6096" y="163830"/>
                  </a:lnTo>
                  <a:lnTo>
                    <a:pt x="31242" y="154686"/>
                  </a:lnTo>
                  <a:lnTo>
                    <a:pt x="41910" y="150114"/>
                  </a:lnTo>
                  <a:lnTo>
                    <a:pt x="43434" y="147066"/>
                  </a:lnTo>
                  <a:close/>
                </a:path>
                <a:path w="859154" h="165100">
                  <a:moveTo>
                    <a:pt x="103632" y="125730"/>
                  </a:moveTo>
                  <a:lnTo>
                    <a:pt x="102108" y="122682"/>
                  </a:lnTo>
                  <a:lnTo>
                    <a:pt x="99060" y="121158"/>
                  </a:lnTo>
                  <a:lnTo>
                    <a:pt x="97536" y="121920"/>
                  </a:lnTo>
                  <a:lnTo>
                    <a:pt x="83058" y="126492"/>
                  </a:lnTo>
                  <a:lnTo>
                    <a:pt x="62484" y="133350"/>
                  </a:lnTo>
                  <a:lnTo>
                    <a:pt x="60960" y="134874"/>
                  </a:lnTo>
                  <a:lnTo>
                    <a:pt x="60198" y="137922"/>
                  </a:lnTo>
                  <a:lnTo>
                    <a:pt x="60960" y="140970"/>
                  </a:lnTo>
                  <a:lnTo>
                    <a:pt x="62484" y="141732"/>
                  </a:lnTo>
                  <a:lnTo>
                    <a:pt x="64770" y="142494"/>
                  </a:lnTo>
                  <a:lnTo>
                    <a:pt x="66294" y="141732"/>
                  </a:lnTo>
                  <a:lnTo>
                    <a:pt x="86868" y="134874"/>
                  </a:lnTo>
                  <a:lnTo>
                    <a:pt x="101346" y="130302"/>
                  </a:lnTo>
                  <a:lnTo>
                    <a:pt x="102108" y="129540"/>
                  </a:lnTo>
                  <a:lnTo>
                    <a:pt x="103632" y="125730"/>
                  </a:lnTo>
                  <a:close/>
                </a:path>
                <a:path w="859154" h="165100">
                  <a:moveTo>
                    <a:pt x="164592" y="106680"/>
                  </a:moveTo>
                  <a:lnTo>
                    <a:pt x="163068" y="103632"/>
                  </a:lnTo>
                  <a:lnTo>
                    <a:pt x="160020" y="102108"/>
                  </a:lnTo>
                  <a:lnTo>
                    <a:pt x="158496" y="102870"/>
                  </a:lnTo>
                  <a:lnTo>
                    <a:pt x="138684" y="108204"/>
                  </a:lnTo>
                  <a:lnTo>
                    <a:pt x="123444" y="113538"/>
                  </a:lnTo>
                  <a:lnTo>
                    <a:pt x="121920" y="114300"/>
                  </a:lnTo>
                  <a:lnTo>
                    <a:pt x="120396" y="117348"/>
                  </a:lnTo>
                  <a:lnTo>
                    <a:pt x="121920" y="121158"/>
                  </a:lnTo>
                  <a:lnTo>
                    <a:pt x="123444" y="121920"/>
                  </a:lnTo>
                  <a:lnTo>
                    <a:pt x="127254" y="121920"/>
                  </a:lnTo>
                  <a:lnTo>
                    <a:pt x="142494" y="116586"/>
                  </a:lnTo>
                  <a:lnTo>
                    <a:pt x="162306" y="111252"/>
                  </a:lnTo>
                  <a:lnTo>
                    <a:pt x="164592" y="106680"/>
                  </a:lnTo>
                  <a:close/>
                </a:path>
                <a:path w="859154" h="165100">
                  <a:moveTo>
                    <a:pt x="226314" y="89154"/>
                  </a:moveTo>
                  <a:lnTo>
                    <a:pt x="224790" y="86106"/>
                  </a:lnTo>
                  <a:lnTo>
                    <a:pt x="223266" y="84582"/>
                  </a:lnTo>
                  <a:lnTo>
                    <a:pt x="219456" y="84582"/>
                  </a:lnTo>
                  <a:lnTo>
                    <a:pt x="195834" y="91440"/>
                  </a:lnTo>
                  <a:lnTo>
                    <a:pt x="184404" y="94488"/>
                  </a:lnTo>
                  <a:lnTo>
                    <a:pt x="182880" y="96012"/>
                  </a:lnTo>
                  <a:lnTo>
                    <a:pt x="182118" y="99060"/>
                  </a:lnTo>
                  <a:lnTo>
                    <a:pt x="182880" y="102108"/>
                  </a:lnTo>
                  <a:lnTo>
                    <a:pt x="184404" y="102870"/>
                  </a:lnTo>
                  <a:lnTo>
                    <a:pt x="186690" y="103632"/>
                  </a:lnTo>
                  <a:lnTo>
                    <a:pt x="188214" y="102870"/>
                  </a:lnTo>
                  <a:lnTo>
                    <a:pt x="199644" y="99822"/>
                  </a:lnTo>
                  <a:lnTo>
                    <a:pt x="223266" y="92964"/>
                  </a:lnTo>
                  <a:lnTo>
                    <a:pt x="224790" y="92202"/>
                  </a:lnTo>
                  <a:lnTo>
                    <a:pt x="226314" y="89154"/>
                  </a:lnTo>
                  <a:close/>
                </a:path>
                <a:path w="859154" h="165100">
                  <a:moveTo>
                    <a:pt x="288036" y="73152"/>
                  </a:moveTo>
                  <a:lnTo>
                    <a:pt x="285750" y="68580"/>
                  </a:lnTo>
                  <a:lnTo>
                    <a:pt x="281940" y="68580"/>
                  </a:lnTo>
                  <a:lnTo>
                    <a:pt x="252984" y="76200"/>
                  </a:lnTo>
                  <a:lnTo>
                    <a:pt x="246126" y="77724"/>
                  </a:lnTo>
                  <a:lnTo>
                    <a:pt x="244602" y="78486"/>
                  </a:lnTo>
                  <a:lnTo>
                    <a:pt x="243840" y="81534"/>
                  </a:lnTo>
                  <a:lnTo>
                    <a:pt x="244602" y="85344"/>
                  </a:lnTo>
                  <a:lnTo>
                    <a:pt x="246126" y="86106"/>
                  </a:lnTo>
                  <a:lnTo>
                    <a:pt x="249936" y="86106"/>
                  </a:lnTo>
                  <a:lnTo>
                    <a:pt x="256794" y="84582"/>
                  </a:lnTo>
                  <a:lnTo>
                    <a:pt x="285750" y="76962"/>
                  </a:lnTo>
                  <a:lnTo>
                    <a:pt x="286512" y="76200"/>
                  </a:lnTo>
                  <a:lnTo>
                    <a:pt x="288036" y="73152"/>
                  </a:lnTo>
                  <a:close/>
                </a:path>
                <a:path w="859154" h="165100">
                  <a:moveTo>
                    <a:pt x="350520" y="58674"/>
                  </a:moveTo>
                  <a:lnTo>
                    <a:pt x="348996" y="55626"/>
                  </a:lnTo>
                  <a:lnTo>
                    <a:pt x="345948" y="54102"/>
                  </a:lnTo>
                  <a:lnTo>
                    <a:pt x="344424" y="54864"/>
                  </a:lnTo>
                  <a:lnTo>
                    <a:pt x="310134" y="61722"/>
                  </a:lnTo>
                  <a:lnTo>
                    <a:pt x="307086" y="63246"/>
                  </a:lnTo>
                  <a:lnTo>
                    <a:pt x="305562" y="66294"/>
                  </a:lnTo>
                  <a:lnTo>
                    <a:pt x="307086" y="70104"/>
                  </a:lnTo>
                  <a:lnTo>
                    <a:pt x="308610" y="70866"/>
                  </a:lnTo>
                  <a:lnTo>
                    <a:pt x="312420" y="70866"/>
                  </a:lnTo>
                  <a:lnTo>
                    <a:pt x="313944" y="70104"/>
                  </a:lnTo>
                  <a:lnTo>
                    <a:pt x="348234" y="63246"/>
                  </a:lnTo>
                  <a:lnTo>
                    <a:pt x="350520" y="58674"/>
                  </a:lnTo>
                  <a:close/>
                </a:path>
                <a:path w="859154" h="165100">
                  <a:moveTo>
                    <a:pt x="413004" y="45720"/>
                  </a:moveTo>
                  <a:lnTo>
                    <a:pt x="412242" y="42672"/>
                  </a:lnTo>
                  <a:lnTo>
                    <a:pt x="410718" y="41910"/>
                  </a:lnTo>
                  <a:lnTo>
                    <a:pt x="408432" y="41148"/>
                  </a:lnTo>
                  <a:lnTo>
                    <a:pt x="372618" y="48768"/>
                  </a:lnTo>
                  <a:lnTo>
                    <a:pt x="371094" y="48768"/>
                  </a:lnTo>
                  <a:lnTo>
                    <a:pt x="369570" y="49530"/>
                  </a:lnTo>
                  <a:lnTo>
                    <a:pt x="368046" y="53340"/>
                  </a:lnTo>
                  <a:lnTo>
                    <a:pt x="369570" y="56388"/>
                  </a:lnTo>
                  <a:lnTo>
                    <a:pt x="372618" y="57912"/>
                  </a:lnTo>
                  <a:lnTo>
                    <a:pt x="408432" y="50292"/>
                  </a:lnTo>
                  <a:lnTo>
                    <a:pt x="410718" y="50292"/>
                  </a:lnTo>
                  <a:lnTo>
                    <a:pt x="412242" y="49530"/>
                  </a:lnTo>
                  <a:lnTo>
                    <a:pt x="413004" y="45720"/>
                  </a:lnTo>
                  <a:close/>
                </a:path>
                <a:path w="859154" h="165100">
                  <a:moveTo>
                    <a:pt x="476250" y="35052"/>
                  </a:moveTo>
                  <a:lnTo>
                    <a:pt x="474726" y="32004"/>
                  </a:lnTo>
                  <a:lnTo>
                    <a:pt x="473964" y="31242"/>
                  </a:lnTo>
                  <a:lnTo>
                    <a:pt x="471678" y="30480"/>
                  </a:lnTo>
                  <a:lnTo>
                    <a:pt x="435864" y="36576"/>
                  </a:lnTo>
                  <a:lnTo>
                    <a:pt x="433578" y="36576"/>
                  </a:lnTo>
                  <a:lnTo>
                    <a:pt x="431292" y="41148"/>
                  </a:lnTo>
                  <a:lnTo>
                    <a:pt x="432816" y="44196"/>
                  </a:lnTo>
                  <a:lnTo>
                    <a:pt x="433578" y="44958"/>
                  </a:lnTo>
                  <a:lnTo>
                    <a:pt x="435864" y="45720"/>
                  </a:lnTo>
                  <a:lnTo>
                    <a:pt x="471678" y="39624"/>
                  </a:lnTo>
                  <a:lnTo>
                    <a:pt x="473964" y="39624"/>
                  </a:lnTo>
                  <a:lnTo>
                    <a:pt x="476250" y="35052"/>
                  </a:lnTo>
                  <a:close/>
                </a:path>
                <a:path w="859154" h="165100">
                  <a:moveTo>
                    <a:pt x="539496" y="25908"/>
                  </a:moveTo>
                  <a:lnTo>
                    <a:pt x="537210" y="21336"/>
                  </a:lnTo>
                  <a:lnTo>
                    <a:pt x="534924" y="21336"/>
                  </a:lnTo>
                  <a:lnTo>
                    <a:pt x="499110" y="26670"/>
                  </a:lnTo>
                  <a:lnTo>
                    <a:pt x="496824" y="26670"/>
                  </a:lnTo>
                  <a:lnTo>
                    <a:pt x="495300" y="27432"/>
                  </a:lnTo>
                  <a:lnTo>
                    <a:pt x="494538" y="31242"/>
                  </a:lnTo>
                  <a:lnTo>
                    <a:pt x="495300" y="34290"/>
                  </a:lnTo>
                  <a:lnTo>
                    <a:pt x="496824" y="35052"/>
                  </a:lnTo>
                  <a:lnTo>
                    <a:pt x="499110" y="35814"/>
                  </a:lnTo>
                  <a:lnTo>
                    <a:pt x="534924" y="30480"/>
                  </a:lnTo>
                  <a:lnTo>
                    <a:pt x="537210" y="29718"/>
                  </a:lnTo>
                  <a:lnTo>
                    <a:pt x="537972" y="28956"/>
                  </a:lnTo>
                  <a:lnTo>
                    <a:pt x="539496" y="25908"/>
                  </a:lnTo>
                  <a:close/>
                </a:path>
                <a:path w="859154" h="165100">
                  <a:moveTo>
                    <a:pt x="603504" y="18288"/>
                  </a:moveTo>
                  <a:lnTo>
                    <a:pt x="601980" y="15240"/>
                  </a:lnTo>
                  <a:lnTo>
                    <a:pt x="600456" y="13716"/>
                  </a:lnTo>
                  <a:lnTo>
                    <a:pt x="598932" y="13716"/>
                  </a:lnTo>
                  <a:lnTo>
                    <a:pt x="562356" y="17526"/>
                  </a:lnTo>
                  <a:lnTo>
                    <a:pt x="559308" y="19050"/>
                  </a:lnTo>
                  <a:lnTo>
                    <a:pt x="557784" y="22098"/>
                  </a:lnTo>
                  <a:lnTo>
                    <a:pt x="559308" y="25908"/>
                  </a:lnTo>
                  <a:lnTo>
                    <a:pt x="560832" y="26670"/>
                  </a:lnTo>
                  <a:lnTo>
                    <a:pt x="562356" y="26670"/>
                  </a:lnTo>
                  <a:lnTo>
                    <a:pt x="598932" y="22860"/>
                  </a:lnTo>
                  <a:lnTo>
                    <a:pt x="601980" y="21336"/>
                  </a:lnTo>
                  <a:lnTo>
                    <a:pt x="603504" y="18288"/>
                  </a:lnTo>
                  <a:close/>
                </a:path>
                <a:path w="859154" h="165100">
                  <a:moveTo>
                    <a:pt x="666750" y="12192"/>
                  </a:moveTo>
                  <a:lnTo>
                    <a:pt x="665988" y="9144"/>
                  </a:lnTo>
                  <a:lnTo>
                    <a:pt x="664464" y="8382"/>
                  </a:lnTo>
                  <a:lnTo>
                    <a:pt x="662178" y="7620"/>
                  </a:lnTo>
                  <a:lnTo>
                    <a:pt x="625602" y="10668"/>
                  </a:lnTo>
                  <a:lnTo>
                    <a:pt x="622554" y="12192"/>
                  </a:lnTo>
                  <a:lnTo>
                    <a:pt x="621030" y="15240"/>
                  </a:lnTo>
                  <a:lnTo>
                    <a:pt x="622554" y="19050"/>
                  </a:lnTo>
                  <a:lnTo>
                    <a:pt x="624078" y="19812"/>
                  </a:lnTo>
                  <a:lnTo>
                    <a:pt x="662178" y="16764"/>
                  </a:lnTo>
                  <a:lnTo>
                    <a:pt x="664464" y="16764"/>
                  </a:lnTo>
                  <a:lnTo>
                    <a:pt x="665988" y="15240"/>
                  </a:lnTo>
                  <a:lnTo>
                    <a:pt x="666750" y="12192"/>
                  </a:lnTo>
                  <a:close/>
                </a:path>
                <a:path w="859154" h="165100">
                  <a:moveTo>
                    <a:pt x="730758" y="8382"/>
                  </a:moveTo>
                  <a:lnTo>
                    <a:pt x="729234" y="4572"/>
                  </a:lnTo>
                  <a:lnTo>
                    <a:pt x="727710" y="3810"/>
                  </a:lnTo>
                  <a:lnTo>
                    <a:pt x="688086" y="6096"/>
                  </a:lnTo>
                  <a:lnTo>
                    <a:pt x="686562" y="6858"/>
                  </a:lnTo>
                  <a:lnTo>
                    <a:pt x="685038" y="10668"/>
                  </a:lnTo>
                  <a:lnTo>
                    <a:pt x="686562" y="13716"/>
                  </a:lnTo>
                  <a:lnTo>
                    <a:pt x="689610" y="15240"/>
                  </a:lnTo>
                  <a:lnTo>
                    <a:pt x="726186" y="12954"/>
                  </a:lnTo>
                  <a:lnTo>
                    <a:pt x="729234" y="11430"/>
                  </a:lnTo>
                  <a:lnTo>
                    <a:pt x="730758" y="8382"/>
                  </a:lnTo>
                  <a:close/>
                </a:path>
                <a:path w="859154" h="165100">
                  <a:moveTo>
                    <a:pt x="794766" y="5334"/>
                  </a:moveTo>
                  <a:lnTo>
                    <a:pt x="793242" y="2286"/>
                  </a:lnTo>
                  <a:lnTo>
                    <a:pt x="790194" y="762"/>
                  </a:lnTo>
                  <a:lnTo>
                    <a:pt x="753618" y="2286"/>
                  </a:lnTo>
                  <a:lnTo>
                    <a:pt x="750570" y="3810"/>
                  </a:lnTo>
                  <a:lnTo>
                    <a:pt x="749046" y="6858"/>
                  </a:lnTo>
                  <a:lnTo>
                    <a:pt x="750570" y="9906"/>
                  </a:lnTo>
                  <a:lnTo>
                    <a:pt x="753618" y="11430"/>
                  </a:lnTo>
                  <a:lnTo>
                    <a:pt x="791718" y="9906"/>
                  </a:lnTo>
                  <a:lnTo>
                    <a:pt x="793242" y="8382"/>
                  </a:lnTo>
                  <a:lnTo>
                    <a:pt x="794766" y="5334"/>
                  </a:lnTo>
                  <a:close/>
                </a:path>
                <a:path w="859154" h="165100">
                  <a:moveTo>
                    <a:pt x="858774" y="4572"/>
                  </a:moveTo>
                  <a:lnTo>
                    <a:pt x="857250" y="1524"/>
                  </a:lnTo>
                  <a:lnTo>
                    <a:pt x="854202" y="0"/>
                  </a:lnTo>
                  <a:lnTo>
                    <a:pt x="816102" y="762"/>
                  </a:lnTo>
                  <a:lnTo>
                    <a:pt x="814578" y="1524"/>
                  </a:lnTo>
                  <a:lnTo>
                    <a:pt x="813054" y="5334"/>
                  </a:lnTo>
                  <a:lnTo>
                    <a:pt x="814578" y="8382"/>
                  </a:lnTo>
                  <a:lnTo>
                    <a:pt x="817626" y="9906"/>
                  </a:lnTo>
                  <a:lnTo>
                    <a:pt x="854202" y="9144"/>
                  </a:lnTo>
                  <a:lnTo>
                    <a:pt x="857250" y="7620"/>
                  </a:lnTo>
                  <a:lnTo>
                    <a:pt x="858774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42154" y="1905000"/>
              <a:ext cx="1587500" cy="721360"/>
            </a:xfrm>
            <a:custGeom>
              <a:avLst/>
              <a:gdLst/>
              <a:ahLst/>
              <a:cxnLst/>
              <a:rect l="l" t="t" r="r" b="b"/>
              <a:pathLst>
                <a:path w="1587500" h="721360">
                  <a:moveTo>
                    <a:pt x="0" y="720851"/>
                  </a:moveTo>
                  <a:lnTo>
                    <a:pt x="158724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10028" y="1836419"/>
              <a:ext cx="2548255" cy="3712845"/>
            </a:xfrm>
            <a:custGeom>
              <a:avLst/>
              <a:gdLst/>
              <a:ahLst/>
              <a:cxnLst/>
              <a:rect l="l" t="t" r="r" b="b"/>
              <a:pathLst>
                <a:path w="2548254" h="3712845">
                  <a:moveTo>
                    <a:pt x="9906" y="2282952"/>
                  </a:moveTo>
                  <a:lnTo>
                    <a:pt x="9144" y="2246376"/>
                  </a:lnTo>
                  <a:lnTo>
                    <a:pt x="7620" y="2243328"/>
                  </a:lnTo>
                  <a:lnTo>
                    <a:pt x="6858" y="2242566"/>
                  </a:lnTo>
                  <a:lnTo>
                    <a:pt x="4572" y="2241804"/>
                  </a:lnTo>
                  <a:lnTo>
                    <a:pt x="1524" y="2243328"/>
                  </a:lnTo>
                  <a:lnTo>
                    <a:pt x="0" y="2246376"/>
                  </a:lnTo>
                  <a:lnTo>
                    <a:pt x="762" y="2282952"/>
                  </a:lnTo>
                  <a:lnTo>
                    <a:pt x="2286" y="2286762"/>
                  </a:lnTo>
                  <a:lnTo>
                    <a:pt x="3048" y="2287524"/>
                  </a:lnTo>
                  <a:lnTo>
                    <a:pt x="6858" y="2287524"/>
                  </a:lnTo>
                  <a:lnTo>
                    <a:pt x="8382" y="2286762"/>
                  </a:lnTo>
                  <a:lnTo>
                    <a:pt x="9906" y="2282952"/>
                  </a:lnTo>
                  <a:close/>
                </a:path>
                <a:path w="2548254" h="3712845">
                  <a:moveTo>
                    <a:pt x="9906" y="2182368"/>
                  </a:moveTo>
                  <a:lnTo>
                    <a:pt x="8382" y="2179320"/>
                  </a:lnTo>
                  <a:lnTo>
                    <a:pt x="5334" y="2177796"/>
                  </a:lnTo>
                  <a:lnTo>
                    <a:pt x="2286" y="2179320"/>
                  </a:lnTo>
                  <a:lnTo>
                    <a:pt x="762" y="2182368"/>
                  </a:lnTo>
                  <a:lnTo>
                    <a:pt x="0" y="2218944"/>
                  </a:lnTo>
                  <a:lnTo>
                    <a:pt x="1524" y="2222754"/>
                  </a:lnTo>
                  <a:lnTo>
                    <a:pt x="3048" y="2223516"/>
                  </a:lnTo>
                  <a:lnTo>
                    <a:pt x="6858" y="2223516"/>
                  </a:lnTo>
                  <a:lnTo>
                    <a:pt x="8382" y="2222754"/>
                  </a:lnTo>
                  <a:lnTo>
                    <a:pt x="9144" y="2218944"/>
                  </a:lnTo>
                  <a:lnTo>
                    <a:pt x="9906" y="2182368"/>
                  </a:lnTo>
                  <a:close/>
                </a:path>
                <a:path w="2548254" h="3712845">
                  <a:moveTo>
                    <a:pt x="11430" y="2346960"/>
                  </a:moveTo>
                  <a:lnTo>
                    <a:pt x="10668" y="2310384"/>
                  </a:lnTo>
                  <a:lnTo>
                    <a:pt x="9144" y="2307336"/>
                  </a:lnTo>
                  <a:lnTo>
                    <a:pt x="6096" y="2305812"/>
                  </a:lnTo>
                  <a:lnTo>
                    <a:pt x="3810" y="2306574"/>
                  </a:lnTo>
                  <a:lnTo>
                    <a:pt x="2286" y="2307336"/>
                  </a:lnTo>
                  <a:lnTo>
                    <a:pt x="1524" y="2310384"/>
                  </a:lnTo>
                  <a:lnTo>
                    <a:pt x="2286" y="2346960"/>
                  </a:lnTo>
                  <a:lnTo>
                    <a:pt x="3810" y="2350008"/>
                  </a:lnTo>
                  <a:lnTo>
                    <a:pt x="5334" y="2351532"/>
                  </a:lnTo>
                  <a:lnTo>
                    <a:pt x="9144" y="2351532"/>
                  </a:lnTo>
                  <a:lnTo>
                    <a:pt x="10668" y="2350008"/>
                  </a:lnTo>
                  <a:lnTo>
                    <a:pt x="11430" y="2346960"/>
                  </a:lnTo>
                  <a:close/>
                </a:path>
                <a:path w="2548254" h="3712845">
                  <a:moveTo>
                    <a:pt x="12192" y="2118360"/>
                  </a:moveTo>
                  <a:lnTo>
                    <a:pt x="10668" y="2115312"/>
                  </a:lnTo>
                  <a:lnTo>
                    <a:pt x="7620" y="2113788"/>
                  </a:lnTo>
                  <a:lnTo>
                    <a:pt x="4572" y="2115312"/>
                  </a:lnTo>
                  <a:lnTo>
                    <a:pt x="3048" y="2118360"/>
                  </a:lnTo>
                  <a:lnTo>
                    <a:pt x="1524" y="2154936"/>
                  </a:lnTo>
                  <a:lnTo>
                    <a:pt x="3048" y="2158746"/>
                  </a:lnTo>
                  <a:lnTo>
                    <a:pt x="4572" y="2159508"/>
                  </a:lnTo>
                  <a:lnTo>
                    <a:pt x="8382" y="2159508"/>
                  </a:lnTo>
                  <a:lnTo>
                    <a:pt x="9144" y="2158746"/>
                  </a:lnTo>
                  <a:lnTo>
                    <a:pt x="10668" y="2154936"/>
                  </a:lnTo>
                  <a:lnTo>
                    <a:pt x="12192" y="2118360"/>
                  </a:lnTo>
                  <a:close/>
                </a:path>
                <a:path w="2548254" h="3712845">
                  <a:moveTo>
                    <a:pt x="15240" y="2410968"/>
                  </a:moveTo>
                  <a:lnTo>
                    <a:pt x="12954" y="2374392"/>
                  </a:lnTo>
                  <a:lnTo>
                    <a:pt x="11430" y="2371344"/>
                  </a:lnTo>
                  <a:lnTo>
                    <a:pt x="8382" y="2369820"/>
                  </a:lnTo>
                  <a:lnTo>
                    <a:pt x="5334" y="2371344"/>
                  </a:lnTo>
                  <a:lnTo>
                    <a:pt x="3810" y="2374392"/>
                  </a:lnTo>
                  <a:lnTo>
                    <a:pt x="6096" y="2410968"/>
                  </a:lnTo>
                  <a:lnTo>
                    <a:pt x="7620" y="2414016"/>
                  </a:lnTo>
                  <a:lnTo>
                    <a:pt x="9144" y="2415540"/>
                  </a:lnTo>
                  <a:lnTo>
                    <a:pt x="12954" y="2415540"/>
                  </a:lnTo>
                  <a:lnTo>
                    <a:pt x="15240" y="2410968"/>
                  </a:lnTo>
                  <a:close/>
                </a:path>
                <a:path w="2548254" h="3712845">
                  <a:moveTo>
                    <a:pt x="16002" y="2055114"/>
                  </a:moveTo>
                  <a:lnTo>
                    <a:pt x="15240" y="2051304"/>
                  </a:lnTo>
                  <a:lnTo>
                    <a:pt x="13716" y="2050542"/>
                  </a:lnTo>
                  <a:lnTo>
                    <a:pt x="9906" y="2050542"/>
                  </a:lnTo>
                  <a:lnTo>
                    <a:pt x="8382" y="2051304"/>
                  </a:lnTo>
                  <a:lnTo>
                    <a:pt x="6858" y="2055114"/>
                  </a:lnTo>
                  <a:lnTo>
                    <a:pt x="4572" y="2090928"/>
                  </a:lnTo>
                  <a:lnTo>
                    <a:pt x="6096" y="2094738"/>
                  </a:lnTo>
                  <a:lnTo>
                    <a:pt x="7620" y="2095500"/>
                  </a:lnTo>
                  <a:lnTo>
                    <a:pt x="11430" y="2095500"/>
                  </a:lnTo>
                  <a:lnTo>
                    <a:pt x="12954" y="2094738"/>
                  </a:lnTo>
                  <a:lnTo>
                    <a:pt x="13716" y="2090928"/>
                  </a:lnTo>
                  <a:lnTo>
                    <a:pt x="16002" y="2055114"/>
                  </a:lnTo>
                  <a:close/>
                </a:path>
                <a:path w="2548254" h="3712845">
                  <a:moveTo>
                    <a:pt x="20574" y="2474976"/>
                  </a:moveTo>
                  <a:lnTo>
                    <a:pt x="17526" y="2438400"/>
                  </a:lnTo>
                  <a:lnTo>
                    <a:pt x="16002" y="2435352"/>
                  </a:lnTo>
                  <a:lnTo>
                    <a:pt x="14478" y="2433828"/>
                  </a:lnTo>
                  <a:lnTo>
                    <a:pt x="10668" y="2433828"/>
                  </a:lnTo>
                  <a:lnTo>
                    <a:pt x="8382" y="2438400"/>
                  </a:lnTo>
                  <a:lnTo>
                    <a:pt x="11430" y="2474976"/>
                  </a:lnTo>
                  <a:lnTo>
                    <a:pt x="12954" y="2478024"/>
                  </a:lnTo>
                  <a:lnTo>
                    <a:pt x="16002" y="2479548"/>
                  </a:lnTo>
                  <a:lnTo>
                    <a:pt x="19050" y="2478024"/>
                  </a:lnTo>
                  <a:lnTo>
                    <a:pt x="20574" y="2474976"/>
                  </a:lnTo>
                  <a:close/>
                </a:path>
                <a:path w="2548254" h="3712845">
                  <a:moveTo>
                    <a:pt x="22098" y="1991106"/>
                  </a:moveTo>
                  <a:lnTo>
                    <a:pt x="20574" y="1988058"/>
                  </a:lnTo>
                  <a:lnTo>
                    <a:pt x="19050" y="1986534"/>
                  </a:lnTo>
                  <a:lnTo>
                    <a:pt x="16002" y="1986534"/>
                  </a:lnTo>
                  <a:lnTo>
                    <a:pt x="14478" y="1988058"/>
                  </a:lnTo>
                  <a:lnTo>
                    <a:pt x="12954" y="1991106"/>
                  </a:lnTo>
                  <a:lnTo>
                    <a:pt x="12192" y="1994916"/>
                  </a:lnTo>
                  <a:lnTo>
                    <a:pt x="9906" y="2027682"/>
                  </a:lnTo>
                  <a:lnTo>
                    <a:pt x="10668" y="2030730"/>
                  </a:lnTo>
                  <a:lnTo>
                    <a:pt x="12192" y="2031492"/>
                  </a:lnTo>
                  <a:lnTo>
                    <a:pt x="14478" y="2032254"/>
                  </a:lnTo>
                  <a:lnTo>
                    <a:pt x="17526" y="2030730"/>
                  </a:lnTo>
                  <a:lnTo>
                    <a:pt x="19050" y="2027682"/>
                  </a:lnTo>
                  <a:lnTo>
                    <a:pt x="21336" y="1994916"/>
                  </a:lnTo>
                  <a:lnTo>
                    <a:pt x="22098" y="1991106"/>
                  </a:lnTo>
                  <a:close/>
                </a:path>
                <a:path w="2548254" h="3712845">
                  <a:moveTo>
                    <a:pt x="27432" y="2538222"/>
                  </a:moveTo>
                  <a:lnTo>
                    <a:pt x="23622" y="2502408"/>
                  </a:lnTo>
                  <a:lnTo>
                    <a:pt x="22098" y="2498598"/>
                  </a:lnTo>
                  <a:lnTo>
                    <a:pt x="20574" y="2497836"/>
                  </a:lnTo>
                  <a:lnTo>
                    <a:pt x="16764" y="2497836"/>
                  </a:lnTo>
                  <a:lnTo>
                    <a:pt x="16002" y="2498598"/>
                  </a:lnTo>
                  <a:lnTo>
                    <a:pt x="14478" y="2502408"/>
                  </a:lnTo>
                  <a:lnTo>
                    <a:pt x="18288" y="2538222"/>
                  </a:lnTo>
                  <a:lnTo>
                    <a:pt x="19812" y="2542032"/>
                  </a:lnTo>
                  <a:lnTo>
                    <a:pt x="21336" y="2542794"/>
                  </a:lnTo>
                  <a:lnTo>
                    <a:pt x="25146" y="2542794"/>
                  </a:lnTo>
                  <a:lnTo>
                    <a:pt x="26670" y="2542032"/>
                  </a:lnTo>
                  <a:lnTo>
                    <a:pt x="27432" y="2538222"/>
                  </a:lnTo>
                  <a:close/>
                </a:path>
                <a:path w="2548254" h="3712845">
                  <a:moveTo>
                    <a:pt x="29718" y="1927098"/>
                  </a:moveTo>
                  <a:lnTo>
                    <a:pt x="28194" y="1924050"/>
                  </a:lnTo>
                  <a:lnTo>
                    <a:pt x="25146" y="1922526"/>
                  </a:lnTo>
                  <a:lnTo>
                    <a:pt x="22860" y="1923288"/>
                  </a:lnTo>
                  <a:lnTo>
                    <a:pt x="21336" y="1924050"/>
                  </a:lnTo>
                  <a:lnTo>
                    <a:pt x="19050" y="1934718"/>
                  </a:lnTo>
                  <a:lnTo>
                    <a:pt x="16002" y="1963674"/>
                  </a:lnTo>
                  <a:lnTo>
                    <a:pt x="17526" y="1966722"/>
                  </a:lnTo>
                  <a:lnTo>
                    <a:pt x="19050" y="1968246"/>
                  </a:lnTo>
                  <a:lnTo>
                    <a:pt x="22098" y="1968246"/>
                  </a:lnTo>
                  <a:lnTo>
                    <a:pt x="23622" y="1966722"/>
                  </a:lnTo>
                  <a:lnTo>
                    <a:pt x="25146" y="1963674"/>
                  </a:lnTo>
                  <a:lnTo>
                    <a:pt x="28194" y="1934718"/>
                  </a:lnTo>
                  <a:lnTo>
                    <a:pt x="29718" y="1927098"/>
                  </a:lnTo>
                  <a:close/>
                </a:path>
                <a:path w="2548254" h="3712845">
                  <a:moveTo>
                    <a:pt x="36576" y="2602230"/>
                  </a:moveTo>
                  <a:lnTo>
                    <a:pt x="31242" y="2565654"/>
                  </a:lnTo>
                  <a:lnTo>
                    <a:pt x="29718" y="2562606"/>
                  </a:lnTo>
                  <a:lnTo>
                    <a:pt x="28194" y="2561082"/>
                  </a:lnTo>
                  <a:lnTo>
                    <a:pt x="25146" y="2561082"/>
                  </a:lnTo>
                  <a:lnTo>
                    <a:pt x="23622" y="2562606"/>
                  </a:lnTo>
                  <a:lnTo>
                    <a:pt x="22098" y="2565654"/>
                  </a:lnTo>
                  <a:lnTo>
                    <a:pt x="27432" y="2602230"/>
                  </a:lnTo>
                  <a:lnTo>
                    <a:pt x="28194" y="2605278"/>
                  </a:lnTo>
                  <a:lnTo>
                    <a:pt x="29718" y="2606040"/>
                  </a:lnTo>
                  <a:lnTo>
                    <a:pt x="32004" y="2606802"/>
                  </a:lnTo>
                  <a:lnTo>
                    <a:pt x="35052" y="2605278"/>
                  </a:lnTo>
                  <a:lnTo>
                    <a:pt x="36576" y="2602230"/>
                  </a:lnTo>
                  <a:close/>
                </a:path>
                <a:path w="2548254" h="3712845">
                  <a:moveTo>
                    <a:pt x="38862" y="1863852"/>
                  </a:moveTo>
                  <a:lnTo>
                    <a:pt x="37338" y="1860804"/>
                  </a:lnTo>
                  <a:lnTo>
                    <a:pt x="34290" y="1859280"/>
                  </a:lnTo>
                  <a:lnTo>
                    <a:pt x="32004" y="1860042"/>
                  </a:lnTo>
                  <a:lnTo>
                    <a:pt x="30480" y="1860804"/>
                  </a:lnTo>
                  <a:lnTo>
                    <a:pt x="27432" y="1874520"/>
                  </a:lnTo>
                  <a:lnTo>
                    <a:pt x="24384" y="1900428"/>
                  </a:lnTo>
                  <a:lnTo>
                    <a:pt x="25146" y="1903476"/>
                  </a:lnTo>
                  <a:lnTo>
                    <a:pt x="26670" y="1904238"/>
                  </a:lnTo>
                  <a:lnTo>
                    <a:pt x="28956" y="1905000"/>
                  </a:lnTo>
                  <a:lnTo>
                    <a:pt x="32004" y="1903476"/>
                  </a:lnTo>
                  <a:lnTo>
                    <a:pt x="33528" y="1900428"/>
                  </a:lnTo>
                  <a:lnTo>
                    <a:pt x="36576" y="1874520"/>
                  </a:lnTo>
                  <a:lnTo>
                    <a:pt x="38862" y="1863852"/>
                  </a:lnTo>
                  <a:close/>
                </a:path>
                <a:path w="2548254" h="3712845">
                  <a:moveTo>
                    <a:pt x="46482" y="2664714"/>
                  </a:moveTo>
                  <a:lnTo>
                    <a:pt x="40386" y="2628900"/>
                  </a:lnTo>
                  <a:lnTo>
                    <a:pt x="39624" y="2625852"/>
                  </a:lnTo>
                  <a:lnTo>
                    <a:pt x="38100" y="2625090"/>
                  </a:lnTo>
                  <a:lnTo>
                    <a:pt x="35814" y="2624328"/>
                  </a:lnTo>
                  <a:lnTo>
                    <a:pt x="32766" y="2625852"/>
                  </a:lnTo>
                  <a:lnTo>
                    <a:pt x="31242" y="2628900"/>
                  </a:lnTo>
                  <a:lnTo>
                    <a:pt x="37338" y="2664714"/>
                  </a:lnTo>
                  <a:lnTo>
                    <a:pt x="38862" y="2668524"/>
                  </a:lnTo>
                  <a:lnTo>
                    <a:pt x="40386" y="2669286"/>
                  </a:lnTo>
                  <a:lnTo>
                    <a:pt x="44196" y="2669286"/>
                  </a:lnTo>
                  <a:lnTo>
                    <a:pt x="44958" y="2668524"/>
                  </a:lnTo>
                  <a:lnTo>
                    <a:pt x="46482" y="2664714"/>
                  </a:lnTo>
                  <a:close/>
                </a:path>
                <a:path w="2548254" h="3712845">
                  <a:moveTo>
                    <a:pt x="49530" y="1801368"/>
                  </a:moveTo>
                  <a:lnTo>
                    <a:pt x="48006" y="1797558"/>
                  </a:lnTo>
                  <a:lnTo>
                    <a:pt x="46482" y="1796796"/>
                  </a:lnTo>
                  <a:lnTo>
                    <a:pt x="42672" y="1796796"/>
                  </a:lnTo>
                  <a:lnTo>
                    <a:pt x="41910" y="1797558"/>
                  </a:lnTo>
                  <a:lnTo>
                    <a:pt x="40386" y="1801368"/>
                  </a:lnTo>
                  <a:lnTo>
                    <a:pt x="37338" y="1815084"/>
                  </a:lnTo>
                  <a:lnTo>
                    <a:pt x="34290" y="1837182"/>
                  </a:lnTo>
                  <a:lnTo>
                    <a:pt x="35052" y="1840230"/>
                  </a:lnTo>
                  <a:lnTo>
                    <a:pt x="36576" y="1840992"/>
                  </a:lnTo>
                  <a:lnTo>
                    <a:pt x="38862" y="1841754"/>
                  </a:lnTo>
                  <a:lnTo>
                    <a:pt x="41910" y="1840230"/>
                  </a:lnTo>
                  <a:lnTo>
                    <a:pt x="43434" y="1837182"/>
                  </a:lnTo>
                  <a:lnTo>
                    <a:pt x="46482" y="1815084"/>
                  </a:lnTo>
                  <a:lnTo>
                    <a:pt x="49530" y="1801368"/>
                  </a:lnTo>
                  <a:close/>
                </a:path>
                <a:path w="2548254" h="3712845">
                  <a:moveTo>
                    <a:pt x="58674" y="2727960"/>
                  </a:moveTo>
                  <a:lnTo>
                    <a:pt x="51816" y="2692146"/>
                  </a:lnTo>
                  <a:lnTo>
                    <a:pt x="50292" y="2689098"/>
                  </a:lnTo>
                  <a:lnTo>
                    <a:pt x="48768" y="2687574"/>
                  </a:lnTo>
                  <a:lnTo>
                    <a:pt x="45720" y="2687574"/>
                  </a:lnTo>
                  <a:lnTo>
                    <a:pt x="44196" y="2689098"/>
                  </a:lnTo>
                  <a:lnTo>
                    <a:pt x="42672" y="2692146"/>
                  </a:lnTo>
                  <a:lnTo>
                    <a:pt x="49530" y="2727960"/>
                  </a:lnTo>
                  <a:lnTo>
                    <a:pt x="51054" y="2731008"/>
                  </a:lnTo>
                  <a:lnTo>
                    <a:pt x="54102" y="2732532"/>
                  </a:lnTo>
                  <a:lnTo>
                    <a:pt x="56388" y="2731770"/>
                  </a:lnTo>
                  <a:lnTo>
                    <a:pt x="57150" y="2731008"/>
                  </a:lnTo>
                  <a:lnTo>
                    <a:pt x="58674" y="2727960"/>
                  </a:lnTo>
                  <a:close/>
                </a:path>
                <a:path w="2548254" h="3712845">
                  <a:moveTo>
                    <a:pt x="61722" y="1738122"/>
                  </a:moveTo>
                  <a:lnTo>
                    <a:pt x="60960" y="1735074"/>
                  </a:lnTo>
                  <a:lnTo>
                    <a:pt x="59436" y="1734312"/>
                  </a:lnTo>
                  <a:lnTo>
                    <a:pt x="57150" y="1733550"/>
                  </a:lnTo>
                  <a:lnTo>
                    <a:pt x="54102" y="1735074"/>
                  </a:lnTo>
                  <a:lnTo>
                    <a:pt x="52578" y="1738122"/>
                  </a:lnTo>
                  <a:lnTo>
                    <a:pt x="48768" y="1756410"/>
                  </a:lnTo>
                  <a:lnTo>
                    <a:pt x="45720" y="1773936"/>
                  </a:lnTo>
                  <a:lnTo>
                    <a:pt x="46482" y="1776984"/>
                  </a:lnTo>
                  <a:lnTo>
                    <a:pt x="48006" y="1778508"/>
                  </a:lnTo>
                  <a:lnTo>
                    <a:pt x="51816" y="1778508"/>
                  </a:lnTo>
                  <a:lnTo>
                    <a:pt x="53340" y="1776984"/>
                  </a:lnTo>
                  <a:lnTo>
                    <a:pt x="54864" y="1773936"/>
                  </a:lnTo>
                  <a:lnTo>
                    <a:pt x="57912" y="1756410"/>
                  </a:lnTo>
                  <a:lnTo>
                    <a:pt x="61722" y="1738122"/>
                  </a:lnTo>
                  <a:close/>
                </a:path>
                <a:path w="2548254" h="3712845">
                  <a:moveTo>
                    <a:pt x="72390" y="2790444"/>
                  </a:moveTo>
                  <a:lnTo>
                    <a:pt x="64770" y="2754630"/>
                  </a:lnTo>
                  <a:lnTo>
                    <a:pt x="63246" y="2751582"/>
                  </a:lnTo>
                  <a:lnTo>
                    <a:pt x="60198" y="2750058"/>
                  </a:lnTo>
                  <a:lnTo>
                    <a:pt x="57912" y="2750820"/>
                  </a:lnTo>
                  <a:lnTo>
                    <a:pt x="57150" y="2751582"/>
                  </a:lnTo>
                  <a:lnTo>
                    <a:pt x="55626" y="2754630"/>
                  </a:lnTo>
                  <a:lnTo>
                    <a:pt x="63246" y="2790444"/>
                  </a:lnTo>
                  <a:lnTo>
                    <a:pt x="64770" y="2793492"/>
                  </a:lnTo>
                  <a:lnTo>
                    <a:pt x="67818" y="2795016"/>
                  </a:lnTo>
                  <a:lnTo>
                    <a:pt x="70104" y="2794254"/>
                  </a:lnTo>
                  <a:lnTo>
                    <a:pt x="71628" y="2793492"/>
                  </a:lnTo>
                  <a:lnTo>
                    <a:pt x="72390" y="2790444"/>
                  </a:lnTo>
                  <a:close/>
                </a:path>
                <a:path w="2548254" h="3712845">
                  <a:moveTo>
                    <a:pt x="76200" y="1675638"/>
                  </a:moveTo>
                  <a:lnTo>
                    <a:pt x="74676" y="1672590"/>
                  </a:lnTo>
                  <a:lnTo>
                    <a:pt x="71628" y="1671066"/>
                  </a:lnTo>
                  <a:lnTo>
                    <a:pt x="69342" y="1671828"/>
                  </a:lnTo>
                  <a:lnTo>
                    <a:pt x="68580" y="1672590"/>
                  </a:lnTo>
                  <a:lnTo>
                    <a:pt x="67056" y="1675638"/>
                  </a:lnTo>
                  <a:lnTo>
                    <a:pt x="58674" y="1711452"/>
                  </a:lnTo>
                  <a:lnTo>
                    <a:pt x="60198" y="1714500"/>
                  </a:lnTo>
                  <a:lnTo>
                    <a:pt x="63246" y="1716024"/>
                  </a:lnTo>
                  <a:lnTo>
                    <a:pt x="66294" y="1714500"/>
                  </a:lnTo>
                  <a:lnTo>
                    <a:pt x="67818" y="1711452"/>
                  </a:lnTo>
                  <a:lnTo>
                    <a:pt x="76200" y="1675638"/>
                  </a:lnTo>
                  <a:close/>
                </a:path>
                <a:path w="2548254" h="3712845">
                  <a:moveTo>
                    <a:pt x="88392" y="2852166"/>
                  </a:moveTo>
                  <a:lnTo>
                    <a:pt x="84582" y="2839974"/>
                  </a:lnTo>
                  <a:lnTo>
                    <a:pt x="79248" y="2817114"/>
                  </a:lnTo>
                  <a:lnTo>
                    <a:pt x="77724" y="2814066"/>
                  </a:lnTo>
                  <a:lnTo>
                    <a:pt x="76200" y="2812542"/>
                  </a:lnTo>
                  <a:lnTo>
                    <a:pt x="72390" y="2812542"/>
                  </a:lnTo>
                  <a:lnTo>
                    <a:pt x="70104" y="2817114"/>
                  </a:lnTo>
                  <a:lnTo>
                    <a:pt x="75438" y="2839974"/>
                  </a:lnTo>
                  <a:lnTo>
                    <a:pt x="79248" y="2852166"/>
                  </a:lnTo>
                  <a:lnTo>
                    <a:pt x="80010" y="2855976"/>
                  </a:lnTo>
                  <a:lnTo>
                    <a:pt x="81534" y="2856738"/>
                  </a:lnTo>
                  <a:lnTo>
                    <a:pt x="85344" y="2856738"/>
                  </a:lnTo>
                  <a:lnTo>
                    <a:pt x="86868" y="2855976"/>
                  </a:lnTo>
                  <a:lnTo>
                    <a:pt x="88392" y="2852166"/>
                  </a:lnTo>
                  <a:close/>
                </a:path>
                <a:path w="2548254" h="3712845">
                  <a:moveTo>
                    <a:pt x="92202" y="1613916"/>
                  </a:moveTo>
                  <a:lnTo>
                    <a:pt x="90678" y="1610868"/>
                  </a:lnTo>
                  <a:lnTo>
                    <a:pt x="89154" y="1609344"/>
                  </a:lnTo>
                  <a:lnTo>
                    <a:pt x="85344" y="1609344"/>
                  </a:lnTo>
                  <a:lnTo>
                    <a:pt x="83820" y="1610868"/>
                  </a:lnTo>
                  <a:lnTo>
                    <a:pt x="73152" y="1648968"/>
                  </a:lnTo>
                  <a:lnTo>
                    <a:pt x="74676" y="1652778"/>
                  </a:lnTo>
                  <a:lnTo>
                    <a:pt x="76200" y="1653540"/>
                  </a:lnTo>
                  <a:lnTo>
                    <a:pt x="80010" y="1653540"/>
                  </a:lnTo>
                  <a:lnTo>
                    <a:pt x="81534" y="1652778"/>
                  </a:lnTo>
                  <a:lnTo>
                    <a:pt x="82296" y="1648968"/>
                  </a:lnTo>
                  <a:lnTo>
                    <a:pt x="92202" y="1613916"/>
                  </a:lnTo>
                  <a:close/>
                </a:path>
                <a:path w="2548254" h="3712845">
                  <a:moveTo>
                    <a:pt x="105156" y="2913888"/>
                  </a:moveTo>
                  <a:lnTo>
                    <a:pt x="95250" y="2878836"/>
                  </a:lnTo>
                  <a:lnTo>
                    <a:pt x="93726" y="2875788"/>
                  </a:lnTo>
                  <a:lnTo>
                    <a:pt x="90678" y="2874264"/>
                  </a:lnTo>
                  <a:lnTo>
                    <a:pt x="87630" y="2875788"/>
                  </a:lnTo>
                  <a:lnTo>
                    <a:pt x="86106" y="2878836"/>
                  </a:lnTo>
                  <a:lnTo>
                    <a:pt x="96012" y="2913888"/>
                  </a:lnTo>
                  <a:lnTo>
                    <a:pt x="97536" y="2917698"/>
                  </a:lnTo>
                  <a:lnTo>
                    <a:pt x="99060" y="2918460"/>
                  </a:lnTo>
                  <a:lnTo>
                    <a:pt x="102108" y="2918460"/>
                  </a:lnTo>
                  <a:lnTo>
                    <a:pt x="103632" y="2917698"/>
                  </a:lnTo>
                  <a:lnTo>
                    <a:pt x="105156" y="2913888"/>
                  </a:lnTo>
                  <a:close/>
                </a:path>
                <a:path w="2548254" h="3712845">
                  <a:moveTo>
                    <a:pt x="109728" y="1552194"/>
                  </a:moveTo>
                  <a:lnTo>
                    <a:pt x="108204" y="1549146"/>
                  </a:lnTo>
                  <a:lnTo>
                    <a:pt x="105156" y="1547622"/>
                  </a:lnTo>
                  <a:lnTo>
                    <a:pt x="102870" y="1548384"/>
                  </a:lnTo>
                  <a:lnTo>
                    <a:pt x="101346" y="1549146"/>
                  </a:lnTo>
                  <a:lnTo>
                    <a:pt x="91440" y="1583436"/>
                  </a:lnTo>
                  <a:lnTo>
                    <a:pt x="89916" y="1587246"/>
                  </a:lnTo>
                  <a:lnTo>
                    <a:pt x="91440" y="1590294"/>
                  </a:lnTo>
                  <a:lnTo>
                    <a:pt x="92964" y="1591818"/>
                  </a:lnTo>
                  <a:lnTo>
                    <a:pt x="96012" y="1591818"/>
                  </a:lnTo>
                  <a:lnTo>
                    <a:pt x="97536" y="1590294"/>
                  </a:lnTo>
                  <a:lnTo>
                    <a:pt x="99060" y="1587246"/>
                  </a:lnTo>
                  <a:lnTo>
                    <a:pt x="100584" y="1583436"/>
                  </a:lnTo>
                  <a:lnTo>
                    <a:pt x="109728" y="1552194"/>
                  </a:lnTo>
                  <a:close/>
                </a:path>
                <a:path w="2548254" h="3712845">
                  <a:moveTo>
                    <a:pt x="124206" y="2975610"/>
                  </a:moveTo>
                  <a:lnTo>
                    <a:pt x="112776" y="2940558"/>
                  </a:lnTo>
                  <a:lnTo>
                    <a:pt x="112014" y="2937510"/>
                  </a:lnTo>
                  <a:lnTo>
                    <a:pt x="110490" y="2935986"/>
                  </a:lnTo>
                  <a:lnTo>
                    <a:pt x="106680" y="2935986"/>
                  </a:lnTo>
                  <a:lnTo>
                    <a:pt x="105156" y="2937510"/>
                  </a:lnTo>
                  <a:lnTo>
                    <a:pt x="103632" y="2940558"/>
                  </a:lnTo>
                  <a:lnTo>
                    <a:pt x="115062" y="2975610"/>
                  </a:lnTo>
                  <a:lnTo>
                    <a:pt x="115824" y="2978658"/>
                  </a:lnTo>
                  <a:lnTo>
                    <a:pt x="117348" y="2979420"/>
                  </a:lnTo>
                  <a:lnTo>
                    <a:pt x="119634" y="2980182"/>
                  </a:lnTo>
                  <a:lnTo>
                    <a:pt x="122682" y="2978658"/>
                  </a:lnTo>
                  <a:lnTo>
                    <a:pt x="124206" y="2975610"/>
                  </a:lnTo>
                  <a:close/>
                </a:path>
                <a:path w="2548254" h="3712845">
                  <a:moveTo>
                    <a:pt x="128778" y="1491234"/>
                  </a:moveTo>
                  <a:lnTo>
                    <a:pt x="127254" y="1488186"/>
                  </a:lnTo>
                  <a:lnTo>
                    <a:pt x="125730" y="1486662"/>
                  </a:lnTo>
                  <a:lnTo>
                    <a:pt x="121920" y="1486662"/>
                  </a:lnTo>
                  <a:lnTo>
                    <a:pt x="120396" y="1488186"/>
                  </a:lnTo>
                  <a:lnTo>
                    <a:pt x="119634" y="1491234"/>
                  </a:lnTo>
                  <a:lnTo>
                    <a:pt x="108204" y="1526286"/>
                  </a:lnTo>
                  <a:lnTo>
                    <a:pt x="109728" y="1529334"/>
                  </a:lnTo>
                  <a:lnTo>
                    <a:pt x="110490" y="1530096"/>
                  </a:lnTo>
                  <a:lnTo>
                    <a:pt x="112776" y="1530858"/>
                  </a:lnTo>
                  <a:lnTo>
                    <a:pt x="115824" y="1529334"/>
                  </a:lnTo>
                  <a:lnTo>
                    <a:pt x="117348" y="1526286"/>
                  </a:lnTo>
                  <a:lnTo>
                    <a:pt x="128778" y="1491234"/>
                  </a:lnTo>
                  <a:close/>
                </a:path>
                <a:path w="2548254" h="3712845">
                  <a:moveTo>
                    <a:pt x="144018" y="3035808"/>
                  </a:moveTo>
                  <a:lnTo>
                    <a:pt x="132588" y="3001518"/>
                  </a:lnTo>
                  <a:lnTo>
                    <a:pt x="131064" y="2998470"/>
                  </a:lnTo>
                  <a:lnTo>
                    <a:pt x="129540" y="2996946"/>
                  </a:lnTo>
                  <a:lnTo>
                    <a:pt x="125730" y="2996946"/>
                  </a:lnTo>
                  <a:lnTo>
                    <a:pt x="123444" y="3001518"/>
                  </a:lnTo>
                  <a:lnTo>
                    <a:pt x="134874" y="3035808"/>
                  </a:lnTo>
                  <a:lnTo>
                    <a:pt x="136398" y="3039618"/>
                  </a:lnTo>
                  <a:lnTo>
                    <a:pt x="137922" y="3040380"/>
                  </a:lnTo>
                  <a:lnTo>
                    <a:pt x="141732" y="3040380"/>
                  </a:lnTo>
                  <a:lnTo>
                    <a:pt x="143256" y="3039618"/>
                  </a:lnTo>
                  <a:lnTo>
                    <a:pt x="144018" y="3035808"/>
                  </a:lnTo>
                  <a:close/>
                </a:path>
                <a:path w="2548254" h="3712845">
                  <a:moveTo>
                    <a:pt x="149352" y="1430274"/>
                  </a:moveTo>
                  <a:lnTo>
                    <a:pt x="147828" y="1427226"/>
                  </a:lnTo>
                  <a:lnTo>
                    <a:pt x="144780" y="1425702"/>
                  </a:lnTo>
                  <a:lnTo>
                    <a:pt x="141732" y="1427226"/>
                  </a:lnTo>
                  <a:lnTo>
                    <a:pt x="140208" y="1430274"/>
                  </a:lnTo>
                  <a:lnTo>
                    <a:pt x="128016" y="1465326"/>
                  </a:lnTo>
                  <a:lnTo>
                    <a:pt x="129540" y="1468374"/>
                  </a:lnTo>
                  <a:lnTo>
                    <a:pt x="132588" y="1469898"/>
                  </a:lnTo>
                  <a:lnTo>
                    <a:pt x="135636" y="1468374"/>
                  </a:lnTo>
                  <a:lnTo>
                    <a:pt x="137160" y="1465326"/>
                  </a:lnTo>
                  <a:lnTo>
                    <a:pt x="149352" y="1430274"/>
                  </a:lnTo>
                  <a:close/>
                </a:path>
                <a:path w="2548254" h="3712845">
                  <a:moveTo>
                    <a:pt x="166116" y="3096006"/>
                  </a:moveTo>
                  <a:lnTo>
                    <a:pt x="153162" y="3061716"/>
                  </a:lnTo>
                  <a:lnTo>
                    <a:pt x="152400" y="3058668"/>
                  </a:lnTo>
                  <a:lnTo>
                    <a:pt x="150876" y="3057906"/>
                  </a:lnTo>
                  <a:lnTo>
                    <a:pt x="148590" y="3057144"/>
                  </a:lnTo>
                  <a:lnTo>
                    <a:pt x="145542" y="3058668"/>
                  </a:lnTo>
                  <a:lnTo>
                    <a:pt x="144018" y="3061716"/>
                  </a:lnTo>
                  <a:lnTo>
                    <a:pt x="156972" y="3096006"/>
                  </a:lnTo>
                  <a:lnTo>
                    <a:pt x="158496" y="3099054"/>
                  </a:lnTo>
                  <a:lnTo>
                    <a:pt x="160020" y="3100578"/>
                  </a:lnTo>
                  <a:lnTo>
                    <a:pt x="163830" y="3100578"/>
                  </a:lnTo>
                  <a:lnTo>
                    <a:pt x="165354" y="3099054"/>
                  </a:lnTo>
                  <a:lnTo>
                    <a:pt x="166116" y="3096006"/>
                  </a:lnTo>
                  <a:close/>
                </a:path>
                <a:path w="2548254" h="3712845">
                  <a:moveTo>
                    <a:pt x="171450" y="1370838"/>
                  </a:moveTo>
                  <a:lnTo>
                    <a:pt x="170688" y="1367028"/>
                  </a:lnTo>
                  <a:lnTo>
                    <a:pt x="169164" y="1366266"/>
                  </a:lnTo>
                  <a:lnTo>
                    <a:pt x="165354" y="1366266"/>
                  </a:lnTo>
                  <a:lnTo>
                    <a:pt x="163830" y="1367028"/>
                  </a:lnTo>
                  <a:lnTo>
                    <a:pt x="149352" y="1405128"/>
                  </a:lnTo>
                  <a:lnTo>
                    <a:pt x="150876" y="1408176"/>
                  </a:lnTo>
                  <a:lnTo>
                    <a:pt x="153924" y="1409700"/>
                  </a:lnTo>
                  <a:lnTo>
                    <a:pt x="156210" y="1408938"/>
                  </a:lnTo>
                  <a:lnTo>
                    <a:pt x="156972" y="1408176"/>
                  </a:lnTo>
                  <a:lnTo>
                    <a:pt x="158496" y="1405128"/>
                  </a:lnTo>
                  <a:lnTo>
                    <a:pt x="171450" y="1370838"/>
                  </a:lnTo>
                  <a:close/>
                </a:path>
                <a:path w="2548254" h="3712845">
                  <a:moveTo>
                    <a:pt x="189738" y="3155442"/>
                  </a:moveTo>
                  <a:lnTo>
                    <a:pt x="176022" y="3121914"/>
                  </a:lnTo>
                  <a:lnTo>
                    <a:pt x="173736" y="3117342"/>
                  </a:lnTo>
                  <a:lnTo>
                    <a:pt x="169926" y="3117342"/>
                  </a:lnTo>
                  <a:lnTo>
                    <a:pt x="168402" y="3118866"/>
                  </a:lnTo>
                  <a:lnTo>
                    <a:pt x="166878" y="3121914"/>
                  </a:lnTo>
                  <a:lnTo>
                    <a:pt x="180594" y="3155442"/>
                  </a:lnTo>
                  <a:lnTo>
                    <a:pt x="182118" y="3158490"/>
                  </a:lnTo>
                  <a:lnTo>
                    <a:pt x="183642" y="3160014"/>
                  </a:lnTo>
                  <a:lnTo>
                    <a:pt x="187452" y="3160014"/>
                  </a:lnTo>
                  <a:lnTo>
                    <a:pt x="188976" y="3158490"/>
                  </a:lnTo>
                  <a:lnTo>
                    <a:pt x="189738" y="3155442"/>
                  </a:lnTo>
                  <a:close/>
                </a:path>
                <a:path w="2548254" h="3712845">
                  <a:moveTo>
                    <a:pt x="195834" y="1311402"/>
                  </a:moveTo>
                  <a:lnTo>
                    <a:pt x="194310" y="1308354"/>
                  </a:lnTo>
                  <a:lnTo>
                    <a:pt x="192786" y="1306830"/>
                  </a:lnTo>
                  <a:lnTo>
                    <a:pt x="188976" y="1306830"/>
                  </a:lnTo>
                  <a:lnTo>
                    <a:pt x="187452" y="1308354"/>
                  </a:lnTo>
                  <a:lnTo>
                    <a:pt x="186690" y="1311402"/>
                  </a:lnTo>
                  <a:lnTo>
                    <a:pt x="172974" y="1344930"/>
                  </a:lnTo>
                  <a:lnTo>
                    <a:pt x="173736" y="1348740"/>
                  </a:lnTo>
                  <a:lnTo>
                    <a:pt x="175260" y="1349502"/>
                  </a:lnTo>
                  <a:lnTo>
                    <a:pt x="179070" y="1349502"/>
                  </a:lnTo>
                  <a:lnTo>
                    <a:pt x="180594" y="1348740"/>
                  </a:lnTo>
                  <a:lnTo>
                    <a:pt x="195834" y="1311402"/>
                  </a:lnTo>
                  <a:close/>
                </a:path>
                <a:path w="2548254" h="3712845">
                  <a:moveTo>
                    <a:pt x="214884" y="3214116"/>
                  </a:moveTo>
                  <a:lnTo>
                    <a:pt x="214122" y="3211068"/>
                  </a:lnTo>
                  <a:lnTo>
                    <a:pt x="199644" y="3177540"/>
                  </a:lnTo>
                  <a:lnTo>
                    <a:pt x="198120" y="3176778"/>
                  </a:lnTo>
                  <a:lnTo>
                    <a:pt x="195834" y="3176016"/>
                  </a:lnTo>
                  <a:lnTo>
                    <a:pt x="192786" y="3177540"/>
                  </a:lnTo>
                  <a:lnTo>
                    <a:pt x="191262" y="3180588"/>
                  </a:lnTo>
                  <a:lnTo>
                    <a:pt x="207264" y="3217926"/>
                  </a:lnTo>
                  <a:lnTo>
                    <a:pt x="208788" y="3218688"/>
                  </a:lnTo>
                  <a:lnTo>
                    <a:pt x="212598" y="3218688"/>
                  </a:lnTo>
                  <a:lnTo>
                    <a:pt x="214122" y="3217926"/>
                  </a:lnTo>
                  <a:lnTo>
                    <a:pt x="214884" y="3214116"/>
                  </a:lnTo>
                  <a:close/>
                </a:path>
                <a:path w="2548254" h="3712845">
                  <a:moveTo>
                    <a:pt x="220980" y="1252728"/>
                  </a:moveTo>
                  <a:lnTo>
                    <a:pt x="218694" y="1248156"/>
                  </a:lnTo>
                  <a:lnTo>
                    <a:pt x="214884" y="1248156"/>
                  </a:lnTo>
                  <a:lnTo>
                    <a:pt x="213360" y="1248918"/>
                  </a:lnTo>
                  <a:lnTo>
                    <a:pt x="198120" y="1282446"/>
                  </a:lnTo>
                  <a:lnTo>
                    <a:pt x="197358" y="1286256"/>
                  </a:lnTo>
                  <a:lnTo>
                    <a:pt x="198882" y="1289304"/>
                  </a:lnTo>
                  <a:lnTo>
                    <a:pt x="201930" y="1290828"/>
                  </a:lnTo>
                  <a:lnTo>
                    <a:pt x="204978" y="1289304"/>
                  </a:lnTo>
                  <a:lnTo>
                    <a:pt x="220218" y="1255776"/>
                  </a:lnTo>
                  <a:lnTo>
                    <a:pt x="220980" y="1252728"/>
                  </a:lnTo>
                  <a:close/>
                </a:path>
                <a:path w="2548254" h="3712845">
                  <a:moveTo>
                    <a:pt x="241554" y="3272790"/>
                  </a:moveTo>
                  <a:lnTo>
                    <a:pt x="240792" y="3268980"/>
                  </a:lnTo>
                  <a:lnTo>
                    <a:pt x="225552" y="3236214"/>
                  </a:lnTo>
                  <a:lnTo>
                    <a:pt x="224028" y="3235452"/>
                  </a:lnTo>
                  <a:lnTo>
                    <a:pt x="221742" y="3234690"/>
                  </a:lnTo>
                  <a:lnTo>
                    <a:pt x="218694" y="3236214"/>
                  </a:lnTo>
                  <a:lnTo>
                    <a:pt x="217170" y="3239262"/>
                  </a:lnTo>
                  <a:lnTo>
                    <a:pt x="218694" y="3243072"/>
                  </a:lnTo>
                  <a:lnTo>
                    <a:pt x="233934" y="3275838"/>
                  </a:lnTo>
                  <a:lnTo>
                    <a:pt x="236982" y="3277362"/>
                  </a:lnTo>
                  <a:lnTo>
                    <a:pt x="239268" y="3276600"/>
                  </a:lnTo>
                  <a:lnTo>
                    <a:pt x="240792" y="3275838"/>
                  </a:lnTo>
                  <a:lnTo>
                    <a:pt x="241554" y="3272790"/>
                  </a:lnTo>
                  <a:close/>
                </a:path>
                <a:path w="2548254" h="3712845">
                  <a:moveTo>
                    <a:pt x="248412" y="1194816"/>
                  </a:moveTo>
                  <a:lnTo>
                    <a:pt x="246888" y="1191768"/>
                  </a:lnTo>
                  <a:lnTo>
                    <a:pt x="245364" y="1190244"/>
                  </a:lnTo>
                  <a:lnTo>
                    <a:pt x="241554" y="1190244"/>
                  </a:lnTo>
                  <a:lnTo>
                    <a:pt x="240030" y="1191006"/>
                  </a:lnTo>
                  <a:lnTo>
                    <a:pt x="223266" y="1227582"/>
                  </a:lnTo>
                  <a:lnTo>
                    <a:pt x="224790" y="1230630"/>
                  </a:lnTo>
                  <a:lnTo>
                    <a:pt x="226314" y="1232154"/>
                  </a:lnTo>
                  <a:lnTo>
                    <a:pt x="230124" y="1232154"/>
                  </a:lnTo>
                  <a:lnTo>
                    <a:pt x="231648" y="1231392"/>
                  </a:lnTo>
                  <a:lnTo>
                    <a:pt x="248412" y="1194816"/>
                  </a:lnTo>
                  <a:close/>
                </a:path>
                <a:path w="2548254" h="3712845">
                  <a:moveTo>
                    <a:pt x="270510" y="3329940"/>
                  </a:moveTo>
                  <a:lnTo>
                    <a:pt x="252984" y="3294126"/>
                  </a:lnTo>
                  <a:lnTo>
                    <a:pt x="251460" y="3293364"/>
                  </a:lnTo>
                  <a:lnTo>
                    <a:pt x="249174" y="3292602"/>
                  </a:lnTo>
                  <a:lnTo>
                    <a:pt x="246126" y="3294126"/>
                  </a:lnTo>
                  <a:lnTo>
                    <a:pt x="244602" y="3297174"/>
                  </a:lnTo>
                  <a:lnTo>
                    <a:pt x="246126" y="3300984"/>
                  </a:lnTo>
                  <a:lnTo>
                    <a:pt x="262128" y="3333750"/>
                  </a:lnTo>
                  <a:lnTo>
                    <a:pt x="263652" y="3334512"/>
                  </a:lnTo>
                  <a:lnTo>
                    <a:pt x="267462" y="3334512"/>
                  </a:lnTo>
                  <a:lnTo>
                    <a:pt x="268986" y="3332988"/>
                  </a:lnTo>
                  <a:lnTo>
                    <a:pt x="270510" y="3329940"/>
                  </a:lnTo>
                  <a:close/>
                </a:path>
                <a:path w="2548254" h="3712845">
                  <a:moveTo>
                    <a:pt x="277368" y="1137666"/>
                  </a:moveTo>
                  <a:lnTo>
                    <a:pt x="275844" y="1133856"/>
                  </a:lnTo>
                  <a:lnTo>
                    <a:pt x="274320" y="1133094"/>
                  </a:lnTo>
                  <a:lnTo>
                    <a:pt x="270510" y="1133094"/>
                  </a:lnTo>
                  <a:lnTo>
                    <a:pt x="268986" y="1133856"/>
                  </a:lnTo>
                  <a:lnTo>
                    <a:pt x="263652" y="1143762"/>
                  </a:lnTo>
                  <a:lnTo>
                    <a:pt x="252222" y="1166622"/>
                  </a:lnTo>
                  <a:lnTo>
                    <a:pt x="251460" y="1170432"/>
                  </a:lnTo>
                  <a:lnTo>
                    <a:pt x="252984" y="1173480"/>
                  </a:lnTo>
                  <a:lnTo>
                    <a:pt x="253746" y="1174242"/>
                  </a:lnTo>
                  <a:lnTo>
                    <a:pt x="256032" y="1175004"/>
                  </a:lnTo>
                  <a:lnTo>
                    <a:pt x="259080" y="1173480"/>
                  </a:lnTo>
                  <a:lnTo>
                    <a:pt x="270510" y="1150620"/>
                  </a:lnTo>
                  <a:lnTo>
                    <a:pt x="277368" y="1137666"/>
                  </a:lnTo>
                  <a:close/>
                </a:path>
                <a:path w="2548254" h="3712845">
                  <a:moveTo>
                    <a:pt x="300228" y="3386328"/>
                  </a:moveTo>
                  <a:lnTo>
                    <a:pt x="298704" y="3383280"/>
                  </a:lnTo>
                  <a:lnTo>
                    <a:pt x="297942" y="3380994"/>
                  </a:lnTo>
                  <a:lnTo>
                    <a:pt x="281940" y="3350514"/>
                  </a:lnTo>
                  <a:lnTo>
                    <a:pt x="280416" y="3349752"/>
                  </a:lnTo>
                  <a:lnTo>
                    <a:pt x="276606" y="3349752"/>
                  </a:lnTo>
                  <a:lnTo>
                    <a:pt x="275082" y="3351276"/>
                  </a:lnTo>
                  <a:lnTo>
                    <a:pt x="273558" y="3354324"/>
                  </a:lnTo>
                  <a:lnTo>
                    <a:pt x="291084" y="3387852"/>
                  </a:lnTo>
                  <a:lnTo>
                    <a:pt x="291846" y="3390138"/>
                  </a:lnTo>
                  <a:lnTo>
                    <a:pt x="293370" y="3390900"/>
                  </a:lnTo>
                  <a:lnTo>
                    <a:pt x="297180" y="3390900"/>
                  </a:lnTo>
                  <a:lnTo>
                    <a:pt x="298704" y="3390138"/>
                  </a:lnTo>
                  <a:lnTo>
                    <a:pt x="300228" y="3386328"/>
                  </a:lnTo>
                  <a:close/>
                </a:path>
                <a:path w="2548254" h="3712845">
                  <a:moveTo>
                    <a:pt x="307086" y="1081278"/>
                  </a:moveTo>
                  <a:lnTo>
                    <a:pt x="305562" y="1077468"/>
                  </a:lnTo>
                  <a:lnTo>
                    <a:pt x="304800" y="1076706"/>
                  </a:lnTo>
                  <a:lnTo>
                    <a:pt x="300990" y="1076706"/>
                  </a:lnTo>
                  <a:lnTo>
                    <a:pt x="299466" y="1077468"/>
                  </a:lnTo>
                  <a:lnTo>
                    <a:pt x="281940" y="1109472"/>
                  </a:lnTo>
                  <a:lnTo>
                    <a:pt x="280416" y="1113282"/>
                  </a:lnTo>
                  <a:lnTo>
                    <a:pt x="281940" y="1116330"/>
                  </a:lnTo>
                  <a:lnTo>
                    <a:pt x="284988" y="1117854"/>
                  </a:lnTo>
                  <a:lnTo>
                    <a:pt x="287274" y="1117092"/>
                  </a:lnTo>
                  <a:lnTo>
                    <a:pt x="288798" y="1116330"/>
                  </a:lnTo>
                  <a:lnTo>
                    <a:pt x="306324" y="1084326"/>
                  </a:lnTo>
                  <a:lnTo>
                    <a:pt x="307086" y="1081278"/>
                  </a:lnTo>
                  <a:close/>
                </a:path>
                <a:path w="2548254" h="3712845">
                  <a:moveTo>
                    <a:pt x="331470" y="3442716"/>
                  </a:moveTo>
                  <a:lnTo>
                    <a:pt x="329946" y="3438906"/>
                  </a:lnTo>
                  <a:lnTo>
                    <a:pt x="312420" y="3406902"/>
                  </a:lnTo>
                  <a:lnTo>
                    <a:pt x="310896" y="3406140"/>
                  </a:lnTo>
                  <a:lnTo>
                    <a:pt x="307086" y="3406140"/>
                  </a:lnTo>
                  <a:lnTo>
                    <a:pt x="305562" y="3407664"/>
                  </a:lnTo>
                  <a:lnTo>
                    <a:pt x="304038" y="3410712"/>
                  </a:lnTo>
                  <a:lnTo>
                    <a:pt x="323088" y="3445764"/>
                  </a:lnTo>
                  <a:lnTo>
                    <a:pt x="325374" y="3446526"/>
                  </a:lnTo>
                  <a:lnTo>
                    <a:pt x="326898" y="3447288"/>
                  </a:lnTo>
                  <a:lnTo>
                    <a:pt x="329946" y="3445764"/>
                  </a:lnTo>
                  <a:lnTo>
                    <a:pt x="331470" y="3442716"/>
                  </a:lnTo>
                  <a:close/>
                </a:path>
                <a:path w="2548254" h="3712845">
                  <a:moveTo>
                    <a:pt x="339090" y="1025652"/>
                  </a:moveTo>
                  <a:lnTo>
                    <a:pt x="337566" y="1021842"/>
                  </a:lnTo>
                  <a:lnTo>
                    <a:pt x="336042" y="1021080"/>
                  </a:lnTo>
                  <a:lnTo>
                    <a:pt x="332232" y="1021080"/>
                  </a:lnTo>
                  <a:lnTo>
                    <a:pt x="330708" y="1021842"/>
                  </a:lnTo>
                  <a:lnTo>
                    <a:pt x="319278" y="1042416"/>
                  </a:lnTo>
                  <a:lnTo>
                    <a:pt x="312420" y="1053846"/>
                  </a:lnTo>
                  <a:lnTo>
                    <a:pt x="311658" y="1056894"/>
                  </a:lnTo>
                  <a:lnTo>
                    <a:pt x="313944" y="1061466"/>
                  </a:lnTo>
                  <a:lnTo>
                    <a:pt x="317754" y="1061466"/>
                  </a:lnTo>
                  <a:lnTo>
                    <a:pt x="319278" y="1060704"/>
                  </a:lnTo>
                  <a:lnTo>
                    <a:pt x="326136" y="1049274"/>
                  </a:lnTo>
                  <a:lnTo>
                    <a:pt x="337566" y="1028700"/>
                  </a:lnTo>
                  <a:lnTo>
                    <a:pt x="339090" y="1025652"/>
                  </a:lnTo>
                  <a:close/>
                </a:path>
                <a:path w="2548254" h="3712845">
                  <a:moveTo>
                    <a:pt x="364236" y="3497580"/>
                  </a:moveTo>
                  <a:lnTo>
                    <a:pt x="363474" y="3493770"/>
                  </a:lnTo>
                  <a:lnTo>
                    <a:pt x="355854" y="3481578"/>
                  </a:lnTo>
                  <a:lnTo>
                    <a:pt x="344424" y="3462528"/>
                  </a:lnTo>
                  <a:lnTo>
                    <a:pt x="342900" y="3461766"/>
                  </a:lnTo>
                  <a:lnTo>
                    <a:pt x="339090" y="3461766"/>
                  </a:lnTo>
                  <a:lnTo>
                    <a:pt x="337566" y="3462528"/>
                  </a:lnTo>
                  <a:lnTo>
                    <a:pt x="336042" y="3466338"/>
                  </a:lnTo>
                  <a:lnTo>
                    <a:pt x="337566" y="3469386"/>
                  </a:lnTo>
                  <a:lnTo>
                    <a:pt x="348996" y="3488436"/>
                  </a:lnTo>
                  <a:lnTo>
                    <a:pt x="356616" y="3500628"/>
                  </a:lnTo>
                  <a:lnTo>
                    <a:pt x="359664" y="3502152"/>
                  </a:lnTo>
                  <a:lnTo>
                    <a:pt x="362712" y="3500628"/>
                  </a:lnTo>
                  <a:lnTo>
                    <a:pt x="364236" y="3497580"/>
                  </a:lnTo>
                  <a:close/>
                </a:path>
                <a:path w="2548254" h="3712845">
                  <a:moveTo>
                    <a:pt x="371856" y="970788"/>
                  </a:moveTo>
                  <a:lnTo>
                    <a:pt x="371094" y="967740"/>
                  </a:lnTo>
                  <a:lnTo>
                    <a:pt x="369570" y="966216"/>
                  </a:lnTo>
                  <a:lnTo>
                    <a:pt x="365760" y="966216"/>
                  </a:lnTo>
                  <a:lnTo>
                    <a:pt x="364236" y="966978"/>
                  </a:lnTo>
                  <a:lnTo>
                    <a:pt x="345186" y="998220"/>
                  </a:lnTo>
                  <a:lnTo>
                    <a:pt x="343662" y="1002030"/>
                  </a:lnTo>
                  <a:lnTo>
                    <a:pt x="345186" y="1005078"/>
                  </a:lnTo>
                  <a:lnTo>
                    <a:pt x="348234" y="1006602"/>
                  </a:lnTo>
                  <a:lnTo>
                    <a:pt x="350520" y="1005840"/>
                  </a:lnTo>
                  <a:lnTo>
                    <a:pt x="352044" y="1005078"/>
                  </a:lnTo>
                  <a:lnTo>
                    <a:pt x="371094" y="973836"/>
                  </a:lnTo>
                  <a:lnTo>
                    <a:pt x="371856" y="970788"/>
                  </a:lnTo>
                  <a:close/>
                </a:path>
                <a:path w="2548254" h="3712845">
                  <a:moveTo>
                    <a:pt x="398526" y="3551682"/>
                  </a:moveTo>
                  <a:lnTo>
                    <a:pt x="397764" y="3547872"/>
                  </a:lnTo>
                  <a:lnTo>
                    <a:pt x="386334" y="3531108"/>
                  </a:lnTo>
                  <a:lnTo>
                    <a:pt x="377952" y="3517392"/>
                  </a:lnTo>
                  <a:lnTo>
                    <a:pt x="375666" y="3516630"/>
                  </a:lnTo>
                  <a:lnTo>
                    <a:pt x="374142" y="3515868"/>
                  </a:lnTo>
                  <a:lnTo>
                    <a:pt x="371094" y="3517392"/>
                  </a:lnTo>
                  <a:lnTo>
                    <a:pt x="369570" y="3520440"/>
                  </a:lnTo>
                  <a:lnTo>
                    <a:pt x="371094" y="3524250"/>
                  </a:lnTo>
                  <a:lnTo>
                    <a:pt x="379476" y="3537966"/>
                  </a:lnTo>
                  <a:lnTo>
                    <a:pt x="390906" y="3554730"/>
                  </a:lnTo>
                  <a:lnTo>
                    <a:pt x="393954" y="3556254"/>
                  </a:lnTo>
                  <a:lnTo>
                    <a:pt x="397002" y="3554730"/>
                  </a:lnTo>
                  <a:lnTo>
                    <a:pt x="398526" y="3551682"/>
                  </a:lnTo>
                  <a:close/>
                </a:path>
                <a:path w="2548254" h="3712845">
                  <a:moveTo>
                    <a:pt x="406908" y="916686"/>
                  </a:moveTo>
                  <a:lnTo>
                    <a:pt x="405384" y="913638"/>
                  </a:lnTo>
                  <a:lnTo>
                    <a:pt x="402336" y="912114"/>
                  </a:lnTo>
                  <a:lnTo>
                    <a:pt x="400050" y="912876"/>
                  </a:lnTo>
                  <a:lnTo>
                    <a:pt x="398526" y="913638"/>
                  </a:lnTo>
                  <a:lnTo>
                    <a:pt x="379476" y="943356"/>
                  </a:lnTo>
                  <a:lnTo>
                    <a:pt x="378714" y="944118"/>
                  </a:lnTo>
                  <a:lnTo>
                    <a:pt x="377190" y="947166"/>
                  </a:lnTo>
                  <a:lnTo>
                    <a:pt x="378714" y="950976"/>
                  </a:lnTo>
                  <a:lnTo>
                    <a:pt x="380238" y="951738"/>
                  </a:lnTo>
                  <a:lnTo>
                    <a:pt x="384048" y="951738"/>
                  </a:lnTo>
                  <a:lnTo>
                    <a:pt x="385572" y="950976"/>
                  </a:lnTo>
                  <a:lnTo>
                    <a:pt x="386334" y="950214"/>
                  </a:lnTo>
                  <a:lnTo>
                    <a:pt x="405384" y="920496"/>
                  </a:lnTo>
                  <a:lnTo>
                    <a:pt x="406908" y="916686"/>
                  </a:lnTo>
                  <a:close/>
                </a:path>
                <a:path w="2548254" h="3712845">
                  <a:moveTo>
                    <a:pt x="434340" y="3604260"/>
                  </a:moveTo>
                  <a:lnTo>
                    <a:pt x="432816" y="3601212"/>
                  </a:lnTo>
                  <a:lnTo>
                    <a:pt x="417576" y="3579114"/>
                  </a:lnTo>
                  <a:lnTo>
                    <a:pt x="412242" y="3570732"/>
                  </a:lnTo>
                  <a:lnTo>
                    <a:pt x="410718" y="3569970"/>
                  </a:lnTo>
                  <a:lnTo>
                    <a:pt x="407670" y="3569970"/>
                  </a:lnTo>
                  <a:lnTo>
                    <a:pt x="406146" y="3570732"/>
                  </a:lnTo>
                  <a:lnTo>
                    <a:pt x="404622" y="3574542"/>
                  </a:lnTo>
                  <a:lnTo>
                    <a:pt x="405384" y="3577590"/>
                  </a:lnTo>
                  <a:lnTo>
                    <a:pt x="410718" y="3585972"/>
                  </a:lnTo>
                  <a:lnTo>
                    <a:pt x="425958" y="3608070"/>
                  </a:lnTo>
                  <a:lnTo>
                    <a:pt x="428244" y="3608832"/>
                  </a:lnTo>
                  <a:lnTo>
                    <a:pt x="431292" y="3608832"/>
                  </a:lnTo>
                  <a:lnTo>
                    <a:pt x="432816" y="3608070"/>
                  </a:lnTo>
                  <a:lnTo>
                    <a:pt x="434340" y="3604260"/>
                  </a:lnTo>
                  <a:close/>
                </a:path>
                <a:path w="2548254" h="3712845">
                  <a:moveTo>
                    <a:pt x="442722" y="864108"/>
                  </a:moveTo>
                  <a:lnTo>
                    <a:pt x="441198" y="861060"/>
                  </a:lnTo>
                  <a:lnTo>
                    <a:pt x="439674" y="859536"/>
                  </a:lnTo>
                  <a:lnTo>
                    <a:pt x="436626" y="859536"/>
                  </a:lnTo>
                  <a:lnTo>
                    <a:pt x="435102" y="860298"/>
                  </a:lnTo>
                  <a:lnTo>
                    <a:pt x="413766" y="890778"/>
                  </a:lnTo>
                  <a:lnTo>
                    <a:pt x="413004" y="893826"/>
                  </a:lnTo>
                  <a:lnTo>
                    <a:pt x="413766" y="896874"/>
                  </a:lnTo>
                  <a:lnTo>
                    <a:pt x="415290" y="898398"/>
                  </a:lnTo>
                  <a:lnTo>
                    <a:pt x="419100" y="898398"/>
                  </a:lnTo>
                  <a:lnTo>
                    <a:pt x="420624" y="897636"/>
                  </a:lnTo>
                  <a:lnTo>
                    <a:pt x="441960" y="867156"/>
                  </a:lnTo>
                  <a:lnTo>
                    <a:pt x="442722" y="864108"/>
                  </a:lnTo>
                  <a:close/>
                </a:path>
                <a:path w="2548254" h="3712845">
                  <a:moveTo>
                    <a:pt x="471678" y="3656838"/>
                  </a:moveTo>
                  <a:lnTo>
                    <a:pt x="470154" y="3653028"/>
                  </a:lnTo>
                  <a:lnTo>
                    <a:pt x="448818" y="3623310"/>
                  </a:lnTo>
                  <a:lnTo>
                    <a:pt x="447294" y="3622548"/>
                  </a:lnTo>
                  <a:lnTo>
                    <a:pt x="443484" y="3622548"/>
                  </a:lnTo>
                  <a:lnTo>
                    <a:pt x="441960" y="3624072"/>
                  </a:lnTo>
                  <a:lnTo>
                    <a:pt x="440436" y="3627120"/>
                  </a:lnTo>
                  <a:lnTo>
                    <a:pt x="441960" y="3630168"/>
                  </a:lnTo>
                  <a:lnTo>
                    <a:pt x="463296" y="3659886"/>
                  </a:lnTo>
                  <a:lnTo>
                    <a:pt x="464820" y="3660648"/>
                  </a:lnTo>
                  <a:lnTo>
                    <a:pt x="467106" y="3661410"/>
                  </a:lnTo>
                  <a:lnTo>
                    <a:pt x="470154" y="3659886"/>
                  </a:lnTo>
                  <a:lnTo>
                    <a:pt x="471678" y="3656838"/>
                  </a:lnTo>
                  <a:close/>
                </a:path>
                <a:path w="2548254" h="3712845">
                  <a:moveTo>
                    <a:pt x="480060" y="812292"/>
                  </a:moveTo>
                  <a:lnTo>
                    <a:pt x="478536" y="808482"/>
                  </a:lnTo>
                  <a:lnTo>
                    <a:pt x="477774" y="807720"/>
                  </a:lnTo>
                  <a:lnTo>
                    <a:pt x="473964" y="807720"/>
                  </a:lnTo>
                  <a:lnTo>
                    <a:pt x="472440" y="808482"/>
                  </a:lnTo>
                  <a:lnTo>
                    <a:pt x="450342" y="838200"/>
                  </a:lnTo>
                  <a:lnTo>
                    <a:pt x="449580" y="841248"/>
                  </a:lnTo>
                  <a:lnTo>
                    <a:pt x="451104" y="845058"/>
                  </a:lnTo>
                  <a:lnTo>
                    <a:pt x="451866" y="845820"/>
                  </a:lnTo>
                  <a:lnTo>
                    <a:pt x="455676" y="845820"/>
                  </a:lnTo>
                  <a:lnTo>
                    <a:pt x="457200" y="845058"/>
                  </a:lnTo>
                  <a:lnTo>
                    <a:pt x="479298" y="815340"/>
                  </a:lnTo>
                  <a:lnTo>
                    <a:pt x="480060" y="812292"/>
                  </a:lnTo>
                  <a:close/>
                </a:path>
                <a:path w="2548254" h="3712845">
                  <a:moveTo>
                    <a:pt x="509778" y="3707892"/>
                  </a:moveTo>
                  <a:lnTo>
                    <a:pt x="509016" y="3704082"/>
                  </a:lnTo>
                  <a:lnTo>
                    <a:pt x="486156" y="3675126"/>
                  </a:lnTo>
                  <a:lnTo>
                    <a:pt x="484632" y="3674364"/>
                  </a:lnTo>
                  <a:lnTo>
                    <a:pt x="481584" y="3674364"/>
                  </a:lnTo>
                  <a:lnTo>
                    <a:pt x="480060" y="3675888"/>
                  </a:lnTo>
                  <a:lnTo>
                    <a:pt x="478536" y="3678936"/>
                  </a:lnTo>
                  <a:lnTo>
                    <a:pt x="479298" y="3681984"/>
                  </a:lnTo>
                  <a:lnTo>
                    <a:pt x="502158" y="3710940"/>
                  </a:lnTo>
                  <a:lnTo>
                    <a:pt x="505206" y="3712464"/>
                  </a:lnTo>
                  <a:lnTo>
                    <a:pt x="508254" y="3710940"/>
                  </a:lnTo>
                  <a:lnTo>
                    <a:pt x="509778" y="3707892"/>
                  </a:lnTo>
                  <a:close/>
                </a:path>
                <a:path w="2548254" h="3712845">
                  <a:moveTo>
                    <a:pt x="518922" y="761238"/>
                  </a:moveTo>
                  <a:lnTo>
                    <a:pt x="517398" y="758190"/>
                  </a:lnTo>
                  <a:lnTo>
                    <a:pt x="515874" y="756666"/>
                  </a:lnTo>
                  <a:lnTo>
                    <a:pt x="512826" y="756666"/>
                  </a:lnTo>
                  <a:lnTo>
                    <a:pt x="511302" y="757428"/>
                  </a:lnTo>
                  <a:lnTo>
                    <a:pt x="488442" y="786384"/>
                  </a:lnTo>
                  <a:lnTo>
                    <a:pt x="487680" y="790194"/>
                  </a:lnTo>
                  <a:lnTo>
                    <a:pt x="489204" y="793242"/>
                  </a:lnTo>
                  <a:lnTo>
                    <a:pt x="489966" y="794004"/>
                  </a:lnTo>
                  <a:lnTo>
                    <a:pt x="492252" y="794766"/>
                  </a:lnTo>
                  <a:lnTo>
                    <a:pt x="495300" y="793242"/>
                  </a:lnTo>
                  <a:lnTo>
                    <a:pt x="518160" y="764286"/>
                  </a:lnTo>
                  <a:lnTo>
                    <a:pt x="518922" y="761238"/>
                  </a:lnTo>
                  <a:close/>
                </a:path>
                <a:path w="2548254" h="3712845">
                  <a:moveTo>
                    <a:pt x="559308" y="710946"/>
                  </a:moveTo>
                  <a:lnTo>
                    <a:pt x="557784" y="707898"/>
                  </a:lnTo>
                  <a:lnTo>
                    <a:pt x="554736" y="706374"/>
                  </a:lnTo>
                  <a:lnTo>
                    <a:pt x="552450" y="707136"/>
                  </a:lnTo>
                  <a:lnTo>
                    <a:pt x="550926" y="707898"/>
                  </a:lnTo>
                  <a:lnTo>
                    <a:pt x="549402" y="710184"/>
                  </a:lnTo>
                  <a:lnTo>
                    <a:pt x="528066" y="736092"/>
                  </a:lnTo>
                  <a:lnTo>
                    <a:pt x="526542" y="739902"/>
                  </a:lnTo>
                  <a:lnTo>
                    <a:pt x="528066" y="742950"/>
                  </a:lnTo>
                  <a:lnTo>
                    <a:pt x="531114" y="744474"/>
                  </a:lnTo>
                  <a:lnTo>
                    <a:pt x="533400" y="743712"/>
                  </a:lnTo>
                  <a:lnTo>
                    <a:pt x="534924" y="742950"/>
                  </a:lnTo>
                  <a:lnTo>
                    <a:pt x="556260" y="717042"/>
                  </a:lnTo>
                  <a:lnTo>
                    <a:pt x="557784" y="714756"/>
                  </a:lnTo>
                  <a:lnTo>
                    <a:pt x="559308" y="710946"/>
                  </a:lnTo>
                  <a:close/>
                </a:path>
                <a:path w="2548254" h="3712845">
                  <a:moveTo>
                    <a:pt x="600456" y="662178"/>
                  </a:moveTo>
                  <a:lnTo>
                    <a:pt x="598932" y="659130"/>
                  </a:lnTo>
                  <a:lnTo>
                    <a:pt x="595884" y="657606"/>
                  </a:lnTo>
                  <a:lnTo>
                    <a:pt x="592836" y="659130"/>
                  </a:lnTo>
                  <a:lnTo>
                    <a:pt x="568452" y="686562"/>
                  </a:lnTo>
                  <a:lnTo>
                    <a:pt x="567690" y="690372"/>
                  </a:lnTo>
                  <a:lnTo>
                    <a:pt x="569214" y="693420"/>
                  </a:lnTo>
                  <a:lnTo>
                    <a:pt x="572262" y="694944"/>
                  </a:lnTo>
                  <a:lnTo>
                    <a:pt x="575310" y="693420"/>
                  </a:lnTo>
                  <a:lnTo>
                    <a:pt x="599694" y="665988"/>
                  </a:lnTo>
                  <a:lnTo>
                    <a:pt x="600456" y="662178"/>
                  </a:lnTo>
                  <a:close/>
                </a:path>
                <a:path w="2548254" h="3712845">
                  <a:moveTo>
                    <a:pt x="643128" y="614934"/>
                  </a:moveTo>
                  <a:lnTo>
                    <a:pt x="640842" y="610362"/>
                  </a:lnTo>
                  <a:lnTo>
                    <a:pt x="637032" y="610362"/>
                  </a:lnTo>
                  <a:lnTo>
                    <a:pt x="635508" y="611124"/>
                  </a:lnTo>
                  <a:lnTo>
                    <a:pt x="624840" y="622554"/>
                  </a:lnTo>
                  <a:lnTo>
                    <a:pt x="610362" y="638556"/>
                  </a:lnTo>
                  <a:lnTo>
                    <a:pt x="609600" y="641604"/>
                  </a:lnTo>
                  <a:lnTo>
                    <a:pt x="611124" y="645414"/>
                  </a:lnTo>
                  <a:lnTo>
                    <a:pt x="612648" y="646176"/>
                  </a:lnTo>
                  <a:lnTo>
                    <a:pt x="615696" y="646176"/>
                  </a:lnTo>
                  <a:lnTo>
                    <a:pt x="617220" y="645414"/>
                  </a:lnTo>
                  <a:lnTo>
                    <a:pt x="631698" y="629412"/>
                  </a:lnTo>
                  <a:lnTo>
                    <a:pt x="642366" y="617982"/>
                  </a:lnTo>
                  <a:lnTo>
                    <a:pt x="643128" y="614934"/>
                  </a:lnTo>
                  <a:close/>
                </a:path>
                <a:path w="2548254" h="3712845">
                  <a:moveTo>
                    <a:pt x="687324" y="568452"/>
                  </a:moveTo>
                  <a:lnTo>
                    <a:pt x="685800" y="565404"/>
                  </a:lnTo>
                  <a:lnTo>
                    <a:pt x="684276" y="563880"/>
                  </a:lnTo>
                  <a:lnTo>
                    <a:pt x="681228" y="563880"/>
                  </a:lnTo>
                  <a:lnTo>
                    <a:pt x="678942" y="564642"/>
                  </a:lnTo>
                  <a:lnTo>
                    <a:pt x="653796" y="591312"/>
                  </a:lnTo>
                  <a:lnTo>
                    <a:pt x="653034" y="594360"/>
                  </a:lnTo>
                  <a:lnTo>
                    <a:pt x="653796" y="598170"/>
                  </a:lnTo>
                  <a:lnTo>
                    <a:pt x="655320" y="598932"/>
                  </a:lnTo>
                  <a:lnTo>
                    <a:pt x="659130" y="598932"/>
                  </a:lnTo>
                  <a:lnTo>
                    <a:pt x="660654" y="598170"/>
                  </a:lnTo>
                  <a:lnTo>
                    <a:pt x="685800" y="571500"/>
                  </a:lnTo>
                  <a:lnTo>
                    <a:pt x="687324" y="568452"/>
                  </a:lnTo>
                  <a:close/>
                </a:path>
                <a:path w="2548254" h="3712845">
                  <a:moveTo>
                    <a:pt x="732282" y="522732"/>
                  </a:moveTo>
                  <a:lnTo>
                    <a:pt x="731520" y="519684"/>
                  </a:lnTo>
                  <a:lnTo>
                    <a:pt x="729996" y="518922"/>
                  </a:lnTo>
                  <a:lnTo>
                    <a:pt x="727710" y="518160"/>
                  </a:lnTo>
                  <a:lnTo>
                    <a:pt x="724662" y="519684"/>
                  </a:lnTo>
                  <a:lnTo>
                    <a:pt x="704088" y="539496"/>
                  </a:lnTo>
                  <a:lnTo>
                    <a:pt x="698754" y="545592"/>
                  </a:lnTo>
                  <a:lnTo>
                    <a:pt x="697230" y="548640"/>
                  </a:lnTo>
                  <a:lnTo>
                    <a:pt x="698754" y="551688"/>
                  </a:lnTo>
                  <a:lnTo>
                    <a:pt x="700278" y="553212"/>
                  </a:lnTo>
                  <a:lnTo>
                    <a:pt x="703326" y="553212"/>
                  </a:lnTo>
                  <a:lnTo>
                    <a:pt x="705612" y="552450"/>
                  </a:lnTo>
                  <a:lnTo>
                    <a:pt x="710946" y="546354"/>
                  </a:lnTo>
                  <a:lnTo>
                    <a:pt x="731520" y="526542"/>
                  </a:lnTo>
                  <a:lnTo>
                    <a:pt x="732282" y="522732"/>
                  </a:lnTo>
                  <a:close/>
                </a:path>
                <a:path w="2548254" h="3712845">
                  <a:moveTo>
                    <a:pt x="778751" y="478536"/>
                  </a:moveTo>
                  <a:lnTo>
                    <a:pt x="777227" y="475488"/>
                  </a:lnTo>
                  <a:lnTo>
                    <a:pt x="774192" y="473964"/>
                  </a:lnTo>
                  <a:lnTo>
                    <a:pt x="771144" y="475488"/>
                  </a:lnTo>
                  <a:lnTo>
                    <a:pt x="745236" y="499110"/>
                  </a:lnTo>
                  <a:lnTo>
                    <a:pt x="742950" y="503682"/>
                  </a:lnTo>
                  <a:lnTo>
                    <a:pt x="744474" y="506730"/>
                  </a:lnTo>
                  <a:lnTo>
                    <a:pt x="745998" y="508254"/>
                  </a:lnTo>
                  <a:lnTo>
                    <a:pt x="749046" y="508254"/>
                  </a:lnTo>
                  <a:lnTo>
                    <a:pt x="751332" y="507492"/>
                  </a:lnTo>
                  <a:lnTo>
                    <a:pt x="752094" y="505968"/>
                  </a:lnTo>
                  <a:lnTo>
                    <a:pt x="777989" y="482346"/>
                  </a:lnTo>
                  <a:lnTo>
                    <a:pt x="778751" y="478536"/>
                  </a:lnTo>
                  <a:close/>
                </a:path>
                <a:path w="2548254" h="3712845">
                  <a:moveTo>
                    <a:pt x="826008" y="435864"/>
                  </a:moveTo>
                  <a:lnTo>
                    <a:pt x="825246" y="432816"/>
                  </a:lnTo>
                  <a:lnTo>
                    <a:pt x="823722" y="432054"/>
                  </a:lnTo>
                  <a:lnTo>
                    <a:pt x="821436" y="431292"/>
                  </a:lnTo>
                  <a:lnTo>
                    <a:pt x="818375" y="432816"/>
                  </a:lnTo>
                  <a:lnTo>
                    <a:pt x="790956" y="457200"/>
                  </a:lnTo>
                  <a:lnTo>
                    <a:pt x="790194" y="460248"/>
                  </a:lnTo>
                  <a:lnTo>
                    <a:pt x="790956" y="463296"/>
                  </a:lnTo>
                  <a:lnTo>
                    <a:pt x="792480" y="464820"/>
                  </a:lnTo>
                  <a:lnTo>
                    <a:pt x="796277" y="464820"/>
                  </a:lnTo>
                  <a:lnTo>
                    <a:pt x="797801" y="464058"/>
                  </a:lnTo>
                  <a:lnTo>
                    <a:pt x="825246" y="439674"/>
                  </a:lnTo>
                  <a:lnTo>
                    <a:pt x="826008" y="435864"/>
                  </a:lnTo>
                  <a:close/>
                </a:path>
                <a:path w="2548254" h="3712845">
                  <a:moveTo>
                    <a:pt x="874776" y="394716"/>
                  </a:moveTo>
                  <a:lnTo>
                    <a:pt x="873252" y="390906"/>
                  </a:lnTo>
                  <a:lnTo>
                    <a:pt x="872490" y="390144"/>
                  </a:lnTo>
                  <a:lnTo>
                    <a:pt x="868680" y="390144"/>
                  </a:lnTo>
                  <a:lnTo>
                    <a:pt x="867156" y="390906"/>
                  </a:lnTo>
                  <a:lnTo>
                    <a:pt x="838962" y="414528"/>
                  </a:lnTo>
                  <a:lnTo>
                    <a:pt x="838200" y="418338"/>
                  </a:lnTo>
                  <a:lnTo>
                    <a:pt x="838962" y="421386"/>
                  </a:lnTo>
                  <a:lnTo>
                    <a:pt x="840486" y="422148"/>
                  </a:lnTo>
                  <a:lnTo>
                    <a:pt x="842772" y="422910"/>
                  </a:lnTo>
                  <a:lnTo>
                    <a:pt x="845820" y="421386"/>
                  </a:lnTo>
                  <a:lnTo>
                    <a:pt x="874014" y="397764"/>
                  </a:lnTo>
                  <a:lnTo>
                    <a:pt x="874776" y="394716"/>
                  </a:lnTo>
                  <a:close/>
                </a:path>
                <a:path w="2548254" h="3712845">
                  <a:moveTo>
                    <a:pt x="924306" y="354330"/>
                  </a:moveTo>
                  <a:lnTo>
                    <a:pt x="923544" y="350520"/>
                  </a:lnTo>
                  <a:lnTo>
                    <a:pt x="922020" y="349758"/>
                  </a:lnTo>
                  <a:lnTo>
                    <a:pt x="918210" y="349758"/>
                  </a:lnTo>
                  <a:lnTo>
                    <a:pt x="916686" y="350520"/>
                  </a:lnTo>
                  <a:lnTo>
                    <a:pt x="888492" y="373380"/>
                  </a:lnTo>
                  <a:lnTo>
                    <a:pt x="886968" y="377190"/>
                  </a:lnTo>
                  <a:lnTo>
                    <a:pt x="888492" y="380238"/>
                  </a:lnTo>
                  <a:lnTo>
                    <a:pt x="891540" y="381762"/>
                  </a:lnTo>
                  <a:lnTo>
                    <a:pt x="893064" y="381000"/>
                  </a:lnTo>
                  <a:lnTo>
                    <a:pt x="895350" y="380238"/>
                  </a:lnTo>
                  <a:lnTo>
                    <a:pt x="923544" y="357378"/>
                  </a:lnTo>
                  <a:lnTo>
                    <a:pt x="924306" y="354330"/>
                  </a:lnTo>
                  <a:close/>
                </a:path>
                <a:path w="2548254" h="3712845">
                  <a:moveTo>
                    <a:pt x="975360" y="314706"/>
                  </a:moveTo>
                  <a:lnTo>
                    <a:pt x="973836" y="311658"/>
                  </a:lnTo>
                  <a:lnTo>
                    <a:pt x="970788" y="310134"/>
                  </a:lnTo>
                  <a:lnTo>
                    <a:pt x="967740" y="311658"/>
                  </a:lnTo>
                  <a:lnTo>
                    <a:pt x="965454" y="313182"/>
                  </a:lnTo>
                  <a:lnTo>
                    <a:pt x="938022" y="333756"/>
                  </a:lnTo>
                  <a:lnTo>
                    <a:pt x="937260" y="337566"/>
                  </a:lnTo>
                  <a:lnTo>
                    <a:pt x="938784" y="340614"/>
                  </a:lnTo>
                  <a:lnTo>
                    <a:pt x="941832" y="342138"/>
                  </a:lnTo>
                  <a:lnTo>
                    <a:pt x="944880" y="340614"/>
                  </a:lnTo>
                  <a:lnTo>
                    <a:pt x="972312" y="320040"/>
                  </a:lnTo>
                  <a:lnTo>
                    <a:pt x="974598" y="318516"/>
                  </a:lnTo>
                  <a:lnTo>
                    <a:pt x="975360" y="314706"/>
                  </a:lnTo>
                  <a:close/>
                </a:path>
                <a:path w="2548254" h="3712845">
                  <a:moveTo>
                    <a:pt x="1027176" y="277368"/>
                  </a:moveTo>
                  <a:lnTo>
                    <a:pt x="1025652" y="274320"/>
                  </a:lnTo>
                  <a:lnTo>
                    <a:pt x="1024890" y="273558"/>
                  </a:lnTo>
                  <a:lnTo>
                    <a:pt x="1022604" y="272796"/>
                  </a:lnTo>
                  <a:lnTo>
                    <a:pt x="1019556" y="274320"/>
                  </a:lnTo>
                  <a:lnTo>
                    <a:pt x="989838" y="295656"/>
                  </a:lnTo>
                  <a:lnTo>
                    <a:pt x="988314" y="298704"/>
                  </a:lnTo>
                  <a:lnTo>
                    <a:pt x="989838" y="302514"/>
                  </a:lnTo>
                  <a:lnTo>
                    <a:pt x="991362" y="303276"/>
                  </a:lnTo>
                  <a:lnTo>
                    <a:pt x="995172" y="303276"/>
                  </a:lnTo>
                  <a:lnTo>
                    <a:pt x="996696" y="302514"/>
                  </a:lnTo>
                  <a:lnTo>
                    <a:pt x="1026414" y="281178"/>
                  </a:lnTo>
                  <a:lnTo>
                    <a:pt x="1027176" y="277368"/>
                  </a:lnTo>
                  <a:close/>
                </a:path>
                <a:path w="2548254" h="3712845">
                  <a:moveTo>
                    <a:pt x="1079754" y="241554"/>
                  </a:moveTo>
                  <a:lnTo>
                    <a:pt x="1078992" y="238506"/>
                  </a:lnTo>
                  <a:lnTo>
                    <a:pt x="1077468" y="236982"/>
                  </a:lnTo>
                  <a:lnTo>
                    <a:pt x="1073658" y="236982"/>
                  </a:lnTo>
                  <a:lnTo>
                    <a:pt x="1060704" y="245364"/>
                  </a:lnTo>
                  <a:lnTo>
                    <a:pt x="1059180" y="246126"/>
                  </a:lnTo>
                  <a:lnTo>
                    <a:pt x="1041654" y="258318"/>
                  </a:lnTo>
                  <a:lnTo>
                    <a:pt x="1040892" y="262128"/>
                  </a:lnTo>
                  <a:lnTo>
                    <a:pt x="1041654" y="265176"/>
                  </a:lnTo>
                  <a:lnTo>
                    <a:pt x="1043178" y="265938"/>
                  </a:lnTo>
                  <a:lnTo>
                    <a:pt x="1045464" y="266700"/>
                  </a:lnTo>
                  <a:lnTo>
                    <a:pt x="1048512" y="265176"/>
                  </a:lnTo>
                  <a:lnTo>
                    <a:pt x="1066038" y="252984"/>
                  </a:lnTo>
                  <a:lnTo>
                    <a:pt x="1065898" y="252857"/>
                  </a:lnTo>
                  <a:lnTo>
                    <a:pt x="1077468" y="245364"/>
                  </a:lnTo>
                  <a:lnTo>
                    <a:pt x="1078992" y="244602"/>
                  </a:lnTo>
                  <a:lnTo>
                    <a:pt x="1079754" y="241554"/>
                  </a:lnTo>
                  <a:close/>
                </a:path>
                <a:path w="2548254" h="3712845">
                  <a:moveTo>
                    <a:pt x="1133856" y="206502"/>
                  </a:moveTo>
                  <a:lnTo>
                    <a:pt x="1132332" y="203454"/>
                  </a:lnTo>
                  <a:lnTo>
                    <a:pt x="1129284" y="201930"/>
                  </a:lnTo>
                  <a:lnTo>
                    <a:pt x="1126998" y="202692"/>
                  </a:lnTo>
                  <a:lnTo>
                    <a:pt x="1096518" y="221742"/>
                  </a:lnTo>
                  <a:lnTo>
                    <a:pt x="1094994" y="223266"/>
                  </a:lnTo>
                  <a:lnTo>
                    <a:pt x="1094232" y="226314"/>
                  </a:lnTo>
                  <a:lnTo>
                    <a:pt x="1094994" y="229362"/>
                  </a:lnTo>
                  <a:lnTo>
                    <a:pt x="1096518" y="230124"/>
                  </a:lnTo>
                  <a:lnTo>
                    <a:pt x="1098804" y="230886"/>
                  </a:lnTo>
                  <a:lnTo>
                    <a:pt x="1100328" y="230124"/>
                  </a:lnTo>
                  <a:lnTo>
                    <a:pt x="1130808" y="211074"/>
                  </a:lnTo>
                  <a:lnTo>
                    <a:pt x="1132332" y="209550"/>
                  </a:lnTo>
                  <a:lnTo>
                    <a:pt x="1133856" y="206502"/>
                  </a:lnTo>
                  <a:close/>
                </a:path>
                <a:path w="2548254" h="3712845">
                  <a:moveTo>
                    <a:pt x="1188720" y="172974"/>
                  </a:moveTo>
                  <a:lnTo>
                    <a:pt x="1187196" y="169926"/>
                  </a:lnTo>
                  <a:lnTo>
                    <a:pt x="1184148" y="168402"/>
                  </a:lnTo>
                  <a:lnTo>
                    <a:pt x="1181862" y="169164"/>
                  </a:lnTo>
                  <a:lnTo>
                    <a:pt x="1150620" y="188214"/>
                  </a:lnTo>
                  <a:lnTo>
                    <a:pt x="1149096" y="188976"/>
                  </a:lnTo>
                  <a:lnTo>
                    <a:pt x="1148334" y="192024"/>
                  </a:lnTo>
                  <a:lnTo>
                    <a:pt x="1149096" y="195072"/>
                  </a:lnTo>
                  <a:lnTo>
                    <a:pt x="1150620" y="196596"/>
                  </a:lnTo>
                  <a:lnTo>
                    <a:pt x="1154430" y="196596"/>
                  </a:lnTo>
                  <a:lnTo>
                    <a:pt x="1185672" y="177546"/>
                  </a:lnTo>
                  <a:lnTo>
                    <a:pt x="1187196" y="176784"/>
                  </a:lnTo>
                  <a:lnTo>
                    <a:pt x="1188720" y="172974"/>
                  </a:lnTo>
                  <a:close/>
                </a:path>
                <a:path w="2548254" h="3712845">
                  <a:moveTo>
                    <a:pt x="1244346" y="141732"/>
                  </a:moveTo>
                  <a:lnTo>
                    <a:pt x="1242822" y="137922"/>
                  </a:lnTo>
                  <a:lnTo>
                    <a:pt x="1241298" y="137160"/>
                  </a:lnTo>
                  <a:lnTo>
                    <a:pt x="1237488" y="137160"/>
                  </a:lnTo>
                  <a:lnTo>
                    <a:pt x="1207770" y="153924"/>
                  </a:lnTo>
                  <a:lnTo>
                    <a:pt x="1205484" y="155448"/>
                  </a:lnTo>
                  <a:lnTo>
                    <a:pt x="1203960" y="156210"/>
                  </a:lnTo>
                  <a:lnTo>
                    <a:pt x="1203198" y="159258"/>
                  </a:lnTo>
                  <a:lnTo>
                    <a:pt x="1203960" y="162306"/>
                  </a:lnTo>
                  <a:lnTo>
                    <a:pt x="1205484" y="163830"/>
                  </a:lnTo>
                  <a:lnTo>
                    <a:pt x="1209294" y="163830"/>
                  </a:lnTo>
                  <a:lnTo>
                    <a:pt x="1211580" y="162306"/>
                  </a:lnTo>
                  <a:lnTo>
                    <a:pt x="1242822" y="144780"/>
                  </a:lnTo>
                  <a:lnTo>
                    <a:pt x="1244346" y="141732"/>
                  </a:lnTo>
                  <a:close/>
                </a:path>
                <a:path w="2548254" h="3712845">
                  <a:moveTo>
                    <a:pt x="1299972" y="111252"/>
                  </a:moveTo>
                  <a:lnTo>
                    <a:pt x="1299210" y="107442"/>
                  </a:lnTo>
                  <a:lnTo>
                    <a:pt x="1297686" y="106680"/>
                  </a:lnTo>
                  <a:lnTo>
                    <a:pt x="1293876" y="106680"/>
                  </a:lnTo>
                  <a:lnTo>
                    <a:pt x="1260348" y="124968"/>
                  </a:lnTo>
                  <a:lnTo>
                    <a:pt x="1258824" y="128016"/>
                  </a:lnTo>
                  <a:lnTo>
                    <a:pt x="1260348" y="131064"/>
                  </a:lnTo>
                  <a:lnTo>
                    <a:pt x="1261872" y="132588"/>
                  </a:lnTo>
                  <a:lnTo>
                    <a:pt x="1265682" y="132588"/>
                  </a:lnTo>
                  <a:lnTo>
                    <a:pt x="1299210" y="114300"/>
                  </a:lnTo>
                  <a:lnTo>
                    <a:pt x="1299972" y="111252"/>
                  </a:lnTo>
                  <a:close/>
                </a:path>
                <a:path w="2548254" h="3712845">
                  <a:moveTo>
                    <a:pt x="1357122" y="82296"/>
                  </a:moveTo>
                  <a:lnTo>
                    <a:pt x="1356360" y="79248"/>
                  </a:lnTo>
                  <a:lnTo>
                    <a:pt x="1354836" y="77724"/>
                  </a:lnTo>
                  <a:lnTo>
                    <a:pt x="1351026" y="77724"/>
                  </a:lnTo>
                  <a:lnTo>
                    <a:pt x="1316736" y="95250"/>
                  </a:lnTo>
                  <a:lnTo>
                    <a:pt x="1315212" y="98298"/>
                  </a:lnTo>
                  <a:lnTo>
                    <a:pt x="1316736" y="101346"/>
                  </a:lnTo>
                  <a:lnTo>
                    <a:pt x="1318260" y="102870"/>
                  </a:lnTo>
                  <a:lnTo>
                    <a:pt x="1322070" y="102870"/>
                  </a:lnTo>
                  <a:lnTo>
                    <a:pt x="1356360" y="85344"/>
                  </a:lnTo>
                  <a:lnTo>
                    <a:pt x="1357122" y="82296"/>
                  </a:lnTo>
                  <a:close/>
                </a:path>
                <a:path w="2548254" h="3712845">
                  <a:moveTo>
                    <a:pt x="1415034" y="54864"/>
                  </a:moveTo>
                  <a:lnTo>
                    <a:pt x="1414272" y="51816"/>
                  </a:lnTo>
                  <a:lnTo>
                    <a:pt x="1412748" y="50292"/>
                  </a:lnTo>
                  <a:lnTo>
                    <a:pt x="1408938" y="50292"/>
                  </a:lnTo>
                  <a:lnTo>
                    <a:pt x="1375410" y="66294"/>
                  </a:lnTo>
                  <a:lnTo>
                    <a:pt x="1374648" y="67056"/>
                  </a:lnTo>
                  <a:lnTo>
                    <a:pt x="1373124" y="70104"/>
                  </a:lnTo>
                  <a:lnTo>
                    <a:pt x="1375410" y="74676"/>
                  </a:lnTo>
                  <a:lnTo>
                    <a:pt x="1379220" y="74676"/>
                  </a:lnTo>
                  <a:lnTo>
                    <a:pt x="1414272" y="57912"/>
                  </a:lnTo>
                  <a:lnTo>
                    <a:pt x="1415034" y="54864"/>
                  </a:lnTo>
                  <a:close/>
                </a:path>
                <a:path w="2548254" h="3712845">
                  <a:moveTo>
                    <a:pt x="1473708" y="28956"/>
                  </a:moveTo>
                  <a:lnTo>
                    <a:pt x="1472184" y="25908"/>
                  </a:lnTo>
                  <a:lnTo>
                    <a:pt x="1471422" y="25146"/>
                  </a:lnTo>
                  <a:lnTo>
                    <a:pt x="1469136" y="24384"/>
                  </a:lnTo>
                  <a:lnTo>
                    <a:pt x="1432560" y="40386"/>
                  </a:lnTo>
                  <a:lnTo>
                    <a:pt x="1431036" y="43434"/>
                  </a:lnTo>
                  <a:lnTo>
                    <a:pt x="1432560" y="47244"/>
                  </a:lnTo>
                  <a:lnTo>
                    <a:pt x="1434084" y="48006"/>
                  </a:lnTo>
                  <a:lnTo>
                    <a:pt x="1437894" y="48006"/>
                  </a:lnTo>
                  <a:lnTo>
                    <a:pt x="1471422" y="33528"/>
                  </a:lnTo>
                  <a:lnTo>
                    <a:pt x="1473708" y="28956"/>
                  </a:lnTo>
                  <a:close/>
                </a:path>
                <a:path w="2548254" h="3712845">
                  <a:moveTo>
                    <a:pt x="1533144" y="4572"/>
                  </a:moveTo>
                  <a:lnTo>
                    <a:pt x="1531620" y="1524"/>
                  </a:lnTo>
                  <a:lnTo>
                    <a:pt x="1528572" y="0"/>
                  </a:lnTo>
                  <a:lnTo>
                    <a:pt x="1527048" y="762"/>
                  </a:lnTo>
                  <a:lnTo>
                    <a:pt x="1522476" y="2286"/>
                  </a:lnTo>
                  <a:lnTo>
                    <a:pt x="1491234" y="15240"/>
                  </a:lnTo>
                  <a:lnTo>
                    <a:pt x="1490472" y="18288"/>
                  </a:lnTo>
                  <a:lnTo>
                    <a:pt x="1491234" y="22098"/>
                  </a:lnTo>
                  <a:lnTo>
                    <a:pt x="1492758" y="22860"/>
                  </a:lnTo>
                  <a:lnTo>
                    <a:pt x="1496568" y="22860"/>
                  </a:lnTo>
                  <a:lnTo>
                    <a:pt x="1526286" y="10668"/>
                  </a:lnTo>
                  <a:lnTo>
                    <a:pt x="1530858" y="9144"/>
                  </a:lnTo>
                  <a:lnTo>
                    <a:pt x="1531620" y="8382"/>
                  </a:lnTo>
                  <a:lnTo>
                    <a:pt x="1533144" y="4572"/>
                  </a:lnTo>
                  <a:close/>
                </a:path>
                <a:path w="2548254" h="3712845">
                  <a:moveTo>
                    <a:pt x="2548128" y="819150"/>
                  </a:moveTo>
                  <a:lnTo>
                    <a:pt x="2520696" y="759714"/>
                  </a:lnTo>
                  <a:lnTo>
                    <a:pt x="2442972" y="830580"/>
                  </a:lnTo>
                  <a:lnTo>
                    <a:pt x="2548128" y="819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88564" y="5461254"/>
              <a:ext cx="3888104" cy="1020444"/>
            </a:xfrm>
            <a:custGeom>
              <a:avLst/>
              <a:gdLst/>
              <a:ahLst/>
              <a:cxnLst/>
              <a:rect l="l" t="t" r="r" b="b"/>
              <a:pathLst>
                <a:path w="3888104" h="1020445">
                  <a:moveTo>
                    <a:pt x="31242" y="83058"/>
                  </a:moveTo>
                  <a:lnTo>
                    <a:pt x="30480" y="79248"/>
                  </a:lnTo>
                  <a:lnTo>
                    <a:pt x="7620" y="50292"/>
                  </a:lnTo>
                  <a:lnTo>
                    <a:pt x="6096" y="49530"/>
                  </a:lnTo>
                  <a:lnTo>
                    <a:pt x="3048" y="49530"/>
                  </a:lnTo>
                  <a:lnTo>
                    <a:pt x="1524" y="51054"/>
                  </a:lnTo>
                  <a:lnTo>
                    <a:pt x="0" y="54102"/>
                  </a:lnTo>
                  <a:lnTo>
                    <a:pt x="762" y="57150"/>
                  </a:lnTo>
                  <a:lnTo>
                    <a:pt x="23622" y="86106"/>
                  </a:lnTo>
                  <a:lnTo>
                    <a:pt x="26670" y="87630"/>
                  </a:lnTo>
                  <a:lnTo>
                    <a:pt x="29718" y="86106"/>
                  </a:lnTo>
                  <a:lnTo>
                    <a:pt x="31242" y="83058"/>
                  </a:lnTo>
                  <a:close/>
                </a:path>
                <a:path w="3888104" h="1020445">
                  <a:moveTo>
                    <a:pt x="70866" y="133350"/>
                  </a:moveTo>
                  <a:lnTo>
                    <a:pt x="70104" y="129540"/>
                  </a:lnTo>
                  <a:lnTo>
                    <a:pt x="47244" y="101346"/>
                  </a:lnTo>
                  <a:lnTo>
                    <a:pt x="45720" y="100584"/>
                  </a:lnTo>
                  <a:lnTo>
                    <a:pt x="43434" y="99822"/>
                  </a:lnTo>
                  <a:lnTo>
                    <a:pt x="40386" y="101346"/>
                  </a:lnTo>
                  <a:lnTo>
                    <a:pt x="38862" y="104394"/>
                  </a:lnTo>
                  <a:lnTo>
                    <a:pt x="40386" y="108204"/>
                  </a:lnTo>
                  <a:lnTo>
                    <a:pt x="63246" y="136398"/>
                  </a:lnTo>
                  <a:lnTo>
                    <a:pt x="66294" y="137922"/>
                  </a:lnTo>
                  <a:lnTo>
                    <a:pt x="68580" y="137160"/>
                  </a:lnTo>
                  <a:lnTo>
                    <a:pt x="70104" y="136398"/>
                  </a:lnTo>
                  <a:lnTo>
                    <a:pt x="70866" y="133350"/>
                  </a:lnTo>
                  <a:close/>
                </a:path>
                <a:path w="3888104" h="1020445">
                  <a:moveTo>
                    <a:pt x="112014" y="182118"/>
                  </a:moveTo>
                  <a:lnTo>
                    <a:pt x="111252" y="179070"/>
                  </a:lnTo>
                  <a:lnTo>
                    <a:pt x="87630" y="150876"/>
                  </a:lnTo>
                  <a:lnTo>
                    <a:pt x="86106" y="150114"/>
                  </a:lnTo>
                  <a:lnTo>
                    <a:pt x="83820" y="149352"/>
                  </a:lnTo>
                  <a:lnTo>
                    <a:pt x="80772" y="150876"/>
                  </a:lnTo>
                  <a:lnTo>
                    <a:pt x="79248" y="153924"/>
                  </a:lnTo>
                  <a:lnTo>
                    <a:pt x="80772" y="157734"/>
                  </a:lnTo>
                  <a:lnTo>
                    <a:pt x="104394" y="185928"/>
                  </a:lnTo>
                  <a:lnTo>
                    <a:pt x="105918" y="186690"/>
                  </a:lnTo>
                  <a:lnTo>
                    <a:pt x="109728" y="186690"/>
                  </a:lnTo>
                  <a:lnTo>
                    <a:pt x="111252" y="185166"/>
                  </a:lnTo>
                  <a:lnTo>
                    <a:pt x="112014" y="182118"/>
                  </a:lnTo>
                  <a:close/>
                </a:path>
                <a:path w="3888104" h="1020445">
                  <a:moveTo>
                    <a:pt x="154686" y="230124"/>
                  </a:moveTo>
                  <a:lnTo>
                    <a:pt x="153162" y="226314"/>
                  </a:lnTo>
                  <a:lnTo>
                    <a:pt x="129540" y="199644"/>
                  </a:lnTo>
                  <a:lnTo>
                    <a:pt x="127254" y="198882"/>
                  </a:lnTo>
                  <a:lnTo>
                    <a:pt x="125730" y="198120"/>
                  </a:lnTo>
                  <a:lnTo>
                    <a:pt x="122682" y="199644"/>
                  </a:lnTo>
                  <a:lnTo>
                    <a:pt x="121158" y="202692"/>
                  </a:lnTo>
                  <a:lnTo>
                    <a:pt x="122682" y="206502"/>
                  </a:lnTo>
                  <a:lnTo>
                    <a:pt x="146304" y="233172"/>
                  </a:lnTo>
                  <a:lnTo>
                    <a:pt x="148590" y="233934"/>
                  </a:lnTo>
                  <a:lnTo>
                    <a:pt x="150114" y="234696"/>
                  </a:lnTo>
                  <a:lnTo>
                    <a:pt x="153162" y="233172"/>
                  </a:lnTo>
                  <a:lnTo>
                    <a:pt x="154686" y="230124"/>
                  </a:lnTo>
                  <a:close/>
                </a:path>
                <a:path w="3888104" h="1020445">
                  <a:moveTo>
                    <a:pt x="198120" y="276606"/>
                  </a:moveTo>
                  <a:lnTo>
                    <a:pt x="197358" y="273558"/>
                  </a:lnTo>
                  <a:lnTo>
                    <a:pt x="192024" y="268224"/>
                  </a:lnTo>
                  <a:lnTo>
                    <a:pt x="172212" y="246888"/>
                  </a:lnTo>
                  <a:lnTo>
                    <a:pt x="170688" y="246126"/>
                  </a:lnTo>
                  <a:lnTo>
                    <a:pt x="168402" y="245364"/>
                  </a:lnTo>
                  <a:lnTo>
                    <a:pt x="165354" y="246888"/>
                  </a:lnTo>
                  <a:lnTo>
                    <a:pt x="163830" y="249936"/>
                  </a:lnTo>
                  <a:lnTo>
                    <a:pt x="165354" y="253746"/>
                  </a:lnTo>
                  <a:lnTo>
                    <a:pt x="185166" y="275082"/>
                  </a:lnTo>
                  <a:lnTo>
                    <a:pt x="190500" y="280416"/>
                  </a:lnTo>
                  <a:lnTo>
                    <a:pt x="192024" y="281178"/>
                  </a:lnTo>
                  <a:lnTo>
                    <a:pt x="195834" y="281178"/>
                  </a:lnTo>
                  <a:lnTo>
                    <a:pt x="197358" y="280416"/>
                  </a:lnTo>
                  <a:lnTo>
                    <a:pt x="198120" y="276606"/>
                  </a:lnTo>
                  <a:close/>
                </a:path>
                <a:path w="3888104" h="1020445">
                  <a:moveTo>
                    <a:pt x="243078" y="322326"/>
                  </a:moveTo>
                  <a:lnTo>
                    <a:pt x="242316" y="319278"/>
                  </a:lnTo>
                  <a:lnTo>
                    <a:pt x="216408" y="293370"/>
                  </a:lnTo>
                  <a:lnTo>
                    <a:pt x="214884" y="292608"/>
                  </a:lnTo>
                  <a:lnTo>
                    <a:pt x="212598" y="291846"/>
                  </a:lnTo>
                  <a:lnTo>
                    <a:pt x="209550" y="293370"/>
                  </a:lnTo>
                  <a:lnTo>
                    <a:pt x="208026" y="296418"/>
                  </a:lnTo>
                  <a:lnTo>
                    <a:pt x="209550" y="300228"/>
                  </a:lnTo>
                  <a:lnTo>
                    <a:pt x="235458" y="326136"/>
                  </a:lnTo>
                  <a:lnTo>
                    <a:pt x="236982" y="326898"/>
                  </a:lnTo>
                  <a:lnTo>
                    <a:pt x="240792" y="326898"/>
                  </a:lnTo>
                  <a:lnTo>
                    <a:pt x="242316" y="325374"/>
                  </a:lnTo>
                  <a:lnTo>
                    <a:pt x="243078" y="322326"/>
                  </a:lnTo>
                  <a:close/>
                </a:path>
                <a:path w="3888104" h="1020445">
                  <a:moveTo>
                    <a:pt x="289560" y="366522"/>
                  </a:moveTo>
                  <a:lnTo>
                    <a:pt x="288036" y="363474"/>
                  </a:lnTo>
                  <a:lnTo>
                    <a:pt x="273558" y="349758"/>
                  </a:lnTo>
                  <a:lnTo>
                    <a:pt x="262128" y="338328"/>
                  </a:lnTo>
                  <a:lnTo>
                    <a:pt x="259842" y="337566"/>
                  </a:lnTo>
                  <a:lnTo>
                    <a:pt x="258318" y="336804"/>
                  </a:lnTo>
                  <a:lnTo>
                    <a:pt x="255270" y="338328"/>
                  </a:lnTo>
                  <a:lnTo>
                    <a:pt x="253746" y="341376"/>
                  </a:lnTo>
                  <a:lnTo>
                    <a:pt x="255270" y="345186"/>
                  </a:lnTo>
                  <a:lnTo>
                    <a:pt x="266700" y="356616"/>
                  </a:lnTo>
                  <a:lnTo>
                    <a:pt x="281178" y="370332"/>
                  </a:lnTo>
                  <a:lnTo>
                    <a:pt x="282702" y="371094"/>
                  </a:lnTo>
                  <a:lnTo>
                    <a:pt x="286512" y="371094"/>
                  </a:lnTo>
                  <a:lnTo>
                    <a:pt x="288036" y="370332"/>
                  </a:lnTo>
                  <a:lnTo>
                    <a:pt x="289560" y="366522"/>
                  </a:lnTo>
                  <a:close/>
                </a:path>
                <a:path w="3888104" h="1020445">
                  <a:moveTo>
                    <a:pt x="336804" y="409956"/>
                  </a:moveTo>
                  <a:lnTo>
                    <a:pt x="335280" y="406146"/>
                  </a:lnTo>
                  <a:lnTo>
                    <a:pt x="315468" y="388620"/>
                  </a:lnTo>
                  <a:lnTo>
                    <a:pt x="308610" y="381762"/>
                  </a:lnTo>
                  <a:lnTo>
                    <a:pt x="307086" y="381000"/>
                  </a:lnTo>
                  <a:lnTo>
                    <a:pt x="303276" y="381000"/>
                  </a:lnTo>
                  <a:lnTo>
                    <a:pt x="301752" y="382524"/>
                  </a:lnTo>
                  <a:lnTo>
                    <a:pt x="300228" y="385572"/>
                  </a:lnTo>
                  <a:lnTo>
                    <a:pt x="301752" y="388620"/>
                  </a:lnTo>
                  <a:lnTo>
                    <a:pt x="308610" y="395478"/>
                  </a:lnTo>
                  <a:lnTo>
                    <a:pt x="328422" y="413004"/>
                  </a:lnTo>
                  <a:lnTo>
                    <a:pt x="329946" y="413766"/>
                  </a:lnTo>
                  <a:lnTo>
                    <a:pt x="332232" y="414528"/>
                  </a:lnTo>
                  <a:lnTo>
                    <a:pt x="335280" y="413004"/>
                  </a:lnTo>
                  <a:lnTo>
                    <a:pt x="336804" y="409956"/>
                  </a:lnTo>
                  <a:close/>
                </a:path>
                <a:path w="3888104" h="1020445">
                  <a:moveTo>
                    <a:pt x="384810" y="451866"/>
                  </a:moveTo>
                  <a:lnTo>
                    <a:pt x="384048" y="448056"/>
                  </a:lnTo>
                  <a:lnTo>
                    <a:pt x="358902" y="427482"/>
                  </a:lnTo>
                  <a:lnTo>
                    <a:pt x="355854" y="424434"/>
                  </a:lnTo>
                  <a:lnTo>
                    <a:pt x="354330" y="423672"/>
                  </a:lnTo>
                  <a:lnTo>
                    <a:pt x="350520" y="423672"/>
                  </a:lnTo>
                  <a:lnTo>
                    <a:pt x="348234" y="428244"/>
                  </a:lnTo>
                  <a:lnTo>
                    <a:pt x="348996" y="431292"/>
                  </a:lnTo>
                  <a:lnTo>
                    <a:pt x="352044" y="434340"/>
                  </a:lnTo>
                  <a:lnTo>
                    <a:pt x="377190" y="454914"/>
                  </a:lnTo>
                  <a:lnTo>
                    <a:pt x="380238" y="456438"/>
                  </a:lnTo>
                  <a:lnTo>
                    <a:pt x="382524" y="455676"/>
                  </a:lnTo>
                  <a:lnTo>
                    <a:pt x="384048" y="454914"/>
                  </a:lnTo>
                  <a:lnTo>
                    <a:pt x="384810" y="451866"/>
                  </a:lnTo>
                  <a:close/>
                </a:path>
                <a:path w="3888104" h="1020445">
                  <a:moveTo>
                    <a:pt x="434340" y="492252"/>
                  </a:moveTo>
                  <a:lnTo>
                    <a:pt x="433578" y="489204"/>
                  </a:lnTo>
                  <a:lnTo>
                    <a:pt x="404622" y="466344"/>
                  </a:lnTo>
                  <a:lnTo>
                    <a:pt x="401574" y="464820"/>
                  </a:lnTo>
                  <a:lnTo>
                    <a:pt x="398526" y="466344"/>
                  </a:lnTo>
                  <a:lnTo>
                    <a:pt x="397002" y="469392"/>
                  </a:lnTo>
                  <a:lnTo>
                    <a:pt x="397764" y="473202"/>
                  </a:lnTo>
                  <a:lnTo>
                    <a:pt x="426720" y="496062"/>
                  </a:lnTo>
                  <a:lnTo>
                    <a:pt x="428244" y="496824"/>
                  </a:lnTo>
                  <a:lnTo>
                    <a:pt x="432054" y="496824"/>
                  </a:lnTo>
                  <a:lnTo>
                    <a:pt x="433578" y="495300"/>
                  </a:lnTo>
                  <a:lnTo>
                    <a:pt x="434340" y="492252"/>
                  </a:lnTo>
                  <a:close/>
                </a:path>
                <a:path w="3888104" h="1020445">
                  <a:moveTo>
                    <a:pt x="485394" y="531876"/>
                  </a:moveTo>
                  <a:lnTo>
                    <a:pt x="483870" y="528066"/>
                  </a:lnTo>
                  <a:lnTo>
                    <a:pt x="454914" y="505968"/>
                  </a:lnTo>
                  <a:lnTo>
                    <a:pt x="453390" y="505206"/>
                  </a:lnTo>
                  <a:lnTo>
                    <a:pt x="449580" y="505206"/>
                  </a:lnTo>
                  <a:lnTo>
                    <a:pt x="448056" y="505968"/>
                  </a:lnTo>
                  <a:lnTo>
                    <a:pt x="446532" y="509778"/>
                  </a:lnTo>
                  <a:lnTo>
                    <a:pt x="448056" y="512826"/>
                  </a:lnTo>
                  <a:lnTo>
                    <a:pt x="477012" y="534924"/>
                  </a:lnTo>
                  <a:lnTo>
                    <a:pt x="478536" y="535686"/>
                  </a:lnTo>
                  <a:lnTo>
                    <a:pt x="480822" y="536448"/>
                  </a:lnTo>
                  <a:lnTo>
                    <a:pt x="483870" y="534924"/>
                  </a:lnTo>
                  <a:lnTo>
                    <a:pt x="485394" y="531876"/>
                  </a:lnTo>
                  <a:close/>
                </a:path>
                <a:path w="3888104" h="1020445">
                  <a:moveTo>
                    <a:pt x="536448" y="569976"/>
                  </a:moveTo>
                  <a:lnTo>
                    <a:pt x="535686" y="566166"/>
                  </a:lnTo>
                  <a:lnTo>
                    <a:pt x="505968" y="544830"/>
                  </a:lnTo>
                  <a:lnTo>
                    <a:pt x="504444" y="544068"/>
                  </a:lnTo>
                  <a:lnTo>
                    <a:pt x="502158" y="543306"/>
                  </a:lnTo>
                  <a:lnTo>
                    <a:pt x="499110" y="544830"/>
                  </a:lnTo>
                  <a:lnTo>
                    <a:pt x="497586" y="547878"/>
                  </a:lnTo>
                  <a:lnTo>
                    <a:pt x="499110" y="551688"/>
                  </a:lnTo>
                  <a:lnTo>
                    <a:pt x="528828" y="573024"/>
                  </a:lnTo>
                  <a:lnTo>
                    <a:pt x="531876" y="574548"/>
                  </a:lnTo>
                  <a:lnTo>
                    <a:pt x="534162" y="573786"/>
                  </a:lnTo>
                  <a:lnTo>
                    <a:pt x="534924" y="573024"/>
                  </a:lnTo>
                  <a:lnTo>
                    <a:pt x="536448" y="569976"/>
                  </a:lnTo>
                  <a:close/>
                </a:path>
                <a:path w="3888104" h="1020445">
                  <a:moveTo>
                    <a:pt x="589026" y="606552"/>
                  </a:moveTo>
                  <a:lnTo>
                    <a:pt x="587502" y="602742"/>
                  </a:lnTo>
                  <a:lnTo>
                    <a:pt x="586740" y="601980"/>
                  </a:lnTo>
                  <a:lnTo>
                    <a:pt x="586397" y="601980"/>
                  </a:lnTo>
                  <a:lnTo>
                    <a:pt x="557784" y="582168"/>
                  </a:lnTo>
                  <a:lnTo>
                    <a:pt x="554736" y="580644"/>
                  </a:lnTo>
                  <a:lnTo>
                    <a:pt x="552450" y="581406"/>
                  </a:lnTo>
                  <a:lnTo>
                    <a:pt x="550926" y="582168"/>
                  </a:lnTo>
                  <a:lnTo>
                    <a:pt x="550164" y="585216"/>
                  </a:lnTo>
                  <a:lnTo>
                    <a:pt x="550926" y="589026"/>
                  </a:lnTo>
                  <a:lnTo>
                    <a:pt x="580644" y="609600"/>
                  </a:lnTo>
                  <a:lnTo>
                    <a:pt x="582168" y="610362"/>
                  </a:lnTo>
                  <a:lnTo>
                    <a:pt x="582930" y="610362"/>
                  </a:lnTo>
                  <a:lnTo>
                    <a:pt x="584454" y="611124"/>
                  </a:lnTo>
                  <a:lnTo>
                    <a:pt x="586740" y="610362"/>
                  </a:lnTo>
                  <a:lnTo>
                    <a:pt x="587502" y="609600"/>
                  </a:lnTo>
                  <a:lnTo>
                    <a:pt x="589026" y="606552"/>
                  </a:lnTo>
                  <a:close/>
                </a:path>
                <a:path w="3888104" h="1020445">
                  <a:moveTo>
                    <a:pt x="642366" y="641604"/>
                  </a:moveTo>
                  <a:lnTo>
                    <a:pt x="641604" y="637794"/>
                  </a:lnTo>
                  <a:lnTo>
                    <a:pt x="640080" y="637032"/>
                  </a:lnTo>
                  <a:lnTo>
                    <a:pt x="633984" y="633222"/>
                  </a:lnTo>
                  <a:lnTo>
                    <a:pt x="609600" y="617220"/>
                  </a:lnTo>
                  <a:lnTo>
                    <a:pt x="607314" y="616458"/>
                  </a:lnTo>
                  <a:lnTo>
                    <a:pt x="604266" y="617982"/>
                  </a:lnTo>
                  <a:lnTo>
                    <a:pt x="602742" y="621030"/>
                  </a:lnTo>
                  <a:lnTo>
                    <a:pt x="604266" y="624840"/>
                  </a:lnTo>
                  <a:lnTo>
                    <a:pt x="605790" y="625602"/>
                  </a:lnTo>
                  <a:lnTo>
                    <a:pt x="630174" y="641604"/>
                  </a:lnTo>
                  <a:lnTo>
                    <a:pt x="636270" y="645414"/>
                  </a:lnTo>
                  <a:lnTo>
                    <a:pt x="637794" y="646176"/>
                  </a:lnTo>
                  <a:lnTo>
                    <a:pt x="640080" y="645414"/>
                  </a:lnTo>
                  <a:lnTo>
                    <a:pt x="641604" y="644652"/>
                  </a:lnTo>
                  <a:lnTo>
                    <a:pt x="642366" y="641604"/>
                  </a:lnTo>
                  <a:close/>
                </a:path>
                <a:path w="3888104" h="1020445">
                  <a:moveTo>
                    <a:pt x="697230" y="675132"/>
                  </a:moveTo>
                  <a:lnTo>
                    <a:pt x="695706" y="672084"/>
                  </a:lnTo>
                  <a:lnTo>
                    <a:pt x="694182" y="670560"/>
                  </a:lnTo>
                  <a:lnTo>
                    <a:pt x="683514" y="664464"/>
                  </a:lnTo>
                  <a:lnTo>
                    <a:pt x="662940" y="651510"/>
                  </a:lnTo>
                  <a:lnTo>
                    <a:pt x="659892" y="651510"/>
                  </a:lnTo>
                  <a:lnTo>
                    <a:pt x="658368" y="652272"/>
                  </a:lnTo>
                  <a:lnTo>
                    <a:pt x="656844" y="656082"/>
                  </a:lnTo>
                  <a:lnTo>
                    <a:pt x="658368" y="659130"/>
                  </a:lnTo>
                  <a:lnTo>
                    <a:pt x="659130" y="659892"/>
                  </a:lnTo>
                  <a:lnTo>
                    <a:pt x="679704" y="672846"/>
                  </a:lnTo>
                  <a:lnTo>
                    <a:pt x="690372" y="678942"/>
                  </a:lnTo>
                  <a:lnTo>
                    <a:pt x="692658" y="679704"/>
                  </a:lnTo>
                  <a:lnTo>
                    <a:pt x="695706" y="678180"/>
                  </a:lnTo>
                  <a:lnTo>
                    <a:pt x="697230" y="675132"/>
                  </a:lnTo>
                  <a:close/>
                </a:path>
                <a:path w="3888104" h="1020445">
                  <a:moveTo>
                    <a:pt x="752094" y="707136"/>
                  </a:moveTo>
                  <a:lnTo>
                    <a:pt x="751332" y="704088"/>
                  </a:lnTo>
                  <a:lnTo>
                    <a:pt x="749808" y="702564"/>
                  </a:lnTo>
                  <a:lnTo>
                    <a:pt x="716280" y="684276"/>
                  </a:lnTo>
                  <a:lnTo>
                    <a:pt x="713994" y="685038"/>
                  </a:lnTo>
                  <a:lnTo>
                    <a:pt x="713232" y="685800"/>
                  </a:lnTo>
                  <a:lnTo>
                    <a:pt x="711708" y="688848"/>
                  </a:lnTo>
                  <a:lnTo>
                    <a:pt x="713994" y="693420"/>
                  </a:lnTo>
                  <a:lnTo>
                    <a:pt x="747522" y="711708"/>
                  </a:lnTo>
                  <a:lnTo>
                    <a:pt x="749808" y="710946"/>
                  </a:lnTo>
                  <a:lnTo>
                    <a:pt x="751332" y="710184"/>
                  </a:lnTo>
                  <a:lnTo>
                    <a:pt x="752094" y="707136"/>
                  </a:lnTo>
                  <a:close/>
                </a:path>
                <a:path w="3888104" h="1020445">
                  <a:moveTo>
                    <a:pt x="808482" y="737616"/>
                  </a:moveTo>
                  <a:lnTo>
                    <a:pt x="806958" y="734568"/>
                  </a:lnTo>
                  <a:lnTo>
                    <a:pt x="806196" y="733806"/>
                  </a:lnTo>
                  <a:lnTo>
                    <a:pt x="784098" y="721614"/>
                  </a:lnTo>
                  <a:lnTo>
                    <a:pt x="773430" y="716280"/>
                  </a:lnTo>
                  <a:lnTo>
                    <a:pt x="770382" y="716280"/>
                  </a:lnTo>
                  <a:lnTo>
                    <a:pt x="768858" y="717042"/>
                  </a:lnTo>
                  <a:lnTo>
                    <a:pt x="767334" y="720852"/>
                  </a:lnTo>
                  <a:lnTo>
                    <a:pt x="768858" y="723900"/>
                  </a:lnTo>
                  <a:lnTo>
                    <a:pt x="769620" y="724662"/>
                  </a:lnTo>
                  <a:lnTo>
                    <a:pt x="780288" y="729996"/>
                  </a:lnTo>
                  <a:lnTo>
                    <a:pt x="802386" y="742188"/>
                  </a:lnTo>
                  <a:lnTo>
                    <a:pt x="806196" y="742188"/>
                  </a:lnTo>
                  <a:lnTo>
                    <a:pt x="806958" y="741426"/>
                  </a:lnTo>
                  <a:lnTo>
                    <a:pt x="808482" y="737616"/>
                  </a:lnTo>
                  <a:close/>
                </a:path>
                <a:path w="3888104" h="1020445">
                  <a:moveTo>
                    <a:pt x="865632" y="767334"/>
                  </a:moveTo>
                  <a:lnTo>
                    <a:pt x="864108" y="763524"/>
                  </a:lnTo>
                  <a:lnTo>
                    <a:pt x="830580" y="746760"/>
                  </a:lnTo>
                  <a:lnTo>
                    <a:pt x="828294" y="745998"/>
                  </a:lnTo>
                  <a:lnTo>
                    <a:pt x="825246" y="747522"/>
                  </a:lnTo>
                  <a:lnTo>
                    <a:pt x="823722" y="750570"/>
                  </a:lnTo>
                  <a:lnTo>
                    <a:pt x="825246" y="753618"/>
                  </a:lnTo>
                  <a:lnTo>
                    <a:pt x="826770" y="755142"/>
                  </a:lnTo>
                  <a:lnTo>
                    <a:pt x="858774" y="771144"/>
                  </a:lnTo>
                  <a:lnTo>
                    <a:pt x="861060" y="771906"/>
                  </a:lnTo>
                  <a:lnTo>
                    <a:pt x="864108" y="770382"/>
                  </a:lnTo>
                  <a:lnTo>
                    <a:pt x="865632" y="767334"/>
                  </a:lnTo>
                  <a:close/>
                </a:path>
                <a:path w="3888104" h="1020445">
                  <a:moveTo>
                    <a:pt x="923544" y="794766"/>
                  </a:moveTo>
                  <a:lnTo>
                    <a:pt x="922020" y="791718"/>
                  </a:lnTo>
                  <a:lnTo>
                    <a:pt x="920496" y="790194"/>
                  </a:lnTo>
                  <a:lnTo>
                    <a:pt x="887730" y="774954"/>
                  </a:lnTo>
                  <a:lnTo>
                    <a:pt x="883920" y="774954"/>
                  </a:lnTo>
                  <a:lnTo>
                    <a:pt x="882396" y="775716"/>
                  </a:lnTo>
                  <a:lnTo>
                    <a:pt x="880872" y="779526"/>
                  </a:lnTo>
                  <a:lnTo>
                    <a:pt x="882396" y="782574"/>
                  </a:lnTo>
                  <a:lnTo>
                    <a:pt x="916686" y="798576"/>
                  </a:lnTo>
                  <a:lnTo>
                    <a:pt x="918972" y="799338"/>
                  </a:lnTo>
                  <a:lnTo>
                    <a:pt x="922020" y="797814"/>
                  </a:lnTo>
                  <a:lnTo>
                    <a:pt x="923544" y="794766"/>
                  </a:lnTo>
                  <a:close/>
                </a:path>
                <a:path w="3888104" h="1020445">
                  <a:moveTo>
                    <a:pt x="981456" y="820674"/>
                  </a:moveTo>
                  <a:lnTo>
                    <a:pt x="980694" y="817626"/>
                  </a:lnTo>
                  <a:lnTo>
                    <a:pt x="945642" y="802386"/>
                  </a:lnTo>
                  <a:lnTo>
                    <a:pt x="943356" y="801624"/>
                  </a:lnTo>
                  <a:lnTo>
                    <a:pt x="940308" y="803148"/>
                  </a:lnTo>
                  <a:lnTo>
                    <a:pt x="938784" y="806196"/>
                  </a:lnTo>
                  <a:lnTo>
                    <a:pt x="940308" y="809244"/>
                  </a:lnTo>
                  <a:lnTo>
                    <a:pt x="941832" y="810768"/>
                  </a:lnTo>
                  <a:lnTo>
                    <a:pt x="975360" y="825246"/>
                  </a:lnTo>
                  <a:lnTo>
                    <a:pt x="979170" y="825246"/>
                  </a:lnTo>
                  <a:lnTo>
                    <a:pt x="980694" y="823722"/>
                  </a:lnTo>
                  <a:lnTo>
                    <a:pt x="981456" y="820674"/>
                  </a:lnTo>
                  <a:close/>
                </a:path>
                <a:path w="3888104" h="1020445">
                  <a:moveTo>
                    <a:pt x="1040892" y="845058"/>
                  </a:moveTo>
                  <a:lnTo>
                    <a:pt x="1039368" y="842010"/>
                  </a:lnTo>
                  <a:lnTo>
                    <a:pt x="1004316" y="827532"/>
                  </a:lnTo>
                  <a:lnTo>
                    <a:pt x="1002030" y="826770"/>
                  </a:lnTo>
                  <a:lnTo>
                    <a:pt x="998982" y="828294"/>
                  </a:lnTo>
                  <a:lnTo>
                    <a:pt x="997458" y="831342"/>
                  </a:lnTo>
                  <a:lnTo>
                    <a:pt x="998982" y="835152"/>
                  </a:lnTo>
                  <a:lnTo>
                    <a:pt x="1034034" y="849630"/>
                  </a:lnTo>
                  <a:lnTo>
                    <a:pt x="1037844" y="849630"/>
                  </a:lnTo>
                  <a:lnTo>
                    <a:pt x="1039368" y="848868"/>
                  </a:lnTo>
                  <a:lnTo>
                    <a:pt x="1040892" y="845058"/>
                  </a:lnTo>
                  <a:close/>
                </a:path>
                <a:path w="3888104" h="1020445">
                  <a:moveTo>
                    <a:pt x="1100328" y="868680"/>
                  </a:moveTo>
                  <a:lnTo>
                    <a:pt x="1099566" y="864870"/>
                  </a:lnTo>
                  <a:lnTo>
                    <a:pt x="1098042" y="864108"/>
                  </a:lnTo>
                  <a:lnTo>
                    <a:pt x="1063752" y="851154"/>
                  </a:lnTo>
                  <a:lnTo>
                    <a:pt x="1059942" y="851154"/>
                  </a:lnTo>
                  <a:lnTo>
                    <a:pt x="1058418" y="851916"/>
                  </a:lnTo>
                  <a:lnTo>
                    <a:pt x="1056894" y="855726"/>
                  </a:lnTo>
                  <a:lnTo>
                    <a:pt x="1058418" y="858774"/>
                  </a:lnTo>
                  <a:lnTo>
                    <a:pt x="1059942" y="859536"/>
                  </a:lnTo>
                  <a:lnTo>
                    <a:pt x="1094232" y="872490"/>
                  </a:lnTo>
                  <a:lnTo>
                    <a:pt x="1095756" y="873252"/>
                  </a:lnTo>
                  <a:lnTo>
                    <a:pt x="1098042" y="872490"/>
                  </a:lnTo>
                  <a:lnTo>
                    <a:pt x="1099566" y="871728"/>
                  </a:lnTo>
                  <a:lnTo>
                    <a:pt x="1100328" y="868680"/>
                  </a:lnTo>
                  <a:close/>
                </a:path>
                <a:path w="3888104" h="1020445">
                  <a:moveTo>
                    <a:pt x="1160526" y="890016"/>
                  </a:moveTo>
                  <a:lnTo>
                    <a:pt x="1159764" y="886206"/>
                  </a:lnTo>
                  <a:lnTo>
                    <a:pt x="1158240" y="885444"/>
                  </a:lnTo>
                  <a:lnTo>
                    <a:pt x="1123950" y="873252"/>
                  </a:lnTo>
                  <a:lnTo>
                    <a:pt x="1120140" y="873252"/>
                  </a:lnTo>
                  <a:lnTo>
                    <a:pt x="1118616" y="874014"/>
                  </a:lnTo>
                  <a:lnTo>
                    <a:pt x="1117092" y="877824"/>
                  </a:lnTo>
                  <a:lnTo>
                    <a:pt x="1118616" y="880872"/>
                  </a:lnTo>
                  <a:lnTo>
                    <a:pt x="1120140" y="881634"/>
                  </a:lnTo>
                  <a:lnTo>
                    <a:pt x="1154430" y="893826"/>
                  </a:lnTo>
                  <a:lnTo>
                    <a:pt x="1155954" y="894588"/>
                  </a:lnTo>
                  <a:lnTo>
                    <a:pt x="1158240" y="893826"/>
                  </a:lnTo>
                  <a:lnTo>
                    <a:pt x="1159764" y="893064"/>
                  </a:lnTo>
                  <a:lnTo>
                    <a:pt x="1160526" y="890016"/>
                  </a:lnTo>
                  <a:close/>
                </a:path>
                <a:path w="3888104" h="1020445">
                  <a:moveTo>
                    <a:pt x="1221486" y="909066"/>
                  </a:moveTo>
                  <a:lnTo>
                    <a:pt x="1220724" y="906018"/>
                  </a:lnTo>
                  <a:lnTo>
                    <a:pt x="1219200" y="905256"/>
                  </a:lnTo>
                  <a:lnTo>
                    <a:pt x="1213866" y="903732"/>
                  </a:lnTo>
                  <a:lnTo>
                    <a:pt x="1184148" y="893826"/>
                  </a:lnTo>
                  <a:lnTo>
                    <a:pt x="1180338" y="893826"/>
                  </a:lnTo>
                  <a:lnTo>
                    <a:pt x="1178814" y="895350"/>
                  </a:lnTo>
                  <a:lnTo>
                    <a:pt x="1178052" y="898398"/>
                  </a:lnTo>
                  <a:lnTo>
                    <a:pt x="1178814" y="901446"/>
                  </a:lnTo>
                  <a:lnTo>
                    <a:pt x="1180338" y="902208"/>
                  </a:lnTo>
                  <a:lnTo>
                    <a:pt x="1210056" y="912114"/>
                  </a:lnTo>
                  <a:lnTo>
                    <a:pt x="1215390" y="913638"/>
                  </a:lnTo>
                  <a:lnTo>
                    <a:pt x="1219200" y="913638"/>
                  </a:lnTo>
                  <a:lnTo>
                    <a:pt x="1220724" y="912876"/>
                  </a:lnTo>
                  <a:lnTo>
                    <a:pt x="1221486" y="909066"/>
                  </a:lnTo>
                  <a:close/>
                </a:path>
                <a:path w="3888104" h="1020445">
                  <a:moveTo>
                    <a:pt x="1283208" y="927354"/>
                  </a:moveTo>
                  <a:lnTo>
                    <a:pt x="1281684" y="924306"/>
                  </a:lnTo>
                  <a:lnTo>
                    <a:pt x="1280922" y="923544"/>
                  </a:lnTo>
                  <a:lnTo>
                    <a:pt x="1245108" y="912876"/>
                  </a:lnTo>
                  <a:lnTo>
                    <a:pt x="1242060" y="912876"/>
                  </a:lnTo>
                  <a:lnTo>
                    <a:pt x="1240536" y="913638"/>
                  </a:lnTo>
                  <a:lnTo>
                    <a:pt x="1239012" y="917448"/>
                  </a:lnTo>
                  <a:lnTo>
                    <a:pt x="1240536" y="920496"/>
                  </a:lnTo>
                  <a:lnTo>
                    <a:pt x="1241298" y="921258"/>
                  </a:lnTo>
                  <a:lnTo>
                    <a:pt x="1277112" y="931926"/>
                  </a:lnTo>
                  <a:lnTo>
                    <a:pt x="1280160" y="931926"/>
                  </a:lnTo>
                  <a:lnTo>
                    <a:pt x="1281684" y="930402"/>
                  </a:lnTo>
                  <a:lnTo>
                    <a:pt x="1283208" y="927354"/>
                  </a:lnTo>
                  <a:close/>
                </a:path>
                <a:path w="3888104" h="1020445">
                  <a:moveTo>
                    <a:pt x="1344930" y="944118"/>
                  </a:moveTo>
                  <a:lnTo>
                    <a:pt x="1343406" y="940308"/>
                  </a:lnTo>
                  <a:lnTo>
                    <a:pt x="1342644" y="939546"/>
                  </a:lnTo>
                  <a:lnTo>
                    <a:pt x="1306830" y="930402"/>
                  </a:lnTo>
                  <a:lnTo>
                    <a:pt x="1303020" y="930402"/>
                  </a:lnTo>
                  <a:lnTo>
                    <a:pt x="1302258" y="931164"/>
                  </a:lnTo>
                  <a:lnTo>
                    <a:pt x="1300734" y="934974"/>
                  </a:lnTo>
                  <a:lnTo>
                    <a:pt x="1302258" y="938022"/>
                  </a:lnTo>
                  <a:lnTo>
                    <a:pt x="1303020" y="938784"/>
                  </a:lnTo>
                  <a:lnTo>
                    <a:pt x="1338834" y="947928"/>
                  </a:lnTo>
                  <a:lnTo>
                    <a:pt x="1340358" y="948690"/>
                  </a:lnTo>
                  <a:lnTo>
                    <a:pt x="1342644" y="947928"/>
                  </a:lnTo>
                  <a:lnTo>
                    <a:pt x="1343406" y="947166"/>
                  </a:lnTo>
                  <a:lnTo>
                    <a:pt x="1344930" y="944118"/>
                  </a:lnTo>
                  <a:close/>
                </a:path>
                <a:path w="3888104" h="1020445">
                  <a:moveTo>
                    <a:pt x="1407414" y="958596"/>
                  </a:moveTo>
                  <a:lnTo>
                    <a:pt x="1405890" y="955548"/>
                  </a:lnTo>
                  <a:lnTo>
                    <a:pt x="1404366" y="954024"/>
                  </a:lnTo>
                  <a:lnTo>
                    <a:pt x="1385316" y="950214"/>
                  </a:lnTo>
                  <a:lnTo>
                    <a:pt x="1369314" y="946404"/>
                  </a:lnTo>
                  <a:lnTo>
                    <a:pt x="1367028" y="945642"/>
                  </a:lnTo>
                  <a:lnTo>
                    <a:pt x="1363980" y="947166"/>
                  </a:lnTo>
                  <a:lnTo>
                    <a:pt x="1362456" y="950214"/>
                  </a:lnTo>
                  <a:lnTo>
                    <a:pt x="1363980" y="953262"/>
                  </a:lnTo>
                  <a:lnTo>
                    <a:pt x="1365504" y="954786"/>
                  </a:lnTo>
                  <a:lnTo>
                    <a:pt x="1381506" y="958596"/>
                  </a:lnTo>
                  <a:lnTo>
                    <a:pt x="1400556" y="962406"/>
                  </a:lnTo>
                  <a:lnTo>
                    <a:pt x="1402842" y="963168"/>
                  </a:lnTo>
                  <a:lnTo>
                    <a:pt x="1405890" y="961644"/>
                  </a:lnTo>
                  <a:lnTo>
                    <a:pt x="1407414" y="958596"/>
                  </a:lnTo>
                  <a:close/>
                </a:path>
                <a:path w="3888104" h="1020445">
                  <a:moveTo>
                    <a:pt x="1469898" y="971550"/>
                  </a:moveTo>
                  <a:lnTo>
                    <a:pt x="1467612" y="966978"/>
                  </a:lnTo>
                  <a:lnTo>
                    <a:pt x="1465326" y="966978"/>
                  </a:lnTo>
                  <a:lnTo>
                    <a:pt x="1442466" y="962406"/>
                  </a:lnTo>
                  <a:lnTo>
                    <a:pt x="1442466" y="962787"/>
                  </a:lnTo>
                  <a:lnTo>
                    <a:pt x="1431798" y="960120"/>
                  </a:lnTo>
                  <a:lnTo>
                    <a:pt x="1427988" y="960120"/>
                  </a:lnTo>
                  <a:lnTo>
                    <a:pt x="1426464" y="960882"/>
                  </a:lnTo>
                  <a:lnTo>
                    <a:pt x="1424940" y="964692"/>
                  </a:lnTo>
                  <a:lnTo>
                    <a:pt x="1426464" y="967740"/>
                  </a:lnTo>
                  <a:lnTo>
                    <a:pt x="1427988" y="968502"/>
                  </a:lnTo>
                  <a:lnTo>
                    <a:pt x="1440180" y="971550"/>
                  </a:lnTo>
                  <a:lnTo>
                    <a:pt x="1442466" y="971550"/>
                  </a:lnTo>
                  <a:lnTo>
                    <a:pt x="1465326" y="976122"/>
                  </a:lnTo>
                  <a:lnTo>
                    <a:pt x="1467612" y="975360"/>
                  </a:lnTo>
                  <a:lnTo>
                    <a:pt x="1468374" y="974598"/>
                  </a:lnTo>
                  <a:lnTo>
                    <a:pt x="1469898" y="971550"/>
                  </a:lnTo>
                  <a:close/>
                </a:path>
                <a:path w="3888104" h="1020445">
                  <a:moveTo>
                    <a:pt x="1533144" y="982980"/>
                  </a:moveTo>
                  <a:lnTo>
                    <a:pt x="1531620" y="979932"/>
                  </a:lnTo>
                  <a:lnTo>
                    <a:pt x="1530096" y="978408"/>
                  </a:lnTo>
                  <a:lnTo>
                    <a:pt x="1528572" y="978408"/>
                  </a:lnTo>
                  <a:lnTo>
                    <a:pt x="1492758" y="972312"/>
                  </a:lnTo>
                  <a:lnTo>
                    <a:pt x="1490472" y="972312"/>
                  </a:lnTo>
                  <a:lnTo>
                    <a:pt x="1488948" y="973074"/>
                  </a:lnTo>
                  <a:lnTo>
                    <a:pt x="1488186" y="976884"/>
                  </a:lnTo>
                  <a:lnTo>
                    <a:pt x="1488948" y="979932"/>
                  </a:lnTo>
                  <a:lnTo>
                    <a:pt x="1490472" y="980694"/>
                  </a:lnTo>
                  <a:lnTo>
                    <a:pt x="1492758" y="981456"/>
                  </a:lnTo>
                  <a:lnTo>
                    <a:pt x="1528572" y="987552"/>
                  </a:lnTo>
                  <a:lnTo>
                    <a:pt x="1531620" y="986028"/>
                  </a:lnTo>
                  <a:lnTo>
                    <a:pt x="1533144" y="982980"/>
                  </a:lnTo>
                  <a:close/>
                </a:path>
                <a:path w="3888104" h="1020445">
                  <a:moveTo>
                    <a:pt x="1596390" y="992886"/>
                  </a:moveTo>
                  <a:lnTo>
                    <a:pt x="1594866" y="989076"/>
                  </a:lnTo>
                  <a:lnTo>
                    <a:pt x="1593342" y="988314"/>
                  </a:lnTo>
                  <a:lnTo>
                    <a:pt x="1591818" y="988314"/>
                  </a:lnTo>
                  <a:lnTo>
                    <a:pt x="1555242" y="982980"/>
                  </a:lnTo>
                  <a:lnTo>
                    <a:pt x="1553718" y="982980"/>
                  </a:lnTo>
                  <a:lnTo>
                    <a:pt x="1552194" y="983742"/>
                  </a:lnTo>
                  <a:lnTo>
                    <a:pt x="1550670" y="987552"/>
                  </a:lnTo>
                  <a:lnTo>
                    <a:pt x="1552194" y="990600"/>
                  </a:lnTo>
                  <a:lnTo>
                    <a:pt x="1555242" y="992124"/>
                  </a:lnTo>
                  <a:lnTo>
                    <a:pt x="1591818" y="997458"/>
                  </a:lnTo>
                  <a:lnTo>
                    <a:pt x="1594866" y="995934"/>
                  </a:lnTo>
                  <a:lnTo>
                    <a:pt x="1596390" y="992886"/>
                  </a:lnTo>
                  <a:close/>
                </a:path>
                <a:path w="3888104" h="1020445">
                  <a:moveTo>
                    <a:pt x="1659636" y="1000506"/>
                  </a:moveTo>
                  <a:lnTo>
                    <a:pt x="1658112" y="997458"/>
                  </a:lnTo>
                  <a:lnTo>
                    <a:pt x="1657350" y="996696"/>
                  </a:lnTo>
                  <a:lnTo>
                    <a:pt x="1655064" y="995934"/>
                  </a:lnTo>
                  <a:lnTo>
                    <a:pt x="1619250" y="992124"/>
                  </a:lnTo>
                  <a:lnTo>
                    <a:pt x="1616964" y="992124"/>
                  </a:lnTo>
                  <a:lnTo>
                    <a:pt x="1615440" y="992886"/>
                  </a:lnTo>
                  <a:lnTo>
                    <a:pt x="1614678" y="996696"/>
                  </a:lnTo>
                  <a:lnTo>
                    <a:pt x="1615440" y="999744"/>
                  </a:lnTo>
                  <a:lnTo>
                    <a:pt x="1616964" y="1000506"/>
                  </a:lnTo>
                  <a:lnTo>
                    <a:pt x="1619250" y="1001268"/>
                  </a:lnTo>
                  <a:lnTo>
                    <a:pt x="1655064" y="1005078"/>
                  </a:lnTo>
                  <a:lnTo>
                    <a:pt x="1657350" y="1005078"/>
                  </a:lnTo>
                  <a:lnTo>
                    <a:pt x="1659636" y="1000506"/>
                  </a:lnTo>
                  <a:close/>
                </a:path>
                <a:path w="3888104" h="1020445">
                  <a:moveTo>
                    <a:pt x="1723644" y="1006602"/>
                  </a:moveTo>
                  <a:lnTo>
                    <a:pt x="1722120" y="1003554"/>
                  </a:lnTo>
                  <a:lnTo>
                    <a:pt x="1719072" y="1002030"/>
                  </a:lnTo>
                  <a:lnTo>
                    <a:pt x="1682496" y="998982"/>
                  </a:lnTo>
                  <a:lnTo>
                    <a:pt x="1679448" y="1000506"/>
                  </a:lnTo>
                  <a:lnTo>
                    <a:pt x="1677924" y="1003554"/>
                  </a:lnTo>
                  <a:lnTo>
                    <a:pt x="1679448" y="1006602"/>
                  </a:lnTo>
                  <a:lnTo>
                    <a:pt x="1680972" y="1008126"/>
                  </a:lnTo>
                  <a:lnTo>
                    <a:pt x="1720596" y="1011174"/>
                  </a:lnTo>
                  <a:lnTo>
                    <a:pt x="1722120" y="1010412"/>
                  </a:lnTo>
                  <a:lnTo>
                    <a:pt x="1723644" y="1006602"/>
                  </a:lnTo>
                  <a:close/>
                </a:path>
                <a:path w="3888104" h="1020445">
                  <a:moveTo>
                    <a:pt x="1787652" y="1011174"/>
                  </a:moveTo>
                  <a:lnTo>
                    <a:pt x="1786128" y="1008126"/>
                  </a:lnTo>
                  <a:lnTo>
                    <a:pt x="1783080" y="1006602"/>
                  </a:lnTo>
                  <a:lnTo>
                    <a:pt x="1746504" y="1004316"/>
                  </a:lnTo>
                  <a:lnTo>
                    <a:pt x="1744218" y="1005078"/>
                  </a:lnTo>
                  <a:lnTo>
                    <a:pt x="1742694" y="1005840"/>
                  </a:lnTo>
                  <a:lnTo>
                    <a:pt x="1741932" y="1008888"/>
                  </a:lnTo>
                  <a:lnTo>
                    <a:pt x="1742694" y="1012698"/>
                  </a:lnTo>
                  <a:lnTo>
                    <a:pt x="1744218" y="1013460"/>
                  </a:lnTo>
                  <a:lnTo>
                    <a:pt x="1746504" y="1013460"/>
                  </a:lnTo>
                  <a:lnTo>
                    <a:pt x="1784604" y="1015746"/>
                  </a:lnTo>
                  <a:lnTo>
                    <a:pt x="1786128" y="1014984"/>
                  </a:lnTo>
                  <a:lnTo>
                    <a:pt x="1787652" y="1011174"/>
                  </a:lnTo>
                  <a:close/>
                </a:path>
                <a:path w="3888104" h="1020445">
                  <a:moveTo>
                    <a:pt x="1851660" y="1014222"/>
                  </a:moveTo>
                  <a:lnTo>
                    <a:pt x="1850136" y="1011174"/>
                  </a:lnTo>
                  <a:lnTo>
                    <a:pt x="1847088" y="1009650"/>
                  </a:lnTo>
                  <a:lnTo>
                    <a:pt x="1810512" y="1008126"/>
                  </a:lnTo>
                  <a:lnTo>
                    <a:pt x="1808226" y="1008888"/>
                  </a:lnTo>
                  <a:lnTo>
                    <a:pt x="1806702" y="1009650"/>
                  </a:lnTo>
                  <a:lnTo>
                    <a:pt x="1805940" y="1012698"/>
                  </a:lnTo>
                  <a:lnTo>
                    <a:pt x="1806702" y="1016508"/>
                  </a:lnTo>
                  <a:lnTo>
                    <a:pt x="1808226" y="1017270"/>
                  </a:lnTo>
                  <a:lnTo>
                    <a:pt x="1848612" y="1018794"/>
                  </a:lnTo>
                  <a:lnTo>
                    <a:pt x="1850136" y="1017270"/>
                  </a:lnTo>
                  <a:lnTo>
                    <a:pt x="1851660" y="1014222"/>
                  </a:lnTo>
                  <a:close/>
                </a:path>
                <a:path w="3888104" h="1020445">
                  <a:moveTo>
                    <a:pt x="1914906" y="1015746"/>
                  </a:moveTo>
                  <a:lnTo>
                    <a:pt x="1914144" y="1012698"/>
                  </a:lnTo>
                  <a:lnTo>
                    <a:pt x="1912620" y="1011174"/>
                  </a:lnTo>
                  <a:lnTo>
                    <a:pt x="1873758" y="1010412"/>
                  </a:lnTo>
                  <a:lnTo>
                    <a:pt x="1870710" y="1011936"/>
                  </a:lnTo>
                  <a:lnTo>
                    <a:pt x="1869186" y="1014984"/>
                  </a:lnTo>
                  <a:lnTo>
                    <a:pt x="1870710" y="1018032"/>
                  </a:lnTo>
                  <a:lnTo>
                    <a:pt x="1872234" y="1019556"/>
                  </a:lnTo>
                  <a:lnTo>
                    <a:pt x="1910334" y="1020318"/>
                  </a:lnTo>
                  <a:lnTo>
                    <a:pt x="1912620" y="1019556"/>
                  </a:lnTo>
                  <a:lnTo>
                    <a:pt x="1914144" y="1018794"/>
                  </a:lnTo>
                  <a:lnTo>
                    <a:pt x="1914906" y="1015746"/>
                  </a:lnTo>
                  <a:close/>
                </a:path>
                <a:path w="3888104" h="1020445">
                  <a:moveTo>
                    <a:pt x="1978914" y="1014984"/>
                  </a:moveTo>
                  <a:lnTo>
                    <a:pt x="1978152" y="1011936"/>
                  </a:lnTo>
                  <a:lnTo>
                    <a:pt x="1976628" y="1011174"/>
                  </a:lnTo>
                  <a:lnTo>
                    <a:pt x="1974342" y="1010412"/>
                  </a:lnTo>
                  <a:lnTo>
                    <a:pt x="1936242" y="1011174"/>
                  </a:lnTo>
                  <a:lnTo>
                    <a:pt x="1934718" y="1012698"/>
                  </a:lnTo>
                  <a:lnTo>
                    <a:pt x="1933194" y="1015746"/>
                  </a:lnTo>
                  <a:lnTo>
                    <a:pt x="1934718" y="1018794"/>
                  </a:lnTo>
                  <a:lnTo>
                    <a:pt x="1937766" y="1020318"/>
                  </a:lnTo>
                  <a:lnTo>
                    <a:pt x="1976628" y="1019556"/>
                  </a:lnTo>
                  <a:lnTo>
                    <a:pt x="1978152" y="1018794"/>
                  </a:lnTo>
                  <a:lnTo>
                    <a:pt x="1978914" y="1014984"/>
                  </a:lnTo>
                  <a:close/>
                </a:path>
                <a:path w="3888104" h="1020445">
                  <a:moveTo>
                    <a:pt x="2042922" y="1013460"/>
                  </a:moveTo>
                  <a:lnTo>
                    <a:pt x="2042160" y="1009650"/>
                  </a:lnTo>
                  <a:lnTo>
                    <a:pt x="2040636" y="1008888"/>
                  </a:lnTo>
                  <a:lnTo>
                    <a:pt x="2001774" y="1009650"/>
                  </a:lnTo>
                  <a:lnTo>
                    <a:pt x="1998726" y="1011174"/>
                  </a:lnTo>
                  <a:lnTo>
                    <a:pt x="1997202" y="1014222"/>
                  </a:lnTo>
                  <a:lnTo>
                    <a:pt x="1998726" y="1018032"/>
                  </a:lnTo>
                  <a:lnTo>
                    <a:pt x="2000250" y="1018794"/>
                  </a:lnTo>
                  <a:lnTo>
                    <a:pt x="2038350" y="1018032"/>
                  </a:lnTo>
                  <a:lnTo>
                    <a:pt x="2040636" y="1017270"/>
                  </a:lnTo>
                  <a:lnTo>
                    <a:pt x="2042160" y="1016508"/>
                  </a:lnTo>
                  <a:lnTo>
                    <a:pt x="2042922" y="1013460"/>
                  </a:lnTo>
                  <a:close/>
                </a:path>
                <a:path w="3888104" h="1020445">
                  <a:moveTo>
                    <a:pt x="2106930" y="1009650"/>
                  </a:moveTo>
                  <a:lnTo>
                    <a:pt x="2106168" y="1005840"/>
                  </a:lnTo>
                  <a:lnTo>
                    <a:pt x="2104644" y="1005078"/>
                  </a:lnTo>
                  <a:lnTo>
                    <a:pt x="2102358" y="1005078"/>
                  </a:lnTo>
                  <a:lnTo>
                    <a:pt x="2064258" y="1007364"/>
                  </a:lnTo>
                  <a:lnTo>
                    <a:pt x="2062734" y="1008126"/>
                  </a:lnTo>
                  <a:lnTo>
                    <a:pt x="2061210" y="1011936"/>
                  </a:lnTo>
                  <a:lnTo>
                    <a:pt x="2062734" y="1014984"/>
                  </a:lnTo>
                  <a:lnTo>
                    <a:pt x="2065782" y="1016508"/>
                  </a:lnTo>
                  <a:lnTo>
                    <a:pt x="2102358" y="1014222"/>
                  </a:lnTo>
                  <a:lnTo>
                    <a:pt x="2104644" y="1013460"/>
                  </a:lnTo>
                  <a:lnTo>
                    <a:pt x="2106168" y="1012698"/>
                  </a:lnTo>
                  <a:lnTo>
                    <a:pt x="2106930" y="1009650"/>
                  </a:lnTo>
                  <a:close/>
                </a:path>
                <a:path w="3888104" h="1020445">
                  <a:moveTo>
                    <a:pt x="2170938" y="1003554"/>
                  </a:moveTo>
                  <a:lnTo>
                    <a:pt x="2169414" y="1000506"/>
                  </a:lnTo>
                  <a:lnTo>
                    <a:pt x="2166366" y="998982"/>
                  </a:lnTo>
                  <a:lnTo>
                    <a:pt x="2129790" y="1002792"/>
                  </a:lnTo>
                  <a:lnTo>
                    <a:pt x="2128266" y="1002792"/>
                  </a:lnTo>
                  <a:lnTo>
                    <a:pt x="2126742" y="1003554"/>
                  </a:lnTo>
                  <a:lnTo>
                    <a:pt x="2125218" y="1007364"/>
                  </a:lnTo>
                  <a:lnTo>
                    <a:pt x="2126742" y="1010412"/>
                  </a:lnTo>
                  <a:lnTo>
                    <a:pt x="2129790" y="1011936"/>
                  </a:lnTo>
                  <a:lnTo>
                    <a:pt x="2166366" y="1008126"/>
                  </a:lnTo>
                  <a:lnTo>
                    <a:pt x="2167890" y="1008126"/>
                  </a:lnTo>
                  <a:lnTo>
                    <a:pt x="2169414" y="1007364"/>
                  </a:lnTo>
                  <a:lnTo>
                    <a:pt x="2170938" y="1003554"/>
                  </a:lnTo>
                  <a:close/>
                </a:path>
                <a:path w="3888104" h="1020445">
                  <a:moveTo>
                    <a:pt x="2234184" y="996696"/>
                  </a:moveTo>
                  <a:lnTo>
                    <a:pt x="2233422" y="993648"/>
                  </a:lnTo>
                  <a:lnTo>
                    <a:pt x="2231898" y="992886"/>
                  </a:lnTo>
                  <a:lnTo>
                    <a:pt x="2229612" y="992124"/>
                  </a:lnTo>
                  <a:lnTo>
                    <a:pt x="2193798" y="995934"/>
                  </a:lnTo>
                  <a:lnTo>
                    <a:pt x="2191512" y="996696"/>
                  </a:lnTo>
                  <a:lnTo>
                    <a:pt x="2189988" y="997458"/>
                  </a:lnTo>
                  <a:lnTo>
                    <a:pt x="2189226" y="1000506"/>
                  </a:lnTo>
                  <a:lnTo>
                    <a:pt x="2189988" y="1004316"/>
                  </a:lnTo>
                  <a:lnTo>
                    <a:pt x="2191512" y="1005078"/>
                  </a:lnTo>
                  <a:lnTo>
                    <a:pt x="2193798" y="1005078"/>
                  </a:lnTo>
                  <a:lnTo>
                    <a:pt x="2229612" y="1001268"/>
                  </a:lnTo>
                  <a:lnTo>
                    <a:pt x="2231898" y="1001268"/>
                  </a:lnTo>
                  <a:lnTo>
                    <a:pt x="2233422" y="999744"/>
                  </a:lnTo>
                  <a:lnTo>
                    <a:pt x="2234184" y="996696"/>
                  </a:lnTo>
                  <a:close/>
                </a:path>
                <a:path w="3888104" h="1020445">
                  <a:moveTo>
                    <a:pt x="2298192" y="987552"/>
                  </a:moveTo>
                  <a:lnTo>
                    <a:pt x="2296668" y="984504"/>
                  </a:lnTo>
                  <a:lnTo>
                    <a:pt x="2293620" y="982980"/>
                  </a:lnTo>
                  <a:lnTo>
                    <a:pt x="2291334" y="983742"/>
                  </a:lnTo>
                  <a:lnTo>
                    <a:pt x="2257044" y="988314"/>
                  </a:lnTo>
                  <a:lnTo>
                    <a:pt x="2253996" y="989838"/>
                  </a:lnTo>
                  <a:lnTo>
                    <a:pt x="2252472" y="992886"/>
                  </a:lnTo>
                  <a:lnTo>
                    <a:pt x="2253996" y="995934"/>
                  </a:lnTo>
                  <a:lnTo>
                    <a:pt x="2255520" y="997458"/>
                  </a:lnTo>
                  <a:lnTo>
                    <a:pt x="2257044" y="997458"/>
                  </a:lnTo>
                  <a:lnTo>
                    <a:pt x="2291334" y="992886"/>
                  </a:lnTo>
                  <a:lnTo>
                    <a:pt x="2293620" y="992124"/>
                  </a:lnTo>
                  <a:lnTo>
                    <a:pt x="2295144" y="992124"/>
                  </a:lnTo>
                  <a:lnTo>
                    <a:pt x="2296668" y="991362"/>
                  </a:lnTo>
                  <a:lnTo>
                    <a:pt x="2298192" y="987552"/>
                  </a:lnTo>
                  <a:close/>
                </a:path>
                <a:path w="3888104" h="1020445">
                  <a:moveTo>
                    <a:pt x="2360676" y="976884"/>
                  </a:moveTo>
                  <a:lnTo>
                    <a:pt x="2359914" y="973836"/>
                  </a:lnTo>
                  <a:lnTo>
                    <a:pt x="2358390" y="973074"/>
                  </a:lnTo>
                  <a:lnTo>
                    <a:pt x="2356104" y="972312"/>
                  </a:lnTo>
                  <a:lnTo>
                    <a:pt x="2350770" y="973836"/>
                  </a:lnTo>
                  <a:lnTo>
                    <a:pt x="2320290" y="978408"/>
                  </a:lnTo>
                  <a:lnTo>
                    <a:pt x="2317242" y="979932"/>
                  </a:lnTo>
                  <a:lnTo>
                    <a:pt x="2315718" y="982980"/>
                  </a:lnTo>
                  <a:lnTo>
                    <a:pt x="2317242" y="986790"/>
                  </a:lnTo>
                  <a:lnTo>
                    <a:pt x="2318766" y="987552"/>
                  </a:lnTo>
                  <a:lnTo>
                    <a:pt x="2320290" y="987552"/>
                  </a:lnTo>
                  <a:lnTo>
                    <a:pt x="2350770" y="982980"/>
                  </a:lnTo>
                  <a:lnTo>
                    <a:pt x="2356104" y="981456"/>
                  </a:lnTo>
                  <a:lnTo>
                    <a:pt x="2358390" y="981456"/>
                  </a:lnTo>
                  <a:lnTo>
                    <a:pt x="2359914" y="980694"/>
                  </a:lnTo>
                  <a:lnTo>
                    <a:pt x="2360676" y="976884"/>
                  </a:lnTo>
                  <a:close/>
                </a:path>
                <a:path w="3888104" h="1020445">
                  <a:moveTo>
                    <a:pt x="2423922" y="964692"/>
                  </a:moveTo>
                  <a:lnTo>
                    <a:pt x="2422398" y="961644"/>
                  </a:lnTo>
                  <a:lnTo>
                    <a:pt x="2419350" y="960120"/>
                  </a:lnTo>
                  <a:lnTo>
                    <a:pt x="2417064" y="960882"/>
                  </a:lnTo>
                  <a:lnTo>
                    <a:pt x="2409444" y="962647"/>
                  </a:lnTo>
                  <a:lnTo>
                    <a:pt x="2409444" y="962406"/>
                  </a:lnTo>
                  <a:lnTo>
                    <a:pt x="2383536" y="967740"/>
                  </a:lnTo>
                  <a:lnTo>
                    <a:pt x="2381250" y="967740"/>
                  </a:lnTo>
                  <a:lnTo>
                    <a:pt x="2380488" y="968502"/>
                  </a:lnTo>
                  <a:lnTo>
                    <a:pt x="2378964" y="972312"/>
                  </a:lnTo>
                  <a:lnTo>
                    <a:pt x="2380488" y="975360"/>
                  </a:lnTo>
                  <a:lnTo>
                    <a:pt x="2381250" y="976122"/>
                  </a:lnTo>
                  <a:lnTo>
                    <a:pt x="2383536" y="976884"/>
                  </a:lnTo>
                  <a:lnTo>
                    <a:pt x="2407158" y="972032"/>
                  </a:lnTo>
                  <a:lnTo>
                    <a:pt x="2409444" y="971550"/>
                  </a:lnTo>
                  <a:lnTo>
                    <a:pt x="2410968" y="971550"/>
                  </a:lnTo>
                  <a:lnTo>
                    <a:pt x="2420874" y="969264"/>
                  </a:lnTo>
                  <a:lnTo>
                    <a:pt x="2422398" y="967740"/>
                  </a:lnTo>
                  <a:lnTo>
                    <a:pt x="2423922" y="964692"/>
                  </a:lnTo>
                  <a:close/>
                </a:path>
                <a:path w="3888104" h="1020445">
                  <a:moveTo>
                    <a:pt x="2486406" y="950976"/>
                  </a:moveTo>
                  <a:lnTo>
                    <a:pt x="2484882" y="947928"/>
                  </a:lnTo>
                  <a:lnTo>
                    <a:pt x="2483358" y="946404"/>
                  </a:lnTo>
                  <a:lnTo>
                    <a:pt x="2479548" y="946404"/>
                  </a:lnTo>
                  <a:lnTo>
                    <a:pt x="2465832" y="950214"/>
                  </a:lnTo>
                  <a:lnTo>
                    <a:pt x="2444496" y="954786"/>
                  </a:lnTo>
                  <a:lnTo>
                    <a:pt x="2442972" y="955548"/>
                  </a:lnTo>
                  <a:lnTo>
                    <a:pt x="2441448" y="959358"/>
                  </a:lnTo>
                  <a:lnTo>
                    <a:pt x="2442972" y="962406"/>
                  </a:lnTo>
                  <a:lnTo>
                    <a:pt x="2446020" y="963930"/>
                  </a:lnTo>
                  <a:lnTo>
                    <a:pt x="2448306" y="963168"/>
                  </a:lnTo>
                  <a:lnTo>
                    <a:pt x="2469642" y="958596"/>
                  </a:lnTo>
                  <a:lnTo>
                    <a:pt x="2483358" y="954786"/>
                  </a:lnTo>
                  <a:lnTo>
                    <a:pt x="2484882" y="954024"/>
                  </a:lnTo>
                  <a:lnTo>
                    <a:pt x="2486406" y="950976"/>
                  </a:lnTo>
                  <a:close/>
                </a:path>
                <a:path w="3888104" h="1020445">
                  <a:moveTo>
                    <a:pt x="2548128" y="934974"/>
                  </a:moveTo>
                  <a:lnTo>
                    <a:pt x="2547366" y="931926"/>
                  </a:lnTo>
                  <a:lnTo>
                    <a:pt x="2545842" y="931164"/>
                  </a:lnTo>
                  <a:lnTo>
                    <a:pt x="2543556" y="930402"/>
                  </a:lnTo>
                  <a:lnTo>
                    <a:pt x="2542032" y="931164"/>
                  </a:lnTo>
                  <a:lnTo>
                    <a:pt x="2506218" y="940308"/>
                  </a:lnTo>
                  <a:lnTo>
                    <a:pt x="2505456" y="941070"/>
                  </a:lnTo>
                  <a:lnTo>
                    <a:pt x="2503932" y="944118"/>
                  </a:lnTo>
                  <a:lnTo>
                    <a:pt x="2505456" y="947928"/>
                  </a:lnTo>
                  <a:lnTo>
                    <a:pt x="2506218" y="948690"/>
                  </a:lnTo>
                  <a:lnTo>
                    <a:pt x="2510028" y="948690"/>
                  </a:lnTo>
                  <a:lnTo>
                    <a:pt x="2545842" y="939546"/>
                  </a:lnTo>
                  <a:lnTo>
                    <a:pt x="2547366" y="938784"/>
                  </a:lnTo>
                  <a:lnTo>
                    <a:pt x="2548128" y="934974"/>
                  </a:lnTo>
                  <a:close/>
                </a:path>
                <a:path w="3888104" h="1020445">
                  <a:moveTo>
                    <a:pt x="2609850" y="918210"/>
                  </a:moveTo>
                  <a:lnTo>
                    <a:pt x="2608326" y="914400"/>
                  </a:lnTo>
                  <a:lnTo>
                    <a:pt x="2607564" y="913638"/>
                  </a:lnTo>
                  <a:lnTo>
                    <a:pt x="2603754" y="913638"/>
                  </a:lnTo>
                  <a:lnTo>
                    <a:pt x="2580894" y="920496"/>
                  </a:lnTo>
                  <a:lnTo>
                    <a:pt x="2568702" y="923544"/>
                  </a:lnTo>
                  <a:lnTo>
                    <a:pt x="2567178" y="925068"/>
                  </a:lnTo>
                  <a:lnTo>
                    <a:pt x="2565654" y="928116"/>
                  </a:lnTo>
                  <a:lnTo>
                    <a:pt x="2567178" y="931164"/>
                  </a:lnTo>
                  <a:lnTo>
                    <a:pt x="2570226" y="932688"/>
                  </a:lnTo>
                  <a:lnTo>
                    <a:pt x="2572512" y="931926"/>
                  </a:lnTo>
                  <a:lnTo>
                    <a:pt x="2584704" y="928878"/>
                  </a:lnTo>
                  <a:lnTo>
                    <a:pt x="2607564" y="922020"/>
                  </a:lnTo>
                  <a:lnTo>
                    <a:pt x="2608326" y="921258"/>
                  </a:lnTo>
                  <a:lnTo>
                    <a:pt x="2609850" y="918210"/>
                  </a:lnTo>
                  <a:close/>
                </a:path>
                <a:path w="3888104" h="1020445">
                  <a:moveTo>
                    <a:pt x="2670810" y="899160"/>
                  </a:moveTo>
                  <a:lnTo>
                    <a:pt x="2670048" y="896112"/>
                  </a:lnTo>
                  <a:lnTo>
                    <a:pt x="2668524" y="894588"/>
                  </a:lnTo>
                  <a:lnTo>
                    <a:pt x="2664714" y="894588"/>
                  </a:lnTo>
                  <a:lnTo>
                    <a:pt x="2637282" y="903732"/>
                  </a:lnTo>
                  <a:lnTo>
                    <a:pt x="2629662" y="906018"/>
                  </a:lnTo>
                  <a:lnTo>
                    <a:pt x="2628138" y="906780"/>
                  </a:lnTo>
                  <a:lnTo>
                    <a:pt x="2627376" y="909828"/>
                  </a:lnTo>
                  <a:lnTo>
                    <a:pt x="2628138" y="913638"/>
                  </a:lnTo>
                  <a:lnTo>
                    <a:pt x="2629662" y="914400"/>
                  </a:lnTo>
                  <a:lnTo>
                    <a:pt x="2633472" y="914400"/>
                  </a:lnTo>
                  <a:lnTo>
                    <a:pt x="2641092" y="912114"/>
                  </a:lnTo>
                  <a:lnTo>
                    <a:pt x="2668524" y="902970"/>
                  </a:lnTo>
                  <a:lnTo>
                    <a:pt x="2670048" y="902208"/>
                  </a:lnTo>
                  <a:lnTo>
                    <a:pt x="2670810" y="899160"/>
                  </a:lnTo>
                  <a:close/>
                </a:path>
                <a:path w="3888104" h="1020445">
                  <a:moveTo>
                    <a:pt x="2731770" y="878586"/>
                  </a:moveTo>
                  <a:lnTo>
                    <a:pt x="2730246" y="875538"/>
                  </a:lnTo>
                  <a:lnTo>
                    <a:pt x="2728722" y="874014"/>
                  </a:lnTo>
                  <a:lnTo>
                    <a:pt x="2724912" y="874014"/>
                  </a:lnTo>
                  <a:lnTo>
                    <a:pt x="2693670" y="885444"/>
                  </a:lnTo>
                  <a:lnTo>
                    <a:pt x="2690622" y="886206"/>
                  </a:lnTo>
                  <a:lnTo>
                    <a:pt x="2689098" y="886968"/>
                  </a:lnTo>
                  <a:lnTo>
                    <a:pt x="2688336" y="890778"/>
                  </a:lnTo>
                  <a:lnTo>
                    <a:pt x="2689098" y="893826"/>
                  </a:lnTo>
                  <a:lnTo>
                    <a:pt x="2690622" y="894588"/>
                  </a:lnTo>
                  <a:lnTo>
                    <a:pt x="2692908" y="895350"/>
                  </a:lnTo>
                  <a:lnTo>
                    <a:pt x="2694432" y="894588"/>
                  </a:lnTo>
                  <a:lnTo>
                    <a:pt x="2697480" y="893826"/>
                  </a:lnTo>
                  <a:lnTo>
                    <a:pt x="2728722" y="882396"/>
                  </a:lnTo>
                  <a:lnTo>
                    <a:pt x="2730246" y="881634"/>
                  </a:lnTo>
                  <a:lnTo>
                    <a:pt x="2731770" y="878586"/>
                  </a:lnTo>
                  <a:close/>
                </a:path>
                <a:path w="3888104" h="1020445">
                  <a:moveTo>
                    <a:pt x="2791968" y="856488"/>
                  </a:moveTo>
                  <a:lnTo>
                    <a:pt x="2790444" y="852678"/>
                  </a:lnTo>
                  <a:lnTo>
                    <a:pt x="2788920" y="851916"/>
                  </a:lnTo>
                  <a:lnTo>
                    <a:pt x="2785110" y="851916"/>
                  </a:lnTo>
                  <a:lnTo>
                    <a:pt x="2750820" y="864870"/>
                  </a:lnTo>
                  <a:lnTo>
                    <a:pt x="2748534" y="869442"/>
                  </a:lnTo>
                  <a:lnTo>
                    <a:pt x="2750058" y="872490"/>
                  </a:lnTo>
                  <a:lnTo>
                    <a:pt x="2750820" y="873252"/>
                  </a:lnTo>
                  <a:lnTo>
                    <a:pt x="2753106" y="874014"/>
                  </a:lnTo>
                  <a:lnTo>
                    <a:pt x="2754630" y="873252"/>
                  </a:lnTo>
                  <a:lnTo>
                    <a:pt x="2788920" y="860298"/>
                  </a:lnTo>
                  <a:lnTo>
                    <a:pt x="2790444" y="859536"/>
                  </a:lnTo>
                  <a:lnTo>
                    <a:pt x="2791968" y="856488"/>
                  </a:lnTo>
                  <a:close/>
                </a:path>
                <a:path w="3888104" h="1020445">
                  <a:moveTo>
                    <a:pt x="2851404" y="832866"/>
                  </a:moveTo>
                  <a:lnTo>
                    <a:pt x="2849880" y="829056"/>
                  </a:lnTo>
                  <a:lnTo>
                    <a:pt x="2848356" y="828294"/>
                  </a:lnTo>
                  <a:lnTo>
                    <a:pt x="2844546" y="828294"/>
                  </a:lnTo>
                  <a:lnTo>
                    <a:pt x="2809494" y="842772"/>
                  </a:lnTo>
                  <a:lnTo>
                    <a:pt x="2807970" y="846582"/>
                  </a:lnTo>
                  <a:lnTo>
                    <a:pt x="2809494" y="849630"/>
                  </a:lnTo>
                  <a:lnTo>
                    <a:pt x="2812542" y="851154"/>
                  </a:lnTo>
                  <a:lnTo>
                    <a:pt x="2814828" y="850392"/>
                  </a:lnTo>
                  <a:lnTo>
                    <a:pt x="2849880" y="835914"/>
                  </a:lnTo>
                  <a:lnTo>
                    <a:pt x="2851404" y="832866"/>
                  </a:lnTo>
                  <a:close/>
                </a:path>
                <a:path w="3888104" h="1020445">
                  <a:moveTo>
                    <a:pt x="2910078" y="806958"/>
                  </a:moveTo>
                  <a:lnTo>
                    <a:pt x="2908554" y="803910"/>
                  </a:lnTo>
                  <a:lnTo>
                    <a:pt x="2905506" y="802386"/>
                  </a:lnTo>
                  <a:lnTo>
                    <a:pt x="2903220" y="803148"/>
                  </a:lnTo>
                  <a:lnTo>
                    <a:pt x="2869692" y="817626"/>
                  </a:lnTo>
                  <a:lnTo>
                    <a:pt x="2868930" y="818388"/>
                  </a:lnTo>
                  <a:lnTo>
                    <a:pt x="2867406" y="822198"/>
                  </a:lnTo>
                  <a:lnTo>
                    <a:pt x="2868930" y="825246"/>
                  </a:lnTo>
                  <a:lnTo>
                    <a:pt x="2869692" y="826008"/>
                  </a:lnTo>
                  <a:lnTo>
                    <a:pt x="2871978" y="826770"/>
                  </a:lnTo>
                  <a:lnTo>
                    <a:pt x="2908554" y="810768"/>
                  </a:lnTo>
                  <a:lnTo>
                    <a:pt x="2910078" y="806958"/>
                  </a:lnTo>
                  <a:close/>
                </a:path>
                <a:path w="3888104" h="1020445">
                  <a:moveTo>
                    <a:pt x="2967990" y="780288"/>
                  </a:moveTo>
                  <a:lnTo>
                    <a:pt x="2966466" y="777240"/>
                  </a:lnTo>
                  <a:lnTo>
                    <a:pt x="2964942" y="775716"/>
                  </a:lnTo>
                  <a:lnTo>
                    <a:pt x="2961894" y="775716"/>
                  </a:lnTo>
                  <a:lnTo>
                    <a:pt x="2926842" y="792480"/>
                  </a:lnTo>
                  <a:lnTo>
                    <a:pt x="2926080" y="795528"/>
                  </a:lnTo>
                  <a:lnTo>
                    <a:pt x="2926842" y="799338"/>
                  </a:lnTo>
                  <a:lnTo>
                    <a:pt x="2928366" y="800100"/>
                  </a:lnTo>
                  <a:lnTo>
                    <a:pt x="2932176" y="800100"/>
                  </a:lnTo>
                  <a:lnTo>
                    <a:pt x="2965704" y="784098"/>
                  </a:lnTo>
                  <a:lnTo>
                    <a:pt x="2966466" y="783336"/>
                  </a:lnTo>
                  <a:lnTo>
                    <a:pt x="2967990" y="780288"/>
                  </a:lnTo>
                  <a:close/>
                </a:path>
                <a:path w="3888104" h="1020445">
                  <a:moveTo>
                    <a:pt x="3025140" y="752094"/>
                  </a:moveTo>
                  <a:lnTo>
                    <a:pt x="3024378" y="748284"/>
                  </a:lnTo>
                  <a:lnTo>
                    <a:pt x="3022854" y="747522"/>
                  </a:lnTo>
                  <a:lnTo>
                    <a:pt x="3019044" y="747522"/>
                  </a:lnTo>
                  <a:lnTo>
                    <a:pt x="2984754" y="765048"/>
                  </a:lnTo>
                  <a:lnTo>
                    <a:pt x="2983230" y="768096"/>
                  </a:lnTo>
                  <a:lnTo>
                    <a:pt x="2984754" y="771144"/>
                  </a:lnTo>
                  <a:lnTo>
                    <a:pt x="2986278" y="772668"/>
                  </a:lnTo>
                  <a:lnTo>
                    <a:pt x="2990088" y="772668"/>
                  </a:lnTo>
                  <a:lnTo>
                    <a:pt x="3024378" y="755142"/>
                  </a:lnTo>
                  <a:lnTo>
                    <a:pt x="3025140" y="752094"/>
                  </a:lnTo>
                  <a:close/>
                </a:path>
                <a:path w="3888104" h="1020445">
                  <a:moveTo>
                    <a:pt x="3081528" y="721614"/>
                  </a:moveTo>
                  <a:lnTo>
                    <a:pt x="3080766" y="718566"/>
                  </a:lnTo>
                  <a:lnTo>
                    <a:pt x="3079242" y="717804"/>
                  </a:lnTo>
                  <a:lnTo>
                    <a:pt x="3076956" y="717042"/>
                  </a:lnTo>
                  <a:lnTo>
                    <a:pt x="3067812" y="721614"/>
                  </a:lnTo>
                  <a:lnTo>
                    <a:pt x="3043428" y="734568"/>
                  </a:lnTo>
                  <a:lnTo>
                    <a:pt x="3041904" y="736092"/>
                  </a:lnTo>
                  <a:lnTo>
                    <a:pt x="3040380" y="739140"/>
                  </a:lnTo>
                  <a:lnTo>
                    <a:pt x="3041904" y="742188"/>
                  </a:lnTo>
                  <a:lnTo>
                    <a:pt x="3044952" y="743712"/>
                  </a:lnTo>
                  <a:lnTo>
                    <a:pt x="3047238" y="742950"/>
                  </a:lnTo>
                  <a:lnTo>
                    <a:pt x="3071622" y="729996"/>
                  </a:lnTo>
                  <a:lnTo>
                    <a:pt x="3079242" y="726186"/>
                  </a:lnTo>
                  <a:lnTo>
                    <a:pt x="3080766" y="724662"/>
                  </a:lnTo>
                  <a:lnTo>
                    <a:pt x="3081528" y="721614"/>
                  </a:lnTo>
                  <a:close/>
                </a:path>
                <a:path w="3888104" h="1020445">
                  <a:moveTo>
                    <a:pt x="3137916" y="690372"/>
                  </a:moveTo>
                  <a:lnTo>
                    <a:pt x="3136392" y="686562"/>
                  </a:lnTo>
                  <a:lnTo>
                    <a:pt x="3134868" y="685800"/>
                  </a:lnTo>
                  <a:lnTo>
                    <a:pt x="3131058" y="685800"/>
                  </a:lnTo>
                  <a:lnTo>
                    <a:pt x="3118104" y="693420"/>
                  </a:lnTo>
                  <a:lnTo>
                    <a:pt x="3099054" y="704088"/>
                  </a:lnTo>
                  <a:lnTo>
                    <a:pt x="3098292" y="704850"/>
                  </a:lnTo>
                  <a:lnTo>
                    <a:pt x="3096768" y="708660"/>
                  </a:lnTo>
                  <a:lnTo>
                    <a:pt x="3098292" y="711708"/>
                  </a:lnTo>
                  <a:lnTo>
                    <a:pt x="3099054" y="712470"/>
                  </a:lnTo>
                  <a:lnTo>
                    <a:pt x="3101340" y="713232"/>
                  </a:lnTo>
                  <a:lnTo>
                    <a:pt x="3121914" y="701802"/>
                  </a:lnTo>
                  <a:lnTo>
                    <a:pt x="3136392" y="693420"/>
                  </a:lnTo>
                  <a:lnTo>
                    <a:pt x="3137916" y="690372"/>
                  </a:lnTo>
                  <a:close/>
                </a:path>
                <a:path w="3888104" h="1020445">
                  <a:moveTo>
                    <a:pt x="3192018" y="656844"/>
                  </a:moveTo>
                  <a:lnTo>
                    <a:pt x="3191256" y="653796"/>
                  </a:lnTo>
                  <a:lnTo>
                    <a:pt x="3189732" y="653034"/>
                  </a:lnTo>
                  <a:lnTo>
                    <a:pt x="3187446" y="652272"/>
                  </a:lnTo>
                  <a:lnTo>
                    <a:pt x="3185922" y="653034"/>
                  </a:lnTo>
                  <a:lnTo>
                    <a:pt x="3167634" y="664464"/>
                  </a:lnTo>
                  <a:lnTo>
                    <a:pt x="3153156" y="672846"/>
                  </a:lnTo>
                  <a:lnTo>
                    <a:pt x="3152394" y="675894"/>
                  </a:lnTo>
                  <a:lnTo>
                    <a:pt x="3153156" y="679704"/>
                  </a:lnTo>
                  <a:lnTo>
                    <a:pt x="3154680" y="680466"/>
                  </a:lnTo>
                  <a:lnTo>
                    <a:pt x="3158490" y="680466"/>
                  </a:lnTo>
                  <a:lnTo>
                    <a:pt x="3171444" y="672846"/>
                  </a:lnTo>
                  <a:lnTo>
                    <a:pt x="3189732" y="661416"/>
                  </a:lnTo>
                  <a:lnTo>
                    <a:pt x="3191256" y="660654"/>
                  </a:lnTo>
                  <a:lnTo>
                    <a:pt x="3192018" y="656844"/>
                  </a:lnTo>
                  <a:close/>
                </a:path>
                <a:path w="3888104" h="1020445">
                  <a:moveTo>
                    <a:pt x="3246120" y="622554"/>
                  </a:moveTo>
                  <a:lnTo>
                    <a:pt x="3244596" y="619506"/>
                  </a:lnTo>
                  <a:lnTo>
                    <a:pt x="3243834" y="618744"/>
                  </a:lnTo>
                  <a:lnTo>
                    <a:pt x="3241548" y="617982"/>
                  </a:lnTo>
                  <a:lnTo>
                    <a:pt x="3240024" y="618744"/>
                  </a:lnTo>
                  <a:lnTo>
                    <a:pt x="3217164" y="633222"/>
                  </a:lnTo>
                  <a:lnTo>
                    <a:pt x="3209544" y="638556"/>
                  </a:lnTo>
                  <a:lnTo>
                    <a:pt x="3208020" y="639318"/>
                  </a:lnTo>
                  <a:lnTo>
                    <a:pt x="3206496" y="642366"/>
                  </a:lnTo>
                  <a:lnTo>
                    <a:pt x="3208020" y="646176"/>
                  </a:lnTo>
                  <a:lnTo>
                    <a:pt x="3209544" y="646938"/>
                  </a:lnTo>
                  <a:lnTo>
                    <a:pt x="3213354" y="646938"/>
                  </a:lnTo>
                  <a:lnTo>
                    <a:pt x="3220974" y="641604"/>
                  </a:lnTo>
                  <a:lnTo>
                    <a:pt x="3243834" y="627126"/>
                  </a:lnTo>
                  <a:lnTo>
                    <a:pt x="3246120" y="622554"/>
                  </a:lnTo>
                  <a:close/>
                </a:path>
                <a:path w="3888104" h="1020445">
                  <a:moveTo>
                    <a:pt x="3299460" y="586740"/>
                  </a:moveTo>
                  <a:lnTo>
                    <a:pt x="3297936" y="583692"/>
                  </a:lnTo>
                  <a:lnTo>
                    <a:pt x="3294888" y="582168"/>
                  </a:lnTo>
                  <a:lnTo>
                    <a:pt x="3292602" y="582930"/>
                  </a:lnTo>
                  <a:lnTo>
                    <a:pt x="3291078" y="583692"/>
                  </a:lnTo>
                  <a:lnTo>
                    <a:pt x="3263646" y="602742"/>
                  </a:lnTo>
                  <a:lnTo>
                    <a:pt x="3263811" y="602881"/>
                  </a:lnTo>
                  <a:lnTo>
                    <a:pt x="3262884" y="603504"/>
                  </a:lnTo>
                  <a:lnTo>
                    <a:pt x="3261360" y="604266"/>
                  </a:lnTo>
                  <a:lnTo>
                    <a:pt x="3259836" y="607314"/>
                  </a:lnTo>
                  <a:lnTo>
                    <a:pt x="3261360" y="611124"/>
                  </a:lnTo>
                  <a:lnTo>
                    <a:pt x="3262884" y="611886"/>
                  </a:lnTo>
                  <a:lnTo>
                    <a:pt x="3266694" y="611886"/>
                  </a:lnTo>
                  <a:lnTo>
                    <a:pt x="3268980" y="610362"/>
                  </a:lnTo>
                  <a:lnTo>
                    <a:pt x="3270504" y="609600"/>
                  </a:lnTo>
                  <a:lnTo>
                    <a:pt x="3297936" y="590550"/>
                  </a:lnTo>
                  <a:lnTo>
                    <a:pt x="3299460" y="586740"/>
                  </a:lnTo>
                  <a:close/>
                </a:path>
                <a:path w="3888104" h="1020445">
                  <a:moveTo>
                    <a:pt x="3351276" y="549402"/>
                  </a:moveTo>
                  <a:lnTo>
                    <a:pt x="3349752" y="546354"/>
                  </a:lnTo>
                  <a:lnTo>
                    <a:pt x="3348990" y="545592"/>
                  </a:lnTo>
                  <a:lnTo>
                    <a:pt x="3346704" y="544830"/>
                  </a:lnTo>
                  <a:lnTo>
                    <a:pt x="3343656" y="546354"/>
                  </a:lnTo>
                  <a:lnTo>
                    <a:pt x="3313938" y="567690"/>
                  </a:lnTo>
                  <a:lnTo>
                    <a:pt x="3312414" y="571500"/>
                  </a:lnTo>
                  <a:lnTo>
                    <a:pt x="3313938" y="574548"/>
                  </a:lnTo>
                  <a:lnTo>
                    <a:pt x="3316986" y="576072"/>
                  </a:lnTo>
                  <a:lnTo>
                    <a:pt x="3319272" y="575310"/>
                  </a:lnTo>
                  <a:lnTo>
                    <a:pt x="3320796" y="574548"/>
                  </a:lnTo>
                  <a:lnTo>
                    <a:pt x="3350514" y="553212"/>
                  </a:lnTo>
                  <a:lnTo>
                    <a:pt x="3351276" y="549402"/>
                  </a:lnTo>
                  <a:close/>
                </a:path>
                <a:path w="3888104" h="1020445">
                  <a:moveTo>
                    <a:pt x="3402330" y="511302"/>
                  </a:moveTo>
                  <a:lnTo>
                    <a:pt x="3400806" y="507492"/>
                  </a:lnTo>
                  <a:lnTo>
                    <a:pt x="3399282" y="506730"/>
                  </a:lnTo>
                  <a:lnTo>
                    <a:pt x="3396234" y="506730"/>
                  </a:lnTo>
                  <a:lnTo>
                    <a:pt x="3394710" y="507492"/>
                  </a:lnTo>
                  <a:lnTo>
                    <a:pt x="3365754" y="529590"/>
                  </a:lnTo>
                  <a:lnTo>
                    <a:pt x="3364230" y="533400"/>
                  </a:lnTo>
                  <a:lnTo>
                    <a:pt x="3365754" y="536448"/>
                  </a:lnTo>
                  <a:lnTo>
                    <a:pt x="3368802" y="537972"/>
                  </a:lnTo>
                  <a:lnTo>
                    <a:pt x="3370326" y="537210"/>
                  </a:lnTo>
                  <a:lnTo>
                    <a:pt x="3372612" y="536448"/>
                  </a:lnTo>
                  <a:lnTo>
                    <a:pt x="3401568" y="514350"/>
                  </a:lnTo>
                  <a:lnTo>
                    <a:pt x="3402330" y="511302"/>
                  </a:lnTo>
                  <a:close/>
                </a:path>
                <a:path w="3888104" h="1020445">
                  <a:moveTo>
                    <a:pt x="3452622" y="470916"/>
                  </a:moveTo>
                  <a:lnTo>
                    <a:pt x="3451098" y="467868"/>
                  </a:lnTo>
                  <a:lnTo>
                    <a:pt x="3448050" y="466344"/>
                  </a:lnTo>
                  <a:lnTo>
                    <a:pt x="3445764" y="467106"/>
                  </a:lnTo>
                  <a:lnTo>
                    <a:pt x="3444240" y="467868"/>
                  </a:lnTo>
                  <a:lnTo>
                    <a:pt x="3416046" y="490728"/>
                  </a:lnTo>
                  <a:lnTo>
                    <a:pt x="3414522" y="493776"/>
                  </a:lnTo>
                  <a:lnTo>
                    <a:pt x="3416046" y="497586"/>
                  </a:lnTo>
                  <a:lnTo>
                    <a:pt x="3417570" y="498348"/>
                  </a:lnTo>
                  <a:lnTo>
                    <a:pt x="3421380" y="498348"/>
                  </a:lnTo>
                  <a:lnTo>
                    <a:pt x="3422904" y="497586"/>
                  </a:lnTo>
                  <a:lnTo>
                    <a:pt x="3451098" y="474726"/>
                  </a:lnTo>
                  <a:lnTo>
                    <a:pt x="3452622" y="470916"/>
                  </a:lnTo>
                  <a:close/>
                </a:path>
                <a:path w="3888104" h="1020445">
                  <a:moveTo>
                    <a:pt x="3501390" y="429768"/>
                  </a:moveTo>
                  <a:lnTo>
                    <a:pt x="3499866" y="426720"/>
                  </a:lnTo>
                  <a:lnTo>
                    <a:pt x="3496818" y="425196"/>
                  </a:lnTo>
                  <a:lnTo>
                    <a:pt x="3495294" y="425958"/>
                  </a:lnTo>
                  <a:lnTo>
                    <a:pt x="3493008" y="426720"/>
                  </a:lnTo>
                  <a:lnTo>
                    <a:pt x="3465576" y="450342"/>
                  </a:lnTo>
                  <a:lnTo>
                    <a:pt x="3464052" y="453390"/>
                  </a:lnTo>
                  <a:lnTo>
                    <a:pt x="3465576" y="456438"/>
                  </a:lnTo>
                  <a:lnTo>
                    <a:pt x="3467100" y="457962"/>
                  </a:lnTo>
                  <a:lnTo>
                    <a:pt x="3470910" y="457962"/>
                  </a:lnTo>
                  <a:lnTo>
                    <a:pt x="3472434" y="457200"/>
                  </a:lnTo>
                  <a:lnTo>
                    <a:pt x="3499866" y="433578"/>
                  </a:lnTo>
                  <a:lnTo>
                    <a:pt x="3501390" y="429768"/>
                  </a:lnTo>
                  <a:close/>
                </a:path>
                <a:path w="3888104" h="1020445">
                  <a:moveTo>
                    <a:pt x="3549383" y="387096"/>
                  </a:moveTo>
                  <a:lnTo>
                    <a:pt x="3547859" y="384048"/>
                  </a:lnTo>
                  <a:lnTo>
                    <a:pt x="3544824" y="382524"/>
                  </a:lnTo>
                  <a:lnTo>
                    <a:pt x="3542538" y="383286"/>
                  </a:lnTo>
                  <a:lnTo>
                    <a:pt x="3541014" y="384048"/>
                  </a:lnTo>
                  <a:lnTo>
                    <a:pt x="3513582" y="408432"/>
                  </a:lnTo>
                  <a:lnTo>
                    <a:pt x="3512820" y="411480"/>
                  </a:lnTo>
                  <a:lnTo>
                    <a:pt x="3514331" y="414528"/>
                  </a:lnTo>
                  <a:lnTo>
                    <a:pt x="3515855" y="416052"/>
                  </a:lnTo>
                  <a:lnTo>
                    <a:pt x="3518916" y="416052"/>
                  </a:lnTo>
                  <a:lnTo>
                    <a:pt x="3520440" y="415290"/>
                  </a:lnTo>
                  <a:lnTo>
                    <a:pt x="3547859" y="390906"/>
                  </a:lnTo>
                  <a:lnTo>
                    <a:pt x="3549383" y="387096"/>
                  </a:lnTo>
                  <a:close/>
                </a:path>
                <a:path w="3888104" h="1020445">
                  <a:moveTo>
                    <a:pt x="3595878" y="342900"/>
                  </a:moveTo>
                  <a:lnTo>
                    <a:pt x="3594354" y="339852"/>
                  </a:lnTo>
                  <a:lnTo>
                    <a:pt x="3591306" y="338328"/>
                  </a:lnTo>
                  <a:lnTo>
                    <a:pt x="3589007" y="339090"/>
                  </a:lnTo>
                  <a:lnTo>
                    <a:pt x="3587483" y="339852"/>
                  </a:lnTo>
                  <a:lnTo>
                    <a:pt x="3577590" y="349758"/>
                  </a:lnTo>
                  <a:lnTo>
                    <a:pt x="3560826" y="364998"/>
                  </a:lnTo>
                  <a:lnTo>
                    <a:pt x="3560064" y="368808"/>
                  </a:lnTo>
                  <a:lnTo>
                    <a:pt x="3561588" y="371856"/>
                  </a:lnTo>
                  <a:lnTo>
                    <a:pt x="3564636" y="373380"/>
                  </a:lnTo>
                  <a:lnTo>
                    <a:pt x="3567684" y="371856"/>
                  </a:lnTo>
                  <a:lnTo>
                    <a:pt x="3584435" y="356616"/>
                  </a:lnTo>
                  <a:lnTo>
                    <a:pt x="3594354" y="346710"/>
                  </a:lnTo>
                  <a:lnTo>
                    <a:pt x="3595878" y="342900"/>
                  </a:lnTo>
                  <a:close/>
                </a:path>
                <a:path w="3888104" h="1020445">
                  <a:moveTo>
                    <a:pt x="3640836" y="297942"/>
                  </a:moveTo>
                  <a:lnTo>
                    <a:pt x="3640074" y="294894"/>
                  </a:lnTo>
                  <a:lnTo>
                    <a:pt x="3638550" y="294132"/>
                  </a:lnTo>
                  <a:lnTo>
                    <a:pt x="3636264" y="293370"/>
                  </a:lnTo>
                  <a:lnTo>
                    <a:pt x="3633216" y="294894"/>
                  </a:lnTo>
                  <a:lnTo>
                    <a:pt x="3607308" y="320802"/>
                  </a:lnTo>
                  <a:lnTo>
                    <a:pt x="3606533" y="323850"/>
                  </a:lnTo>
                  <a:lnTo>
                    <a:pt x="3607308" y="327660"/>
                  </a:lnTo>
                  <a:lnTo>
                    <a:pt x="3608832" y="328422"/>
                  </a:lnTo>
                  <a:lnTo>
                    <a:pt x="3612642" y="328422"/>
                  </a:lnTo>
                  <a:lnTo>
                    <a:pt x="3614166" y="327660"/>
                  </a:lnTo>
                  <a:lnTo>
                    <a:pt x="3640074" y="301752"/>
                  </a:lnTo>
                  <a:lnTo>
                    <a:pt x="3640836" y="297942"/>
                  </a:lnTo>
                  <a:close/>
                </a:path>
                <a:path w="3888104" h="1020445">
                  <a:moveTo>
                    <a:pt x="3685794" y="252222"/>
                  </a:moveTo>
                  <a:lnTo>
                    <a:pt x="3684270" y="248412"/>
                  </a:lnTo>
                  <a:lnTo>
                    <a:pt x="3682746" y="247650"/>
                  </a:lnTo>
                  <a:lnTo>
                    <a:pt x="3678936" y="247650"/>
                  </a:lnTo>
                  <a:lnTo>
                    <a:pt x="3677412" y="248412"/>
                  </a:lnTo>
                  <a:lnTo>
                    <a:pt x="3659124" y="268224"/>
                  </a:lnTo>
                  <a:lnTo>
                    <a:pt x="3652266" y="275082"/>
                  </a:lnTo>
                  <a:lnTo>
                    <a:pt x="3651504" y="278892"/>
                  </a:lnTo>
                  <a:lnTo>
                    <a:pt x="3652266" y="281940"/>
                  </a:lnTo>
                  <a:lnTo>
                    <a:pt x="3653790" y="282702"/>
                  </a:lnTo>
                  <a:lnTo>
                    <a:pt x="3656076" y="283464"/>
                  </a:lnTo>
                  <a:lnTo>
                    <a:pt x="3659124" y="281940"/>
                  </a:lnTo>
                  <a:lnTo>
                    <a:pt x="3665982" y="275082"/>
                  </a:lnTo>
                  <a:lnTo>
                    <a:pt x="3684270" y="255270"/>
                  </a:lnTo>
                  <a:lnTo>
                    <a:pt x="3685794" y="252222"/>
                  </a:lnTo>
                  <a:close/>
                </a:path>
                <a:path w="3888104" h="1020445">
                  <a:moveTo>
                    <a:pt x="3728466" y="204216"/>
                  </a:moveTo>
                  <a:lnTo>
                    <a:pt x="3726942" y="201168"/>
                  </a:lnTo>
                  <a:lnTo>
                    <a:pt x="3723894" y="199644"/>
                  </a:lnTo>
                  <a:lnTo>
                    <a:pt x="3722370" y="200406"/>
                  </a:lnTo>
                  <a:lnTo>
                    <a:pt x="3720084" y="201168"/>
                  </a:lnTo>
                  <a:lnTo>
                    <a:pt x="3697986" y="226314"/>
                  </a:lnTo>
                  <a:lnTo>
                    <a:pt x="3696462" y="228600"/>
                  </a:lnTo>
                  <a:lnTo>
                    <a:pt x="3694938" y="231648"/>
                  </a:lnTo>
                  <a:lnTo>
                    <a:pt x="3696462" y="235458"/>
                  </a:lnTo>
                  <a:lnTo>
                    <a:pt x="3697986" y="236220"/>
                  </a:lnTo>
                  <a:lnTo>
                    <a:pt x="3701034" y="236220"/>
                  </a:lnTo>
                  <a:lnTo>
                    <a:pt x="3703320" y="235458"/>
                  </a:lnTo>
                  <a:lnTo>
                    <a:pt x="3704844" y="233172"/>
                  </a:lnTo>
                  <a:lnTo>
                    <a:pt x="3726942" y="208026"/>
                  </a:lnTo>
                  <a:lnTo>
                    <a:pt x="3728466" y="204216"/>
                  </a:lnTo>
                  <a:close/>
                </a:path>
                <a:path w="3888104" h="1020445">
                  <a:moveTo>
                    <a:pt x="3770376" y="156210"/>
                  </a:moveTo>
                  <a:lnTo>
                    <a:pt x="3768852" y="153162"/>
                  </a:lnTo>
                  <a:lnTo>
                    <a:pt x="3767328" y="151638"/>
                  </a:lnTo>
                  <a:lnTo>
                    <a:pt x="3763518" y="151638"/>
                  </a:lnTo>
                  <a:lnTo>
                    <a:pt x="3761994" y="152400"/>
                  </a:lnTo>
                  <a:lnTo>
                    <a:pt x="3738372" y="180594"/>
                  </a:lnTo>
                  <a:lnTo>
                    <a:pt x="3737610" y="183642"/>
                  </a:lnTo>
                  <a:lnTo>
                    <a:pt x="3739134" y="187452"/>
                  </a:lnTo>
                  <a:lnTo>
                    <a:pt x="3739896" y="188214"/>
                  </a:lnTo>
                  <a:lnTo>
                    <a:pt x="3743706" y="188214"/>
                  </a:lnTo>
                  <a:lnTo>
                    <a:pt x="3745230" y="187452"/>
                  </a:lnTo>
                  <a:lnTo>
                    <a:pt x="3768852" y="159258"/>
                  </a:lnTo>
                  <a:lnTo>
                    <a:pt x="3770376" y="156210"/>
                  </a:lnTo>
                  <a:close/>
                </a:path>
                <a:path w="3888104" h="1020445">
                  <a:moveTo>
                    <a:pt x="3810762" y="106680"/>
                  </a:moveTo>
                  <a:lnTo>
                    <a:pt x="3809238" y="102870"/>
                  </a:lnTo>
                  <a:lnTo>
                    <a:pt x="3807714" y="102108"/>
                  </a:lnTo>
                  <a:lnTo>
                    <a:pt x="3804666" y="102108"/>
                  </a:lnTo>
                  <a:lnTo>
                    <a:pt x="3802380" y="102870"/>
                  </a:lnTo>
                  <a:lnTo>
                    <a:pt x="3779520" y="131826"/>
                  </a:lnTo>
                  <a:lnTo>
                    <a:pt x="3778758" y="134874"/>
                  </a:lnTo>
                  <a:lnTo>
                    <a:pt x="3781044" y="139446"/>
                  </a:lnTo>
                  <a:lnTo>
                    <a:pt x="3784854" y="139446"/>
                  </a:lnTo>
                  <a:lnTo>
                    <a:pt x="3786378" y="138684"/>
                  </a:lnTo>
                  <a:lnTo>
                    <a:pt x="3809238" y="109728"/>
                  </a:lnTo>
                  <a:lnTo>
                    <a:pt x="3810762" y="106680"/>
                  </a:lnTo>
                  <a:close/>
                </a:path>
                <a:path w="3888104" h="1020445">
                  <a:moveTo>
                    <a:pt x="3849624" y="55626"/>
                  </a:moveTo>
                  <a:lnTo>
                    <a:pt x="3848862" y="52578"/>
                  </a:lnTo>
                  <a:lnTo>
                    <a:pt x="3847338" y="51816"/>
                  </a:lnTo>
                  <a:lnTo>
                    <a:pt x="3845052" y="51054"/>
                  </a:lnTo>
                  <a:lnTo>
                    <a:pt x="3842004" y="52578"/>
                  </a:lnTo>
                  <a:lnTo>
                    <a:pt x="3819906" y="81534"/>
                  </a:lnTo>
                  <a:lnTo>
                    <a:pt x="3818382" y="84582"/>
                  </a:lnTo>
                  <a:lnTo>
                    <a:pt x="3819906" y="88392"/>
                  </a:lnTo>
                  <a:lnTo>
                    <a:pt x="3821430" y="89154"/>
                  </a:lnTo>
                  <a:lnTo>
                    <a:pt x="3824478" y="89154"/>
                  </a:lnTo>
                  <a:lnTo>
                    <a:pt x="3826764" y="88392"/>
                  </a:lnTo>
                  <a:lnTo>
                    <a:pt x="3848862" y="59436"/>
                  </a:lnTo>
                  <a:lnTo>
                    <a:pt x="3849624" y="55626"/>
                  </a:lnTo>
                  <a:close/>
                </a:path>
                <a:path w="3888104" h="1020445">
                  <a:moveTo>
                    <a:pt x="3887724" y="4572"/>
                  </a:moveTo>
                  <a:lnTo>
                    <a:pt x="3886200" y="762"/>
                  </a:lnTo>
                  <a:lnTo>
                    <a:pt x="3884676" y="0"/>
                  </a:lnTo>
                  <a:lnTo>
                    <a:pt x="3880866" y="0"/>
                  </a:lnTo>
                  <a:lnTo>
                    <a:pt x="3879342" y="762"/>
                  </a:lnTo>
                  <a:lnTo>
                    <a:pt x="3879342" y="1524"/>
                  </a:lnTo>
                  <a:lnTo>
                    <a:pt x="3858006" y="30480"/>
                  </a:lnTo>
                  <a:lnTo>
                    <a:pt x="3857244" y="33528"/>
                  </a:lnTo>
                  <a:lnTo>
                    <a:pt x="3858006" y="37338"/>
                  </a:lnTo>
                  <a:lnTo>
                    <a:pt x="3859530" y="38100"/>
                  </a:lnTo>
                  <a:lnTo>
                    <a:pt x="3863340" y="38100"/>
                  </a:lnTo>
                  <a:lnTo>
                    <a:pt x="3864864" y="37338"/>
                  </a:lnTo>
                  <a:lnTo>
                    <a:pt x="3886200" y="8382"/>
                  </a:lnTo>
                  <a:lnTo>
                    <a:pt x="3886200" y="7620"/>
                  </a:lnTo>
                  <a:lnTo>
                    <a:pt x="3887724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66994" y="1793747"/>
              <a:ext cx="1651635" cy="3705860"/>
            </a:xfrm>
            <a:custGeom>
              <a:avLst/>
              <a:gdLst/>
              <a:ahLst/>
              <a:cxnLst/>
              <a:rect l="l" t="t" r="r" b="b"/>
              <a:pathLst>
                <a:path w="1651634" h="3705860">
                  <a:moveTo>
                    <a:pt x="44196" y="16764"/>
                  </a:moveTo>
                  <a:lnTo>
                    <a:pt x="42672" y="13716"/>
                  </a:lnTo>
                  <a:lnTo>
                    <a:pt x="41148" y="12192"/>
                  </a:lnTo>
                  <a:lnTo>
                    <a:pt x="19050" y="4572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8382"/>
                  </a:lnTo>
                  <a:lnTo>
                    <a:pt x="3048" y="9144"/>
                  </a:lnTo>
                  <a:lnTo>
                    <a:pt x="15240" y="12954"/>
                  </a:lnTo>
                  <a:lnTo>
                    <a:pt x="39624" y="21336"/>
                  </a:lnTo>
                  <a:lnTo>
                    <a:pt x="42672" y="19812"/>
                  </a:lnTo>
                  <a:lnTo>
                    <a:pt x="44196" y="16764"/>
                  </a:lnTo>
                  <a:close/>
                </a:path>
                <a:path w="1651634" h="3705860">
                  <a:moveTo>
                    <a:pt x="103632" y="38862"/>
                  </a:moveTo>
                  <a:lnTo>
                    <a:pt x="102870" y="35052"/>
                  </a:lnTo>
                  <a:lnTo>
                    <a:pt x="101346" y="34290"/>
                  </a:lnTo>
                  <a:lnTo>
                    <a:pt x="73914" y="24384"/>
                  </a:lnTo>
                  <a:lnTo>
                    <a:pt x="67056" y="21336"/>
                  </a:lnTo>
                  <a:lnTo>
                    <a:pt x="63246" y="21336"/>
                  </a:lnTo>
                  <a:lnTo>
                    <a:pt x="61722" y="22860"/>
                  </a:lnTo>
                  <a:lnTo>
                    <a:pt x="60960" y="25908"/>
                  </a:lnTo>
                  <a:lnTo>
                    <a:pt x="61722" y="28956"/>
                  </a:lnTo>
                  <a:lnTo>
                    <a:pt x="70104" y="32766"/>
                  </a:lnTo>
                  <a:lnTo>
                    <a:pt x="97536" y="42672"/>
                  </a:lnTo>
                  <a:lnTo>
                    <a:pt x="99060" y="43434"/>
                  </a:lnTo>
                  <a:lnTo>
                    <a:pt x="101346" y="42672"/>
                  </a:lnTo>
                  <a:lnTo>
                    <a:pt x="102870" y="41910"/>
                  </a:lnTo>
                  <a:lnTo>
                    <a:pt x="103632" y="38862"/>
                  </a:lnTo>
                  <a:close/>
                </a:path>
                <a:path w="1651634" h="3705860">
                  <a:moveTo>
                    <a:pt x="163830" y="62484"/>
                  </a:moveTo>
                  <a:lnTo>
                    <a:pt x="162306" y="58674"/>
                  </a:lnTo>
                  <a:lnTo>
                    <a:pt x="160782" y="57912"/>
                  </a:lnTo>
                  <a:lnTo>
                    <a:pt x="128778" y="44958"/>
                  </a:lnTo>
                  <a:lnTo>
                    <a:pt x="127254" y="44196"/>
                  </a:lnTo>
                  <a:lnTo>
                    <a:pt x="123444" y="44196"/>
                  </a:lnTo>
                  <a:lnTo>
                    <a:pt x="121920" y="44958"/>
                  </a:lnTo>
                  <a:lnTo>
                    <a:pt x="120396" y="48768"/>
                  </a:lnTo>
                  <a:lnTo>
                    <a:pt x="121920" y="51816"/>
                  </a:lnTo>
                  <a:lnTo>
                    <a:pt x="124968" y="53340"/>
                  </a:lnTo>
                  <a:lnTo>
                    <a:pt x="156972" y="66294"/>
                  </a:lnTo>
                  <a:lnTo>
                    <a:pt x="159258" y="67056"/>
                  </a:lnTo>
                  <a:lnTo>
                    <a:pt x="162306" y="65532"/>
                  </a:lnTo>
                  <a:lnTo>
                    <a:pt x="163830" y="62484"/>
                  </a:lnTo>
                  <a:close/>
                </a:path>
                <a:path w="1651634" h="3705860">
                  <a:moveTo>
                    <a:pt x="222504" y="87630"/>
                  </a:moveTo>
                  <a:lnTo>
                    <a:pt x="220980" y="83820"/>
                  </a:lnTo>
                  <a:lnTo>
                    <a:pt x="184404" y="67818"/>
                  </a:lnTo>
                  <a:lnTo>
                    <a:pt x="182118" y="68580"/>
                  </a:lnTo>
                  <a:lnTo>
                    <a:pt x="181356" y="69342"/>
                  </a:lnTo>
                  <a:lnTo>
                    <a:pt x="179832" y="72390"/>
                  </a:lnTo>
                  <a:lnTo>
                    <a:pt x="181356" y="76200"/>
                  </a:lnTo>
                  <a:lnTo>
                    <a:pt x="182118" y="76962"/>
                  </a:lnTo>
                  <a:lnTo>
                    <a:pt x="215646" y="91440"/>
                  </a:lnTo>
                  <a:lnTo>
                    <a:pt x="217932" y="92202"/>
                  </a:lnTo>
                  <a:lnTo>
                    <a:pt x="220980" y="90678"/>
                  </a:lnTo>
                  <a:lnTo>
                    <a:pt x="222504" y="87630"/>
                  </a:lnTo>
                  <a:close/>
                </a:path>
                <a:path w="1651634" h="3705860">
                  <a:moveTo>
                    <a:pt x="280416" y="114300"/>
                  </a:moveTo>
                  <a:lnTo>
                    <a:pt x="278892" y="110490"/>
                  </a:lnTo>
                  <a:lnTo>
                    <a:pt x="278130" y="109728"/>
                  </a:lnTo>
                  <a:lnTo>
                    <a:pt x="243078" y="93726"/>
                  </a:lnTo>
                  <a:lnTo>
                    <a:pt x="240792" y="94488"/>
                  </a:lnTo>
                  <a:lnTo>
                    <a:pt x="239268" y="95250"/>
                  </a:lnTo>
                  <a:lnTo>
                    <a:pt x="238506" y="98298"/>
                  </a:lnTo>
                  <a:lnTo>
                    <a:pt x="239268" y="102108"/>
                  </a:lnTo>
                  <a:lnTo>
                    <a:pt x="275844" y="118872"/>
                  </a:lnTo>
                  <a:lnTo>
                    <a:pt x="278130" y="118110"/>
                  </a:lnTo>
                  <a:lnTo>
                    <a:pt x="278892" y="117348"/>
                  </a:lnTo>
                  <a:lnTo>
                    <a:pt x="280416" y="114300"/>
                  </a:lnTo>
                  <a:close/>
                </a:path>
                <a:path w="1651634" h="3705860">
                  <a:moveTo>
                    <a:pt x="338328" y="142494"/>
                  </a:moveTo>
                  <a:lnTo>
                    <a:pt x="336804" y="138684"/>
                  </a:lnTo>
                  <a:lnTo>
                    <a:pt x="300990" y="121158"/>
                  </a:lnTo>
                  <a:lnTo>
                    <a:pt x="298704" y="121920"/>
                  </a:lnTo>
                  <a:lnTo>
                    <a:pt x="297180" y="122682"/>
                  </a:lnTo>
                  <a:lnTo>
                    <a:pt x="296418" y="125730"/>
                  </a:lnTo>
                  <a:lnTo>
                    <a:pt x="297180" y="129540"/>
                  </a:lnTo>
                  <a:lnTo>
                    <a:pt x="331470" y="146304"/>
                  </a:lnTo>
                  <a:lnTo>
                    <a:pt x="333756" y="147066"/>
                  </a:lnTo>
                  <a:lnTo>
                    <a:pt x="336804" y="145542"/>
                  </a:lnTo>
                  <a:lnTo>
                    <a:pt x="338328" y="142494"/>
                  </a:lnTo>
                  <a:close/>
                </a:path>
                <a:path w="1651634" h="3705860">
                  <a:moveTo>
                    <a:pt x="394716" y="172212"/>
                  </a:moveTo>
                  <a:lnTo>
                    <a:pt x="393192" y="168402"/>
                  </a:lnTo>
                  <a:lnTo>
                    <a:pt x="358140" y="150114"/>
                  </a:lnTo>
                  <a:lnTo>
                    <a:pt x="355854" y="150876"/>
                  </a:lnTo>
                  <a:lnTo>
                    <a:pt x="354330" y="151638"/>
                  </a:lnTo>
                  <a:lnTo>
                    <a:pt x="353568" y="154686"/>
                  </a:lnTo>
                  <a:lnTo>
                    <a:pt x="354330" y="157734"/>
                  </a:lnTo>
                  <a:lnTo>
                    <a:pt x="355854" y="159258"/>
                  </a:lnTo>
                  <a:lnTo>
                    <a:pt x="387858" y="176022"/>
                  </a:lnTo>
                  <a:lnTo>
                    <a:pt x="390144" y="176784"/>
                  </a:lnTo>
                  <a:lnTo>
                    <a:pt x="393192" y="175260"/>
                  </a:lnTo>
                  <a:lnTo>
                    <a:pt x="394716" y="172212"/>
                  </a:lnTo>
                  <a:close/>
                </a:path>
                <a:path w="1651634" h="3705860">
                  <a:moveTo>
                    <a:pt x="450342" y="203454"/>
                  </a:moveTo>
                  <a:lnTo>
                    <a:pt x="448818" y="199644"/>
                  </a:lnTo>
                  <a:lnTo>
                    <a:pt x="448056" y="198882"/>
                  </a:lnTo>
                  <a:lnTo>
                    <a:pt x="443484" y="196596"/>
                  </a:lnTo>
                  <a:lnTo>
                    <a:pt x="416052" y="181356"/>
                  </a:lnTo>
                  <a:lnTo>
                    <a:pt x="413766" y="180594"/>
                  </a:lnTo>
                  <a:lnTo>
                    <a:pt x="410718" y="182118"/>
                  </a:lnTo>
                  <a:lnTo>
                    <a:pt x="409194" y="185166"/>
                  </a:lnTo>
                  <a:lnTo>
                    <a:pt x="410718" y="188214"/>
                  </a:lnTo>
                  <a:lnTo>
                    <a:pt x="412242" y="189738"/>
                  </a:lnTo>
                  <a:lnTo>
                    <a:pt x="439674" y="204978"/>
                  </a:lnTo>
                  <a:lnTo>
                    <a:pt x="445770" y="208026"/>
                  </a:lnTo>
                  <a:lnTo>
                    <a:pt x="448056" y="207264"/>
                  </a:lnTo>
                  <a:lnTo>
                    <a:pt x="448818" y="206502"/>
                  </a:lnTo>
                  <a:lnTo>
                    <a:pt x="450342" y="203454"/>
                  </a:lnTo>
                  <a:close/>
                </a:path>
                <a:path w="1651634" h="3705860">
                  <a:moveTo>
                    <a:pt x="505206" y="236220"/>
                  </a:moveTo>
                  <a:lnTo>
                    <a:pt x="504444" y="233172"/>
                  </a:lnTo>
                  <a:lnTo>
                    <a:pt x="502920" y="231648"/>
                  </a:lnTo>
                  <a:lnTo>
                    <a:pt x="493014" y="226314"/>
                  </a:lnTo>
                  <a:lnTo>
                    <a:pt x="471678" y="213360"/>
                  </a:lnTo>
                  <a:lnTo>
                    <a:pt x="469392" y="212598"/>
                  </a:lnTo>
                  <a:lnTo>
                    <a:pt x="466344" y="214122"/>
                  </a:lnTo>
                  <a:lnTo>
                    <a:pt x="464820" y="217170"/>
                  </a:lnTo>
                  <a:lnTo>
                    <a:pt x="466344" y="220218"/>
                  </a:lnTo>
                  <a:lnTo>
                    <a:pt x="467868" y="221742"/>
                  </a:lnTo>
                  <a:lnTo>
                    <a:pt x="489204" y="234696"/>
                  </a:lnTo>
                  <a:lnTo>
                    <a:pt x="500634" y="240792"/>
                  </a:lnTo>
                  <a:lnTo>
                    <a:pt x="502920" y="240030"/>
                  </a:lnTo>
                  <a:lnTo>
                    <a:pt x="504444" y="239268"/>
                  </a:lnTo>
                  <a:lnTo>
                    <a:pt x="505206" y="236220"/>
                  </a:lnTo>
                  <a:close/>
                </a:path>
                <a:path w="1651634" h="3705860">
                  <a:moveTo>
                    <a:pt x="559308" y="270510"/>
                  </a:moveTo>
                  <a:lnTo>
                    <a:pt x="558546" y="267462"/>
                  </a:lnTo>
                  <a:lnTo>
                    <a:pt x="557022" y="265938"/>
                  </a:lnTo>
                  <a:lnTo>
                    <a:pt x="525780" y="246126"/>
                  </a:lnTo>
                  <a:lnTo>
                    <a:pt x="521970" y="246126"/>
                  </a:lnTo>
                  <a:lnTo>
                    <a:pt x="519684" y="250698"/>
                  </a:lnTo>
                  <a:lnTo>
                    <a:pt x="521208" y="253746"/>
                  </a:lnTo>
                  <a:lnTo>
                    <a:pt x="521970" y="254508"/>
                  </a:lnTo>
                  <a:lnTo>
                    <a:pt x="553212" y="274320"/>
                  </a:lnTo>
                  <a:lnTo>
                    <a:pt x="554736" y="275082"/>
                  </a:lnTo>
                  <a:lnTo>
                    <a:pt x="557022" y="274320"/>
                  </a:lnTo>
                  <a:lnTo>
                    <a:pt x="558546" y="273558"/>
                  </a:lnTo>
                  <a:lnTo>
                    <a:pt x="559308" y="270510"/>
                  </a:lnTo>
                  <a:close/>
                </a:path>
                <a:path w="1651634" h="3705860">
                  <a:moveTo>
                    <a:pt x="612648" y="306324"/>
                  </a:moveTo>
                  <a:lnTo>
                    <a:pt x="611886" y="302514"/>
                  </a:lnTo>
                  <a:lnTo>
                    <a:pt x="592074" y="288798"/>
                  </a:lnTo>
                  <a:lnTo>
                    <a:pt x="590550" y="288036"/>
                  </a:lnTo>
                  <a:lnTo>
                    <a:pt x="579882" y="281178"/>
                  </a:lnTo>
                  <a:lnTo>
                    <a:pt x="576072" y="281178"/>
                  </a:lnTo>
                  <a:lnTo>
                    <a:pt x="574548" y="281940"/>
                  </a:lnTo>
                  <a:lnTo>
                    <a:pt x="573024" y="285750"/>
                  </a:lnTo>
                  <a:lnTo>
                    <a:pt x="574548" y="288798"/>
                  </a:lnTo>
                  <a:lnTo>
                    <a:pt x="576072" y="289560"/>
                  </a:lnTo>
                  <a:lnTo>
                    <a:pt x="585355" y="295541"/>
                  </a:lnTo>
                  <a:lnTo>
                    <a:pt x="585216" y="295656"/>
                  </a:lnTo>
                  <a:lnTo>
                    <a:pt x="589026" y="298297"/>
                  </a:lnTo>
                  <a:lnTo>
                    <a:pt x="605028" y="309372"/>
                  </a:lnTo>
                  <a:lnTo>
                    <a:pt x="608076" y="310896"/>
                  </a:lnTo>
                  <a:lnTo>
                    <a:pt x="611124" y="309372"/>
                  </a:lnTo>
                  <a:lnTo>
                    <a:pt x="612648" y="306324"/>
                  </a:lnTo>
                  <a:close/>
                </a:path>
                <a:path w="1651634" h="3705860">
                  <a:moveTo>
                    <a:pt x="665226" y="342900"/>
                  </a:moveTo>
                  <a:lnTo>
                    <a:pt x="663702" y="339852"/>
                  </a:lnTo>
                  <a:lnTo>
                    <a:pt x="633984" y="318516"/>
                  </a:lnTo>
                  <a:lnTo>
                    <a:pt x="630936" y="316992"/>
                  </a:lnTo>
                  <a:lnTo>
                    <a:pt x="628650" y="317754"/>
                  </a:lnTo>
                  <a:lnTo>
                    <a:pt x="627126" y="318516"/>
                  </a:lnTo>
                  <a:lnTo>
                    <a:pt x="626364" y="321564"/>
                  </a:lnTo>
                  <a:lnTo>
                    <a:pt x="627126" y="325374"/>
                  </a:lnTo>
                  <a:lnTo>
                    <a:pt x="656844" y="346710"/>
                  </a:lnTo>
                  <a:lnTo>
                    <a:pt x="658368" y="347472"/>
                  </a:lnTo>
                  <a:lnTo>
                    <a:pt x="662178" y="347472"/>
                  </a:lnTo>
                  <a:lnTo>
                    <a:pt x="663702" y="345948"/>
                  </a:lnTo>
                  <a:lnTo>
                    <a:pt x="665226" y="342900"/>
                  </a:lnTo>
                  <a:close/>
                </a:path>
                <a:path w="1651634" h="3705860">
                  <a:moveTo>
                    <a:pt x="716280" y="381762"/>
                  </a:moveTo>
                  <a:lnTo>
                    <a:pt x="714756" y="377952"/>
                  </a:lnTo>
                  <a:lnTo>
                    <a:pt x="686562" y="355854"/>
                  </a:lnTo>
                  <a:lnTo>
                    <a:pt x="685800" y="355854"/>
                  </a:lnTo>
                  <a:lnTo>
                    <a:pt x="682752" y="354330"/>
                  </a:lnTo>
                  <a:lnTo>
                    <a:pt x="680466" y="355092"/>
                  </a:lnTo>
                  <a:lnTo>
                    <a:pt x="678942" y="355854"/>
                  </a:lnTo>
                  <a:lnTo>
                    <a:pt x="678180" y="358902"/>
                  </a:lnTo>
                  <a:lnTo>
                    <a:pt x="678942" y="362712"/>
                  </a:lnTo>
                  <a:lnTo>
                    <a:pt x="679704" y="362712"/>
                  </a:lnTo>
                  <a:lnTo>
                    <a:pt x="707898" y="384810"/>
                  </a:lnTo>
                  <a:lnTo>
                    <a:pt x="709422" y="385572"/>
                  </a:lnTo>
                  <a:lnTo>
                    <a:pt x="711708" y="386334"/>
                  </a:lnTo>
                  <a:lnTo>
                    <a:pt x="714756" y="384810"/>
                  </a:lnTo>
                  <a:lnTo>
                    <a:pt x="716280" y="381762"/>
                  </a:lnTo>
                  <a:close/>
                </a:path>
                <a:path w="1651634" h="3705860">
                  <a:moveTo>
                    <a:pt x="766572" y="421386"/>
                  </a:moveTo>
                  <a:lnTo>
                    <a:pt x="765048" y="417576"/>
                  </a:lnTo>
                  <a:lnTo>
                    <a:pt x="736854" y="394716"/>
                  </a:lnTo>
                  <a:lnTo>
                    <a:pt x="735330" y="393954"/>
                  </a:lnTo>
                  <a:lnTo>
                    <a:pt x="731520" y="393954"/>
                  </a:lnTo>
                  <a:lnTo>
                    <a:pt x="729996" y="394716"/>
                  </a:lnTo>
                  <a:lnTo>
                    <a:pt x="728472" y="398526"/>
                  </a:lnTo>
                  <a:lnTo>
                    <a:pt x="729996" y="401574"/>
                  </a:lnTo>
                  <a:lnTo>
                    <a:pt x="758190" y="424434"/>
                  </a:lnTo>
                  <a:lnTo>
                    <a:pt x="759714" y="425196"/>
                  </a:lnTo>
                  <a:lnTo>
                    <a:pt x="762000" y="425958"/>
                  </a:lnTo>
                  <a:lnTo>
                    <a:pt x="765048" y="424434"/>
                  </a:lnTo>
                  <a:lnTo>
                    <a:pt x="766572" y="421386"/>
                  </a:lnTo>
                  <a:close/>
                </a:path>
                <a:path w="1651634" h="3705860">
                  <a:moveTo>
                    <a:pt x="815340" y="462534"/>
                  </a:moveTo>
                  <a:lnTo>
                    <a:pt x="813816" y="458724"/>
                  </a:lnTo>
                  <a:lnTo>
                    <a:pt x="786384" y="435102"/>
                  </a:lnTo>
                  <a:lnTo>
                    <a:pt x="784860" y="434340"/>
                  </a:lnTo>
                  <a:lnTo>
                    <a:pt x="781050" y="434340"/>
                  </a:lnTo>
                  <a:lnTo>
                    <a:pt x="779526" y="435102"/>
                  </a:lnTo>
                  <a:lnTo>
                    <a:pt x="778002" y="438912"/>
                  </a:lnTo>
                  <a:lnTo>
                    <a:pt x="779526" y="441960"/>
                  </a:lnTo>
                  <a:lnTo>
                    <a:pt x="806958" y="465582"/>
                  </a:lnTo>
                  <a:lnTo>
                    <a:pt x="809244" y="466344"/>
                  </a:lnTo>
                  <a:lnTo>
                    <a:pt x="810768" y="467106"/>
                  </a:lnTo>
                  <a:lnTo>
                    <a:pt x="813816" y="465582"/>
                  </a:lnTo>
                  <a:lnTo>
                    <a:pt x="815340" y="462534"/>
                  </a:lnTo>
                  <a:close/>
                </a:path>
                <a:path w="1651634" h="3705860">
                  <a:moveTo>
                    <a:pt x="863346" y="504444"/>
                  </a:moveTo>
                  <a:lnTo>
                    <a:pt x="861822" y="501396"/>
                  </a:lnTo>
                  <a:lnTo>
                    <a:pt x="835152" y="477012"/>
                  </a:lnTo>
                  <a:lnTo>
                    <a:pt x="832866" y="476250"/>
                  </a:lnTo>
                  <a:lnTo>
                    <a:pt x="831342" y="475488"/>
                  </a:lnTo>
                  <a:lnTo>
                    <a:pt x="828294" y="477012"/>
                  </a:lnTo>
                  <a:lnTo>
                    <a:pt x="826770" y="480060"/>
                  </a:lnTo>
                  <a:lnTo>
                    <a:pt x="828294" y="483870"/>
                  </a:lnTo>
                  <a:lnTo>
                    <a:pt x="854951" y="508254"/>
                  </a:lnTo>
                  <a:lnTo>
                    <a:pt x="857250" y="509016"/>
                  </a:lnTo>
                  <a:lnTo>
                    <a:pt x="860298" y="509016"/>
                  </a:lnTo>
                  <a:lnTo>
                    <a:pt x="861822" y="507492"/>
                  </a:lnTo>
                  <a:lnTo>
                    <a:pt x="863346" y="504444"/>
                  </a:lnTo>
                  <a:close/>
                </a:path>
                <a:path w="1651634" h="3705860">
                  <a:moveTo>
                    <a:pt x="909828" y="547878"/>
                  </a:moveTo>
                  <a:lnTo>
                    <a:pt x="909053" y="544830"/>
                  </a:lnTo>
                  <a:lnTo>
                    <a:pt x="882396" y="519684"/>
                  </a:lnTo>
                  <a:lnTo>
                    <a:pt x="880872" y="518922"/>
                  </a:lnTo>
                  <a:lnTo>
                    <a:pt x="877062" y="518922"/>
                  </a:lnTo>
                  <a:lnTo>
                    <a:pt x="875525" y="519684"/>
                  </a:lnTo>
                  <a:lnTo>
                    <a:pt x="874001" y="523494"/>
                  </a:lnTo>
                  <a:lnTo>
                    <a:pt x="875525" y="526542"/>
                  </a:lnTo>
                  <a:lnTo>
                    <a:pt x="902208" y="551688"/>
                  </a:lnTo>
                  <a:lnTo>
                    <a:pt x="903732" y="552450"/>
                  </a:lnTo>
                  <a:lnTo>
                    <a:pt x="907529" y="552450"/>
                  </a:lnTo>
                  <a:lnTo>
                    <a:pt x="909053" y="551688"/>
                  </a:lnTo>
                  <a:lnTo>
                    <a:pt x="909828" y="547878"/>
                  </a:lnTo>
                  <a:close/>
                </a:path>
                <a:path w="1651634" h="3705860">
                  <a:moveTo>
                    <a:pt x="955548" y="592836"/>
                  </a:moveTo>
                  <a:lnTo>
                    <a:pt x="954786" y="589788"/>
                  </a:lnTo>
                  <a:lnTo>
                    <a:pt x="928878" y="563880"/>
                  </a:lnTo>
                  <a:lnTo>
                    <a:pt x="927354" y="563118"/>
                  </a:lnTo>
                  <a:lnTo>
                    <a:pt x="923544" y="563118"/>
                  </a:lnTo>
                  <a:lnTo>
                    <a:pt x="922020" y="563880"/>
                  </a:lnTo>
                  <a:lnTo>
                    <a:pt x="920496" y="567690"/>
                  </a:lnTo>
                  <a:lnTo>
                    <a:pt x="922020" y="570738"/>
                  </a:lnTo>
                  <a:lnTo>
                    <a:pt x="947928" y="596646"/>
                  </a:lnTo>
                  <a:lnTo>
                    <a:pt x="949452" y="597408"/>
                  </a:lnTo>
                  <a:lnTo>
                    <a:pt x="953262" y="597408"/>
                  </a:lnTo>
                  <a:lnTo>
                    <a:pt x="954786" y="596646"/>
                  </a:lnTo>
                  <a:lnTo>
                    <a:pt x="955548" y="592836"/>
                  </a:lnTo>
                  <a:close/>
                </a:path>
                <a:path w="1651634" h="3705860">
                  <a:moveTo>
                    <a:pt x="1000506" y="639318"/>
                  </a:moveTo>
                  <a:lnTo>
                    <a:pt x="973836" y="609600"/>
                  </a:lnTo>
                  <a:lnTo>
                    <a:pt x="970026" y="608076"/>
                  </a:lnTo>
                  <a:lnTo>
                    <a:pt x="966978" y="609600"/>
                  </a:lnTo>
                  <a:lnTo>
                    <a:pt x="965454" y="612648"/>
                  </a:lnTo>
                  <a:lnTo>
                    <a:pt x="966978" y="616458"/>
                  </a:lnTo>
                  <a:lnTo>
                    <a:pt x="980694" y="630174"/>
                  </a:lnTo>
                  <a:lnTo>
                    <a:pt x="992124" y="642366"/>
                  </a:lnTo>
                  <a:lnTo>
                    <a:pt x="993648" y="643128"/>
                  </a:lnTo>
                  <a:lnTo>
                    <a:pt x="995934" y="643890"/>
                  </a:lnTo>
                  <a:lnTo>
                    <a:pt x="998982" y="642366"/>
                  </a:lnTo>
                  <a:lnTo>
                    <a:pt x="1000506" y="639318"/>
                  </a:lnTo>
                  <a:close/>
                </a:path>
                <a:path w="1651634" h="3705860">
                  <a:moveTo>
                    <a:pt x="1043178" y="686562"/>
                  </a:moveTo>
                  <a:lnTo>
                    <a:pt x="1042416" y="682752"/>
                  </a:lnTo>
                  <a:lnTo>
                    <a:pt x="1018032" y="656082"/>
                  </a:lnTo>
                  <a:lnTo>
                    <a:pt x="1015746" y="655320"/>
                  </a:lnTo>
                  <a:lnTo>
                    <a:pt x="1014222" y="654558"/>
                  </a:lnTo>
                  <a:lnTo>
                    <a:pt x="1011174" y="656082"/>
                  </a:lnTo>
                  <a:lnTo>
                    <a:pt x="1009650" y="659130"/>
                  </a:lnTo>
                  <a:lnTo>
                    <a:pt x="1011174" y="662940"/>
                  </a:lnTo>
                  <a:lnTo>
                    <a:pt x="1035558" y="689610"/>
                  </a:lnTo>
                  <a:lnTo>
                    <a:pt x="1038606" y="691134"/>
                  </a:lnTo>
                  <a:lnTo>
                    <a:pt x="1040892" y="690372"/>
                  </a:lnTo>
                  <a:lnTo>
                    <a:pt x="1042416" y="689610"/>
                  </a:lnTo>
                  <a:lnTo>
                    <a:pt x="1043178" y="686562"/>
                  </a:lnTo>
                  <a:close/>
                </a:path>
                <a:path w="1651634" h="3705860">
                  <a:moveTo>
                    <a:pt x="1085088" y="734568"/>
                  </a:moveTo>
                  <a:lnTo>
                    <a:pt x="1084326" y="731520"/>
                  </a:lnTo>
                  <a:lnTo>
                    <a:pt x="1060704" y="703326"/>
                  </a:lnTo>
                  <a:lnTo>
                    <a:pt x="1059180" y="702564"/>
                  </a:lnTo>
                  <a:lnTo>
                    <a:pt x="1055370" y="702564"/>
                  </a:lnTo>
                  <a:lnTo>
                    <a:pt x="1053846" y="704088"/>
                  </a:lnTo>
                  <a:lnTo>
                    <a:pt x="1052322" y="707136"/>
                  </a:lnTo>
                  <a:lnTo>
                    <a:pt x="1053846" y="710184"/>
                  </a:lnTo>
                  <a:lnTo>
                    <a:pt x="1077468" y="738378"/>
                  </a:lnTo>
                  <a:lnTo>
                    <a:pt x="1078992" y="739140"/>
                  </a:lnTo>
                  <a:lnTo>
                    <a:pt x="1082802" y="739140"/>
                  </a:lnTo>
                  <a:lnTo>
                    <a:pt x="1084326" y="738378"/>
                  </a:lnTo>
                  <a:lnTo>
                    <a:pt x="1085088" y="734568"/>
                  </a:lnTo>
                  <a:close/>
                </a:path>
                <a:path w="1651634" h="3705860">
                  <a:moveTo>
                    <a:pt x="1126236" y="784098"/>
                  </a:moveTo>
                  <a:lnTo>
                    <a:pt x="1124712" y="781050"/>
                  </a:lnTo>
                  <a:lnTo>
                    <a:pt x="1101852" y="752856"/>
                  </a:lnTo>
                  <a:lnTo>
                    <a:pt x="1101852" y="752094"/>
                  </a:lnTo>
                  <a:lnTo>
                    <a:pt x="1100328" y="751332"/>
                  </a:lnTo>
                  <a:lnTo>
                    <a:pt x="1096518" y="751332"/>
                  </a:lnTo>
                  <a:lnTo>
                    <a:pt x="1094994" y="752856"/>
                  </a:lnTo>
                  <a:lnTo>
                    <a:pt x="1094232" y="755904"/>
                  </a:lnTo>
                  <a:lnTo>
                    <a:pt x="1094994" y="758952"/>
                  </a:lnTo>
                  <a:lnTo>
                    <a:pt x="1094994" y="759714"/>
                  </a:lnTo>
                  <a:lnTo>
                    <a:pt x="1117854" y="787908"/>
                  </a:lnTo>
                  <a:lnTo>
                    <a:pt x="1119378" y="788670"/>
                  </a:lnTo>
                  <a:lnTo>
                    <a:pt x="1123188" y="788670"/>
                  </a:lnTo>
                  <a:lnTo>
                    <a:pt x="1124712" y="787146"/>
                  </a:lnTo>
                  <a:lnTo>
                    <a:pt x="1126236" y="784098"/>
                  </a:lnTo>
                  <a:close/>
                </a:path>
                <a:path w="1651634" h="3705860">
                  <a:moveTo>
                    <a:pt x="1165098" y="834390"/>
                  </a:moveTo>
                  <a:lnTo>
                    <a:pt x="1164336" y="831342"/>
                  </a:lnTo>
                  <a:lnTo>
                    <a:pt x="1142238" y="802386"/>
                  </a:lnTo>
                  <a:lnTo>
                    <a:pt x="1139952" y="801624"/>
                  </a:lnTo>
                  <a:lnTo>
                    <a:pt x="1138428" y="800862"/>
                  </a:lnTo>
                  <a:lnTo>
                    <a:pt x="1135380" y="802386"/>
                  </a:lnTo>
                  <a:lnTo>
                    <a:pt x="1133856" y="805434"/>
                  </a:lnTo>
                  <a:lnTo>
                    <a:pt x="1135380" y="809244"/>
                  </a:lnTo>
                  <a:lnTo>
                    <a:pt x="1157478" y="838200"/>
                  </a:lnTo>
                  <a:lnTo>
                    <a:pt x="1159002" y="838962"/>
                  </a:lnTo>
                  <a:lnTo>
                    <a:pt x="1162812" y="838962"/>
                  </a:lnTo>
                  <a:lnTo>
                    <a:pt x="1164336" y="838200"/>
                  </a:lnTo>
                  <a:lnTo>
                    <a:pt x="1165098" y="834390"/>
                  </a:lnTo>
                  <a:close/>
                </a:path>
                <a:path w="1651634" h="3705860">
                  <a:moveTo>
                    <a:pt x="1203198" y="886206"/>
                  </a:moveTo>
                  <a:lnTo>
                    <a:pt x="1202436" y="882396"/>
                  </a:lnTo>
                  <a:lnTo>
                    <a:pt x="1180338" y="853440"/>
                  </a:lnTo>
                  <a:lnTo>
                    <a:pt x="1177290" y="851916"/>
                  </a:lnTo>
                  <a:lnTo>
                    <a:pt x="1174242" y="853440"/>
                  </a:lnTo>
                  <a:lnTo>
                    <a:pt x="1172718" y="856488"/>
                  </a:lnTo>
                  <a:lnTo>
                    <a:pt x="1173480" y="860298"/>
                  </a:lnTo>
                  <a:lnTo>
                    <a:pt x="1195578" y="889254"/>
                  </a:lnTo>
                  <a:lnTo>
                    <a:pt x="1198626" y="890778"/>
                  </a:lnTo>
                  <a:lnTo>
                    <a:pt x="1200912" y="890016"/>
                  </a:lnTo>
                  <a:lnTo>
                    <a:pt x="1201674" y="889254"/>
                  </a:lnTo>
                  <a:lnTo>
                    <a:pt x="1203198" y="886206"/>
                  </a:lnTo>
                  <a:close/>
                </a:path>
                <a:path w="1651634" h="3705860">
                  <a:moveTo>
                    <a:pt x="1209294" y="3672078"/>
                  </a:moveTo>
                  <a:lnTo>
                    <a:pt x="1207770" y="3668268"/>
                  </a:lnTo>
                  <a:lnTo>
                    <a:pt x="1206246" y="3667506"/>
                  </a:lnTo>
                  <a:lnTo>
                    <a:pt x="1202436" y="3667506"/>
                  </a:lnTo>
                  <a:lnTo>
                    <a:pt x="1200912" y="3668268"/>
                  </a:lnTo>
                  <a:lnTo>
                    <a:pt x="1200912" y="3669030"/>
                  </a:lnTo>
                  <a:lnTo>
                    <a:pt x="1179576" y="3697986"/>
                  </a:lnTo>
                  <a:lnTo>
                    <a:pt x="1178814" y="3701034"/>
                  </a:lnTo>
                  <a:lnTo>
                    <a:pt x="1179576" y="3704844"/>
                  </a:lnTo>
                  <a:lnTo>
                    <a:pt x="1181100" y="3705606"/>
                  </a:lnTo>
                  <a:lnTo>
                    <a:pt x="1184910" y="3705606"/>
                  </a:lnTo>
                  <a:lnTo>
                    <a:pt x="1186434" y="3704844"/>
                  </a:lnTo>
                  <a:lnTo>
                    <a:pt x="1207770" y="3675888"/>
                  </a:lnTo>
                  <a:lnTo>
                    <a:pt x="1207770" y="3675126"/>
                  </a:lnTo>
                  <a:lnTo>
                    <a:pt x="1209294" y="3672078"/>
                  </a:lnTo>
                  <a:close/>
                </a:path>
                <a:path w="1651634" h="3705860">
                  <a:moveTo>
                    <a:pt x="1239774" y="938784"/>
                  </a:moveTo>
                  <a:lnTo>
                    <a:pt x="1239012" y="934974"/>
                  </a:lnTo>
                  <a:lnTo>
                    <a:pt x="1217676" y="905256"/>
                  </a:lnTo>
                  <a:lnTo>
                    <a:pt x="1214628" y="903732"/>
                  </a:lnTo>
                  <a:lnTo>
                    <a:pt x="1211580" y="905256"/>
                  </a:lnTo>
                  <a:lnTo>
                    <a:pt x="1210056" y="908304"/>
                  </a:lnTo>
                  <a:lnTo>
                    <a:pt x="1210818" y="912114"/>
                  </a:lnTo>
                  <a:lnTo>
                    <a:pt x="1232154" y="941832"/>
                  </a:lnTo>
                  <a:lnTo>
                    <a:pt x="1235202" y="943356"/>
                  </a:lnTo>
                  <a:lnTo>
                    <a:pt x="1237488" y="942594"/>
                  </a:lnTo>
                  <a:lnTo>
                    <a:pt x="1239012" y="941832"/>
                  </a:lnTo>
                  <a:lnTo>
                    <a:pt x="1239774" y="938784"/>
                  </a:lnTo>
                  <a:close/>
                </a:path>
                <a:path w="1651634" h="3705860">
                  <a:moveTo>
                    <a:pt x="1245870" y="3618738"/>
                  </a:moveTo>
                  <a:lnTo>
                    <a:pt x="1244346" y="3615690"/>
                  </a:lnTo>
                  <a:lnTo>
                    <a:pt x="1241298" y="3614166"/>
                  </a:lnTo>
                  <a:lnTo>
                    <a:pt x="1239012" y="3614928"/>
                  </a:lnTo>
                  <a:lnTo>
                    <a:pt x="1237488" y="3615690"/>
                  </a:lnTo>
                  <a:lnTo>
                    <a:pt x="1233678" y="3621786"/>
                  </a:lnTo>
                  <a:lnTo>
                    <a:pt x="1216914" y="3645408"/>
                  </a:lnTo>
                  <a:lnTo>
                    <a:pt x="1215390" y="3649218"/>
                  </a:lnTo>
                  <a:lnTo>
                    <a:pt x="1216914" y="3652266"/>
                  </a:lnTo>
                  <a:lnTo>
                    <a:pt x="1219962" y="3653790"/>
                  </a:lnTo>
                  <a:lnTo>
                    <a:pt x="1222248" y="3653028"/>
                  </a:lnTo>
                  <a:lnTo>
                    <a:pt x="1223772" y="3652266"/>
                  </a:lnTo>
                  <a:lnTo>
                    <a:pt x="1240536" y="3628644"/>
                  </a:lnTo>
                  <a:lnTo>
                    <a:pt x="1244346" y="3622548"/>
                  </a:lnTo>
                  <a:lnTo>
                    <a:pt x="1245870" y="3618738"/>
                  </a:lnTo>
                  <a:close/>
                </a:path>
                <a:path w="1651634" h="3705860">
                  <a:moveTo>
                    <a:pt x="1274826" y="992124"/>
                  </a:moveTo>
                  <a:lnTo>
                    <a:pt x="1274064" y="989076"/>
                  </a:lnTo>
                  <a:lnTo>
                    <a:pt x="1271778" y="986028"/>
                  </a:lnTo>
                  <a:lnTo>
                    <a:pt x="1254252" y="957834"/>
                  </a:lnTo>
                  <a:lnTo>
                    <a:pt x="1251966" y="957072"/>
                  </a:lnTo>
                  <a:lnTo>
                    <a:pt x="1248918" y="957072"/>
                  </a:lnTo>
                  <a:lnTo>
                    <a:pt x="1247394" y="958596"/>
                  </a:lnTo>
                  <a:lnTo>
                    <a:pt x="1245870" y="961644"/>
                  </a:lnTo>
                  <a:lnTo>
                    <a:pt x="1247394" y="964692"/>
                  </a:lnTo>
                  <a:lnTo>
                    <a:pt x="1264920" y="992886"/>
                  </a:lnTo>
                  <a:lnTo>
                    <a:pt x="1267206" y="995934"/>
                  </a:lnTo>
                  <a:lnTo>
                    <a:pt x="1268730" y="996696"/>
                  </a:lnTo>
                  <a:lnTo>
                    <a:pt x="1272540" y="996696"/>
                  </a:lnTo>
                  <a:lnTo>
                    <a:pt x="1274064" y="995172"/>
                  </a:lnTo>
                  <a:lnTo>
                    <a:pt x="1274826" y="992124"/>
                  </a:lnTo>
                  <a:close/>
                </a:path>
                <a:path w="1651634" h="3705860">
                  <a:moveTo>
                    <a:pt x="1280160" y="3565398"/>
                  </a:moveTo>
                  <a:lnTo>
                    <a:pt x="1279398" y="3562350"/>
                  </a:lnTo>
                  <a:lnTo>
                    <a:pt x="1277874" y="3560826"/>
                  </a:lnTo>
                  <a:lnTo>
                    <a:pt x="1274064" y="3560826"/>
                  </a:lnTo>
                  <a:lnTo>
                    <a:pt x="1272540" y="3561588"/>
                  </a:lnTo>
                  <a:lnTo>
                    <a:pt x="1252728" y="3592830"/>
                  </a:lnTo>
                  <a:lnTo>
                    <a:pt x="1251204" y="3595878"/>
                  </a:lnTo>
                  <a:lnTo>
                    <a:pt x="1252728" y="3599688"/>
                  </a:lnTo>
                  <a:lnTo>
                    <a:pt x="1254252" y="3600450"/>
                  </a:lnTo>
                  <a:lnTo>
                    <a:pt x="1258062" y="3600450"/>
                  </a:lnTo>
                  <a:lnTo>
                    <a:pt x="1259586" y="3599688"/>
                  </a:lnTo>
                  <a:lnTo>
                    <a:pt x="1279398" y="3568446"/>
                  </a:lnTo>
                  <a:lnTo>
                    <a:pt x="1280160" y="3565398"/>
                  </a:lnTo>
                  <a:close/>
                </a:path>
                <a:path w="1651634" h="3705860">
                  <a:moveTo>
                    <a:pt x="1309116" y="1046226"/>
                  </a:moveTo>
                  <a:lnTo>
                    <a:pt x="1303020" y="1034796"/>
                  </a:lnTo>
                  <a:lnTo>
                    <a:pt x="1288542" y="1011936"/>
                  </a:lnTo>
                  <a:lnTo>
                    <a:pt x="1287018" y="1011174"/>
                  </a:lnTo>
                  <a:lnTo>
                    <a:pt x="1283208" y="1011174"/>
                  </a:lnTo>
                  <a:lnTo>
                    <a:pt x="1281684" y="1011936"/>
                  </a:lnTo>
                  <a:lnTo>
                    <a:pt x="1280160" y="1015746"/>
                  </a:lnTo>
                  <a:lnTo>
                    <a:pt x="1281684" y="1018794"/>
                  </a:lnTo>
                  <a:lnTo>
                    <a:pt x="1296162" y="1041654"/>
                  </a:lnTo>
                  <a:lnTo>
                    <a:pt x="1300734" y="1050036"/>
                  </a:lnTo>
                  <a:lnTo>
                    <a:pt x="1302258" y="1050798"/>
                  </a:lnTo>
                  <a:lnTo>
                    <a:pt x="1306068" y="1050798"/>
                  </a:lnTo>
                  <a:lnTo>
                    <a:pt x="1307592" y="1050036"/>
                  </a:lnTo>
                  <a:lnTo>
                    <a:pt x="1309116" y="1046226"/>
                  </a:lnTo>
                  <a:close/>
                </a:path>
                <a:path w="1651634" h="3705860">
                  <a:moveTo>
                    <a:pt x="1313688" y="3510534"/>
                  </a:moveTo>
                  <a:lnTo>
                    <a:pt x="1312926" y="3507486"/>
                  </a:lnTo>
                  <a:lnTo>
                    <a:pt x="1311402" y="3506724"/>
                  </a:lnTo>
                  <a:lnTo>
                    <a:pt x="1309116" y="3505962"/>
                  </a:lnTo>
                  <a:lnTo>
                    <a:pt x="1306068" y="3507486"/>
                  </a:lnTo>
                  <a:lnTo>
                    <a:pt x="1296162" y="3524250"/>
                  </a:lnTo>
                  <a:lnTo>
                    <a:pt x="1287018" y="3538728"/>
                  </a:lnTo>
                  <a:lnTo>
                    <a:pt x="1285494" y="3541776"/>
                  </a:lnTo>
                  <a:lnTo>
                    <a:pt x="1287018" y="3545586"/>
                  </a:lnTo>
                  <a:lnTo>
                    <a:pt x="1288542" y="3546348"/>
                  </a:lnTo>
                  <a:lnTo>
                    <a:pt x="1292352" y="3546348"/>
                  </a:lnTo>
                  <a:lnTo>
                    <a:pt x="1293876" y="3545586"/>
                  </a:lnTo>
                  <a:lnTo>
                    <a:pt x="1303020" y="3531108"/>
                  </a:lnTo>
                  <a:lnTo>
                    <a:pt x="1312926" y="3514344"/>
                  </a:lnTo>
                  <a:lnTo>
                    <a:pt x="1313688" y="3510534"/>
                  </a:lnTo>
                  <a:close/>
                </a:path>
                <a:path w="1651634" h="3705860">
                  <a:moveTo>
                    <a:pt x="1341120" y="1101852"/>
                  </a:moveTo>
                  <a:lnTo>
                    <a:pt x="1331976" y="1085088"/>
                  </a:lnTo>
                  <a:lnTo>
                    <a:pt x="1321308" y="1066800"/>
                  </a:lnTo>
                  <a:lnTo>
                    <a:pt x="1318260" y="1065276"/>
                  </a:lnTo>
                  <a:lnTo>
                    <a:pt x="1315212" y="1066800"/>
                  </a:lnTo>
                  <a:lnTo>
                    <a:pt x="1313688" y="1069848"/>
                  </a:lnTo>
                  <a:lnTo>
                    <a:pt x="1314450" y="1073658"/>
                  </a:lnTo>
                  <a:lnTo>
                    <a:pt x="1325118" y="1091946"/>
                  </a:lnTo>
                  <a:lnTo>
                    <a:pt x="1332738" y="1105662"/>
                  </a:lnTo>
                  <a:lnTo>
                    <a:pt x="1335024" y="1106424"/>
                  </a:lnTo>
                  <a:lnTo>
                    <a:pt x="1338072" y="1106424"/>
                  </a:lnTo>
                  <a:lnTo>
                    <a:pt x="1339596" y="1104900"/>
                  </a:lnTo>
                  <a:lnTo>
                    <a:pt x="1341120" y="1101852"/>
                  </a:lnTo>
                  <a:close/>
                </a:path>
                <a:path w="1651634" h="3705860">
                  <a:moveTo>
                    <a:pt x="1345692" y="3455670"/>
                  </a:moveTo>
                  <a:lnTo>
                    <a:pt x="1344930" y="3451860"/>
                  </a:lnTo>
                  <a:lnTo>
                    <a:pt x="1343406" y="3451098"/>
                  </a:lnTo>
                  <a:lnTo>
                    <a:pt x="1339596" y="3451098"/>
                  </a:lnTo>
                  <a:lnTo>
                    <a:pt x="1338072" y="3451860"/>
                  </a:lnTo>
                  <a:lnTo>
                    <a:pt x="1319784" y="3483864"/>
                  </a:lnTo>
                  <a:lnTo>
                    <a:pt x="1319022" y="3486912"/>
                  </a:lnTo>
                  <a:lnTo>
                    <a:pt x="1319784" y="3490722"/>
                  </a:lnTo>
                  <a:lnTo>
                    <a:pt x="1321308" y="3491484"/>
                  </a:lnTo>
                  <a:lnTo>
                    <a:pt x="1325118" y="3491484"/>
                  </a:lnTo>
                  <a:lnTo>
                    <a:pt x="1326642" y="3490722"/>
                  </a:lnTo>
                  <a:lnTo>
                    <a:pt x="1344930" y="3458718"/>
                  </a:lnTo>
                  <a:lnTo>
                    <a:pt x="1345692" y="3455670"/>
                  </a:lnTo>
                  <a:close/>
                </a:path>
                <a:path w="1651634" h="3705860">
                  <a:moveTo>
                    <a:pt x="1371600" y="1158240"/>
                  </a:moveTo>
                  <a:lnTo>
                    <a:pt x="1353312" y="1122426"/>
                  </a:lnTo>
                  <a:lnTo>
                    <a:pt x="1349502" y="1120902"/>
                  </a:lnTo>
                  <a:lnTo>
                    <a:pt x="1346454" y="1122426"/>
                  </a:lnTo>
                  <a:lnTo>
                    <a:pt x="1344930" y="1125474"/>
                  </a:lnTo>
                  <a:lnTo>
                    <a:pt x="1346454" y="1129284"/>
                  </a:lnTo>
                  <a:lnTo>
                    <a:pt x="1354074" y="1142238"/>
                  </a:lnTo>
                  <a:lnTo>
                    <a:pt x="1363980" y="1161288"/>
                  </a:lnTo>
                  <a:lnTo>
                    <a:pt x="1367028" y="1162812"/>
                  </a:lnTo>
                  <a:lnTo>
                    <a:pt x="1369314" y="1162050"/>
                  </a:lnTo>
                  <a:lnTo>
                    <a:pt x="1370838" y="1161288"/>
                  </a:lnTo>
                  <a:lnTo>
                    <a:pt x="1371600" y="1158240"/>
                  </a:lnTo>
                  <a:close/>
                </a:path>
                <a:path w="1651634" h="3705860">
                  <a:moveTo>
                    <a:pt x="1376172" y="3399282"/>
                  </a:moveTo>
                  <a:lnTo>
                    <a:pt x="1375410" y="3396234"/>
                  </a:lnTo>
                  <a:lnTo>
                    <a:pt x="1373886" y="3394710"/>
                  </a:lnTo>
                  <a:lnTo>
                    <a:pt x="1370076" y="3394710"/>
                  </a:lnTo>
                  <a:lnTo>
                    <a:pt x="1368552" y="3395472"/>
                  </a:lnTo>
                  <a:lnTo>
                    <a:pt x="1353312" y="3423666"/>
                  </a:lnTo>
                  <a:lnTo>
                    <a:pt x="1351026" y="3428238"/>
                  </a:lnTo>
                  <a:lnTo>
                    <a:pt x="1350264" y="3431286"/>
                  </a:lnTo>
                  <a:lnTo>
                    <a:pt x="1352550" y="3435858"/>
                  </a:lnTo>
                  <a:lnTo>
                    <a:pt x="1356360" y="3435858"/>
                  </a:lnTo>
                  <a:lnTo>
                    <a:pt x="1357884" y="3435096"/>
                  </a:lnTo>
                  <a:lnTo>
                    <a:pt x="1360170" y="3430524"/>
                  </a:lnTo>
                  <a:lnTo>
                    <a:pt x="1375410" y="3402330"/>
                  </a:lnTo>
                  <a:lnTo>
                    <a:pt x="1376172" y="3399282"/>
                  </a:lnTo>
                  <a:close/>
                </a:path>
                <a:path w="1651634" h="3705860">
                  <a:moveTo>
                    <a:pt x="1401318" y="1214628"/>
                  </a:moveTo>
                  <a:lnTo>
                    <a:pt x="1383792" y="1178814"/>
                  </a:lnTo>
                  <a:lnTo>
                    <a:pt x="1381506" y="1178052"/>
                  </a:lnTo>
                  <a:lnTo>
                    <a:pt x="1378458" y="1178052"/>
                  </a:lnTo>
                  <a:lnTo>
                    <a:pt x="1376934" y="1178814"/>
                  </a:lnTo>
                  <a:lnTo>
                    <a:pt x="1375410" y="1182624"/>
                  </a:lnTo>
                  <a:lnTo>
                    <a:pt x="1392936" y="1218438"/>
                  </a:lnTo>
                  <a:lnTo>
                    <a:pt x="1394460" y="1219200"/>
                  </a:lnTo>
                  <a:lnTo>
                    <a:pt x="1398270" y="1219200"/>
                  </a:lnTo>
                  <a:lnTo>
                    <a:pt x="1399794" y="1218438"/>
                  </a:lnTo>
                  <a:lnTo>
                    <a:pt x="1401318" y="1214628"/>
                  </a:lnTo>
                  <a:close/>
                </a:path>
                <a:path w="1651634" h="3705860">
                  <a:moveTo>
                    <a:pt x="1405890" y="3342132"/>
                  </a:moveTo>
                  <a:lnTo>
                    <a:pt x="1404366" y="3339084"/>
                  </a:lnTo>
                  <a:lnTo>
                    <a:pt x="1402842" y="3337560"/>
                  </a:lnTo>
                  <a:lnTo>
                    <a:pt x="1399032" y="3337560"/>
                  </a:lnTo>
                  <a:lnTo>
                    <a:pt x="1397508" y="3338322"/>
                  </a:lnTo>
                  <a:lnTo>
                    <a:pt x="1381506" y="3371088"/>
                  </a:lnTo>
                  <a:lnTo>
                    <a:pt x="1379982" y="3374898"/>
                  </a:lnTo>
                  <a:lnTo>
                    <a:pt x="1381506" y="3377946"/>
                  </a:lnTo>
                  <a:lnTo>
                    <a:pt x="1384554" y="3379470"/>
                  </a:lnTo>
                  <a:lnTo>
                    <a:pt x="1386840" y="3378708"/>
                  </a:lnTo>
                  <a:lnTo>
                    <a:pt x="1388364" y="3377946"/>
                  </a:lnTo>
                  <a:lnTo>
                    <a:pt x="1405890" y="3342132"/>
                  </a:lnTo>
                  <a:close/>
                </a:path>
                <a:path w="1651634" h="3705860">
                  <a:moveTo>
                    <a:pt x="1428750" y="1272540"/>
                  </a:moveTo>
                  <a:lnTo>
                    <a:pt x="1427988" y="1269492"/>
                  </a:lnTo>
                  <a:lnTo>
                    <a:pt x="1411986" y="1235964"/>
                  </a:lnTo>
                  <a:lnTo>
                    <a:pt x="1410462" y="1235202"/>
                  </a:lnTo>
                  <a:lnTo>
                    <a:pt x="1406652" y="1235202"/>
                  </a:lnTo>
                  <a:lnTo>
                    <a:pt x="1405128" y="1235964"/>
                  </a:lnTo>
                  <a:lnTo>
                    <a:pt x="1404366" y="1239774"/>
                  </a:lnTo>
                  <a:lnTo>
                    <a:pt x="1405128" y="1242822"/>
                  </a:lnTo>
                  <a:lnTo>
                    <a:pt x="1421130" y="1276350"/>
                  </a:lnTo>
                  <a:lnTo>
                    <a:pt x="1422654" y="1277112"/>
                  </a:lnTo>
                  <a:lnTo>
                    <a:pt x="1425702" y="1277112"/>
                  </a:lnTo>
                  <a:lnTo>
                    <a:pt x="1427226" y="1275588"/>
                  </a:lnTo>
                  <a:lnTo>
                    <a:pt x="1428750" y="1272540"/>
                  </a:lnTo>
                  <a:close/>
                </a:path>
                <a:path w="1651634" h="3705860">
                  <a:moveTo>
                    <a:pt x="1433322" y="3284220"/>
                  </a:moveTo>
                  <a:lnTo>
                    <a:pt x="1431798" y="3281172"/>
                  </a:lnTo>
                  <a:lnTo>
                    <a:pt x="1428750" y="3279648"/>
                  </a:lnTo>
                  <a:lnTo>
                    <a:pt x="1426464" y="3280410"/>
                  </a:lnTo>
                  <a:lnTo>
                    <a:pt x="1424940" y="3281172"/>
                  </a:lnTo>
                  <a:lnTo>
                    <a:pt x="1409700" y="3313938"/>
                  </a:lnTo>
                  <a:lnTo>
                    <a:pt x="1408176" y="3317748"/>
                  </a:lnTo>
                  <a:lnTo>
                    <a:pt x="1409700" y="3320796"/>
                  </a:lnTo>
                  <a:lnTo>
                    <a:pt x="1412748" y="3322320"/>
                  </a:lnTo>
                  <a:lnTo>
                    <a:pt x="1415034" y="3321558"/>
                  </a:lnTo>
                  <a:lnTo>
                    <a:pt x="1416558" y="3320796"/>
                  </a:lnTo>
                  <a:lnTo>
                    <a:pt x="1431798" y="3288030"/>
                  </a:lnTo>
                  <a:lnTo>
                    <a:pt x="1433322" y="3284220"/>
                  </a:lnTo>
                  <a:close/>
                </a:path>
                <a:path w="1651634" h="3705860">
                  <a:moveTo>
                    <a:pt x="1455420" y="1331214"/>
                  </a:moveTo>
                  <a:lnTo>
                    <a:pt x="1439418" y="1293876"/>
                  </a:lnTo>
                  <a:lnTo>
                    <a:pt x="1437894" y="1293114"/>
                  </a:lnTo>
                  <a:lnTo>
                    <a:pt x="1434084" y="1293114"/>
                  </a:lnTo>
                  <a:lnTo>
                    <a:pt x="1432560" y="1293876"/>
                  </a:lnTo>
                  <a:lnTo>
                    <a:pt x="1431036" y="1297686"/>
                  </a:lnTo>
                  <a:lnTo>
                    <a:pt x="1432560" y="1300734"/>
                  </a:lnTo>
                  <a:lnTo>
                    <a:pt x="1447038" y="1334262"/>
                  </a:lnTo>
                  <a:lnTo>
                    <a:pt x="1448562" y="1335024"/>
                  </a:lnTo>
                  <a:lnTo>
                    <a:pt x="1450848" y="1335786"/>
                  </a:lnTo>
                  <a:lnTo>
                    <a:pt x="1453896" y="1334262"/>
                  </a:lnTo>
                  <a:lnTo>
                    <a:pt x="1455420" y="1331214"/>
                  </a:lnTo>
                  <a:close/>
                </a:path>
                <a:path w="1651634" h="3705860">
                  <a:moveTo>
                    <a:pt x="1459230" y="3225546"/>
                  </a:moveTo>
                  <a:lnTo>
                    <a:pt x="1457706" y="3222498"/>
                  </a:lnTo>
                  <a:lnTo>
                    <a:pt x="1454658" y="3220974"/>
                  </a:lnTo>
                  <a:lnTo>
                    <a:pt x="1452372" y="3221736"/>
                  </a:lnTo>
                  <a:lnTo>
                    <a:pt x="1450848" y="3222498"/>
                  </a:lnTo>
                  <a:lnTo>
                    <a:pt x="1436370" y="3256026"/>
                  </a:lnTo>
                  <a:lnTo>
                    <a:pt x="1435608" y="3259074"/>
                  </a:lnTo>
                  <a:lnTo>
                    <a:pt x="1436370" y="3262884"/>
                  </a:lnTo>
                  <a:lnTo>
                    <a:pt x="1437894" y="3263646"/>
                  </a:lnTo>
                  <a:lnTo>
                    <a:pt x="1441704" y="3263646"/>
                  </a:lnTo>
                  <a:lnTo>
                    <a:pt x="1443228" y="3262884"/>
                  </a:lnTo>
                  <a:lnTo>
                    <a:pt x="1459230" y="3225546"/>
                  </a:lnTo>
                  <a:close/>
                </a:path>
                <a:path w="1651634" h="3705860">
                  <a:moveTo>
                    <a:pt x="1479804" y="1389888"/>
                  </a:moveTo>
                  <a:lnTo>
                    <a:pt x="1466088" y="1356360"/>
                  </a:lnTo>
                  <a:lnTo>
                    <a:pt x="1464564" y="1353312"/>
                  </a:lnTo>
                  <a:lnTo>
                    <a:pt x="1463040" y="1351788"/>
                  </a:lnTo>
                  <a:lnTo>
                    <a:pt x="1459230" y="1351788"/>
                  </a:lnTo>
                  <a:lnTo>
                    <a:pt x="1457706" y="1353312"/>
                  </a:lnTo>
                  <a:lnTo>
                    <a:pt x="1456944" y="1356360"/>
                  </a:lnTo>
                  <a:lnTo>
                    <a:pt x="1470660" y="1389888"/>
                  </a:lnTo>
                  <a:lnTo>
                    <a:pt x="1472946" y="1394460"/>
                  </a:lnTo>
                  <a:lnTo>
                    <a:pt x="1476756" y="1394460"/>
                  </a:lnTo>
                  <a:lnTo>
                    <a:pt x="1478280" y="1392936"/>
                  </a:lnTo>
                  <a:lnTo>
                    <a:pt x="1479804" y="1389888"/>
                  </a:lnTo>
                  <a:close/>
                </a:path>
                <a:path w="1651634" h="3705860">
                  <a:moveTo>
                    <a:pt x="1483614" y="3166872"/>
                  </a:moveTo>
                  <a:lnTo>
                    <a:pt x="1482090" y="3163062"/>
                  </a:lnTo>
                  <a:lnTo>
                    <a:pt x="1480566" y="3162300"/>
                  </a:lnTo>
                  <a:lnTo>
                    <a:pt x="1476756" y="3162300"/>
                  </a:lnTo>
                  <a:lnTo>
                    <a:pt x="1475994" y="3163062"/>
                  </a:lnTo>
                  <a:lnTo>
                    <a:pt x="1460754" y="3200400"/>
                  </a:lnTo>
                  <a:lnTo>
                    <a:pt x="1461516" y="3203448"/>
                  </a:lnTo>
                  <a:lnTo>
                    <a:pt x="1463040" y="3204972"/>
                  </a:lnTo>
                  <a:lnTo>
                    <a:pt x="1466850" y="3204972"/>
                  </a:lnTo>
                  <a:lnTo>
                    <a:pt x="1468374" y="3203448"/>
                  </a:lnTo>
                  <a:lnTo>
                    <a:pt x="1469898" y="3200400"/>
                  </a:lnTo>
                  <a:lnTo>
                    <a:pt x="1483614" y="3166872"/>
                  </a:lnTo>
                  <a:close/>
                </a:path>
                <a:path w="1651634" h="3705860">
                  <a:moveTo>
                    <a:pt x="1502664" y="1450086"/>
                  </a:moveTo>
                  <a:lnTo>
                    <a:pt x="1488186" y="1411986"/>
                  </a:lnTo>
                  <a:lnTo>
                    <a:pt x="1486662" y="1411224"/>
                  </a:lnTo>
                  <a:lnTo>
                    <a:pt x="1483614" y="1411224"/>
                  </a:lnTo>
                  <a:lnTo>
                    <a:pt x="1482090" y="1411986"/>
                  </a:lnTo>
                  <a:lnTo>
                    <a:pt x="1480566" y="1415796"/>
                  </a:lnTo>
                  <a:lnTo>
                    <a:pt x="1493520" y="1450086"/>
                  </a:lnTo>
                  <a:lnTo>
                    <a:pt x="1495044" y="1453134"/>
                  </a:lnTo>
                  <a:lnTo>
                    <a:pt x="1498092" y="1454658"/>
                  </a:lnTo>
                  <a:lnTo>
                    <a:pt x="1501140" y="1453134"/>
                  </a:lnTo>
                  <a:lnTo>
                    <a:pt x="1502664" y="1450086"/>
                  </a:lnTo>
                  <a:close/>
                </a:path>
                <a:path w="1651634" h="3705860">
                  <a:moveTo>
                    <a:pt x="1506474" y="3106674"/>
                  </a:moveTo>
                  <a:lnTo>
                    <a:pt x="1504950" y="3103626"/>
                  </a:lnTo>
                  <a:lnTo>
                    <a:pt x="1501902" y="3102102"/>
                  </a:lnTo>
                  <a:lnTo>
                    <a:pt x="1499616" y="3102864"/>
                  </a:lnTo>
                  <a:lnTo>
                    <a:pt x="1498092" y="3103626"/>
                  </a:lnTo>
                  <a:lnTo>
                    <a:pt x="1497330" y="3106674"/>
                  </a:lnTo>
                  <a:lnTo>
                    <a:pt x="1496568" y="3108198"/>
                  </a:lnTo>
                  <a:lnTo>
                    <a:pt x="1484376" y="3140964"/>
                  </a:lnTo>
                  <a:lnTo>
                    <a:pt x="1485138" y="3144012"/>
                  </a:lnTo>
                  <a:lnTo>
                    <a:pt x="1486662" y="3145536"/>
                  </a:lnTo>
                  <a:lnTo>
                    <a:pt x="1490472" y="3145536"/>
                  </a:lnTo>
                  <a:lnTo>
                    <a:pt x="1491996" y="3144012"/>
                  </a:lnTo>
                  <a:lnTo>
                    <a:pt x="1493520" y="3140964"/>
                  </a:lnTo>
                  <a:lnTo>
                    <a:pt x="1505712" y="3108198"/>
                  </a:lnTo>
                  <a:lnTo>
                    <a:pt x="1506474" y="3106674"/>
                  </a:lnTo>
                  <a:close/>
                </a:path>
                <a:path w="1651634" h="3705860">
                  <a:moveTo>
                    <a:pt x="1524000" y="1510284"/>
                  </a:moveTo>
                  <a:lnTo>
                    <a:pt x="1511808" y="1475232"/>
                  </a:lnTo>
                  <a:lnTo>
                    <a:pt x="1511046" y="1472184"/>
                  </a:lnTo>
                  <a:lnTo>
                    <a:pt x="1509522" y="1471422"/>
                  </a:lnTo>
                  <a:lnTo>
                    <a:pt x="1507236" y="1470660"/>
                  </a:lnTo>
                  <a:lnTo>
                    <a:pt x="1504188" y="1472184"/>
                  </a:lnTo>
                  <a:lnTo>
                    <a:pt x="1502664" y="1475232"/>
                  </a:lnTo>
                  <a:lnTo>
                    <a:pt x="1514856" y="1510284"/>
                  </a:lnTo>
                  <a:lnTo>
                    <a:pt x="1516380" y="1513332"/>
                  </a:lnTo>
                  <a:lnTo>
                    <a:pt x="1519428" y="1514856"/>
                  </a:lnTo>
                  <a:lnTo>
                    <a:pt x="1521714" y="1514094"/>
                  </a:lnTo>
                  <a:lnTo>
                    <a:pt x="1522476" y="1513332"/>
                  </a:lnTo>
                  <a:lnTo>
                    <a:pt x="1524000" y="1510284"/>
                  </a:lnTo>
                  <a:close/>
                </a:path>
                <a:path w="1651634" h="3705860">
                  <a:moveTo>
                    <a:pt x="1527048" y="3046476"/>
                  </a:moveTo>
                  <a:lnTo>
                    <a:pt x="1526286" y="3043428"/>
                  </a:lnTo>
                  <a:lnTo>
                    <a:pt x="1524762" y="3041904"/>
                  </a:lnTo>
                  <a:lnTo>
                    <a:pt x="1520952" y="3041904"/>
                  </a:lnTo>
                  <a:lnTo>
                    <a:pt x="1519428" y="3043428"/>
                  </a:lnTo>
                  <a:lnTo>
                    <a:pt x="1517904" y="3046476"/>
                  </a:lnTo>
                  <a:lnTo>
                    <a:pt x="1516380" y="3053334"/>
                  </a:lnTo>
                  <a:lnTo>
                    <a:pt x="1506474" y="3080766"/>
                  </a:lnTo>
                  <a:lnTo>
                    <a:pt x="1507236" y="3084576"/>
                  </a:lnTo>
                  <a:lnTo>
                    <a:pt x="1508760" y="3085338"/>
                  </a:lnTo>
                  <a:lnTo>
                    <a:pt x="1512570" y="3085338"/>
                  </a:lnTo>
                  <a:lnTo>
                    <a:pt x="1514094" y="3084576"/>
                  </a:lnTo>
                  <a:lnTo>
                    <a:pt x="1525524" y="3053334"/>
                  </a:lnTo>
                  <a:lnTo>
                    <a:pt x="1527048" y="3046476"/>
                  </a:lnTo>
                  <a:close/>
                </a:path>
                <a:path w="1651634" h="3705860">
                  <a:moveTo>
                    <a:pt x="1543812" y="1568958"/>
                  </a:moveTo>
                  <a:lnTo>
                    <a:pt x="1532382" y="1536192"/>
                  </a:lnTo>
                  <a:lnTo>
                    <a:pt x="1531620" y="1533144"/>
                  </a:lnTo>
                  <a:lnTo>
                    <a:pt x="1530096" y="1531620"/>
                  </a:lnTo>
                  <a:lnTo>
                    <a:pt x="1526286" y="1531620"/>
                  </a:lnTo>
                  <a:lnTo>
                    <a:pt x="1524762" y="1533144"/>
                  </a:lnTo>
                  <a:lnTo>
                    <a:pt x="1523238" y="1536192"/>
                  </a:lnTo>
                  <a:lnTo>
                    <a:pt x="1534668" y="1568958"/>
                  </a:lnTo>
                  <a:lnTo>
                    <a:pt x="1534668" y="1571244"/>
                  </a:lnTo>
                  <a:lnTo>
                    <a:pt x="1536192" y="1574292"/>
                  </a:lnTo>
                  <a:lnTo>
                    <a:pt x="1539240" y="1575816"/>
                  </a:lnTo>
                  <a:lnTo>
                    <a:pt x="1541526" y="1575054"/>
                  </a:lnTo>
                  <a:lnTo>
                    <a:pt x="1542288" y="1574292"/>
                  </a:lnTo>
                  <a:lnTo>
                    <a:pt x="1543812" y="1571244"/>
                  </a:lnTo>
                  <a:lnTo>
                    <a:pt x="1543812" y="1568958"/>
                  </a:lnTo>
                  <a:close/>
                </a:path>
                <a:path w="1651634" h="3705860">
                  <a:moveTo>
                    <a:pt x="1546860" y="2985516"/>
                  </a:moveTo>
                  <a:lnTo>
                    <a:pt x="1545336" y="2982468"/>
                  </a:lnTo>
                  <a:lnTo>
                    <a:pt x="1543812" y="2980944"/>
                  </a:lnTo>
                  <a:lnTo>
                    <a:pt x="1540764" y="2980944"/>
                  </a:lnTo>
                  <a:lnTo>
                    <a:pt x="1539240" y="2982468"/>
                  </a:lnTo>
                  <a:lnTo>
                    <a:pt x="1537716" y="2985516"/>
                  </a:lnTo>
                  <a:lnTo>
                    <a:pt x="1534668" y="2996946"/>
                  </a:lnTo>
                  <a:lnTo>
                    <a:pt x="1527048" y="3020568"/>
                  </a:lnTo>
                  <a:lnTo>
                    <a:pt x="1527810" y="3023616"/>
                  </a:lnTo>
                  <a:lnTo>
                    <a:pt x="1529334" y="3024378"/>
                  </a:lnTo>
                  <a:lnTo>
                    <a:pt x="1531620" y="3025140"/>
                  </a:lnTo>
                  <a:lnTo>
                    <a:pt x="1534668" y="3023616"/>
                  </a:lnTo>
                  <a:lnTo>
                    <a:pt x="1536192" y="3020568"/>
                  </a:lnTo>
                  <a:lnTo>
                    <a:pt x="1543812" y="2996946"/>
                  </a:lnTo>
                  <a:lnTo>
                    <a:pt x="1546860" y="2985516"/>
                  </a:lnTo>
                  <a:close/>
                </a:path>
                <a:path w="1651634" h="3705860">
                  <a:moveTo>
                    <a:pt x="1562100" y="1632204"/>
                  </a:moveTo>
                  <a:lnTo>
                    <a:pt x="1560576" y="1626108"/>
                  </a:lnTo>
                  <a:lnTo>
                    <a:pt x="1551432" y="1597152"/>
                  </a:lnTo>
                  <a:lnTo>
                    <a:pt x="1550670" y="1594104"/>
                  </a:lnTo>
                  <a:lnTo>
                    <a:pt x="1549146" y="1593342"/>
                  </a:lnTo>
                  <a:lnTo>
                    <a:pt x="1546860" y="1592580"/>
                  </a:lnTo>
                  <a:lnTo>
                    <a:pt x="1543812" y="1594104"/>
                  </a:lnTo>
                  <a:lnTo>
                    <a:pt x="1542288" y="1597152"/>
                  </a:lnTo>
                  <a:lnTo>
                    <a:pt x="1551432" y="1626108"/>
                  </a:lnTo>
                  <a:lnTo>
                    <a:pt x="1552956" y="1632204"/>
                  </a:lnTo>
                  <a:lnTo>
                    <a:pt x="1554480" y="1635252"/>
                  </a:lnTo>
                  <a:lnTo>
                    <a:pt x="1556004" y="1636776"/>
                  </a:lnTo>
                  <a:lnTo>
                    <a:pt x="1559052" y="1636776"/>
                  </a:lnTo>
                  <a:lnTo>
                    <a:pt x="1560576" y="1635252"/>
                  </a:lnTo>
                  <a:lnTo>
                    <a:pt x="1562100" y="1632204"/>
                  </a:lnTo>
                  <a:close/>
                </a:path>
                <a:path w="1651634" h="3705860">
                  <a:moveTo>
                    <a:pt x="1564386" y="2923794"/>
                  </a:moveTo>
                  <a:lnTo>
                    <a:pt x="1563624" y="2920746"/>
                  </a:lnTo>
                  <a:lnTo>
                    <a:pt x="1562100" y="2919984"/>
                  </a:lnTo>
                  <a:lnTo>
                    <a:pt x="1559814" y="2919222"/>
                  </a:lnTo>
                  <a:lnTo>
                    <a:pt x="1556766" y="2920746"/>
                  </a:lnTo>
                  <a:lnTo>
                    <a:pt x="1555242" y="2923794"/>
                  </a:lnTo>
                  <a:lnTo>
                    <a:pt x="1551432" y="2940558"/>
                  </a:lnTo>
                  <a:lnTo>
                    <a:pt x="1545336" y="2958846"/>
                  </a:lnTo>
                  <a:lnTo>
                    <a:pt x="1546860" y="2962656"/>
                  </a:lnTo>
                  <a:lnTo>
                    <a:pt x="1548384" y="2963418"/>
                  </a:lnTo>
                  <a:lnTo>
                    <a:pt x="1552194" y="2963418"/>
                  </a:lnTo>
                  <a:lnTo>
                    <a:pt x="1552956" y="2962656"/>
                  </a:lnTo>
                  <a:lnTo>
                    <a:pt x="1554480" y="2958846"/>
                  </a:lnTo>
                  <a:lnTo>
                    <a:pt x="1560576" y="2940558"/>
                  </a:lnTo>
                  <a:lnTo>
                    <a:pt x="1564386" y="2923794"/>
                  </a:lnTo>
                  <a:close/>
                </a:path>
                <a:path w="1651634" h="3705860">
                  <a:moveTo>
                    <a:pt x="1578864" y="1693926"/>
                  </a:moveTo>
                  <a:lnTo>
                    <a:pt x="1568196" y="1655826"/>
                  </a:lnTo>
                  <a:lnTo>
                    <a:pt x="1566672" y="1654302"/>
                  </a:lnTo>
                  <a:lnTo>
                    <a:pt x="1562862" y="1654302"/>
                  </a:lnTo>
                  <a:lnTo>
                    <a:pt x="1561338" y="1655826"/>
                  </a:lnTo>
                  <a:lnTo>
                    <a:pt x="1559814" y="1658874"/>
                  </a:lnTo>
                  <a:lnTo>
                    <a:pt x="1569720" y="1693926"/>
                  </a:lnTo>
                  <a:lnTo>
                    <a:pt x="1570482" y="1697736"/>
                  </a:lnTo>
                  <a:lnTo>
                    <a:pt x="1572006" y="1698498"/>
                  </a:lnTo>
                  <a:lnTo>
                    <a:pt x="1575816" y="1698498"/>
                  </a:lnTo>
                  <a:lnTo>
                    <a:pt x="1577340" y="1697736"/>
                  </a:lnTo>
                  <a:lnTo>
                    <a:pt x="1578864" y="1693926"/>
                  </a:lnTo>
                  <a:close/>
                </a:path>
                <a:path w="1651634" h="3705860">
                  <a:moveTo>
                    <a:pt x="1581150" y="2862072"/>
                  </a:moveTo>
                  <a:lnTo>
                    <a:pt x="1579626" y="2859024"/>
                  </a:lnTo>
                  <a:lnTo>
                    <a:pt x="1576578" y="2857500"/>
                  </a:lnTo>
                  <a:lnTo>
                    <a:pt x="1574292" y="2858262"/>
                  </a:lnTo>
                  <a:lnTo>
                    <a:pt x="1572768" y="2859024"/>
                  </a:lnTo>
                  <a:lnTo>
                    <a:pt x="1562862" y="2897886"/>
                  </a:lnTo>
                  <a:lnTo>
                    <a:pt x="1563624" y="2900934"/>
                  </a:lnTo>
                  <a:lnTo>
                    <a:pt x="1565148" y="2901696"/>
                  </a:lnTo>
                  <a:lnTo>
                    <a:pt x="1567434" y="2902458"/>
                  </a:lnTo>
                  <a:lnTo>
                    <a:pt x="1570482" y="2900934"/>
                  </a:lnTo>
                  <a:lnTo>
                    <a:pt x="1572006" y="2897886"/>
                  </a:lnTo>
                  <a:lnTo>
                    <a:pt x="1581150" y="2862072"/>
                  </a:lnTo>
                  <a:close/>
                </a:path>
                <a:path w="1651634" h="3705860">
                  <a:moveTo>
                    <a:pt x="1593342" y="1756410"/>
                  </a:moveTo>
                  <a:lnTo>
                    <a:pt x="1589532" y="1741170"/>
                  </a:lnTo>
                  <a:lnTo>
                    <a:pt x="1584960" y="1720596"/>
                  </a:lnTo>
                  <a:lnTo>
                    <a:pt x="1583436" y="1717548"/>
                  </a:lnTo>
                  <a:lnTo>
                    <a:pt x="1580388" y="1716024"/>
                  </a:lnTo>
                  <a:lnTo>
                    <a:pt x="1577340" y="1717548"/>
                  </a:lnTo>
                  <a:lnTo>
                    <a:pt x="1575816" y="1720596"/>
                  </a:lnTo>
                  <a:lnTo>
                    <a:pt x="1580388" y="1741170"/>
                  </a:lnTo>
                  <a:lnTo>
                    <a:pt x="1584198" y="1756410"/>
                  </a:lnTo>
                  <a:lnTo>
                    <a:pt x="1585722" y="1759458"/>
                  </a:lnTo>
                  <a:lnTo>
                    <a:pt x="1587246" y="1760982"/>
                  </a:lnTo>
                  <a:lnTo>
                    <a:pt x="1590294" y="1760982"/>
                  </a:lnTo>
                  <a:lnTo>
                    <a:pt x="1591818" y="1759458"/>
                  </a:lnTo>
                  <a:lnTo>
                    <a:pt x="1593342" y="1756410"/>
                  </a:lnTo>
                  <a:close/>
                </a:path>
                <a:path w="1651634" h="3705860">
                  <a:moveTo>
                    <a:pt x="1595628" y="2799588"/>
                  </a:moveTo>
                  <a:lnTo>
                    <a:pt x="1594104" y="2796540"/>
                  </a:lnTo>
                  <a:lnTo>
                    <a:pt x="1591056" y="2795016"/>
                  </a:lnTo>
                  <a:lnTo>
                    <a:pt x="1588770" y="2795778"/>
                  </a:lnTo>
                  <a:lnTo>
                    <a:pt x="1587246" y="2796540"/>
                  </a:lnTo>
                  <a:lnTo>
                    <a:pt x="1578102" y="2835402"/>
                  </a:lnTo>
                  <a:lnTo>
                    <a:pt x="1579626" y="2838450"/>
                  </a:lnTo>
                  <a:lnTo>
                    <a:pt x="1581150" y="2839974"/>
                  </a:lnTo>
                  <a:lnTo>
                    <a:pt x="1584960" y="2839974"/>
                  </a:lnTo>
                  <a:lnTo>
                    <a:pt x="1587246" y="2835402"/>
                  </a:lnTo>
                  <a:lnTo>
                    <a:pt x="1595628" y="2799588"/>
                  </a:lnTo>
                  <a:close/>
                </a:path>
                <a:path w="1651634" h="3705860">
                  <a:moveTo>
                    <a:pt x="1606296" y="1818894"/>
                  </a:moveTo>
                  <a:lnTo>
                    <a:pt x="1599438" y="1783080"/>
                  </a:lnTo>
                  <a:lnTo>
                    <a:pt x="1597914" y="1780032"/>
                  </a:lnTo>
                  <a:lnTo>
                    <a:pt x="1594866" y="1778508"/>
                  </a:lnTo>
                  <a:lnTo>
                    <a:pt x="1592580" y="1779270"/>
                  </a:lnTo>
                  <a:lnTo>
                    <a:pt x="1591056" y="1780032"/>
                  </a:lnTo>
                  <a:lnTo>
                    <a:pt x="1590294" y="1783080"/>
                  </a:lnTo>
                  <a:lnTo>
                    <a:pt x="1597152" y="1818894"/>
                  </a:lnTo>
                  <a:lnTo>
                    <a:pt x="1598676" y="1822704"/>
                  </a:lnTo>
                  <a:lnTo>
                    <a:pt x="1600200" y="1823466"/>
                  </a:lnTo>
                  <a:lnTo>
                    <a:pt x="1604010" y="1823466"/>
                  </a:lnTo>
                  <a:lnTo>
                    <a:pt x="1604772" y="1822704"/>
                  </a:lnTo>
                  <a:lnTo>
                    <a:pt x="1606296" y="1818894"/>
                  </a:lnTo>
                  <a:close/>
                </a:path>
                <a:path w="1651634" h="3705860">
                  <a:moveTo>
                    <a:pt x="1608582" y="2737104"/>
                  </a:moveTo>
                  <a:lnTo>
                    <a:pt x="1607058" y="2734056"/>
                  </a:lnTo>
                  <a:lnTo>
                    <a:pt x="1605534" y="2732532"/>
                  </a:lnTo>
                  <a:lnTo>
                    <a:pt x="1601724" y="2732532"/>
                  </a:lnTo>
                  <a:lnTo>
                    <a:pt x="1600200" y="2734056"/>
                  </a:lnTo>
                  <a:lnTo>
                    <a:pt x="1593342" y="2766822"/>
                  </a:lnTo>
                  <a:lnTo>
                    <a:pt x="1591818" y="2772918"/>
                  </a:lnTo>
                  <a:lnTo>
                    <a:pt x="1593342" y="2775966"/>
                  </a:lnTo>
                  <a:lnTo>
                    <a:pt x="1594866" y="2777490"/>
                  </a:lnTo>
                  <a:lnTo>
                    <a:pt x="1598676" y="2777490"/>
                  </a:lnTo>
                  <a:lnTo>
                    <a:pt x="1600200" y="2775966"/>
                  </a:lnTo>
                  <a:lnTo>
                    <a:pt x="1602486" y="2766822"/>
                  </a:lnTo>
                  <a:lnTo>
                    <a:pt x="1608582" y="2737104"/>
                  </a:lnTo>
                  <a:close/>
                </a:path>
                <a:path w="1651634" h="3705860">
                  <a:moveTo>
                    <a:pt x="1617726" y="1882140"/>
                  </a:moveTo>
                  <a:lnTo>
                    <a:pt x="1613916" y="1857756"/>
                  </a:lnTo>
                  <a:lnTo>
                    <a:pt x="1611630" y="1846326"/>
                  </a:lnTo>
                  <a:lnTo>
                    <a:pt x="1610106" y="1842516"/>
                  </a:lnTo>
                  <a:lnTo>
                    <a:pt x="1608582" y="1841754"/>
                  </a:lnTo>
                  <a:lnTo>
                    <a:pt x="1605534" y="1841754"/>
                  </a:lnTo>
                  <a:lnTo>
                    <a:pt x="1604010" y="1842516"/>
                  </a:lnTo>
                  <a:lnTo>
                    <a:pt x="1602486" y="1846326"/>
                  </a:lnTo>
                  <a:lnTo>
                    <a:pt x="1604772" y="1857756"/>
                  </a:lnTo>
                  <a:lnTo>
                    <a:pt x="1608582" y="1882140"/>
                  </a:lnTo>
                  <a:lnTo>
                    <a:pt x="1610106" y="1885188"/>
                  </a:lnTo>
                  <a:lnTo>
                    <a:pt x="1613154" y="1886712"/>
                  </a:lnTo>
                  <a:lnTo>
                    <a:pt x="1615440" y="1885950"/>
                  </a:lnTo>
                  <a:lnTo>
                    <a:pt x="1616202" y="1885188"/>
                  </a:lnTo>
                  <a:lnTo>
                    <a:pt x="1617726" y="1882140"/>
                  </a:lnTo>
                  <a:close/>
                </a:path>
                <a:path w="1651634" h="3705860">
                  <a:moveTo>
                    <a:pt x="1619250" y="2673858"/>
                  </a:moveTo>
                  <a:lnTo>
                    <a:pt x="1617726" y="2670810"/>
                  </a:lnTo>
                  <a:lnTo>
                    <a:pt x="1616964" y="2670048"/>
                  </a:lnTo>
                  <a:lnTo>
                    <a:pt x="1614678" y="2669286"/>
                  </a:lnTo>
                  <a:lnTo>
                    <a:pt x="1611630" y="2670810"/>
                  </a:lnTo>
                  <a:lnTo>
                    <a:pt x="1610106" y="2673858"/>
                  </a:lnTo>
                  <a:lnTo>
                    <a:pt x="1604772" y="2708148"/>
                  </a:lnTo>
                  <a:lnTo>
                    <a:pt x="1604010" y="2710434"/>
                  </a:lnTo>
                  <a:lnTo>
                    <a:pt x="1605534" y="2713482"/>
                  </a:lnTo>
                  <a:lnTo>
                    <a:pt x="1608582" y="2715006"/>
                  </a:lnTo>
                  <a:lnTo>
                    <a:pt x="1610868" y="2714244"/>
                  </a:lnTo>
                  <a:lnTo>
                    <a:pt x="1612392" y="2713482"/>
                  </a:lnTo>
                  <a:lnTo>
                    <a:pt x="1613916" y="2708148"/>
                  </a:lnTo>
                  <a:lnTo>
                    <a:pt x="1619250" y="2673858"/>
                  </a:lnTo>
                  <a:close/>
                </a:path>
                <a:path w="1651634" h="3705860">
                  <a:moveTo>
                    <a:pt x="1627632" y="1945386"/>
                  </a:moveTo>
                  <a:lnTo>
                    <a:pt x="1623822" y="1917192"/>
                  </a:lnTo>
                  <a:lnTo>
                    <a:pt x="1622298" y="1908810"/>
                  </a:lnTo>
                  <a:lnTo>
                    <a:pt x="1620774" y="1905762"/>
                  </a:lnTo>
                  <a:lnTo>
                    <a:pt x="1617726" y="1904238"/>
                  </a:lnTo>
                  <a:lnTo>
                    <a:pt x="1614678" y="1905762"/>
                  </a:lnTo>
                  <a:lnTo>
                    <a:pt x="1613154" y="1908810"/>
                  </a:lnTo>
                  <a:lnTo>
                    <a:pt x="1614678" y="1917192"/>
                  </a:lnTo>
                  <a:lnTo>
                    <a:pt x="1618488" y="1945386"/>
                  </a:lnTo>
                  <a:lnTo>
                    <a:pt x="1620012" y="1948434"/>
                  </a:lnTo>
                  <a:lnTo>
                    <a:pt x="1623060" y="1949958"/>
                  </a:lnTo>
                  <a:lnTo>
                    <a:pt x="1626108" y="1948434"/>
                  </a:lnTo>
                  <a:lnTo>
                    <a:pt x="1627632" y="1945386"/>
                  </a:lnTo>
                  <a:close/>
                </a:path>
                <a:path w="1651634" h="3705860">
                  <a:moveTo>
                    <a:pt x="1629156" y="2610612"/>
                  </a:moveTo>
                  <a:lnTo>
                    <a:pt x="1627632" y="2607564"/>
                  </a:lnTo>
                  <a:lnTo>
                    <a:pt x="1624584" y="2606040"/>
                  </a:lnTo>
                  <a:lnTo>
                    <a:pt x="1622298" y="2606802"/>
                  </a:lnTo>
                  <a:lnTo>
                    <a:pt x="1620774" y="2607564"/>
                  </a:lnTo>
                  <a:lnTo>
                    <a:pt x="1620012" y="2610612"/>
                  </a:lnTo>
                  <a:lnTo>
                    <a:pt x="1614678" y="2647188"/>
                  </a:lnTo>
                  <a:lnTo>
                    <a:pt x="1616202" y="2650236"/>
                  </a:lnTo>
                  <a:lnTo>
                    <a:pt x="1619250" y="2651760"/>
                  </a:lnTo>
                  <a:lnTo>
                    <a:pt x="1622298" y="2650236"/>
                  </a:lnTo>
                  <a:lnTo>
                    <a:pt x="1623822" y="2647188"/>
                  </a:lnTo>
                  <a:lnTo>
                    <a:pt x="1629156" y="2610612"/>
                  </a:lnTo>
                  <a:close/>
                </a:path>
                <a:path w="1651634" h="3705860">
                  <a:moveTo>
                    <a:pt x="1636014" y="2008632"/>
                  </a:moveTo>
                  <a:lnTo>
                    <a:pt x="1632204" y="1977390"/>
                  </a:lnTo>
                  <a:lnTo>
                    <a:pt x="1631442" y="1972818"/>
                  </a:lnTo>
                  <a:lnTo>
                    <a:pt x="1629918" y="1969008"/>
                  </a:lnTo>
                  <a:lnTo>
                    <a:pt x="1628394" y="1968246"/>
                  </a:lnTo>
                  <a:lnTo>
                    <a:pt x="1625346" y="1968246"/>
                  </a:lnTo>
                  <a:lnTo>
                    <a:pt x="1623822" y="1969008"/>
                  </a:lnTo>
                  <a:lnTo>
                    <a:pt x="1622298" y="1972818"/>
                  </a:lnTo>
                  <a:lnTo>
                    <a:pt x="1623060" y="1977390"/>
                  </a:lnTo>
                  <a:lnTo>
                    <a:pt x="1626870" y="2008632"/>
                  </a:lnTo>
                  <a:lnTo>
                    <a:pt x="1627632" y="2012442"/>
                  </a:lnTo>
                  <a:lnTo>
                    <a:pt x="1629156" y="2013204"/>
                  </a:lnTo>
                  <a:lnTo>
                    <a:pt x="1632966" y="2013204"/>
                  </a:lnTo>
                  <a:lnTo>
                    <a:pt x="1634490" y="2012442"/>
                  </a:lnTo>
                  <a:lnTo>
                    <a:pt x="1636014" y="2008632"/>
                  </a:lnTo>
                  <a:close/>
                </a:path>
                <a:path w="1651634" h="3705860">
                  <a:moveTo>
                    <a:pt x="1636776" y="2547366"/>
                  </a:moveTo>
                  <a:lnTo>
                    <a:pt x="1635252" y="2544318"/>
                  </a:lnTo>
                  <a:lnTo>
                    <a:pt x="1633728" y="2542794"/>
                  </a:lnTo>
                  <a:lnTo>
                    <a:pt x="1630680" y="2542794"/>
                  </a:lnTo>
                  <a:lnTo>
                    <a:pt x="1629156" y="2544318"/>
                  </a:lnTo>
                  <a:lnTo>
                    <a:pt x="1627632" y="2547366"/>
                  </a:lnTo>
                  <a:lnTo>
                    <a:pt x="1623822" y="2583180"/>
                  </a:lnTo>
                  <a:lnTo>
                    <a:pt x="1624584" y="2586990"/>
                  </a:lnTo>
                  <a:lnTo>
                    <a:pt x="1626108" y="2587752"/>
                  </a:lnTo>
                  <a:lnTo>
                    <a:pt x="1629918" y="2587752"/>
                  </a:lnTo>
                  <a:lnTo>
                    <a:pt x="1631442" y="2586990"/>
                  </a:lnTo>
                  <a:lnTo>
                    <a:pt x="1632966" y="2583180"/>
                  </a:lnTo>
                  <a:lnTo>
                    <a:pt x="1636776" y="2547366"/>
                  </a:lnTo>
                  <a:close/>
                </a:path>
                <a:path w="1651634" h="3705860">
                  <a:moveTo>
                    <a:pt x="1642110" y="2072640"/>
                  </a:moveTo>
                  <a:lnTo>
                    <a:pt x="1639062" y="2036064"/>
                  </a:lnTo>
                  <a:lnTo>
                    <a:pt x="1637538" y="2033016"/>
                  </a:lnTo>
                  <a:lnTo>
                    <a:pt x="1634490" y="2031492"/>
                  </a:lnTo>
                  <a:lnTo>
                    <a:pt x="1632204" y="2032254"/>
                  </a:lnTo>
                  <a:lnTo>
                    <a:pt x="1630680" y="2033016"/>
                  </a:lnTo>
                  <a:lnTo>
                    <a:pt x="1629918" y="2036064"/>
                  </a:lnTo>
                  <a:lnTo>
                    <a:pt x="1632966" y="2072640"/>
                  </a:lnTo>
                  <a:lnTo>
                    <a:pt x="1634490" y="2075688"/>
                  </a:lnTo>
                  <a:lnTo>
                    <a:pt x="1637538" y="2077212"/>
                  </a:lnTo>
                  <a:lnTo>
                    <a:pt x="1640586" y="2075688"/>
                  </a:lnTo>
                  <a:lnTo>
                    <a:pt x="1642110" y="2072640"/>
                  </a:lnTo>
                  <a:close/>
                </a:path>
                <a:path w="1651634" h="3705860">
                  <a:moveTo>
                    <a:pt x="1642872" y="2483358"/>
                  </a:moveTo>
                  <a:lnTo>
                    <a:pt x="1641348" y="2480310"/>
                  </a:lnTo>
                  <a:lnTo>
                    <a:pt x="1638300" y="2478786"/>
                  </a:lnTo>
                  <a:lnTo>
                    <a:pt x="1635252" y="2480310"/>
                  </a:lnTo>
                  <a:lnTo>
                    <a:pt x="1633728" y="2483358"/>
                  </a:lnTo>
                  <a:lnTo>
                    <a:pt x="1630680" y="2519934"/>
                  </a:lnTo>
                  <a:lnTo>
                    <a:pt x="1632966" y="2524506"/>
                  </a:lnTo>
                  <a:lnTo>
                    <a:pt x="1636776" y="2524506"/>
                  </a:lnTo>
                  <a:lnTo>
                    <a:pt x="1638300" y="2522982"/>
                  </a:lnTo>
                  <a:lnTo>
                    <a:pt x="1639824" y="2519934"/>
                  </a:lnTo>
                  <a:lnTo>
                    <a:pt x="1642872" y="2483358"/>
                  </a:lnTo>
                  <a:close/>
                </a:path>
                <a:path w="1651634" h="3705860">
                  <a:moveTo>
                    <a:pt x="1646682" y="2136648"/>
                  </a:moveTo>
                  <a:lnTo>
                    <a:pt x="1644396" y="2100072"/>
                  </a:lnTo>
                  <a:lnTo>
                    <a:pt x="1642872" y="2096262"/>
                  </a:lnTo>
                  <a:lnTo>
                    <a:pt x="1641348" y="2095500"/>
                  </a:lnTo>
                  <a:lnTo>
                    <a:pt x="1638300" y="2095500"/>
                  </a:lnTo>
                  <a:lnTo>
                    <a:pt x="1636776" y="2096262"/>
                  </a:lnTo>
                  <a:lnTo>
                    <a:pt x="1635252" y="2100072"/>
                  </a:lnTo>
                  <a:lnTo>
                    <a:pt x="1637538" y="2136648"/>
                  </a:lnTo>
                  <a:lnTo>
                    <a:pt x="1639062" y="2139696"/>
                  </a:lnTo>
                  <a:lnTo>
                    <a:pt x="1642110" y="2141220"/>
                  </a:lnTo>
                  <a:lnTo>
                    <a:pt x="1645158" y="2139696"/>
                  </a:lnTo>
                  <a:lnTo>
                    <a:pt x="1646682" y="2136648"/>
                  </a:lnTo>
                  <a:close/>
                </a:path>
                <a:path w="1651634" h="3705860">
                  <a:moveTo>
                    <a:pt x="1647444" y="2419350"/>
                  </a:moveTo>
                  <a:lnTo>
                    <a:pt x="1645920" y="2416302"/>
                  </a:lnTo>
                  <a:lnTo>
                    <a:pt x="1642872" y="2414778"/>
                  </a:lnTo>
                  <a:lnTo>
                    <a:pt x="1640586" y="2415540"/>
                  </a:lnTo>
                  <a:lnTo>
                    <a:pt x="1639824" y="2416302"/>
                  </a:lnTo>
                  <a:lnTo>
                    <a:pt x="1638300" y="2419350"/>
                  </a:lnTo>
                  <a:lnTo>
                    <a:pt x="1636014" y="2455926"/>
                  </a:lnTo>
                  <a:lnTo>
                    <a:pt x="1637538" y="2459736"/>
                  </a:lnTo>
                  <a:lnTo>
                    <a:pt x="1638300" y="2460498"/>
                  </a:lnTo>
                  <a:lnTo>
                    <a:pt x="1642110" y="2460498"/>
                  </a:lnTo>
                  <a:lnTo>
                    <a:pt x="1643634" y="2459736"/>
                  </a:lnTo>
                  <a:lnTo>
                    <a:pt x="1645158" y="2455926"/>
                  </a:lnTo>
                  <a:lnTo>
                    <a:pt x="1647444" y="2419350"/>
                  </a:lnTo>
                  <a:close/>
                </a:path>
                <a:path w="1651634" h="3705860">
                  <a:moveTo>
                    <a:pt x="1649730" y="2200656"/>
                  </a:moveTo>
                  <a:lnTo>
                    <a:pt x="1648206" y="2164080"/>
                  </a:lnTo>
                  <a:lnTo>
                    <a:pt x="1646682" y="2160270"/>
                  </a:lnTo>
                  <a:lnTo>
                    <a:pt x="1645920" y="2159508"/>
                  </a:lnTo>
                  <a:lnTo>
                    <a:pt x="1642110" y="2159508"/>
                  </a:lnTo>
                  <a:lnTo>
                    <a:pt x="1640586" y="2160270"/>
                  </a:lnTo>
                  <a:lnTo>
                    <a:pt x="1639062" y="2164080"/>
                  </a:lnTo>
                  <a:lnTo>
                    <a:pt x="1640586" y="2200656"/>
                  </a:lnTo>
                  <a:lnTo>
                    <a:pt x="1642110" y="2203704"/>
                  </a:lnTo>
                  <a:lnTo>
                    <a:pt x="1645158" y="2205228"/>
                  </a:lnTo>
                  <a:lnTo>
                    <a:pt x="1648206" y="2203704"/>
                  </a:lnTo>
                  <a:lnTo>
                    <a:pt x="1649730" y="2200656"/>
                  </a:lnTo>
                  <a:close/>
                </a:path>
                <a:path w="1651634" h="3705860">
                  <a:moveTo>
                    <a:pt x="1650492" y="2355342"/>
                  </a:moveTo>
                  <a:lnTo>
                    <a:pt x="1648968" y="2352294"/>
                  </a:lnTo>
                  <a:lnTo>
                    <a:pt x="1645920" y="2350770"/>
                  </a:lnTo>
                  <a:lnTo>
                    <a:pt x="1643634" y="2351532"/>
                  </a:lnTo>
                  <a:lnTo>
                    <a:pt x="1642110" y="2352294"/>
                  </a:lnTo>
                  <a:lnTo>
                    <a:pt x="1641348" y="2355342"/>
                  </a:lnTo>
                  <a:lnTo>
                    <a:pt x="1639824" y="2391918"/>
                  </a:lnTo>
                  <a:lnTo>
                    <a:pt x="1640586" y="2395728"/>
                  </a:lnTo>
                  <a:lnTo>
                    <a:pt x="1642110" y="2396490"/>
                  </a:lnTo>
                  <a:lnTo>
                    <a:pt x="1645920" y="2396490"/>
                  </a:lnTo>
                  <a:lnTo>
                    <a:pt x="1647444" y="2395728"/>
                  </a:lnTo>
                  <a:lnTo>
                    <a:pt x="1648968" y="2391918"/>
                  </a:lnTo>
                  <a:lnTo>
                    <a:pt x="1650492" y="2355342"/>
                  </a:lnTo>
                  <a:close/>
                </a:path>
                <a:path w="1651634" h="3705860">
                  <a:moveTo>
                    <a:pt x="1651254" y="2291334"/>
                  </a:moveTo>
                  <a:lnTo>
                    <a:pt x="1649730" y="2288286"/>
                  </a:lnTo>
                  <a:lnTo>
                    <a:pt x="1646682" y="2286762"/>
                  </a:lnTo>
                  <a:lnTo>
                    <a:pt x="1643634" y="2288286"/>
                  </a:lnTo>
                  <a:lnTo>
                    <a:pt x="1642110" y="2291334"/>
                  </a:lnTo>
                  <a:lnTo>
                    <a:pt x="1641348" y="2327910"/>
                  </a:lnTo>
                  <a:lnTo>
                    <a:pt x="1642872" y="2331720"/>
                  </a:lnTo>
                  <a:lnTo>
                    <a:pt x="1644396" y="2332482"/>
                  </a:lnTo>
                  <a:lnTo>
                    <a:pt x="1648206" y="2332482"/>
                  </a:lnTo>
                  <a:lnTo>
                    <a:pt x="1649730" y="2331720"/>
                  </a:lnTo>
                  <a:lnTo>
                    <a:pt x="1650492" y="2327910"/>
                  </a:lnTo>
                  <a:lnTo>
                    <a:pt x="1651254" y="2291334"/>
                  </a:lnTo>
                  <a:close/>
                </a:path>
                <a:path w="1651634" h="3705860">
                  <a:moveTo>
                    <a:pt x="1651254" y="2263902"/>
                  </a:moveTo>
                  <a:lnTo>
                    <a:pt x="1650492" y="2228088"/>
                  </a:lnTo>
                  <a:lnTo>
                    <a:pt x="1648968" y="2224278"/>
                  </a:lnTo>
                  <a:lnTo>
                    <a:pt x="1648206" y="2223516"/>
                  </a:lnTo>
                  <a:lnTo>
                    <a:pt x="1644396" y="2223516"/>
                  </a:lnTo>
                  <a:lnTo>
                    <a:pt x="1642872" y="2224278"/>
                  </a:lnTo>
                  <a:lnTo>
                    <a:pt x="1641348" y="2228088"/>
                  </a:lnTo>
                  <a:lnTo>
                    <a:pt x="1642110" y="2263902"/>
                  </a:lnTo>
                  <a:lnTo>
                    <a:pt x="1643634" y="2267712"/>
                  </a:lnTo>
                  <a:lnTo>
                    <a:pt x="1644396" y="2268474"/>
                  </a:lnTo>
                  <a:lnTo>
                    <a:pt x="1648206" y="2268474"/>
                  </a:lnTo>
                  <a:lnTo>
                    <a:pt x="1649730" y="2267712"/>
                  </a:lnTo>
                  <a:lnTo>
                    <a:pt x="1651254" y="2263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11852" y="1671827"/>
              <a:ext cx="799465" cy="143510"/>
            </a:xfrm>
            <a:custGeom>
              <a:avLst/>
              <a:gdLst/>
              <a:ahLst/>
              <a:cxnLst/>
              <a:rect l="l" t="t" r="r" b="b"/>
              <a:pathLst>
                <a:path w="799464" h="143510">
                  <a:moveTo>
                    <a:pt x="45720" y="5334"/>
                  </a:moveTo>
                  <a:lnTo>
                    <a:pt x="44958" y="1524"/>
                  </a:lnTo>
                  <a:lnTo>
                    <a:pt x="43434" y="762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3048" y="9144"/>
                  </a:lnTo>
                  <a:lnTo>
                    <a:pt x="41148" y="9906"/>
                  </a:lnTo>
                  <a:lnTo>
                    <a:pt x="43434" y="9144"/>
                  </a:lnTo>
                  <a:lnTo>
                    <a:pt x="44958" y="8382"/>
                  </a:lnTo>
                  <a:lnTo>
                    <a:pt x="45720" y="5334"/>
                  </a:lnTo>
                  <a:close/>
                </a:path>
                <a:path w="799464" h="143510">
                  <a:moveTo>
                    <a:pt x="109728" y="6858"/>
                  </a:moveTo>
                  <a:lnTo>
                    <a:pt x="108966" y="3810"/>
                  </a:lnTo>
                  <a:lnTo>
                    <a:pt x="107442" y="3048"/>
                  </a:lnTo>
                  <a:lnTo>
                    <a:pt x="105156" y="2286"/>
                  </a:lnTo>
                  <a:lnTo>
                    <a:pt x="68580" y="762"/>
                  </a:lnTo>
                  <a:lnTo>
                    <a:pt x="65532" y="2286"/>
                  </a:lnTo>
                  <a:lnTo>
                    <a:pt x="64008" y="5334"/>
                  </a:lnTo>
                  <a:lnTo>
                    <a:pt x="65532" y="9144"/>
                  </a:lnTo>
                  <a:lnTo>
                    <a:pt x="67056" y="9906"/>
                  </a:lnTo>
                  <a:lnTo>
                    <a:pt x="107442" y="11430"/>
                  </a:lnTo>
                  <a:lnTo>
                    <a:pt x="108966" y="9906"/>
                  </a:lnTo>
                  <a:lnTo>
                    <a:pt x="109728" y="6858"/>
                  </a:lnTo>
                  <a:close/>
                </a:path>
                <a:path w="799464" h="143510">
                  <a:moveTo>
                    <a:pt x="173736" y="10668"/>
                  </a:moveTo>
                  <a:lnTo>
                    <a:pt x="171450" y="6096"/>
                  </a:lnTo>
                  <a:lnTo>
                    <a:pt x="169164" y="6096"/>
                  </a:lnTo>
                  <a:lnTo>
                    <a:pt x="131064" y="3810"/>
                  </a:lnTo>
                  <a:lnTo>
                    <a:pt x="129540" y="5334"/>
                  </a:lnTo>
                  <a:lnTo>
                    <a:pt x="128016" y="8382"/>
                  </a:lnTo>
                  <a:lnTo>
                    <a:pt x="129540" y="11430"/>
                  </a:lnTo>
                  <a:lnTo>
                    <a:pt x="132588" y="12954"/>
                  </a:lnTo>
                  <a:lnTo>
                    <a:pt x="169164" y="15240"/>
                  </a:lnTo>
                  <a:lnTo>
                    <a:pt x="171450" y="14478"/>
                  </a:lnTo>
                  <a:lnTo>
                    <a:pt x="172212" y="13716"/>
                  </a:lnTo>
                  <a:lnTo>
                    <a:pt x="173736" y="10668"/>
                  </a:lnTo>
                  <a:close/>
                </a:path>
                <a:path w="799464" h="143510">
                  <a:moveTo>
                    <a:pt x="237744" y="16002"/>
                  </a:moveTo>
                  <a:lnTo>
                    <a:pt x="236220" y="12192"/>
                  </a:lnTo>
                  <a:lnTo>
                    <a:pt x="234696" y="11430"/>
                  </a:lnTo>
                  <a:lnTo>
                    <a:pt x="233172" y="11430"/>
                  </a:lnTo>
                  <a:lnTo>
                    <a:pt x="196596" y="7620"/>
                  </a:lnTo>
                  <a:lnTo>
                    <a:pt x="193548" y="9144"/>
                  </a:lnTo>
                  <a:lnTo>
                    <a:pt x="192024" y="12192"/>
                  </a:lnTo>
                  <a:lnTo>
                    <a:pt x="193548" y="16002"/>
                  </a:lnTo>
                  <a:lnTo>
                    <a:pt x="195072" y="16764"/>
                  </a:lnTo>
                  <a:lnTo>
                    <a:pt x="196596" y="16764"/>
                  </a:lnTo>
                  <a:lnTo>
                    <a:pt x="233172" y="20574"/>
                  </a:lnTo>
                  <a:lnTo>
                    <a:pt x="236220" y="19050"/>
                  </a:lnTo>
                  <a:lnTo>
                    <a:pt x="237744" y="16002"/>
                  </a:lnTo>
                  <a:close/>
                </a:path>
                <a:path w="799464" h="143510">
                  <a:moveTo>
                    <a:pt x="300990" y="22860"/>
                  </a:moveTo>
                  <a:lnTo>
                    <a:pt x="300228" y="19050"/>
                  </a:lnTo>
                  <a:lnTo>
                    <a:pt x="298704" y="18288"/>
                  </a:lnTo>
                  <a:lnTo>
                    <a:pt x="296418" y="18288"/>
                  </a:lnTo>
                  <a:lnTo>
                    <a:pt x="260604" y="13716"/>
                  </a:lnTo>
                  <a:lnTo>
                    <a:pt x="258318" y="14478"/>
                  </a:lnTo>
                  <a:lnTo>
                    <a:pt x="256794" y="15240"/>
                  </a:lnTo>
                  <a:lnTo>
                    <a:pt x="256032" y="18288"/>
                  </a:lnTo>
                  <a:lnTo>
                    <a:pt x="256794" y="21336"/>
                  </a:lnTo>
                  <a:lnTo>
                    <a:pt x="258318" y="22860"/>
                  </a:lnTo>
                  <a:lnTo>
                    <a:pt x="260604" y="22860"/>
                  </a:lnTo>
                  <a:lnTo>
                    <a:pt x="296418" y="27432"/>
                  </a:lnTo>
                  <a:lnTo>
                    <a:pt x="298704" y="26670"/>
                  </a:lnTo>
                  <a:lnTo>
                    <a:pt x="300228" y="25908"/>
                  </a:lnTo>
                  <a:lnTo>
                    <a:pt x="300990" y="22860"/>
                  </a:lnTo>
                  <a:close/>
                </a:path>
                <a:path w="799464" h="143510">
                  <a:moveTo>
                    <a:pt x="364998" y="31242"/>
                  </a:moveTo>
                  <a:lnTo>
                    <a:pt x="363474" y="28194"/>
                  </a:lnTo>
                  <a:lnTo>
                    <a:pt x="361950" y="26670"/>
                  </a:lnTo>
                  <a:lnTo>
                    <a:pt x="360426" y="26670"/>
                  </a:lnTo>
                  <a:lnTo>
                    <a:pt x="323850" y="21336"/>
                  </a:lnTo>
                  <a:lnTo>
                    <a:pt x="320802" y="22860"/>
                  </a:lnTo>
                  <a:lnTo>
                    <a:pt x="319278" y="25908"/>
                  </a:lnTo>
                  <a:lnTo>
                    <a:pt x="320802" y="29718"/>
                  </a:lnTo>
                  <a:lnTo>
                    <a:pt x="322326" y="30480"/>
                  </a:lnTo>
                  <a:lnTo>
                    <a:pt x="323850" y="30480"/>
                  </a:lnTo>
                  <a:lnTo>
                    <a:pt x="360426" y="35814"/>
                  </a:lnTo>
                  <a:lnTo>
                    <a:pt x="363474" y="34290"/>
                  </a:lnTo>
                  <a:lnTo>
                    <a:pt x="364998" y="31242"/>
                  </a:lnTo>
                  <a:close/>
                </a:path>
                <a:path w="799464" h="143510">
                  <a:moveTo>
                    <a:pt x="428244" y="41148"/>
                  </a:moveTo>
                  <a:lnTo>
                    <a:pt x="426720" y="38100"/>
                  </a:lnTo>
                  <a:lnTo>
                    <a:pt x="423672" y="36576"/>
                  </a:lnTo>
                  <a:lnTo>
                    <a:pt x="387096" y="31242"/>
                  </a:lnTo>
                  <a:lnTo>
                    <a:pt x="385572" y="31242"/>
                  </a:lnTo>
                  <a:lnTo>
                    <a:pt x="384048" y="32004"/>
                  </a:lnTo>
                  <a:lnTo>
                    <a:pt x="382524" y="35814"/>
                  </a:lnTo>
                  <a:lnTo>
                    <a:pt x="384048" y="38862"/>
                  </a:lnTo>
                  <a:lnTo>
                    <a:pt x="387096" y="40386"/>
                  </a:lnTo>
                  <a:lnTo>
                    <a:pt x="423672" y="45720"/>
                  </a:lnTo>
                  <a:lnTo>
                    <a:pt x="425196" y="45720"/>
                  </a:lnTo>
                  <a:lnTo>
                    <a:pt x="426720" y="44958"/>
                  </a:lnTo>
                  <a:lnTo>
                    <a:pt x="428244" y="41148"/>
                  </a:lnTo>
                  <a:close/>
                </a:path>
                <a:path w="799464" h="143510">
                  <a:moveTo>
                    <a:pt x="490728" y="53340"/>
                  </a:moveTo>
                  <a:lnTo>
                    <a:pt x="489204" y="50292"/>
                  </a:lnTo>
                  <a:lnTo>
                    <a:pt x="488442" y="49530"/>
                  </a:lnTo>
                  <a:lnTo>
                    <a:pt x="487680" y="49530"/>
                  </a:lnTo>
                  <a:lnTo>
                    <a:pt x="486156" y="48768"/>
                  </a:lnTo>
                  <a:lnTo>
                    <a:pt x="450342" y="41910"/>
                  </a:lnTo>
                  <a:lnTo>
                    <a:pt x="447294" y="43434"/>
                  </a:lnTo>
                  <a:lnTo>
                    <a:pt x="445770" y="46482"/>
                  </a:lnTo>
                  <a:lnTo>
                    <a:pt x="447294" y="49530"/>
                  </a:lnTo>
                  <a:lnTo>
                    <a:pt x="448818" y="51054"/>
                  </a:lnTo>
                  <a:lnTo>
                    <a:pt x="450342" y="51054"/>
                  </a:lnTo>
                  <a:lnTo>
                    <a:pt x="484060" y="57518"/>
                  </a:lnTo>
                  <a:lnTo>
                    <a:pt x="483870" y="57912"/>
                  </a:lnTo>
                  <a:lnTo>
                    <a:pt x="486156" y="57912"/>
                  </a:lnTo>
                  <a:lnTo>
                    <a:pt x="487680" y="57912"/>
                  </a:lnTo>
                  <a:lnTo>
                    <a:pt x="489204" y="56388"/>
                  </a:lnTo>
                  <a:lnTo>
                    <a:pt x="490728" y="53340"/>
                  </a:lnTo>
                  <a:close/>
                </a:path>
                <a:path w="799464" h="143510">
                  <a:moveTo>
                    <a:pt x="553212" y="67056"/>
                  </a:moveTo>
                  <a:lnTo>
                    <a:pt x="551688" y="64008"/>
                  </a:lnTo>
                  <a:lnTo>
                    <a:pt x="550926" y="63246"/>
                  </a:lnTo>
                  <a:lnTo>
                    <a:pt x="546354" y="61722"/>
                  </a:lnTo>
                  <a:lnTo>
                    <a:pt x="515112" y="54864"/>
                  </a:lnTo>
                  <a:lnTo>
                    <a:pt x="511302" y="54864"/>
                  </a:lnTo>
                  <a:lnTo>
                    <a:pt x="509778" y="56388"/>
                  </a:lnTo>
                  <a:lnTo>
                    <a:pt x="508254" y="59436"/>
                  </a:lnTo>
                  <a:lnTo>
                    <a:pt x="509778" y="62484"/>
                  </a:lnTo>
                  <a:lnTo>
                    <a:pt x="511302" y="63246"/>
                  </a:lnTo>
                  <a:lnTo>
                    <a:pt x="542544" y="70104"/>
                  </a:lnTo>
                  <a:lnTo>
                    <a:pt x="547116" y="71628"/>
                  </a:lnTo>
                  <a:lnTo>
                    <a:pt x="550164" y="71628"/>
                  </a:lnTo>
                  <a:lnTo>
                    <a:pt x="551688" y="70104"/>
                  </a:lnTo>
                  <a:lnTo>
                    <a:pt x="553212" y="67056"/>
                  </a:lnTo>
                  <a:close/>
                </a:path>
                <a:path w="799464" h="143510">
                  <a:moveTo>
                    <a:pt x="615696" y="82296"/>
                  </a:moveTo>
                  <a:lnTo>
                    <a:pt x="614172" y="79248"/>
                  </a:lnTo>
                  <a:lnTo>
                    <a:pt x="612648" y="78486"/>
                  </a:lnTo>
                  <a:lnTo>
                    <a:pt x="577596" y="69342"/>
                  </a:lnTo>
                  <a:lnTo>
                    <a:pt x="573786" y="69342"/>
                  </a:lnTo>
                  <a:lnTo>
                    <a:pt x="572262" y="70104"/>
                  </a:lnTo>
                  <a:lnTo>
                    <a:pt x="570738" y="73914"/>
                  </a:lnTo>
                  <a:lnTo>
                    <a:pt x="572262" y="76962"/>
                  </a:lnTo>
                  <a:lnTo>
                    <a:pt x="573786" y="77724"/>
                  </a:lnTo>
                  <a:lnTo>
                    <a:pt x="608838" y="86868"/>
                  </a:lnTo>
                  <a:lnTo>
                    <a:pt x="612648" y="86868"/>
                  </a:lnTo>
                  <a:lnTo>
                    <a:pt x="614172" y="86106"/>
                  </a:lnTo>
                  <a:lnTo>
                    <a:pt x="615696" y="82296"/>
                  </a:lnTo>
                  <a:close/>
                </a:path>
                <a:path w="799464" h="143510">
                  <a:moveTo>
                    <a:pt x="677418" y="99822"/>
                  </a:moveTo>
                  <a:lnTo>
                    <a:pt x="675894" y="96774"/>
                  </a:lnTo>
                  <a:lnTo>
                    <a:pt x="674370" y="95250"/>
                  </a:lnTo>
                  <a:lnTo>
                    <a:pt x="661416" y="91440"/>
                  </a:lnTo>
                  <a:lnTo>
                    <a:pt x="639318" y="85344"/>
                  </a:lnTo>
                  <a:lnTo>
                    <a:pt x="635508" y="85344"/>
                  </a:lnTo>
                  <a:lnTo>
                    <a:pt x="633984" y="86868"/>
                  </a:lnTo>
                  <a:lnTo>
                    <a:pt x="632460" y="89916"/>
                  </a:lnTo>
                  <a:lnTo>
                    <a:pt x="633984" y="92964"/>
                  </a:lnTo>
                  <a:lnTo>
                    <a:pt x="635508" y="93726"/>
                  </a:lnTo>
                  <a:lnTo>
                    <a:pt x="657606" y="99822"/>
                  </a:lnTo>
                  <a:lnTo>
                    <a:pt x="672846" y="104394"/>
                  </a:lnTo>
                  <a:lnTo>
                    <a:pt x="675894" y="102870"/>
                  </a:lnTo>
                  <a:lnTo>
                    <a:pt x="677418" y="99822"/>
                  </a:lnTo>
                  <a:close/>
                </a:path>
                <a:path w="799464" h="143510">
                  <a:moveTo>
                    <a:pt x="738378" y="118110"/>
                  </a:moveTo>
                  <a:lnTo>
                    <a:pt x="736854" y="115062"/>
                  </a:lnTo>
                  <a:lnTo>
                    <a:pt x="735330" y="114300"/>
                  </a:lnTo>
                  <a:lnTo>
                    <a:pt x="717804" y="108204"/>
                  </a:lnTo>
                  <a:lnTo>
                    <a:pt x="701040" y="102870"/>
                  </a:lnTo>
                  <a:lnTo>
                    <a:pt x="697230" y="102870"/>
                  </a:lnTo>
                  <a:lnTo>
                    <a:pt x="695706" y="104394"/>
                  </a:lnTo>
                  <a:lnTo>
                    <a:pt x="694182" y="107442"/>
                  </a:lnTo>
                  <a:lnTo>
                    <a:pt x="695706" y="110490"/>
                  </a:lnTo>
                  <a:lnTo>
                    <a:pt x="697230" y="111252"/>
                  </a:lnTo>
                  <a:lnTo>
                    <a:pt x="713994" y="116586"/>
                  </a:lnTo>
                  <a:lnTo>
                    <a:pt x="731520" y="122682"/>
                  </a:lnTo>
                  <a:lnTo>
                    <a:pt x="735330" y="122682"/>
                  </a:lnTo>
                  <a:lnTo>
                    <a:pt x="736854" y="121920"/>
                  </a:lnTo>
                  <a:lnTo>
                    <a:pt x="738378" y="118110"/>
                  </a:lnTo>
                  <a:close/>
                </a:path>
                <a:path w="799464" h="143510">
                  <a:moveTo>
                    <a:pt x="799338" y="138684"/>
                  </a:moveTo>
                  <a:lnTo>
                    <a:pt x="797814" y="135636"/>
                  </a:lnTo>
                  <a:lnTo>
                    <a:pt x="796290" y="134112"/>
                  </a:lnTo>
                  <a:lnTo>
                    <a:pt x="774192" y="126492"/>
                  </a:lnTo>
                  <a:lnTo>
                    <a:pt x="759714" y="121920"/>
                  </a:lnTo>
                  <a:lnTo>
                    <a:pt x="756666" y="123444"/>
                  </a:lnTo>
                  <a:lnTo>
                    <a:pt x="755142" y="126492"/>
                  </a:lnTo>
                  <a:lnTo>
                    <a:pt x="756666" y="130302"/>
                  </a:lnTo>
                  <a:lnTo>
                    <a:pt x="758190" y="131064"/>
                  </a:lnTo>
                  <a:lnTo>
                    <a:pt x="770382" y="134874"/>
                  </a:lnTo>
                  <a:lnTo>
                    <a:pt x="794766" y="143256"/>
                  </a:lnTo>
                  <a:lnTo>
                    <a:pt x="797814" y="141732"/>
                  </a:lnTo>
                  <a:lnTo>
                    <a:pt x="799338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33600" y="2438400"/>
              <a:ext cx="670560" cy="267970"/>
            </a:xfrm>
            <a:custGeom>
              <a:avLst/>
              <a:gdLst/>
              <a:ahLst/>
              <a:cxnLst/>
              <a:rect l="l" t="t" r="r" b="b"/>
              <a:pathLst>
                <a:path w="670560" h="267969">
                  <a:moveTo>
                    <a:pt x="670560" y="26746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91205" y="2676144"/>
              <a:ext cx="104775" cy="67310"/>
            </a:xfrm>
            <a:custGeom>
              <a:avLst/>
              <a:gdLst/>
              <a:ahLst/>
              <a:cxnLst/>
              <a:rect l="l" t="t" r="r" b="b"/>
              <a:pathLst>
                <a:path w="104775" h="67310">
                  <a:moveTo>
                    <a:pt x="104393" y="67055"/>
                  </a:moveTo>
                  <a:lnTo>
                    <a:pt x="24383" y="0"/>
                  </a:lnTo>
                  <a:lnTo>
                    <a:pt x="0" y="60197"/>
                  </a:lnTo>
                  <a:lnTo>
                    <a:pt x="104393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08902" y="1700275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First tier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cochannel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0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9101" y="1913636"/>
            <a:ext cx="2266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Second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tier cochannel  Base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47102" y="28448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64302" y="42926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3302" y="4764278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16502" y="41402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19702" y="3087878"/>
            <a:ext cx="180403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ts val="192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6</a:t>
            </a:r>
            <a:endParaRPr sz="1800" baseline="-23148">
              <a:latin typeface="Times New Roman"/>
              <a:cs typeface="Times New Roman"/>
            </a:endParaRPr>
          </a:p>
          <a:p>
            <a:pPr marL="63500">
              <a:lnSpc>
                <a:spcPts val="1925"/>
              </a:lnSpc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  <a:p>
            <a:pPr marL="15113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1</a:t>
            </a:r>
            <a:endParaRPr sz="1800" baseline="-23148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43828" y="3043427"/>
            <a:ext cx="1228725" cy="314325"/>
            <a:chOff x="6243828" y="3043427"/>
            <a:chExt cx="1228725" cy="314325"/>
          </a:xfrm>
        </p:grpSpPr>
        <p:sp>
          <p:nvSpPr>
            <p:cNvPr id="67" name="object 67"/>
            <p:cNvSpPr/>
            <p:nvPr/>
          </p:nvSpPr>
          <p:spPr>
            <a:xfrm>
              <a:off x="6248400" y="3126485"/>
              <a:ext cx="170180" cy="226695"/>
            </a:xfrm>
            <a:custGeom>
              <a:avLst/>
              <a:gdLst/>
              <a:ahLst/>
              <a:cxnLst/>
              <a:rect l="l" t="t" r="r" b="b"/>
              <a:pathLst>
                <a:path w="170179" h="226695">
                  <a:moveTo>
                    <a:pt x="0" y="226313"/>
                  </a:moveTo>
                  <a:lnTo>
                    <a:pt x="16992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77178" y="3047999"/>
              <a:ext cx="100330" cy="110489"/>
            </a:xfrm>
            <a:custGeom>
              <a:avLst/>
              <a:gdLst/>
              <a:ahLst/>
              <a:cxnLst/>
              <a:rect l="l" t="t" r="r" b="b"/>
              <a:pathLst>
                <a:path w="100329" h="110489">
                  <a:moveTo>
                    <a:pt x="99822" y="0"/>
                  </a:moveTo>
                  <a:lnTo>
                    <a:pt x="0" y="50291"/>
                  </a:lnTo>
                  <a:lnTo>
                    <a:pt x="80010" y="110489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20612" y="3047999"/>
              <a:ext cx="1047115" cy="208915"/>
            </a:xfrm>
            <a:custGeom>
              <a:avLst/>
              <a:gdLst/>
              <a:ahLst/>
              <a:cxnLst/>
              <a:rect l="l" t="t" r="r" b="b"/>
              <a:pathLst>
                <a:path w="1047115" h="208914">
                  <a:moveTo>
                    <a:pt x="1046988" y="0"/>
                  </a:moveTo>
                  <a:lnTo>
                    <a:pt x="0" y="20878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24600" y="3208019"/>
              <a:ext cx="108585" cy="98425"/>
            </a:xfrm>
            <a:custGeom>
              <a:avLst/>
              <a:gdLst/>
              <a:ahLst/>
              <a:cxnLst/>
              <a:rect l="l" t="t" r="r" b="b"/>
              <a:pathLst>
                <a:path w="108585" h="98425">
                  <a:moveTo>
                    <a:pt x="108203" y="98297"/>
                  </a:moveTo>
                  <a:lnTo>
                    <a:pt x="88391" y="0"/>
                  </a:lnTo>
                  <a:lnTo>
                    <a:pt x="0" y="68579"/>
                  </a:lnTo>
                  <a:lnTo>
                    <a:pt x="108203" y="98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334638" y="4071620"/>
            <a:ext cx="657415" cy="142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8847" y="4871967"/>
            <a:ext cx="182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432046" y="749315"/>
            <a:ext cx="150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Outline</a:t>
            </a:r>
            <a:endParaRPr sz="3600"/>
          </a:p>
        </p:txBody>
      </p:sp>
      <p:sp>
        <p:nvSpPr>
          <p:cNvPr id="43" name="object 43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74902" y="1711976"/>
            <a:ext cx="3217545" cy="5045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Actual cell/Ideal</a:t>
            </a:r>
            <a:r>
              <a:rPr sz="20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Strength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Handoff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Region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Traffic</a:t>
            </a:r>
            <a:r>
              <a:rPr sz="20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theory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Erlang B and Erlang</a:t>
            </a:r>
            <a:r>
              <a:rPr sz="20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Reuse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Reuse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Cochannel</a:t>
            </a:r>
            <a:r>
              <a:rPr sz="24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Interference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Splitting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Sectoring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16250" y="749315"/>
            <a:ext cx="463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Cochannel</a:t>
            </a:r>
            <a:r>
              <a:rPr sz="3600" spc="-45" dirty="0"/>
              <a:t> </a:t>
            </a:r>
            <a:r>
              <a:rPr sz="3600" spc="-5" dirty="0"/>
              <a:t>Interference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1298702" y="1851164"/>
            <a:ext cx="522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indent="-321310">
              <a:lnSpc>
                <a:spcPct val="100000"/>
              </a:lnSpc>
              <a:spcBef>
                <a:spcPts val="100"/>
              </a:spcBef>
              <a:buSzPct val="120833"/>
              <a:buFont typeface="Wingdings"/>
              <a:buChar char=""/>
              <a:tabLst>
                <a:tab pos="333375" algn="l"/>
                <a:tab pos="33401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Cochannel interference ratio is given</a:t>
            </a:r>
            <a:r>
              <a:rPr sz="24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13382" y="287502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07742" y="2875026"/>
            <a:ext cx="1591945" cy="0"/>
          </a:xfrm>
          <a:custGeom>
            <a:avLst/>
            <a:gdLst/>
            <a:ahLst/>
            <a:cxnLst/>
            <a:rect l="l" t="t" r="r" b="b"/>
            <a:pathLst>
              <a:path w="1591945">
                <a:moveTo>
                  <a:pt x="0" y="0"/>
                </a:moveTo>
                <a:lnTo>
                  <a:pt x="1591818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6364" y="287502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70679" y="2623883"/>
            <a:ext cx="2000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2714" y="2857842"/>
            <a:ext cx="352425" cy="70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">
              <a:lnSpc>
                <a:spcPts val="1280"/>
              </a:lnSpc>
              <a:spcBef>
                <a:spcPts val="105"/>
              </a:spcBef>
            </a:pPr>
            <a:r>
              <a:rPr sz="1450" i="1" spc="5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4040"/>
              </a:lnSpc>
            </a:pPr>
            <a:r>
              <a:rPr sz="3750" spc="-2045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63937" y="3260171"/>
            <a:ext cx="10795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i="1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35144" y="3047428"/>
            <a:ext cx="131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49387" y="2356599"/>
            <a:ext cx="306387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 marR="30480" indent="-54610">
              <a:lnSpc>
                <a:spcPct val="117600"/>
              </a:lnSpc>
              <a:spcBef>
                <a:spcPts val="100"/>
              </a:spcBef>
              <a:tabLst>
                <a:tab pos="688975" algn="l"/>
                <a:tab pos="957580" algn="l"/>
                <a:tab pos="2813050" algn="l"/>
              </a:tabLst>
            </a:pPr>
            <a:r>
              <a:rPr sz="2500" i="1" dirty="0">
                <a:latin typeface="Times New Roman"/>
                <a:cs typeface="Times New Roman"/>
              </a:rPr>
              <a:t>C</a:t>
            </a:r>
            <a:r>
              <a:rPr sz="2500" i="1" spc="295" dirty="0">
                <a:latin typeface="Times New Roman"/>
                <a:cs typeface="Times New Roman"/>
              </a:rPr>
              <a:t> </a:t>
            </a:r>
            <a:r>
              <a:rPr sz="3750" baseline="-35555" dirty="0">
                <a:latin typeface="Symbol"/>
                <a:cs typeface="Symbol"/>
              </a:rPr>
              <a:t></a:t>
            </a:r>
            <a:r>
              <a:rPr sz="3750" baseline="-35555" dirty="0">
                <a:latin typeface="Times New Roman"/>
                <a:cs typeface="Times New Roman"/>
              </a:rPr>
              <a:t>		</a:t>
            </a:r>
            <a:r>
              <a:rPr sz="2500" i="1" dirty="0">
                <a:latin typeface="Times New Roman"/>
                <a:cs typeface="Times New Roman"/>
              </a:rPr>
              <a:t>Carrier	C  I	</a:t>
            </a:r>
            <a:r>
              <a:rPr sz="2500" i="1" spc="-5" dirty="0">
                <a:latin typeface="Times New Roman"/>
                <a:cs typeface="Times New Roman"/>
              </a:rPr>
              <a:t>Interference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2395" algn="ctr">
              <a:lnSpc>
                <a:spcPct val="100000"/>
              </a:lnSpc>
              <a:spcBef>
                <a:spcPts val="105"/>
              </a:spcBef>
            </a:pPr>
            <a:r>
              <a:rPr i="1" dirty="0"/>
              <a:t>k</a:t>
            </a:r>
            <a:r>
              <a:rPr i="1" spc="-175" dirty="0"/>
              <a:t> </a:t>
            </a:r>
            <a:r>
              <a:rPr spc="-40" dirty="0">
                <a:latin typeface="Symbol"/>
                <a:cs typeface="Symbol"/>
              </a:rPr>
              <a:t></a:t>
            </a:r>
            <a:r>
              <a:rPr spc="-40" dirty="0">
                <a:latin typeface="Times New Roman"/>
                <a:cs typeface="Times New Roman"/>
              </a:rPr>
              <a:t>1</a:t>
            </a:r>
          </a:p>
          <a:p>
            <a:pPr marL="12700" marR="5080" indent="-635">
              <a:lnSpc>
                <a:spcPct val="100000"/>
              </a:lnSpc>
              <a:spcBef>
                <a:spcPts val="160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sz="2000" i="1" spc="-5" dirty="0">
                <a:solidFill>
                  <a:srgbClr val="3333CC"/>
                </a:solidFill>
              </a:rPr>
              <a:t>I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co-channel interference and </a:t>
            </a:r>
            <a:r>
              <a:rPr sz="2000" i="1" spc="-5" dirty="0">
                <a:solidFill>
                  <a:srgbClr val="3333CC"/>
                </a:solidFill>
              </a:rPr>
              <a:t>M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the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maximum  number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 co-channel interfering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cells.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148717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6,	C/I is given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803902" y="5516371"/>
            <a:ext cx="425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sz="2000" spc="-5" dirty="0">
                <a:solidFill>
                  <a:srgbClr val="3333CC"/>
                </a:solidFill>
                <a:latin typeface="Symbol"/>
                <a:cs typeface="Symbol"/>
              </a:rPr>
              <a:t>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 is the propagation path loss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slope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CC"/>
                </a:solidFill>
                <a:latin typeface="Symbol"/>
                <a:cs typeface="Symbol"/>
              </a:rPr>
              <a:t>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 =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2~5.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0188" y="5195696"/>
            <a:ext cx="2238375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989835" y="811669"/>
            <a:ext cx="6685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 Case of Cochannel</a:t>
            </a:r>
            <a:r>
              <a:rPr spc="30" dirty="0"/>
              <a:t> </a:t>
            </a:r>
            <a:r>
              <a:rPr spc="-5" dirty="0"/>
              <a:t>Interference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3272028" y="2357627"/>
            <a:ext cx="3590925" cy="3590925"/>
            <a:chOff x="3272028" y="2357627"/>
            <a:chExt cx="3590925" cy="3590925"/>
          </a:xfrm>
        </p:grpSpPr>
        <p:sp>
          <p:nvSpPr>
            <p:cNvPr id="43" name="object 43"/>
            <p:cNvSpPr/>
            <p:nvPr/>
          </p:nvSpPr>
          <p:spPr>
            <a:xfrm>
              <a:off x="3425190" y="2729483"/>
              <a:ext cx="2974975" cy="2845435"/>
            </a:xfrm>
            <a:custGeom>
              <a:avLst/>
              <a:gdLst/>
              <a:ahLst/>
              <a:cxnLst/>
              <a:rect l="l" t="t" r="r" b="b"/>
              <a:pathLst>
                <a:path w="2974975" h="2845435">
                  <a:moveTo>
                    <a:pt x="9906" y="1495044"/>
                  </a:moveTo>
                  <a:lnTo>
                    <a:pt x="9144" y="1458468"/>
                  </a:lnTo>
                  <a:lnTo>
                    <a:pt x="7620" y="1454658"/>
                  </a:lnTo>
                  <a:lnTo>
                    <a:pt x="6096" y="1453896"/>
                  </a:lnTo>
                  <a:lnTo>
                    <a:pt x="2286" y="1453896"/>
                  </a:lnTo>
                  <a:lnTo>
                    <a:pt x="762" y="1454658"/>
                  </a:lnTo>
                  <a:lnTo>
                    <a:pt x="0" y="1458468"/>
                  </a:lnTo>
                  <a:lnTo>
                    <a:pt x="762" y="1495044"/>
                  </a:lnTo>
                  <a:lnTo>
                    <a:pt x="2286" y="1498092"/>
                  </a:lnTo>
                  <a:lnTo>
                    <a:pt x="5334" y="1499616"/>
                  </a:lnTo>
                  <a:lnTo>
                    <a:pt x="7620" y="1498854"/>
                  </a:lnTo>
                  <a:lnTo>
                    <a:pt x="9144" y="1498092"/>
                  </a:lnTo>
                  <a:lnTo>
                    <a:pt x="9906" y="1495044"/>
                  </a:lnTo>
                  <a:close/>
                </a:path>
                <a:path w="2974975" h="2845435">
                  <a:moveTo>
                    <a:pt x="14478" y="1558290"/>
                  </a:moveTo>
                  <a:lnTo>
                    <a:pt x="12954" y="1537716"/>
                  </a:lnTo>
                  <a:lnTo>
                    <a:pt x="12192" y="1522476"/>
                  </a:lnTo>
                  <a:lnTo>
                    <a:pt x="10668" y="1518666"/>
                  </a:lnTo>
                  <a:lnTo>
                    <a:pt x="9144" y="1517904"/>
                  </a:lnTo>
                  <a:lnTo>
                    <a:pt x="5334" y="1517904"/>
                  </a:lnTo>
                  <a:lnTo>
                    <a:pt x="3810" y="1518666"/>
                  </a:lnTo>
                  <a:lnTo>
                    <a:pt x="3048" y="1522476"/>
                  </a:lnTo>
                  <a:lnTo>
                    <a:pt x="3810" y="1537716"/>
                  </a:lnTo>
                  <a:lnTo>
                    <a:pt x="5334" y="1558290"/>
                  </a:lnTo>
                  <a:lnTo>
                    <a:pt x="6858" y="1562100"/>
                  </a:lnTo>
                  <a:lnTo>
                    <a:pt x="8382" y="1562862"/>
                  </a:lnTo>
                  <a:lnTo>
                    <a:pt x="12192" y="1562862"/>
                  </a:lnTo>
                  <a:lnTo>
                    <a:pt x="12954" y="1562100"/>
                  </a:lnTo>
                  <a:lnTo>
                    <a:pt x="14478" y="1558290"/>
                  </a:lnTo>
                  <a:close/>
                </a:path>
                <a:path w="2974975" h="2845435">
                  <a:moveTo>
                    <a:pt x="21336" y="1622298"/>
                  </a:moveTo>
                  <a:lnTo>
                    <a:pt x="20574" y="1613154"/>
                  </a:lnTo>
                  <a:lnTo>
                    <a:pt x="17526" y="1585722"/>
                  </a:lnTo>
                  <a:lnTo>
                    <a:pt x="16002" y="1582674"/>
                  </a:lnTo>
                  <a:lnTo>
                    <a:pt x="12954" y="1581150"/>
                  </a:lnTo>
                  <a:lnTo>
                    <a:pt x="10668" y="1581912"/>
                  </a:lnTo>
                  <a:lnTo>
                    <a:pt x="9144" y="1582674"/>
                  </a:lnTo>
                  <a:lnTo>
                    <a:pt x="8382" y="1585722"/>
                  </a:lnTo>
                  <a:lnTo>
                    <a:pt x="11430" y="1613154"/>
                  </a:lnTo>
                  <a:lnTo>
                    <a:pt x="12192" y="1622298"/>
                  </a:lnTo>
                  <a:lnTo>
                    <a:pt x="13716" y="1625346"/>
                  </a:lnTo>
                  <a:lnTo>
                    <a:pt x="16764" y="1626870"/>
                  </a:lnTo>
                  <a:lnTo>
                    <a:pt x="19050" y="1626108"/>
                  </a:lnTo>
                  <a:lnTo>
                    <a:pt x="20574" y="1625346"/>
                  </a:lnTo>
                  <a:lnTo>
                    <a:pt x="21336" y="1622298"/>
                  </a:lnTo>
                  <a:close/>
                </a:path>
                <a:path w="2974975" h="2845435">
                  <a:moveTo>
                    <a:pt x="31242" y="1685544"/>
                  </a:moveTo>
                  <a:lnTo>
                    <a:pt x="25908" y="1649730"/>
                  </a:lnTo>
                  <a:lnTo>
                    <a:pt x="25146" y="1649730"/>
                  </a:lnTo>
                  <a:lnTo>
                    <a:pt x="24384" y="1645920"/>
                  </a:lnTo>
                  <a:lnTo>
                    <a:pt x="22860" y="1645158"/>
                  </a:lnTo>
                  <a:lnTo>
                    <a:pt x="19050" y="1645158"/>
                  </a:lnTo>
                  <a:lnTo>
                    <a:pt x="17526" y="1645920"/>
                  </a:lnTo>
                  <a:lnTo>
                    <a:pt x="16002" y="1649730"/>
                  </a:lnTo>
                  <a:lnTo>
                    <a:pt x="16764" y="1649730"/>
                  </a:lnTo>
                  <a:lnTo>
                    <a:pt x="22098" y="1685544"/>
                  </a:lnTo>
                  <a:lnTo>
                    <a:pt x="23622" y="1688592"/>
                  </a:lnTo>
                  <a:lnTo>
                    <a:pt x="26670" y="1690116"/>
                  </a:lnTo>
                  <a:lnTo>
                    <a:pt x="28956" y="1689354"/>
                  </a:lnTo>
                  <a:lnTo>
                    <a:pt x="30480" y="1688592"/>
                  </a:lnTo>
                  <a:lnTo>
                    <a:pt x="31242" y="1685544"/>
                  </a:lnTo>
                  <a:close/>
                </a:path>
                <a:path w="2974975" h="2845435">
                  <a:moveTo>
                    <a:pt x="1052322" y="4572"/>
                  </a:moveTo>
                  <a:lnTo>
                    <a:pt x="1050798" y="762"/>
                  </a:lnTo>
                  <a:lnTo>
                    <a:pt x="1049274" y="0"/>
                  </a:lnTo>
                  <a:lnTo>
                    <a:pt x="1045464" y="0"/>
                  </a:lnTo>
                  <a:lnTo>
                    <a:pt x="1011174" y="11430"/>
                  </a:lnTo>
                  <a:lnTo>
                    <a:pt x="1009650" y="12192"/>
                  </a:lnTo>
                  <a:lnTo>
                    <a:pt x="1008126" y="15240"/>
                  </a:lnTo>
                  <a:lnTo>
                    <a:pt x="1009650" y="19050"/>
                  </a:lnTo>
                  <a:lnTo>
                    <a:pt x="1011174" y="19812"/>
                  </a:lnTo>
                  <a:lnTo>
                    <a:pt x="1014984" y="19812"/>
                  </a:lnTo>
                  <a:lnTo>
                    <a:pt x="1049274" y="8382"/>
                  </a:lnTo>
                  <a:lnTo>
                    <a:pt x="1050798" y="7620"/>
                  </a:lnTo>
                  <a:lnTo>
                    <a:pt x="1052322" y="4572"/>
                  </a:lnTo>
                  <a:close/>
                </a:path>
                <a:path w="2974975" h="2845435">
                  <a:moveTo>
                    <a:pt x="1975104" y="2829306"/>
                  </a:moveTo>
                  <a:lnTo>
                    <a:pt x="1973580" y="2826258"/>
                  </a:lnTo>
                  <a:lnTo>
                    <a:pt x="1970532" y="2824734"/>
                  </a:lnTo>
                  <a:lnTo>
                    <a:pt x="1933956" y="2836926"/>
                  </a:lnTo>
                  <a:lnTo>
                    <a:pt x="1932432" y="2837688"/>
                  </a:lnTo>
                  <a:lnTo>
                    <a:pt x="1930908" y="2840736"/>
                  </a:lnTo>
                  <a:lnTo>
                    <a:pt x="1932432" y="2844546"/>
                  </a:lnTo>
                  <a:lnTo>
                    <a:pt x="1933956" y="2845308"/>
                  </a:lnTo>
                  <a:lnTo>
                    <a:pt x="1937766" y="2845308"/>
                  </a:lnTo>
                  <a:lnTo>
                    <a:pt x="1972056" y="2833878"/>
                  </a:lnTo>
                  <a:lnTo>
                    <a:pt x="1973580" y="2833116"/>
                  </a:lnTo>
                  <a:lnTo>
                    <a:pt x="1975104" y="2829306"/>
                  </a:lnTo>
                  <a:close/>
                </a:path>
                <a:path w="2974975" h="2845435">
                  <a:moveTo>
                    <a:pt x="2969514" y="1255776"/>
                  </a:moveTo>
                  <a:lnTo>
                    <a:pt x="2966466" y="1234440"/>
                  </a:lnTo>
                  <a:lnTo>
                    <a:pt x="2964942" y="1219200"/>
                  </a:lnTo>
                  <a:lnTo>
                    <a:pt x="2963418" y="1216152"/>
                  </a:lnTo>
                  <a:lnTo>
                    <a:pt x="2960370" y="1214628"/>
                  </a:lnTo>
                  <a:lnTo>
                    <a:pt x="2958084" y="1215390"/>
                  </a:lnTo>
                  <a:lnTo>
                    <a:pt x="2956560" y="1216152"/>
                  </a:lnTo>
                  <a:lnTo>
                    <a:pt x="2955798" y="1219200"/>
                  </a:lnTo>
                  <a:lnTo>
                    <a:pt x="2957322" y="1234440"/>
                  </a:lnTo>
                  <a:lnTo>
                    <a:pt x="2960370" y="1255776"/>
                  </a:lnTo>
                  <a:lnTo>
                    <a:pt x="2961132" y="1258824"/>
                  </a:lnTo>
                  <a:lnTo>
                    <a:pt x="2962656" y="1259586"/>
                  </a:lnTo>
                  <a:lnTo>
                    <a:pt x="2964942" y="1260348"/>
                  </a:lnTo>
                  <a:lnTo>
                    <a:pt x="2967990" y="1258824"/>
                  </a:lnTo>
                  <a:lnTo>
                    <a:pt x="2969514" y="1255776"/>
                  </a:lnTo>
                  <a:close/>
                </a:path>
                <a:path w="2974975" h="2845435">
                  <a:moveTo>
                    <a:pt x="2974848" y="1319784"/>
                  </a:moveTo>
                  <a:lnTo>
                    <a:pt x="2971800" y="1283208"/>
                  </a:lnTo>
                  <a:lnTo>
                    <a:pt x="2971038" y="1279398"/>
                  </a:lnTo>
                  <a:lnTo>
                    <a:pt x="2969514" y="1278636"/>
                  </a:lnTo>
                  <a:lnTo>
                    <a:pt x="2965704" y="1278636"/>
                  </a:lnTo>
                  <a:lnTo>
                    <a:pt x="2964180" y="1279398"/>
                  </a:lnTo>
                  <a:lnTo>
                    <a:pt x="2962656" y="1283208"/>
                  </a:lnTo>
                  <a:lnTo>
                    <a:pt x="2965704" y="1319784"/>
                  </a:lnTo>
                  <a:lnTo>
                    <a:pt x="2967228" y="1322832"/>
                  </a:lnTo>
                  <a:lnTo>
                    <a:pt x="2970276" y="1324356"/>
                  </a:lnTo>
                  <a:lnTo>
                    <a:pt x="2972562" y="1323594"/>
                  </a:lnTo>
                  <a:lnTo>
                    <a:pt x="2974086" y="1322832"/>
                  </a:lnTo>
                  <a:lnTo>
                    <a:pt x="2974848" y="1319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72028" y="2357627"/>
              <a:ext cx="3590544" cy="3590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37502" y="4062475"/>
            <a:ext cx="1536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0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36901" y="5815076"/>
            <a:ext cx="2153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Serving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3102" y="5815076"/>
            <a:ext cx="2534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Co-channel Base</a:t>
            </a:r>
            <a:r>
              <a:rPr sz="20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27902" y="32258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9109" y="36974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1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64302" y="42926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59502" y="47498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16502" y="42164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45102" y="337820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9502" y="3087878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6</a:t>
            </a:r>
            <a:endParaRPr sz="1800" baseline="-23148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243828" y="3048000"/>
            <a:ext cx="233679" cy="309880"/>
            <a:chOff x="6243828" y="3048000"/>
            <a:chExt cx="233679" cy="309880"/>
          </a:xfrm>
        </p:grpSpPr>
        <p:sp>
          <p:nvSpPr>
            <p:cNvPr id="56" name="object 56"/>
            <p:cNvSpPr/>
            <p:nvPr/>
          </p:nvSpPr>
          <p:spPr>
            <a:xfrm>
              <a:off x="6248400" y="3126485"/>
              <a:ext cx="170180" cy="226695"/>
            </a:xfrm>
            <a:custGeom>
              <a:avLst/>
              <a:gdLst/>
              <a:ahLst/>
              <a:cxnLst/>
              <a:rect l="l" t="t" r="r" b="b"/>
              <a:pathLst>
                <a:path w="170179" h="226695">
                  <a:moveTo>
                    <a:pt x="0" y="226313"/>
                  </a:moveTo>
                  <a:lnTo>
                    <a:pt x="16992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77178" y="3048000"/>
              <a:ext cx="100330" cy="110489"/>
            </a:xfrm>
            <a:custGeom>
              <a:avLst/>
              <a:gdLst/>
              <a:ahLst/>
              <a:cxnLst/>
              <a:rect l="l" t="t" r="r" b="b"/>
              <a:pathLst>
                <a:path w="100329" h="110489">
                  <a:moveTo>
                    <a:pt x="99822" y="0"/>
                  </a:moveTo>
                  <a:lnTo>
                    <a:pt x="0" y="50291"/>
                  </a:lnTo>
                  <a:lnTo>
                    <a:pt x="80010" y="110489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220" y="1721751"/>
            <a:ext cx="8010525" cy="3714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907" y="6226974"/>
            <a:ext cx="5038725" cy="762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118164" y="6621880"/>
            <a:ext cx="210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q= D/R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20692" y="700557"/>
            <a:ext cx="42517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Cell Splitting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22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0574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BSs of all cells transmit information at the same power level so that the net coverage area for each cell is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demand may depend on the density of users in a given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split a cell into several small cells with the increased number of  traffics.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BSs need to be established at the center of each new cell so that higher density of calls can be handled effectively.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727196" y="825512"/>
            <a:ext cx="260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</a:t>
            </a:r>
            <a:r>
              <a:rPr sz="3600" spc="-90" dirty="0"/>
              <a:t> </a:t>
            </a:r>
            <a:r>
              <a:rPr sz="3600" spc="-5" dirty="0"/>
              <a:t>Splitting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747902" y="1814702"/>
            <a:ext cx="5729605" cy="4676775"/>
            <a:chOff x="747902" y="1814702"/>
            <a:chExt cx="5729605" cy="4676775"/>
          </a:xfrm>
        </p:grpSpPr>
        <p:sp>
          <p:nvSpPr>
            <p:cNvPr id="43" name="object 43"/>
            <p:cNvSpPr/>
            <p:nvPr/>
          </p:nvSpPr>
          <p:spPr>
            <a:xfrm>
              <a:off x="761999" y="1828799"/>
              <a:ext cx="5029200" cy="4648200"/>
            </a:xfrm>
            <a:custGeom>
              <a:avLst/>
              <a:gdLst/>
              <a:ahLst/>
              <a:cxnLst/>
              <a:rect l="l" t="t" r="r" b="b"/>
              <a:pathLst>
                <a:path w="5029200" h="4648200">
                  <a:moveTo>
                    <a:pt x="1676399" y="0"/>
                  </a:moveTo>
                  <a:lnTo>
                    <a:pt x="839724" y="517398"/>
                  </a:lnTo>
                </a:path>
                <a:path w="5029200" h="4648200">
                  <a:moveTo>
                    <a:pt x="2516123" y="517397"/>
                  </a:moveTo>
                  <a:lnTo>
                    <a:pt x="1676399" y="0"/>
                  </a:lnTo>
                </a:path>
                <a:path w="5029200" h="4648200">
                  <a:moveTo>
                    <a:pt x="839724" y="517398"/>
                  </a:moveTo>
                  <a:lnTo>
                    <a:pt x="839724" y="1377695"/>
                  </a:lnTo>
                </a:path>
                <a:path w="5029200" h="4648200">
                  <a:moveTo>
                    <a:pt x="839724" y="1377695"/>
                  </a:moveTo>
                  <a:lnTo>
                    <a:pt x="0" y="1895094"/>
                  </a:lnTo>
                </a:path>
                <a:path w="5029200" h="4648200">
                  <a:moveTo>
                    <a:pt x="3352800" y="0"/>
                  </a:moveTo>
                  <a:lnTo>
                    <a:pt x="2516123" y="517397"/>
                  </a:lnTo>
                </a:path>
                <a:path w="5029200" h="4648200">
                  <a:moveTo>
                    <a:pt x="4189476" y="517397"/>
                  </a:moveTo>
                  <a:lnTo>
                    <a:pt x="3352800" y="0"/>
                  </a:lnTo>
                </a:path>
                <a:path w="5029200" h="4648200">
                  <a:moveTo>
                    <a:pt x="3352800" y="1895094"/>
                  </a:moveTo>
                  <a:lnTo>
                    <a:pt x="3352800" y="2756154"/>
                  </a:lnTo>
                </a:path>
                <a:path w="5029200" h="4648200">
                  <a:moveTo>
                    <a:pt x="3352800" y="2756154"/>
                  </a:moveTo>
                  <a:lnTo>
                    <a:pt x="2516123" y="3270504"/>
                  </a:lnTo>
                </a:path>
                <a:path w="5029200" h="4648200">
                  <a:moveTo>
                    <a:pt x="4189476" y="3270504"/>
                  </a:moveTo>
                  <a:lnTo>
                    <a:pt x="3352800" y="2756154"/>
                  </a:lnTo>
                </a:path>
                <a:path w="5029200" h="4648200">
                  <a:moveTo>
                    <a:pt x="5029200" y="1895094"/>
                  </a:moveTo>
                  <a:lnTo>
                    <a:pt x="5029200" y="2756154"/>
                  </a:lnTo>
                </a:path>
                <a:path w="5029200" h="4648200">
                  <a:moveTo>
                    <a:pt x="5029200" y="2756154"/>
                  </a:moveTo>
                  <a:lnTo>
                    <a:pt x="4189476" y="3270504"/>
                  </a:lnTo>
                </a:path>
                <a:path w="5029200" h="4648200">
                  <a:moveTo>
                    <a:pt x="0" y="1895094"/>
                  </a:moveTo>
                  <a:lnTo>
                    <a:pt x="0" y="2756154"/>
                  </a:lnTo>
                </a:path>
                <a:path w="5029200" h="4648200">
                  <a:moveTo>
                    <a:pt x="839724" y="3270504"/>
                  </a:moveTo>
                  <a:lnTo>
                    <a:pt x="0" y="2756154"/>
                  </a:lnTo>
                </a:path>
                <a:path w="5029200" h="4648200">
                  <a:moveTo>
                    <a:pt x="1676400" y="1895094"/>
                  </a:moveTo>
                  <a:lnTo>
                    <a:pt x="1676400" y="2756154"/>
                  </a:lnTo>
                </a:path>
                <a:path w="5029200" h="4648200">
                  <a:moveTo>
                    <a:pt x="1676400" y="2756154"/>
                  </a:moveTo>
                  <a:lnTo>
                    <a:pt x="839724" y="3270504"/>
                  </a:lnTo>
                </a:path>
                <a:path w="5029200" h="4648200">
                  <a:moveTo>
                    <a:pt x="2516123" y="3270504"/>
                  </a:moveTo>
                  <a:lnTo>
                    <a:pt x="1676400" y="2756154"/>
                  </a:lnTo>
                </a:path>
                <a:path w="5029200" h="4648200">
                  <a:moveTo>
                    <a:pt x="2516123" y="3270504"/>
                  </a:moveTo>
                  <a:lnTo>
                    <a:pt x="2516124" y="4130802"/>
                  </a:lnTo>
                </a:path>
                <a:path w="5029200" h="4648200">
                  <a:moveTo>
                    <a:pt x="2516124" y="4130802"/>
                  </a:moveTo>
                  <a:lnTo>
                    <a:pt x="1676400" y="4648200"/>
                  </a:lnTo>
                </a:path>
                <a:path w="5029200" h="4648200">
                  <a:moveTo>
                    <a:pt x="3352800" y="4648200"/>
                  </a:moveTo>
                  <a:lnTo>
                    <a:pt x="2516124" y="4130802"/>
                  </a:lnTo>
                </a:path>
                <a:path w="5029200" h="4648200">
                  <a:moveTo>
                    <a:pt x="4189476" y="3270504"/>
                  </a:moveTo>
                  <a:lnTo>
                    <a:pt x="4189476" y="4130802"/>
                  </a:lnTo>
                </a:path>
                <a:path w="5029200" h="4648200">
                  <a:moveTo>
                    <a:pt x="4189476" y="4130802"/>
                  </a:moveTo>
                  <a:lnTo>
                    <a:pt x="3352800" y="4648200"/>
                  </a:lnTo>
                </a:path>
                <a:path w="5029200" h="4648200">
                  <a:moveTo>
                    <a:pt x="839724" y="3270504"/>
                  </a:moveTo>
                  <a:lnTo>
                    <a:pt x="839724" y="4130802"/>
                  </a:lnTo>
                </a:path>
                <a:path w="5029200" h="4648200">
                  <a:moveTo>
                    <a:pt x="1676400" y="4648200"/>
                  </a:moveTo>
                  <a:lnTo>
                    <a:pt x="839724" y="4130802"/>
                  </a:lnTo>
                </a:path>
                <a:path w="5029200" h="4648200">
                  <a:moveTo>
                    <a:pt x="3352800" y="0"/>
                  </a:moveTo>
                  <a:lnTo>
                    <a:pt x="2516123" y="517397"/>
                  </a:lnTo>
                </a:path>
                <a:path w="5029200" h="4648200">
                  <a:moveTo>
                    <a:pt x="4189476" y="517397"/>
                  </a:moveTo>
                  <a:lnTo>
                    <a:pt x="3352800" y="0"/>
                  </a:lnTo>
                </a:path>
                <a:path w="5029200" h="4648200">
                  <a:moveTo>
                    <a:pt x="1676399" y="0"/>
                  </a:moveTo>
                  <a:lnTo>
                    <a:pt x="839724" y="517398"/>
                  </a:lnTo>
                </a:path>
                <a:path w="5029200" h="4648200">
                  <a:moveTo>
                    <a:pt x="2516123" y="517397"/>
                  </a:moveTo>
                  <a:lnTo>
                    <a:pt x="1676399" y="0"/>
                  </a:lnTo>
                </a:path>
                <a:path w="5029200" h="4648200">
                  <a:moveTo>
                    <a:pt x="2516123" y="517397"/>
                  </a:moveTo>
                  <a:lnTo>
                    <a:pt x="2516123" y="1377695"/>
                  </a:lnTo>
                </a:path>
                <a:path w="5029200" h="4648200">
                  <a:moveTo>
                    <a:pt x="2516123" y="1377695"/>
                  </a:moveTo>
                  <a:lnTo>
                    <a:pt x="1676400" y="1895094"/>
                  </a:lnTo>
                </a:path>
                <a:path w="5029200" h="4648200">
                  <a:moveTo>
                    <a:pt x="3352800" y="1895094"/>
                  </a:moveTo>
                  <a:lnTo>
                    <a:pt x="2516123" y="1377695"/>
                  </a:lnTo>
                </a:path>
                <a:path w="5029200" h="4648200">
                  <a:moveTo>
                    <a:pt x="4189476" y="517397"/>
                  </a:moveTo>
                  <a:lnTo>
                    <a:pt x="4189476" y="1377695"/>
                  </a:lnTo>
                </a:path>
                <a:path w="5029200" h="4648200">
                  <a:moveTo>
                    <a:pt x="4189476" y="1377695"/>
                  </a:moveTo>
                  <a:lnTo>
                    <a:pt x="3352800" y="1895094"/>
                  </a:lnTo>
                </a:path>
                <a:path w="5029200" h="4648200">
                  <a:moveTo>
                    <a:pt x="5029200" y="1895094"/>
                  </a:moveTo>
                  <a:lnTo>
                    <a:pt x="4189476" y="1377695"/>
                  </a:lnTo>
                </a:path>
                <a:path w="5029200" h="4648200">
                  <a:moveTo>
                    <a:pt x="839724" y="517398"/>
                  </a:moveTo>
                  <a:lnTo>
                    <a:pt x="839724" y="1377695"/>
                  </a:lnTo>
                </a:path>
                <a:path w="5029200" h="4648200">
                  <a:moveTo>
                    <a:pt x="839724" y="1377695"/>
                  </a:moveTo>
                  <a:lnTo>
                    <a:pt x="0" y="1895094"/>
                  </a:lnTo>
                </a:path>
                <a:path w="5029200" h="4648200">
                  <a:moveTo>
                    <a:pt x="1676400" y="1895094"/>
                  </a:moveTo>
                  <a:lnTo>
                    <a:pt x="839724" y="1377695"/>
                  </a:lnTo>
                </a:path>
                <a:path w="5029200" h="4648200">
                  <a:moveTo>
                    <a:pt x="2920746" y="1676400"/>
                  </a:moveTo>
                  <a:lnTo>
                    <a:pt x="2490977" y="1930146"/>
                  </a:lnTo>
                </a:path>
                <a:path w="5029200" h="4648200">
                  <a:moveTo>
                    <a:pt x="3354324" y="1930146"/>
                  </a:moveTo>
                  <a:lnTo>
                    <a:pt x="2920746" y="1676400"/>
                  </a:lnTo>
                </a:path>
                <a:path w="5029200" h="4648200">
                  <a:moveTo>
                    <a:pt x="2490977" y="1930146"/>
                  </a:moveTo>
                  <a:lnTo>
                    <a:pt x="2490977" y="2354579"/>
                  </a:lnTo>
                </a:path>
                <a:path w="5029200" h="4648200">
                  <a:moveTo>
                    <a:pt x="2490977" y="2354579"/>
                  </a:moveTo>
                  <a:lnTo>
                    <a:pt x="2057400" y="2608326"/>
                  </a:lnTo>
                </a:path>
                <a:path w="5029200" h="4648200">
                  <a:moveTo>
                    <a:pt x="3784854" y="1676400"/>
                  </a:moveTo>
                  <a:lnTo>
                    <a:pt x="3354324" y="1930146"/>
                  </a:lnTo>
                </a:path>
                <a:path w="5029200" h="4648200">
                  <a:moveTo>
                    <a:pt x="4214622" y="1930146"/>
                  </a:moveTo>
                  <a:lnTo>
                    <a:pt x="3784854" y="1676400"/>
                  </a:lnTo>
                </a:path>
                <a:path w="5029200" h="4648200">
                  <a:moveTo>
                    <a:pt x="3784854" y="2608326"/>
                  </a:moveTo>
                  <a:lnTo>
                    <a:pt x="3784854" y="3031998"/>
                  </a:lnTo>
                </a:path>
                <a:path w="5029200" h="4648200">
                  <a:moveTo>
                    <a:pt x="3784854" y="3031998"/>
                  </a:moveTo>
                  <a:lnTo>
                    <a:pt x="3354324" y="3284220"/>
                  </a:lnTo>
                </a:path>
                <a:path w="5029200" h="4648200">
                  <a:moveTo>
                    <a:pt x="4214622" y="3284220"/>
                  </a:moveTo>
                  <a:lnTo>
                    <a:pt x="3784854" y="3031998"/>
                  </a:lnTo>
                </a:path>
                <a:path w="5029200" h="4648200">
                  <a:moveTo>
                    <a:pt x="4648200" y="2608326"/>
                  </a:moveTo>
                  <a:lnTo>
                    <a:pt x="4648200" y="3031998"/>
                  </a:lnTo>
                </a:path>
                <a:path w="5029200" h="4648200">
                  <a:moveTo>
                    <a:pt x="4648200" y="3031998"/>
                  </a:moveTo>
                  <a:lnTo>
                    <a:pt x="4214622" y="3284220"/>
                  </a:lnTo>
                </a:path>
                <a:path w="5029200" h="4648200">
                  <a:moveTo>
                    <a:pt x="2057400" y="2608326"/>
                  </a:moveTo>
                  <a:lnTo>
                    <a:pt x="2057400" y="3031998"/>
                  </a:lnTo>
                </a:path>
                <a:path w="5029200" h="4648200">
                  <a:moveTo>
                    <a:pt x="2490977" y="3284220"/>
                  </a:moveTo>
                  <a:lnTo>
                    <a:pt x="2057400" y="3031998"/>
                  </a:lnTo>
                </a:path>
                <a:path w="5029200" h="4648200">
                  <a:moveTo>
                    <a:pt x="2920746" y="2608326"/>
                  </a:moveTo>
                  <a:lnTo>
                    <a:pt x="2920746" y="3031998"/>
                  </a:lnTo>
                </a:path>
                <a:path w="5029200" h="4648200">
                  <a:moveTo>
                    <a:pt x="2920746" y="3031998"/>
                  </a:moveTo>
                  <a:lnTo>
                    <a:pt x="2490977" y="3284220"/>
                  </a:lnTo>
                </a:path>
                <a:path w="5029200" h="4648200">
                  <a:moveTo>
                    <a:pt x="3354324" y="3284220"/>
                  </a:moveTo>
                  <a:lnTo>
                    <a:pt x="2920746" y="3031998"/>
                  </a:lnTo>
                </a:path>
                <a:path w="5029200" h="4648200">
                  <a:moveTo>
                    <a:pt x="3354324" y="3284220"/>
                  </a:moveTo>
                  <a:lnTo>
                    <a:pt x="3354324" y="3708654"/>
                  </a:lnTo>
                </a:path>
                <a:path w="5029200" h="4648200">
                  <a:moveTo>
                    <a:pt x="3354324" y="3708654"/>
                  </a:moveTo>
                  <a:lnTo>
                    <a:pt x="2920746" y="3962400"/>
                  </a:lnTo>
                </a:path>
                <a:path w="5029200" h="4648200">
                  <a:moveTo>
                    <a:pt x="3784854" y="3962400"/>
                  </a:moveTo>
                  <a:lnTo>
                    <a:pt x="3354324" y="3708654"/>
                  </a:lnTo>
                </a:path>
                <a:path w="5029200" h="4648200">
                  <a:moveTo>
                    <a:pt x="4214622" y="3284220"/>
                  </a:moveTo>
                  <a:lnTo>
                    <a:pt x="4214622" y="3708654"/>
                  </a:lnTo>
                </a:path>
                <a:path w="5029200" h="4648200">
                  <a:moveTo>
                    <a:pt x="4214622" y="3708654"/>
                  </a:moveTo>
                  <a:lnTo>
                    <a:pt x="3784854" y="3962400"/>
                  </a:lnTo>
                </a:path>
                <a:path w="5029200" h="4648200">
                  <a:moveTo>
                    <a:pt x="2490977" y="3284220"/>
                  </a:moveTo>
                  <a:lnTo>
                    <a:pt x="2490977" y="3708654"/>
                  </a:lnTo>
                </a:path>
                <a:path w="5029200" h="4648200">
                  <a:moveTo>
                    <a:pt x="2920746" y="3962400"/>
                  </a:moveTo>
                  <a:lnTo>
                    <a:pt x="2490977" y="3708654"/>
                  </a:lnTo>
                </a:path>
                <a:path w="5029200" h="4648200">
                  <a:moveTo>
                    <a:pt x="3784854" y="1676400"/>
                  </a:moveTo>
                  <a:lnTo>
                    <a:pt x="3354324" y="1930146"/>
                  </a:lnTo>
                </a:path>
                <a:path w="5029200" h="4648200">
                  <a:moveTo>
                    <a:pt x="4214622" y="1930146"/>
                  </a:moveTo>
                  <a:lnTo>
                    <a:pt x="3784854" y="1676400"/>
                  </a:lnTo>
                </a:path>
                <a:path w="5029200" h="4648200">
                  <a:moveTo>
                    <a:pt x="2920746" y="1676400"/>
                  </a:moveTo>
                  <a:lnTo>
                    <a:pt x="2490977" y="1930146"/>
                  </a:lnTo>
                </a:path>
                <a:path w="5029200" h="4648200">
                  <a:moveTo>
                    <a:pt x="3354324" y="1930146"/>
                  </a:moveTo>
                  <a:lnTo>
                    <a:pt x="2920746" y="1676400"/>
                  </a:lnTo>
                </a:path>
                <a:path w="5029200" h="4648200">
                  <a:moveTo>
                    <a:pt x="3354324" y="1930146"/>
                  </a:moveTo>
                  <a:lnTo>
                    <a:pt x="3354324" y="2354579"/>
                  </a:lnTo>
                </a:path>
                <a:path w="5029200" h="4648200">
                  <a:moveTo>
                    <a:pt x="3354324" y="2354579"/>
                  </a:moveTo>
                  <a:lnTo>
                    <a:pt x="2920746" y="2608326"/>
                  </a:lnTo>
                </a:path>
                <a:path w="5029200" h="4648200">
                  <a:moveTo>
                    <a:pt x="3784854" y="2608326"/>
                  </a:moveTo>
                  <a:lnTo>
                    <a:pt x="3354324" y="2354579"/>
                  </a:lnTo>
                </a:path>
                <a:path w="5029200" h="4648200">
                  <a:moveTo>
                    <a:pt x="4214622" y="1930146"/>
                  </a:moveTo>
                  <a:lnTo>
                    <a:pt x="4214622" y="2354579"/>
                  </a:lnTo>
                </a:path>
                <a:path w="5029200" h="4648200">
                  <a:moveTo>
                    <a:pt x="4214622" y="2354579"/>
                  </a:moveTo>
                  <a:lnTo>
                    <a:pt x="3784854" y="2608326"/>
                  </a:lnTo>
                </a:path>
                <a:path w="5029200" h="4648200">
                  <a:moveTo>
                    <a:pt x="4648200" y="2608326"/>
                  </a:moveTo>
                  <a:lnTo>
                    <a:pt x="4214622" y="2354579"/>
                  </a:lnTo>
                </a:path>
                <a:path w="5029200" h="4648200">
                  <a:moveTo>
                    <a:pt x="2490977" y="1930146"/>
                  </a:moveTo>
                  <a:lnTo>
                    <a:pt x="2490977" y="2354579"/>
                  </a:lnTo>
                </a:path>
                <a:path w="5029200" h="4648200">
                  <a:moveTo>
                    <a:pt x="2490977" y="2354579"/>
                  </a:moveTo>
                  <a:lnTo>
                    <a:pt x="2057400" y="2608326"/>
                  </a:lnTo>
                </a:path>
                <a:path w="5029200" h="4648200">
                  <a:moveTo>
                    <a:pt x="2920746" y="2608326"/>
                  </a:moveTo>
                  <a:lnTo>
                    <a:pt x="2490977" y="2354579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400" y="4343400"/>
              <a:ext cx="457200" cy="528955"/>
            </a:xfrm>
            <a:custGeom>
              <a:avLst/>
              <a:gdLst/>
              <a:ahLst/>
              <a:cxnLst/>
              <a:rect l="l" t="t" r="r" b="b"/>
              <a:pathLst>
                <a:path w="457200" h="528954">
                  <a:moveTo>
                    <a:pt x="457200" y="396239"/>
                  </a:moveTo>
                  <a:lnTo>
                    <a:pt x="457200" y="131825"/>
                  </a:lnTo>
                  <a:lnTo>
                    <a:pt x="228600" y="0"/>
                  </a:lnTo>
                  <a:lnTo>
                    <a:pt x="0" y="131825"/>
                  </a:lnTo>
                  <a:lnTo>
                    <a:pt x="0" y="396239"/>
                  </a:lnTo>
                  <a:lnTo>
                    <a:pt x="228600" y="528827"/>
                  </a:lnTo>
                  <a:lnTo>
                    <a:pt x="457200" y="396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400" y="4343400"/>
              <a:ext cx="457200" cy="528955"/>
            </a:xfrm>
            <a:custGeom>
              <a:avLst/>
              <a:gdLst/>
              <a:ahLst/>
              <a:cxnLst/>
              <a:rect l="l" t="t" r="r" b="b"/>
              <a:pathLst>
                <a:path w="457200" h="528954">
                  <a:moveTo>
                    <a:pt x="0" y="396239"/>
                  </a:moveTo>
                  <a:lnTo>
                    <a:pt x="228600" y="528827"/>
                  </a:lnTo>
                  <a:lnTo>
                    <a:pt x="457200" y="396239"/>
                  </a:lnTo>
                  <a:lnTo>
                    <a:pt x="457200" y="131825"/>
                  </a:lnTo>
                  <a:lnTo>
                    <a:pt x="228600" y="0"/>
                  </a:lnTo>
                  <a:lnTo>
                    <a:pt x="0" y="131825"/>
                  </a:lnTo>
                  <a:lnTo>
                    <a:pt x="0" y="396239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38827" y="4343400"/>
              <a:ext cx="386080" cy="528955"/>
            </a:xfrm>
            <a:custGeom>
              <a:avLst/>
              <a:gdLst/>
              <a:ahLst/>
              <a:cxnLst/>
              <a:rect l="l" t="t" r="r" b="b"/>
              <a:pathLst>
                <a:path w="386079" h="528954">
                  <a:moveTo>
                    <a:pt x="385572" y="396239"/>
                  </a:moveTo>
                  <a:lnTo>
                    <a:pt x="385572" y="131825"/>
                  </a:lnTo>
                  <a:lnTo>
                    <a:pt x="192786" y="0"/>
                  </a:lnTo>
                  <a:lnTo>
                    <a:pt x="0" y="131825"/>
                  </a:lnTo>
                  <a:lnTo>
                    <a:pt x="0" y="396239"/>
                  </a:lnTo>
                  <a:lnTo>
                    <a:pt x="192786" y="528827"/>
                  </a:lnTo>
                  <a:lnTo>
                    <a:pt x="385572" y="396239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38827" y="4343400"/>
              <a:ext cx="386080" cy="528955"/>
            </a:xfrm>
            <a:custGeom>
              <a:avLst/>
              <a:gdLst/>
              <a:ahLst/>
              <a:cxnLst/>
              <a:rect l="l" t="t" r="r" b="b"/>
              <a:pathLst>
                <a:path w="386079" h="528954">
                  <a:moveTo>
                    <a:pt x="0" y="396239"/>
                  </a:moveTo>
                  <a:lnTo>
                    <a:pt x="192786" y="528827"/>
                  </a:lnTo>
                  <a:lnTo>
                    <a:pt x="385572" y="396239"/>
                  </a:lnTo>
                  <a:lnTo>
                    <a:pt x="385572" y="131825"/>
                  </a:lnTo>
                  <a:lnTo>
                    <a:pt x="192786" y="0"/>
                  </a:lnTo>
                  <a:lnTo>
                    <a:pt x="0" y="131825"/>
                  </a:lnTo>
                  <a:lnTo>
                    <a:pt x="0" y="396239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86427" y="4724400"/>
              <a:ext cx="386080" cy="533400"/>
            </a:xfrm>
            <a:custGeom>
              <a:avLst/>
              <a:gdLst/>
              <a:ahLst/>
              <a:cxnLst/>
              <a:rect l="l" t="t" r="r" b="b"/>
              <a:pathLst>
                <a:path w="386079" h="533400">
                  <a:moveTo>
                    <a:pt x="385572" y="400050"/>
                  </a:moveTo>
                  <a:lnTo>
                    <a:pt x="385572" y="133350"/>
                  </a:lnTo>
                  <a:lnTo>
                    <a:pt x="192786" y="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192786" y="533400"/>
                  </a:lnTo>
                  <a:lnTo>
                    <a:pt x="385572" y="40005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86427" y="4724400"/>
              <a:ext cx="386080" cy="533400"/>
            </a:xfrm>
            <a:custGeom>
              <a:avLst/>
              <a:gdLst/>
              <a:ahLst/>
              <a:cxnLst/>
              <a:rect l="l" t="t" r="r" b="b"/>
              <a:pathLst>
                <a:path w="386079" h="533400">
                  <a:moveTo>
                    <a:pt x="0" y="400050"/>
                  </a:moveTo>
                  <a:lnTo>
                    <a:pt x="192786" y="533400"/>
                  </a:lnTo>
                  <a:lnTo>
                    <a:pt x="385572" y="400050"/>
                  </a:lnTo>
                  <a:lnTo>
                    <a:pt x="385572" y="133350"/>
                  </a:lnTo>
                  <a:lnTo>
                    <a:pt x="192786" y="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1400" y="4343400"/>
              <a:ext cx="386080" cy="528955"/>
            </a:xfrm>
            <a:custGeom>
              <a:avLst/>
              <a:gdLst/>
              <a:ahLst/>
              <a:cxnLst/>
              <a:rect l="l" t="t" r="r" b="b"/>
              <a:pathLst>
                <a:path w="386079" h="528954">
                  <a:moveTo>
                    <a:pt x="385572" y="396239"/>
                  </a:moveTo>
                  <a:lnTo>
                    <a:pt x="385572" y="131825"/>
                  </a:lnTo>
                  <a:lnTo>
                    <a:pt x="192786" y="0"/>
                  </a:lnTo>
                  <a:lnTo>
                    <a:pt x="0" y="131825"/>
                  </a:lnTo>
                  <a:lnTo>
                    <a:pt x="0" y="396239"/>
                  </a:lnTo>
                  <a:lnTo>
                    <a:pt x="192786" y="528827"/>
                  </a:lnTo>
                  <a:lnTo>
                    <a:pt x="385572" y="396239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1400" y="4343400"/>
              <a:ext cx="386080" cy="528955"/>
            </a:xfrm>
            <a:custGeom>
              <a:avLst/>
              <a:gdLst/>
              <a:ahLst/>
              <a:cxnLst/>
              <a:rect l="l" t="t" r="r" b="b"/>
              <a:pathLst>
                <a:path w="386079" h="528954">
                  <a:moveTo>
                    <a:pt x="0" y="396239"/>
                  </a:moveTo>
                  <a:lnTo>
                    <a:pt x="192786" y="528827"/>
                  </a:lnTo>
                  <a:lnTo>
                    <a:pt x="385572" y="396239"/>
                  </a:lnTo>
                  <a:lnTo>
                    <a:pt x="385572" y="131825"/>
                  </a:lnTo>
                  <a:lnTo>
                    <a:pt x="192786" y="0"/>
                  </a:lnTo>
                  <a:lnTo>
                    <a:pt x="0" y="131825"/>
                  </a:lnTo>
                  <a:lnTo>
                    <a:pt x="0" y="396239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000" y="4724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400050"/>
                  </a:move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0000" y="4724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190500" y="53340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400050"/>
                  </a:move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0000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190500" y="53340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90999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400050"/>
                  </a:move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90999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190500" y="53340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46498" y="2514600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10">
                  <a:moveTo>
                    <a:pt x="173050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8199" y="2465069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30">
                  <a:moveTo>
                    <a:pt x="100584" y="99822"/>
                  </a:moveTo>
                  <a:lnTo>
                    <a:pt x="100584" y="0"/>
                  </a:lnTo>
                  <a:lnTo>
                    <a:pt x="0" y="49530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46498" y="3870198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10">
                  <a:moveTo>
                    <a:pt x="173050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48199" y="3820667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2"/>
                  </a:moveTo>
                  <a:lnTo>
                    <a:pt x="100584" y="0"/>
                  </a:lnTo>
                  <a:lnTo>
                    <a:pt x="0" y="50292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94098" y="4632198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10">
                  <a:moveTo>
                    <a:pt x="173050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799" y="4582667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2"/>
                  </a:moveTo>
                  <a:lnTo>
                    <a:pt x="100584" y="0"/>
                  </a:lnTo>
                  <a:lnTo>
                    <a:pt x="0" y="50292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62400" y="4343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400050"/>
                  </a:move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62400" y="4343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190500" y="533400"/>
                  </a:lnTo>
                  <a:lnTo>
                    <a:pt x="381000" y="4000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184902" y="2309875"/>
            <a:ext cx="418782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065" marR="129794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Large cell  (low</a:t>
            </a:r>
            <a:r>
              <a:rPr sz="20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density)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536065" marR="122809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Small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cell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(high</a:t>
            </a:r>
            <a:r>
              <a:rPr sz="20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density)</a:t>
            </a:r>
            <a:endParaRPr sz="2000">
              <a:latin typeface="Times New Roman"/>
              <a:cs typeface="Times New Roman"/>
            </a:endParaRPr>
          </a:p>
          <a:p>
            <a:pPr marL="1383665" marR="118427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Smaller cell  (higher</a:t>
            </a:r>
            <a:r>
              <a:rPr sz="20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density)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Depending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on traffic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patterns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smaller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cells may be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activated/deactivated in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order to efficiently use cell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30983" y="749315"/>
            <a:ext cx="660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 Sectoring by Antenna</a:t>
            </a:r>
            <a:r>
              <a:rPr sz="3600" spc="-85" dirty="0"/>
              <a:t> </a:t>
            </a:r>
            <a:r>
              <a:rPr sz="3600" spc="-5" dirty="0"/>
              <a:t>Design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1128902" y="1967102"/>
            <a:ext cx="1793875" cy="1628775"/>
            <a:chOff x="1128902" y="1967102"/>
            <a:chExt cx="1793875" cy="1628775"/>
          </a:xfrm>
        </p:grpSpPr>
        <p:sp>
          <p:nvSpPr>
            <p:cNvPr id="43" name="object 43"/>
            <p:cNvSpPr/>
            <p:nvPr/>
          </p:nvSpPr>
          <p:spPr>
            <a:xfrm>
              <a:off x="1464856" y="1983485"/>
              <a:ext cx="1121410" cy="214629"/>
            </a:xfrm>
            <a:custGeom>
              <a:avLst/>
              <a:gdLst/>
              <a:ahLst/>
              <a:cxnLst/>
              <a:rect l="l" t="t" r="r" b="b"/>
              <a:pathLst>
                <a:path w="1121410" h="214630">
                  <a:moveTo>
                    <a:pt x="1003414" y="762"/>
                  </a:moveTo>
                  <a:lnTo>
                    <a:pt x="1002995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003414" y="762"/>
                  </a:lnTo>
                  <a:close/>
                </a:path>
                <a:path w="1121410" h="214630">
                  <a:moveTo>
                    <a:pt x="1005103" y="3810"/>
                  </a:moveTo>
                  <a:lnTo>
                    <a:pt x="1004684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005103" y="3810"/>
                  </a:lnTo>
                  <a:close/>
                </a:path>
                <a:path w="1121410" h="214630">
                  <a:moveTo>
                    <a:pt x="1006779" y="6858"/>
                  </a:moveTo>
                  <a:lnTo>
                    <a:pt x="1006360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006779" y="6858"/>
                  </a:lnTo>
                  <a:close/>
                </a:path>
                <a:path w="1121410" h="214630">
                  <a:moveTo>
                    <a:pt x="1008468" y="9906"/>
                  </a:moveTo>
                  <a:lnTo>
                    <a:pt x="1008049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008468" y="9906"/>
                  </a:lnTo>
                  <a:close/>
                </a:path>
                <a:path w="1121410" h="214630">
                  <a:moveTo>
                    <a:pt x="1010145" y="12954"/>
                  </a:moveTo>
                  <a:lnTo>
                    <a:pt x="1009726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010145" y="12954"/>
                  </a:lnTo>
                  <a:close/>
                </a:path>
                <a:path w="1121410" h="214630">
                  <a:moveTo>
                    <a:pt x="1011834" y="16002"/>
                  </a:moveTo>
                  <a:lnTo>
                    <a:pt x="1011415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011834" y="16002"/>
                  </a:lnTo>
                  <a:close/>
                </a:path>
                <a:path w="1121410" h="214630">
                  <a:moveTo>
                    <a:pt x="1013523" y="19050"/>
                  </a:moveTo>
                  <a:lnTo>
                    <a:pt x="1013091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013523" y="19050"/>
                  </a:lnTo>
                  <a:close/>
                </a:path>
                <a:path w="1121410" h="214630">
                  <a:moveTo>
                    <a:pt x="1015199" y="22098"/>
                  </a:moveTo>
                  <a:lnTo>
                    <a:pt x="1014780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015199" y="22098"/>
                  </a:lnTo>
                  <a:close/>
                </a:path>
                <a:path w="1121410" h="214630">
                  <a:moveTo>
                    <a:pt x="1016889" y="25146"/>
                  </a:moveTo>
                  <a:lnTo>
                    <a:pt x="1016469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016889" y="25146"/>
                  </a:lnTo>
                  <a:close/>
                </a:path>
                <a:path w="1121410" h="214630">
                  <a:moveTo>
                    <a:pt x="1018565" y="28194"/>
                  </a:moveTo>
                  <a:lnTo>
                    <a:pt x="1018146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018565" y="28194"/>
                  </a:lnTo>
                  <a:close/>
                </a:path>
                <a:path w="1121410" h="214630">
                  <a:moveTo>
                    <a:pt x="1020254" y="31242"/>
                  </a:moveTo>
                  <a:lnTo>
                    <a:pt x="1019835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020254" y="31242"/>
                  </a:lnTo>
                  <a:close/>
                </a:path>
                <a:path w="1121410" h="214630">
                  <a:moveTo>
                    <a:pt x="1021930" y="34290"/>
                  </a:moveTo>
                  <a:lnTo>
                    <a:pt x="1021511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021930" y="34290"/>
                  </a:lnTo>
                  <a:close/>
                </a:path>
                <a:path w="1121410" h="214630">
                  <a:moveTo>
                    <a:pt x="1023620" y="37338"/>
                  </a:moveTo>
                  <a:lnTo>
                    <a:pt x="1023200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023620" y="37338"/>
                  </a:lnTo>
                  <a:close/>
                </a:path>
                <a:path w="1121410" h="214630">
                  <a:moveTo>
                    <a:pt x="1025309" y="40386"/>
                  </a:moveTo>
                  <a:lnTo>
                    <a:pt x="1024877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025309" y="40386"/>
                  </a:lnTo>
                  <a:close/>
                </a:path>
                <a:path w="1121410" h="214630">
                  <a:moveTo>
                    <a:pt x="1026985" y="43434"/>
                  </a:moveTo>
                  <a:lnTo>
                    <a:pt x="1026566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026985" y="43434"/>
                  </a:lnTo>
                  <a:close/>
                </a:path>
                <a:path w="1121410" h="214630">
                  <a:moveTo>
                    <a:pt x="1028674" y="46482"/>
                  </a:moveTo>
                  <a:lnTo>
                    <a:pt x="1028255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028674" y="46482"/>
                  </a:lnTo>
                  <a:close/>
                </a:path>
                <a:path w="1121410" h="214630">
                  <a:moveTo>
                    <a:pt x="1030351" y="49530"/>
                  </a:moveTo>
                  <a:lnTo>
                    <a:pt x="1029931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030351" y="49530"/>
                  </a:lnTo>
                  <a:close/>
                </a:path>
                <a:path w="1121410" h="214630">
                  <a:moveTo>
                    <a:pt x="1032040" y="52578"/>
                  </a:moveTo>
                  <a:lnTo>
                    <a:pt x="1031621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032040" y="52578"/>
                  </a:lnTo>
                  <a:close/>
                </a:path>
                <a:path w="1121410" h="214630">
                  <a:moveTo>
                    <a:pt x="1033716" y="55626"/>
                  </a:moveTo>
                  <a:lnTo>
                    <a:pt x="1033297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033716" y="55626"/>
                  </a:lnTo>
                  <a:close/>
                </a:path>
                <a:path w="1121410" h="214630">
                  <a:moveTo>
                    <a:pt x="1035405" y="58674"/>
                  </a:moveTo>
                  <a:lnTo>
                    <a:pt x="1034986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035405" y="58674"/>
                  </a:lnTo>
                  <a:close/>
                </a:path>
                <a:path w="1121410" h="214630">
                  <a:moveTo>
                    <a:pt x="1037094" y="61722"/>
                  </a:moveTo>
                  <a:lnTo>
                    <a:pt x="1036662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037094" y="61722"/>
                  </a:lnTo>
                  <a:close/>
                </a:path>
                <a:path w="1121410" h="214630">
                  <a:moveTo>
                    <a:pt x="1038771" y="64770"/>
                  </a:moveTo>
                  <a:lnTo>
                    <a:pt x="1038352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038771" y="64770"/>
                  </a:lnTo>
                  <a:close/>
                </a:path>
                <a:path w="1121410" h="214630">
                  <a:moveTo>
                    <a:pt x="1040460" y="67818"/>
                  </a:moveTo>
                  <a:lnTo>
                    <a:pt x="1040041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040460" y="67818"/>
                  </a:lnTo>
                  <a:close/>
                </a:path>
                <a:path w="1121410" h="214630">
                  <a:moveTo>
                    <a:pt x="1042136" y="70866"/>
                  </a:moveTo>
                  <a:lnTo>
                    <a:pt x="1041717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042136" y="70866"/>
                  </a:lnTo>
                  <a:close/>
                </a:path>
                <a:path w="1121410" h="214630">
                  <a:moveTo>
                    <a:pt x="1043825" y="73914"/>
                  </a:moveTo>
                  <a:lnTo>
                    <a:pt x="1043406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043825" y="73914"/>
                  </a:lnTo>
                  <a:close/>
                </a:path>
                <a:path w="1121410" h="214630">
                  <a:moveTo>
                    <a:pt x="1045502" y="76962"/>
                  </a:moveTo>
                  <a:lnTo>
                    <a:pt x="1045083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045502" y="76962"/>
                  </a:lnTo>
                  <a:close/>
                </a:path>
                <a:path w="1121410" h="214630">
                  <a:moveTo>
                    <a:pt x="1047191" y="80010"/>
                  </a:moveTo>
                  <a:lnTo>
                    <a:pt x="1046772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047191" y="80010"/>
                  </a:lnTo>
                  <a:close/>
                </a:path>
                <a:path w="1121410" h="214630">
                  <a:moveTo>
                    <a:pt x="1048880" y="83058"/>
                  </a:moveTo>
                  <a:lnTo>
                    <a:pt x="1048448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048880" y="83058"/>
                  </a:lnTo>
                  <a:close/>
                </a:path>
                <a:path w="1121410" h="214630">
                  <a:moveTo>
                    <a:pt x="1050556" y="86106"/>
                  </a:moveTo>
                  <a:lnTo>
                    <a:pt x="1050137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050556" y="86106"/>
                  </a:lnTo>
                  <a:close/>
                </a:path>
                <a:path w="1121410" h="214630">
                  <a:moveTo>
                    <a:pt x="1052245" y="89154"/>
                  </a:moveTo>
                  <a:lnTo>
                    <a:pt x="1051826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052245" y="89154"/>
                  </a:lnTo>
                  <a:close/>
                </a:path>
                <a:path w="1121410" h="214630">
                  <a:moveTo>
                    <a:pt x="1053922" y="92202"/>
                  </a:moveTo>
                  <a:lnTo>
                    <a:pt x="1053503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053922" y="92202"/>
                  </a:lnTo>
                  <a:close/>
                </a:path>
                <a:path w="1121410" h="214630">
                  <a:moveTo>
                    <a:pt x="1055611" y="95250"/>
                  </a:moveTo>
                  <a:lnTo>
                    <a:pt x="1055192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055611" y="95250"/>
                  </a:lnTo>
                  <a:close/>
                </a:path>
                <a:path w="1121410" h="214630">
                  <a:moveTo>
                    <a:pt x="1057287" y="98298"/>
                  </a:moveTo>
                  <a:lnTo>
                    <a:pt x="1056868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057287" y="98298"/>
                  </a:lnTo>
                  <a:close/>
                </a:path>
                <a:path w="1121410" h="214630">
                  <a:moveTo>
                    <a:pt x="1058976" y="101346"/>
                  </a:moveTo>
                  <a:lnTo>
                    <a:pt x="1058557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058976" y="101346"/>
                  </a:lnTo>
                  <a:close/>
                </a:path>
                <a:path w="1121410" h="214630">
                  <a:moveTo>
                    <a:pt x="1060665" y="104394"/>
                  </a:moveTo>
                  <a:lnTo>
                    <a:pt x="1060234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060665" y="104394"/>
                  </a:lnTo>
                  <a:close/>
                </a:path>
                <a:path w="1121410" h="214630">
                  <a:moveTo>
                    <a:pt x="1062342" y="107442"/>
                  </a:moveTo>
                  <a:lnTo>
                    <a:pt x="1061923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062342" y="107442"/>
                  </a:lnTo>
                  <a:close/>
                </a:path>
                <a:path w="1121410" h="214630">
                  <a:moveTo>
                    <a:pt x="1064031" y="110490"/>
                  </a:moveTo>
                  <a:lnTo>
                    <a:pt x="1063599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064031" y="110490"/>
                  </a:lnTo>
                  <a:close/>
                </a:path>
                <a:path w="1121410" h="214630">
                  <a:moveTo>
                    <a:pt x="1065707" y="113538"/>
                  </a:moveTo>
                  <a:lnTo>
                    <a:pt x="1065288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065707" y="113538"/>
                  </a:lnTo>
                  <a:close/>
                </a:path>
                <a:path w="1121410" h="214630">
                  <a:moveTo>
                    <a:pt x="1067396" y="116586"/>
                  </a:moveTo>
                  <a:lnTo>
                    <a:pt x="1066977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067396" y="116586"/>
                  </a:lnTo>
                  <a:close/>
                </a:path>
                <a:path w="1121410" h="214630">
                  <a:moveTo>
                    <a:pt x="1069073" y="119634"/>
                  </a:moveTo>
                  <a:lnTo>
                    <a:pt x="1068654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069073" y="119634"/>
                  </a:lnTo>
                  <a:close/>
                </a:path>
                <a:path w="1121410" h="214630">
                  <a:moveTo>
                    <a:pt x="1070762" y="122682"/>
                  </a:moveTo>
                  <a:lnTo>
                    <a:pt x="1070343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070762" y="122682"/>
                  </a:lnTo>
                  <a:close/>
                </a:path>
                <a:path w="1121410" h="214630">
                  <a:moveTo>
                    <a:pt x="1072451" y="125730"/>
                  </a:moveTo>
                  <a:lnTo>
                    <a:pt x="1072019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072451" y="125730"/>
                  </a:lnTo>
                  <a:close/>
                </a:path>
                <a:path w="1121410" h="214630">
                  <a:moveTo>
                    <a:pt x="1074127" y="128778"/>
                  </a:moveTo>
                  <a:lnTo>
                    <a:pt x="1073708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074127" y="128778"/>
                  </a:lnTo>
                  <a:close/>
                </a:path>
                <a:path w="1121410" h="214630">
                  <a:moveTo>
                    <a:pt x="1075817" y="131826"/>
                  </a:moveTo>
                  <a:lnTo>
                    <a:pt x="1075397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075817" y="131826"/>
                  </a:lnTo>
                  <a:close/>
                </a:path>
                <a:path w="1121410" h="214630">
                  <a:moveTo>
                    <a:pt x="1077493" y="134874"/>
                  </a:moveTo>
                  <a:lnTo>
                    <a:pt x="1077074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077493" y="134874"/>
                  </a:lnTo>
                  <a:close/>
                </a:path>
                <a:path w="1121410" h="214630">
                  <a:moveTo>
                    <a:pt x="1079182" y="137922"/>
                  </a:moveTo>
                  <a:lnTo>
                    <a:pt x="1078763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079182" y="137922"/>
                  </a:lnTo>
                  <a:close/>
                </a:path>
                <a:path w="1121410" h="214630">
                  <a:moveTo>
                    <a:pt x="1080858" y="140970"/>
                  </a:moveTo>
                  <a:lnTo>
                    <a:pt x="1080439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080858" y="140970"/>
                  </a:lnTo>
                  <a:close/>
                </a:path>
                <a:path w="1121410" h="214630">
                  <a:moveTo>
                    <a:pt x="1082548" y="144018"/>
                  </a:moveTo>
                  <a:lnTo>
                    <a:pt x="1082128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082548" y="144018"/>
                  </a:lnTo>
                  <a:close/>
                </a:path>
                <a:path w="1121410" h="214630">
                  <a:moveTo>
                    <a:pt x="1084237" y="147066"/>
                  </a:moveTo>
                  <a:lnTo>
                    <a:pt x="1083805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084237" y="147066"/>
                  </a:lnTo>
                  <a:close/>
                </a:path>
                <a:path w="1121410" h="214630">
                  <a:moveTo>
                    <a:pt x="1085913" y="150114"/>
                  </a:moveTo>
                  <a:lnTo>
                    <a:pt x="1085494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085913" y="150114"/>
                  </a:lnTo>
                  <a:close/>
                </a:path>
                <a:path w="1121410" h="214630">
                  <a:moveTo>
                    <a:pt x="1087602" y="153162"/>
                  </a:moveTo>
                  <a:lnTo>
                    <a:pt x="1087183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087602" y="153162"/>
                  </a:lnTo>
                  <a:close/>
                </a:path>
                <a:path w="1121410" h="214630">
                  <a:moveTo>
                    <a:pt x="1089279" y="156210"/>
                  </a:moveTo>
                  <a:lnTo>
                    <a:pt x="1088859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089279" y="156210"/>
                  </a:lnTo>
                  <a:close/>
                </a:path>
                <a:path w="1121410" h="214630">
                  <a:moveTo>
                    <a:pt x="1090968" y="159258"/>
                  </a:moveTo>
                  <a:lnTo>
                    <a:pt x="1090549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090968" y="159258"/>
                  </a:lnTo>
                  <a:close/>
                </a:path>
                <a:path w="1121410" h="214630">
                  <a:moveTo>
                    <a:pt x="1092644" y="162306"/>
                  </a:moveTo>
                  <a:lnTo>
                    <a:pt x="1092225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092644" y="162306"/>
                  </a:lnTo>
                  <a:close/>
                </a:path>
                <a:path w="1121410" h="214630">
                  <a:moveTo>
                    <a:pt x="1094333" y="165354"/>
                  </a:moveTo>
                  <a:lnTo>
                    <a:pt x="1093914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094333" y="165354"/>
                  </a:lnTo>
                  <a:close/>
                </a:path>
                <a:path w="1121410" h="214630">
                  <a:moveTo>
                    <a:pt x="1096022" y="168402"/>
                  </a:moveTo>
                  <a:lnTo>
                    <a:pt x="1095590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096022" y="168402"/>
                  </a:lnTo>
                  <a:close/>
                </a:path>
                <a:path w="1121410" h="214630">
                  <a:moveTo>
                    <a:pt x="1097699" y="171450"/>
                  </a:moveTo>
                  <a:lnTo>
                    <a:pt x="1097280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097699" y="171450"/>
                  </a:lnTo>
                  <a:close/>
                </a:path>
                <a:path w="1121410" h="214630">
                  <a:moveTo>
                    <a:pt x="1099388" y="174498"/>
                  </a:moveTo>
                  <a:lnTo>
                    <a:pt x="1098969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099388" y="174498"/>
                  </a:lnTo>
                  <a:close/>
                </a:path>
                <a:path w="1121410" h="214630">
                  <a:moveTo>
                    <a:pt x="1101064" y="177546"/>
                  </a:moveTo>
                  <a:lnTo>
                    <a:pt x="1100645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101064" y="177546"/>
                  </a:lnTo>
                  <a:close/>
                </a:path>
                <a:path w="1121410" h="214630">
                  <a:moveTo>
                    <a:pt x="1102753" y="180594"/>
                  </a:moveTo>
                  <a:lnTo>
                    <a:pt x="1102334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102753" y="180594"/>
                  </a:lnTo>
                  <a:close/>
                </a:path>
                <a:path w="1121410" h="214630">
                  <a:moveTo>
                    <a:pt x="1104430" y="183642"/>
                  </a:moveTo>
                  <a:lnTo>
                    <a:pt x="1104011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104430" y="183642"/>
                  </a:lnTo>
                  <a:close/>
                </a:path>
                <a:path w="1121410" h="214630">
                  <a:moveTo>
                    <a:pt x="1106119" y="186690"/>
                  </a:moveTo>
                  <a:lnTo>
                    <a:pt x="1105700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106119" y="186690"/>
                  </a:lnTo>
                  <a:close/>
                </a:path>
                <a:path w="1121410" h="214630">
                  <a:moveTo>
                    <a:pt x="1107808" y="189738"/>
                  </a:moveTo>
                  <a:lnTo>
                    <a:pt x="1107376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107808" y="189738"/>
                  </a:lnTo>
                  <a:close/>
                </a:path>
                <a:path w="1121410" h="214630">
                  <a:moveTo>
                    <a:pt x="1109484" y="192786"/>
                  </a:moveTo>
                  <a:lnTo>
                    <a:pt x="1109065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109484" y="192786"/>
                  </a:lnTo>
                  <a:close/>
                </a:path>
                <a:path w="1121410" h="214630">
                  <a:moveTo>
                    <a:pt x="1111173" y="195834"/>
                  </a:moveTo>
                  <a:lnTo>
                    <a:pt x="1110754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111173" y="195834"/>
                  </a:lnTo>
                  <a:close/>
                </a:path>
                <a:path w="1121410" h="214630">
                  <a:moveTo>
                    <a:pt x="1112850" y="198882"/>
                  </a:moveTo>
                  <a:lnTo>
                    <a:pt x="1112431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112850" y="198882"/>
                  </a:lnTo>
                  <a:close/>
                </a:path>
                <a:path w="1121410" h="214630">
                  <a:moveTo>
                    <a:pt x="1114539" y="201930"/>
                  </a:moveTo>
                  <a:lnTo>
                    <a:pt x="1114120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114539" y="201930"/>
                  </a:lnTo>
                  <a:close/>
                </a:path>
                <a:path w="1121410" h="214630">
                  <a:moveTo>
                    <a:pt x="1116215" y="204978"/>
                  </a:moveTo>
                  <a:lnTo>
                    <a:pt x="1115796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116215" y="204978"/>
                  </a:lnTo>
                  <a:close/>
                </a:path>
                <a:path w="1121410" h="214630">
                  <a:moveTo>
                    <a:pt x="1117904" y="208026"/>
                  </a:moveTo>
                  <a:lnTo>
                    <a:pt x="1117485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117904" y="208026"/>
                  </a:lnTo>
                  <a:close/>
                </a:path>
                <a:path w="1121410" h="214630">
                  <a:moveTo>
                    <a:pt x="1119593" y="211074"/>
                  </a:moveTo>
                  <a:lnTo>
                    <a:pt x="1119162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119593" y="211074"/>
                  </a:lnTo>
                  <a:close/>
                </a:path>
                <a:path w="1121410" h="214630">
                  <a:moveTo>
                    <a:pt x="1121270" y="214122"/>
                  </a:moveTo>
                  <a:lnTo>
                    <a:pt x="1120851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121270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47203" y="2196845"/>
              <a:ext cx="1356995" cy="214629"/>
            </a:xfrm>
            <a:custGeom>
              <a:avLst/>
              <a:gdLst/>
              <a:ahLst/>
              <a:cxnLst/>
              <a:rect l="l" t="t" r="r" b="b"/>
              <a:pathLst>
                <a:path w="1356995" h="214630">
                  <a:moveTo>
                    <a:pt x="1238923" y="762"/>
                  </a:moveTo>
                  <a:lnTo>
                    <a:pt x="1238504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238923" y="762"/>
                  </a:lnTo>
                  <a:close/>
                </a:path>
                <a:path w="1356995" h="214630">
                  <a:moveTo>
                    <a:pt x="1240612" y="3810"/>
                  </a:moveTo>
                  <a:lnTo>
                    <a:pt x="1240193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240612" y="3810"/>
                  </a:lnTo>
                  <a:close/>
                </a:path>
                <a:path w="1356995" h="214630">
                  <a:moveTo>
                    <a:pt x="1242288" y="6858"/>
                  </a:moveTo>
                  <a:lnTo>
                    <a:pt x="1241869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242288" y="6858"/>
                  </a:lnTo>
                  <a:close/>
                </a:path>
                <a:path w="1356995" h="214630">
                  <a:moveTo>
                    <a:pt x="1243977" y="9906"/>
                  </a:moveTo>
                  <a:lnTo>
                    <a:pt x="1243558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243977" y="9906"/>
                  </a:lnTo>
                  <a:close/>
                </a:path>
                <a:path w="1356995" h="214630">
                  <a:moveTo>
                    <a:pt x="1245654" y="12954"/>
                  </a:moveTo>
                  <a:lnTo>
                    <a:pt x="1245235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245654" y="12954"/>
                  </a:lnTo>
                  <a:close/>
                </a:path>
                <a:path w="1356995" h="214630">
                  <a:moveTo>
                    <a:pt x="1247343" y="16002"/>
                  </a:moveTo>
                  <a:lnTo>
                    <a:pt x="1246924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247343" y="16002"/>
                  </a:lnTo>
                  <a:close/>
                </a:path>
                <a:path w="1356995" h="214630">
                  <a:moveTo>
                    <a:pt x="1249032" y="19050"/>
                  </a:moveTo>
                  <a:lnTo>
                    <a:pt x="1248600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249032" y="19050"/>
                  </a:lnTo>
                  <a:close/>
                </a:path>
                <a:path w="1356995" h="214630">
                  <a:moveTo>
                    <a:pt x="1250708" y="22098"/>
                  </a:moveTo>
                  <a:lnTo>
                    <a:pt x="1250289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250708" y="22098"/>
                  </a:lnTo>
                  <a:close/>
                </a:path>
                <a:path w="1356995" h="214630">
                  <a:moveTo>
                    <a:pt x="1252397" y="25146"/>
                  </a:moveTo>
                  <a:lnTo>
                    <a:pt x="1251978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252397" y="25146"/>
                  </a:lnTo>
                  <a:close/>
                </a:path>
                <a:path w="1356995" h="214630">
                  <a:moveTo>
                    <a:pt x="1254074" y="28194"/>
                  </a:moveTo>
                  <a:lnTo>
                    <a:pt x="1253655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254074" y="28194"/>
                  </a:lnTo>
                  <a:close/>
                </a:path>
                <a:path w="1356995" h="214630">
                  <a:moveTo>
                    <a:pt x="1255763" y="31242"/>
                  </a:moveTo>
                  <a:lnTo>
                    <a:pt x="1255344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255763" y="31242"/>
                  </a:lnTo>
                  <a:close/>
                </a:path>
                <a:path w="1356995" h="214630">
                  <a:moveTo>
                    <a:pt x="1257439" y="34290"/>
                  </a:moveTo>
                  <a:lnTo>
                    <a:pt x="1257020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257439" y="34290"/>
                  </a:lnTo>
                  <a:close/>
                </a:path>
                <a:path w="1356995" h="214630">
                  <a:moveTo>
                    <a:pt x="1259128" y="37338"/>
                  </a:moveTo>
                  <a:lnTo>
                    <a:pt x="1258709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259128" y="37338"/>
                  </a:lnTo>
                  <a:close/>
                </a:path>
                <a:path w="1356995" h="214630">
                  <a:moveTo>
                    <a:pt x="1260817" y="40386"/>
                  </a:moveTo>
                  <a:lnTo>
                    <a:pt x="1260386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260817" y="40386"/>
                  </a:lnTo>
                  <a:close/>
                </a:path>
                <a:path w="1356995" h="214630">
                  <a:moveTo>
                    <a:pt x="1262494" y="43434"/>
                  </a:moveTo>
                  <a:lnTo>
                    <a:pt x="1262075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262494" y="43434"/>
                  </a:lnTo>
                  <a:close/>
                </a:path>
                <a:path w="1356995" h="214630">
                  <a:moveTo>
                    <a:pt x="1264183" y="46482"/>
                  </a:moveTo>
                  <a:lnTo>
                    <a:pt x="1263764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264183" y="46482"/>
                  </a:lnTo>
                  <a:close/>
                </a:path>
                <a:path w="1356995" h="214630">
                  <a:moveTo>
                    <a:pt x="1265859" y="49530"/>
                  </a:moveTo>
                  <a:lnTo>
                    <a:pt x="1265440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265859" y="49530"/>
                  </a:lnTo>
                  <a:close/>
                </a:path>
                <a:path w="1356995" h="214630">
                  <a:moveTo>
                    <a:pt x="1267548" y="52578"/>
                  </a:moveTo>
                  <a:lnTo>
                    <a:pt x="1267129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267548" y="52578"/>
                  </a:lnTo>
                  <a:close/>
                </a:path>
                <a:path w="1356995" h="214630">
                  <a:moveTo>
                    <a:pt x="1269225" y="55626"/>
                  </a:moveTo>
                  <a:lnTo>
                    <a:pt x="1268806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269225" y="55626"/>
                  </a:lnTo>
                  <a:close/>
                </a:path>
                <a:path w="1356995" h="214630">
                  <a:moveTo>
                    <a:pt x="1270914" y="58674"/>
                  </a:moveTo>
                  <a:lnTo>
                    <a:pt x="1270495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270914" y="58674"/>
                  </a:lnTo>
                  <a:close/>
                </a:path>
                <a:path w="1356995" h="214630">
                  <a:moveTo>
                    <a:pt x="1272603" y="61722"/>
                  </a:moveTo>
                  <a:lnTo>
                    <a:pt x="1272171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272603" y="61722"/>
                  </a:lnTo>
                  <a:close/>
                </a:path>
                <a:path w="1356995" h="214630">
                  <a:moveTo>
                    <a:pt x="1274279" y="64770"/>
                  </a:moveTo>
                  <a:lnTo>
                    <a:pt x="1273860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274279" y="64770"/>
                  </a:lnTo>
                  <a:close/>
                </a:path>
                <a:path w="1356995" h="214630">
                  <a:moveTo>
                    <a:pt x="1275969" y="67818"/>
                  </a:moveTo>
                  <a:lnTo>
                    <a:pt x="1275549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275969" y="67818"/>
                  </a:lnTo>
                  <a:close/>
                </a:path>
                <a:path w="1356995" h="214630">
                  <a:moveTo>
                    <a:pt x="1277645" y="70866"/>
                  </a:moveTo>
                  <a:lnTo>
                    <a:pt x="1277226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277645" y="70866"/>
                  </a:lnTo>
                  <a:close/>
                </a:path>
                <a:path w="1356995" h="214630">
                  <a:moveTo>
                    <a:pt x="1279334" y="73914"/>
                  </a:moveTo>
                  <a:lnTo>
                    <a:pt x="1278915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279334" y="73914"/>
                  </a:lnTo>
                  <a:close/>
                </a:path>
                <a:path w="1356995" h="214630">
                  <a:moveTo>
                    <a:pt x="1281010" y="76962"/>
                  </a:moveTo>
                  <a:lnTo>
                    <a:pt x="1280591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281010" y="76962"/>
                  </a:lnTo>
                  <a:close/>
                </a:path>
                <a:path w="1356995" h="214630">
                  <a:moveTo>
                    <a:pt x="1282700" y="80010"/>
                  </a:moveTo>
                  <a:lnTo>
                    <a:pt x="1282280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282700" y="80010"/>
                  </a:lnTo>
                  <a:close/>
                </a:path>
                <a:path w="1356995" h="214630">
                  <a:moveTo>
                    <a:pt x="1284389" y="83058"/>
                  </a:moveTo>
                  <a:lnTo>
                    <a:pt x="1283957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284389" y="83058"/>
                  </a:lnTo>
                  <a:close/>
                </a:path>
                <a:path w="1356995" h="214630">
                  <a:moveTo>
                    <a:pt x="1286065" y="86106"/>
                  </a:moveTo>
                  <a:lnTo>
                    <a:pt x="1285646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286065" y="86106"/>
                  </a:lnTo>
                  <a:close/>
                </a:path>
                <a:path w="1356995" h="214630">
                  <a:moveTo>
                    <a:pt x="1287754" y="89154"/>
                  </a:moveTo>
                  <a:lnTo>
                    <a:pt x="1287335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287754" y="89154"/>
                  </a:lnTo>
                  <a:close/>
                </a:path>
                <a:path w="1356995" h="214630">
                  <a:moveTo>
                    <a:pt x="1289431" y="92202"/>
                  </a:moveTo>
                  <a:lnTo>
                    <a:pt x="1289011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289431" y="92202"/>
                  </a:lnTo>
                  <a:close/>
                </a:path>
                <a:path w="1356995" h="214630">
                  <a:moveTo>
                    <a:pt x="1291120" y="95250"/>
                  </a:moveTo>
                  <a:lnTo>
                    <a:pt x="1290701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291120" y="95250"/>
                  </a:lnTo>
                  <a:close/>
                </a:path>
                <a:path w="1356995" h="214630">
                  <a:moveTo>
                    <a:pt x="1292796" y="98298"/>
                  </a:moveTo>
                  <a:lnTo>
                    <a:pt x="1292377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292796" y="98298"/>
                  </a:lnTo>
                  <a:close/>
                </a:path>
                <a:path w="1356995" h="214630">
                  <a:moveTo>
                    <a:pt x="1294485" y="101346"/>
                  </a:moveTo>
                  <a:lnTo>
                    <a:pt x="1294066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294485" y="101346"/>
                  </a:lnTo>
                  <a:close/>
                </a:path>
                <a:path w="1356995" h="214630">
                  <a:moveTo>
                    <a:pt x="1296174" y="104394"/>
                  </a:moveTo>
                  <a:lnTo>
                    <a:pt x="1295742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296174" y="104394"/>
                  </a:lnTo>
                  <a:close/>
                </a:path>
                <a:path w="1356995" h="214630">
                  <a:moveTo>
                    <a:pt x="1297851" y="107442"/>
                  </a:moveTo>
                  <a:lnTo>
                    <a:pt x="1297432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297851" y="107442"/>
                  </a:lnTo>
                  <a:close/>
                </a:path>
                <a:path w="1356995" h="214630">
                  <a:moveTo>
                    <a:pt x="1299540" y="110490"/>
                  </a:moveTo>
                  <a:lnTo>
                    <a:pt x="1299121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299540" y="110490"/>
                  </a:lnTo>
                  <a:close/>
                </a:path>
                <a:path w="1356995" h="214630">
                  <a:moveTo>
                    <a:pt x="1301216" y="113538"/>
                  </a:moveTo>
                  <a:lnTo>
                    <a:pt x="1300797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301216" y="113538"/>
                  </a:lnTo>
                  <a:close/>
                </a:path>
                <a:path w="1356995" h="214630">
                  <a:moveTo>
                    <a:pt x="1302905" y="116586"/>
                  </a:moveTo>
                  <a:lnTo>
                    <a:pt x="1302486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302905" y="116586"/>
                  </a:lnTo>
                  <a:close/>
                </a:path>
                <a:path w="1356995" h="214630">
                  <a:moveTo>
                    <a:pt x="1304582" y="119634"/>
                  </a:moveTo>
                  <a:lnTo>
                    <a:pt x="1304163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304582" y="119634"/>
                  </a:lnTo>
                  <a:close/>
                </a:path>
                <a:path w="1356995" h="214630">
                  <a:moveTo>
                    <a:pt x="1306271" y="122682"/>
                  </a:moveTo>
                  <a:lnTo>
                    <a:pt x="1305852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306271" y="122682"/>
                  </a:lnTo>
                  <a:close/>
                </a:path>
                <a:path w="1356995" h="214630">
                  <a:moveTo>
                    <a:pt x="1307947" y="125730"/>
                  </a:moveTo>
                  <a:lnTo>
                    <a:pt x="1307528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307947" y="125730"/>
                  </a:lnTo>
                  <a:close/>
                </a:path>
                <a:path w="1356995" h="214630">
                  <a:moveTo>
                    <a:pt x="1309636" y="128778"/>
                  </a:moveTo>
                  <a:lnTo>
                    <a:pt x="1309217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309636" y="128778"/>
                  </a:lnTo>
                  <a:close/>
                </a:path>
                <a:path w="1356995" h="214630">
                  <a:moveTo>
                    <a:pt x="1311325" y="131826"/>
                  </a:moveTo>
                  <a:lnTo>
                    <a:pt x="1310906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311325" y="131826"/>
                  </a:lnTo>
                  <a:close/>
                </a:path>
                <a:path w="1356995" h="214630">
                  <a:moveTo>
                    <a:pt x="1313002" y="134874"/>
                  </a:moveTo>
                  <a:lnTo>
                    <a:pt x="1312583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313002" y="134874"/>
                  </a:lnTo>
                  <a:close/>
                </a:path>
                <a:path w="1356995" h="214630">
                  <a:moveTo>
                    <a:pt x="1314691" y="137922"/>
                  </a:moveTo>
                  <a:lnTo>
                    <a:pt x="1314272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314691" y="137922"/>
                  </a:lnTo>
                  <a:close/>
                </a:path>
                <a:path w="1356995" h="214630">
                  <a:moveTo>
                    <a:pt x="1316367" y="140970"/>
                  </a:moveTo>
                  <a:lnTo>
                    <a:pt x="1315948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316367" y="140970"/>
                  </a:lnTo>
                  <a:close/>
                </a:path>
                <a:path w="1356995" h="214630">
                  <a:moveTo>
                    <a:pt x="1318056" y="144018"/>
                  </a:moveTo>
                  <a:lnTo>
                    <a:pt x="1317637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318056" y="144018"/>
                  </a:lnTo>
                  <a:close/>
                </a:path>
                <a:path w="1356995" h="214630">
                  <a:moveTo>
                    <a:pt x="1319733" y="147066"/>
                  </a:moveTo>
                  <a:lnTo>
                    <a:pt x="1319314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319733" y="147066"/>
                  </a:lnTo>
                  <a:close/>
                </a:path>
                <a:path w="1356995" h="214630">
                  <a:moveTo>
                    <a:pt x="1321422" y="150114"/>
                  </a:moveTo>
                  <a:lnTo>
                    <a:pt x="1321003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321422" y="150114"/>
                  </a:lnTo>
                  <a:close/>
                </a:path>
                <a:path w="1356995" h="214630">
                  <a:moveTo>
                    <a:pt x="1323111" y="153162"/>
                  </a:moveTo>
                  <a:lnTo>
                    <a:pt x="1322692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323111" y="153162"/>
                  </a:lnTo>
                  <a:close/>
                </a:path>
                <a:path w="1356995" h="214630">
                  <a:moveTo>
                    <a:pt x="1324787" y="156210"/>
                  </a:moveTo>
                  <a:lnTo>
                    <a:pt x="1324368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324787" y="156210"/>
                  </a:lnTo>
                  <a:close/>
                </a:path>
                <a:path w="1356995" h="214630">
                  <a:moveTo>
                    <a:pt x="1326476" y="159258"/>
                  </a:moveTo>
                  <a:lnTo>
                    <a:pt x="1326057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326476" y="159258"/>
                  </a:lnTo>
                  <a:close/>
                </a:path>
                <a:path w="1356995" h="214630">
                  <a:moveTo>
                    <a:pt x="1328153" y="162306"/>
                  </a:moveTo>
                  <a:lnTo>
                    <a:pt x="1327734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328153" y="162306"/>
                  </a:lnTo>
                  <a:close/>
                </a:path>
                <a:path w="1356995" h="214630">
                  <a:moveTo>
                    <a:pt x="1329842" y="165354"/>
                  </a:moveTo>
                  <a:lnTo>
                    <a:pt x="1329423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329842" y="165354"/>
                  </a:lnTo>
                  <a:close/>
                </a:path>
                <a:path w="1356995" h="214630">
                  <a:moveTo>
                    <a:pt x="1331531" y="168402"/>
                  </a:moveTo>
                  <a:lnTo>
                    <a:pt x="1331099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331531" y="168402"/>
                  </a:lnTo>
                  <a:close/>
                </a:path>
                <a:path w="1356995" h="214630">
                  <a:moveTo>
                    <a:pt x="1333207" y="171450"/>
                  </a:moveTo>
                  <a:lnTo>
                    <a:pt x="1332788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333207" y="171450"/>
                  </a:lnTo>
                  <a:close/>
                </a:path>
                <a:path w="1356995" h="214630">
                  <a:moveTo>
                    <a:pt x="1334897" y="174498"/>
                  </a:moveTo>
                  <a:lnTo>
                    <a:pt x="1334477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334897" y="174498"/>
                  </a:lnTo>
                  <a:close/>
                </a:path>
                <a:path w="1356995" h="214630">
                  <a:moveTo>
                    <a:pt x="1336573" y="177546"/>
                  </a:moveTo>
                  <a:lnTo>
                    <a:pt x="1336154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336573" y="177546"/>
                  </a:lnTo>
                  <a:close/>
                </a:path>
                <a:path w="1356995" h="214630">
                  <a:moveTo>
                    <a:pt x="1338262" y="180594"/>
                  </a:moveTo>
                  <a:lnTo>
                    <a:pt x="1337843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338262" y="180594"/>
                  </a:lnTo>
                  <a:close/>
                </a:path>
                <a:path w="1356995" h="214630">
                  <a:moveTo>
                    <a:pt x="1339938" y="183642"/>
                  </a:moveTo>
                  <a:lnTo>
                    <a:pt x="1339519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339938" y="183642"/>
                  </a:lnTo>
                  <a:close/>
                </a:path>
                <a:path w="1356995" h="214630">
                  <a:moveTo>
                    <a:pt x="1341628" y="186690"/>
                  </a:moveTo>
                  <a:lnTo>
                    <a:pt x="1341208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341628" y="186690"/>
                  </a:lnTo>
                  <a:close/>
                </a:path>
                <a:path w="1356995" h="214630">
                  <a:moveTo>
                    <a:pt x="1343317" y="189738"/>
                  </a:moveTo>
                  <a:lnTo>
                    <a:pt x="1342885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343317" y="189738"/>
                  </a:lnTo>
                  <a:close/>
                </a:path>
                <a:path w="1356995" h="214630">
                  <a:moveTo>
                    <a:pt x="1344993" y="192786"/>
                  </a:moveTo>
                  <a:lnTo>
                    <a:pt x="1344574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344993" y="192786"/>
                  </a:lnTo>
                  <a:close/>
                </a:path>
                <a:path w="1356995" h="214630">
                  <a:moveTo>
                    <a:pt x="1346682" y="195834"/>
                  </a:moveTo>
                  <a:lnTo>
                    <a:pt x="1346263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346682" y="195834"/>
                  </a:lnTo>
                  <a:close/>
                </a:path>
                <a:path w="1356995" h="214630">
                  <a:moveTo>
                    <a:pt x="1348359" y="198882"/>
                  </a:moveTo>
                  <a:lnTo>
                    <a:pt x="1347939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348359" y="198882"/>
                  </a:lnTo>
                  <a:close/>
                </a:path>
                <a:path w="1356995" h="214630">
                  <a:moveTo>
                    <a:pt x="1350048" y="201930"/>
                  </a:moveTo>
                  <a:lnTo>
                    <a:pt x="1349629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350048" y="201930"/>
                  </a:lnTo>
                  <a:close/>
                </a:path>
                <a:path w="1356995" h="214630">
                  <a:moveTo>
                    <a:pt x="1351724" y="204978"/>
                  </a:moveTo>
                  <a:lnTo>
                    <a:pt x="1351305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351724" y="204978"/>
                  </a:lnTo>
                  <a:close/>
                </a:path>
                <a:path w="1356995" h="214630">
                  <a:moveTo>
                    <a:pt x="1353413" y="208026"/>
                  </a:moveTo>
                  <a:lnTo>
                    <a:pt x="1352994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353413" y="208026"/>
                  </a:lnTo>
                  <a:close/>
                </a:path>
                <a:path w="1356995" h="214630">
                  <a:moveTo>
                    <a:pt x="1355090" y="211074"/>
                  </a:moveTo>
                  <a:lnTo>
                    <a:pt x="1354670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355090" y="211074"/>
                  </a:lnTo>
                  <a:close/>
                </a:path>
                <a:path w="1356995" h="214630">
                  <a:moveTo>
                    <a:pt x="1356779" y="214122"/>
                  </a:moveTo>
                  <a:lnTo>
                    <a:pt x="1356360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356779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29550" y="2410205"/>
              <a:ext cx="1592580" cy="214629"/>
            </a:xfrm>
            <a:custGeom>
              <a:avLst/>
              <a:gdLst/>
              <a:ahLst/>
              <a:cxnLst/>
              <a:rect l="l" t="t" r="r" b="b"/>
              <a:pathLst>
                <a:path w="1592580" h="214630">
                  <a:moveTo>
                    <a:pt x="1474431" y="762"/>
                  </a:moveTo>
                  <a:lnTo>
                    <a:pt x="1474012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474431" y="762"/>
                  </a:lnTo>
                  <a:close/>
                </a:path>
                <a:path w="1592580" h="214630">
                  <a:moveTo>
                    <a:pt x="1476121" y="3810"/>
                  </a:moveTo>
                  <a:lnTo>
                    <a:pt x="1475701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476121" y="3810"/>
                  </a:lnTo>
                  <a:close/>
                </a:path>
                <a:path w="1592580" h="214630">
                  <a:moveTo>
                    <a:pt x="1477797" y="6858"/>
                  </a:moveTo>
                  <a:lnTo>
                    <a:pt x="1477378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477797" y="6858"/>
                  </a:lnTo>
                  <a:close/>
                </a:path>
                <a:path w="1592580" h="214630">
                  <a:moveTo>
                    <a:pt x="1479486" y="9906"/>
                  </a:moveTo>
                  <a:lnTo>
                    <a:pt x="1479067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479486" y="9906"/>
                  </a:lnTo>
                  <a:close/>
                </a:path>
                <a:path w="1592580" h="214630">
                  <a:moveTo>
                    <a:pt x="1481162" y="12954"/>
                  </a:moveTo>
                  <a:lnTo>
                    <a:pt x="1480743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481162" y="12954"/>
                  </a:lnTo>
                  <a:close/>
                </a:path>
                <a:path w="1592580" h="214630">
                  <a:moveTo>
                    <a:pt x="1482852" y="16002"/>
                  </a:moveTo>
                  <a:lnTo>
                    <a:pt x="1482432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482852" y="16002"/>
                  </a:lnTo>
                  <a:close/>
                </a:path>
                <a:path w="1592580" h="214630">
                  <a:moveTo>
                    <a:pt x="1484541" y="19050"/>
                  </a:moveTo>
                  <a:lnTo>
                    <a:pt x="1484109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484541" y="19050"/>
                  </a:lnTo>
                  <a:close/>
                </a:path>
                <a:path w="1592580" h="214630">
                  <a:moveTo>
                    <a:pt x="1486217" y="22098"/>
                  </a:moveTo>
                  <a:lnTo>
                    <a:pt x="1485798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486217" y="22098"/>
                  </a:lnTo>
                  <a:close/>
                </a:path>
                <a:path w="1592580" h="214630">
                  <a:moveTo>
                    <a:pt x="1487906" y="25146"/>
                  </a:moveTo>
                  <a:lnTo>
                    <a:pt x="1487487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487906" y="25146"/>
                  </a:lnTo>
                  <a:close/>
                </a:path>
                <a:path w="1592580" h="214630">
                  <a:moveTo>
                    <a:pt x="1489583" y="28194"/>
                  </a:moveTo>
                  <a:lnTo>
                    <a:pt x="1489163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489583" y="28194"/>
                  </a:lnTo>
                  <a:close/>
                </a:path>
                <a:path w="1592580" h="214630">
                  <a:moveTo>
                    <a:pt x="1491272" y="31242"/>
                  </a:moveTo>
                  <a:lnTo>
                    <a:pt x="1490853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491272" y="31242"/>
                  </a:lnTo>
                  <a:close/>
                </a:path>
                <a:path w="1592580" h="214630">
                  <a:moveTo>
                    <a:pt x="1492948" y="34290"/>
                  </a:moveTo>
                  <a:lnTo>
                    <a:pt x="1492529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492948" y="34290"/>
                  </a:lnTo>
                  <a:close/>
                </a:path>
                <a:path w="1592580" h="214630">
                  <a:moveTo>
                    <a:pt x="1494637" y="37338"/>
                  </a:moveTo>
                  <a:lnTo>
                    <a:pt x="1494218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494637" y="37338"/>
                  </a:lnTo>
                  <a:close/>
                </a:path>
                <a:path w="1592580" h="214630">
                  <a:moveTo>
                    <a:pt x="1496326" y="40386"/>
                  </a:moveTo>
                  <a:lnTo>
                    <a:pt x="1495894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496326" y="40386"/>
                  </a:lnTo>
                  <a:close/>
                </a:path>
                <a:path w="1592580" h="214630">
                  <a:moveTo>
                    <a:pt x="1498003" y="43434"/>
                  </a:moveTo>
                  <a:lnTo>
                    <a:pt x="1497584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498003" y="43434"/>
                  </a:lnTo>
                  <a:close/>
                </a:path>
                <a:path w="1592580" h="214630">
                  <a:moveTo>
                    <a:pt x="1499692" y="46482"/>
                  </a:moveTo>
                  <a:lnTo>
                    <a:pt x="1499273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499692" y="46482"/>
                  </a:lnTo>
                  <a:close/>
                </a:path>
                <a:path w="1592580" h="214630">
                  <a:moveTo>
                    <a:pt x="1501368" y="49530"/>
                  </a:moveTo>
                  <a:lnTo>
                    <a:pt x="1500949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501368" y="49530"/>
                  </a:lnTo>
                  <a:close/>
                </a:path>
                <a:path w="1592580" h="214630">
                  <a:moveTo>
                    <a:pt x="1503057" y="52578"/>
                  </a:moveTo>
                  <a:lnTo>
                    <a:pt x="1502638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503057" y="52578"/>
                  </a:lnTo>
                  <a:close/>
                </a:path>
                <a:path w="1592580" h="214630">
                  <a:moveTo>
                    <a:pt x="1504734" y="55626"/>
                  </a:moveTo>
                  <a:lnTo>
                    <a:pt x="1504315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504734" y="55626"/>
                  </a:lnTo>
                  <a:close/>
                </a:path>
                <a:path w="1592580" h="214630">
                  <a:moveTo>
                    <a:pt x="1506423" y="58674"/>
                  </a:moveTo>
                  <a:lnTo>
                    <a:pt x="1506004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506423" y="58674"/>
                  </a:lnTo>
                  <a:close/>
                </a:path>
                <a:path w="1592580" h="214630">
                  <a:moveTo>
                    <a:pt x="1508112" y="61722"/>
                  </a:moveTo>
                  <a:lnTo>
                    <a:pt x="1507680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508112" y="61722"/>
                  </a:lnTo>
                  <a:close/>
                </a:path>
                <a:path w="1592580" h="214630">
                  <a:moveTo>
                    <a:pt x="1509788" y="64770"/>
                  </a:moveTo>
                  <a:lnTo>
                    <a:pt x="1509369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509788" y="64770"/>
                  </a:lnTo>
                  <a:close/>
                </a:path>
                <a:path w="1592580" h="214630">
                  <a:moveTo>
                    <a:pt x="1511477" y="67818"/>
                  </a:moveTo>
                  <a:lnTo>
                    <a:pt x="1511058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511477" y="67818"/>
                  </a:lnTo>
                  <a:close/>
                </a:path>
                <a:path w="1592580" h="214630">
                  <a:moveTo>
                    <a:pt x="1513154" y="70866"/>
                  </a:moveTo>
                  <a:lnTo>
                    <a:pt x="1512735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513154" y="70866"/>
                  </a:lnTo>
                  <a:close/>
                </a:path>
                <a:path w="1592580" h="214630">
                  <a:moveTo>
                    <a:pt x="1514843" y="73914"/>
                  </a:moveTo>
                  <a:lnTo>
                    <a:pt x="1514424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514843" y="73914"/>
                  </a:lnTo>
                  <a:close/>
                </a:path>
                <a:path w="1592580" h="214630">
                  <a:moveTo>
                    <a:pt x="1516519" y="76962"/>
                  </a:moveTo>
                  <a:lnTo>
                    <a:pt x="1516100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516519" y="76962"/>
                  </a:lnTo>
                  <a:close/>
                </a:path>
                <a:path w="1592580" h="214630">
                  <a:moveTo>
                    <a:pt x="1518208" y="80010"/>
                  </a:moveTo>
                  <a:lnTo>
                    <a:pt x="1517789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518208" y="80010"/>
                  </a:lnTo>
                  <a:close/>
                </a:path>
                <a:path w="1592580" h="214630">
                  <a:moveTo>
                    <a:pt x="1519897" y="83058"/>
                  </a:moveTo>
                  <a:lnTo>
                    <a:pt x="1519466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519897" y="83058"/>
                  </a:lnTo>
                  <a:close/>
                </a:path>
                <a:path w="1592580" h="214630">
                  <a:moveTo>
                    <a:pt x="1521574" y="86106"/>
                  </a:moveTo>
                  <a:lnTo>
                    <a:pt x="1521155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521574" y="86106"/>
                  </a:lnTo>
                  <a:close/>
                </a:path>
                <a:path w="1592580" h="214630">
                  <a:moveTo>
                    <a:pt x="1523263" y="89154"/>
                  </a:moveTo>
                  <a:lnTo>
                    <a:pt x="1522844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523263" y="89154"/>
                  </a:lnTo>
                  <a:close/>
                </a:path>
                <a:path w="1592580" h="214630">
                  <a:moveTo>
                    <a:pt x="1524939" y="92202"/>
                  </a:moveTo>
                  <a:lnTo>
                    <a:pt x="1524520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524939" y="92202"/>
                  </a:lnTo>
                  <a:close/>
                </a:path>
                <a:path w="1592580" h="214630">
                  <a:moveTo>
                    <a:pt x="1526628" y="95250"/>
                  </a:moveTo>
                  <a:lnTo>
                    <a:pt x="1526209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526628" y="95250"/>
                  </a:lnTo>
                  <a:close/>
                </a:path>
                <a:path w="1592580" h="214630">
                  <a:moveTo>
                    <a:pt x="1528305" y="98298"/>
                  </a:moveTo>
                  <a:lnTo>
                    <a:pt x="1527886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528305" y="98298"/>
                  </a:lnTo>
                  <a:close/>
                </a:path>
                <a:path w="1592580" h="214630">
                  <a:moveTo>
                    <a:pt x="1529994" y="101346"/>
                  </a:moveTo>
                  <a:lnTo>
                    <a:pt x="1529575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529994" y="101346"/>
                  </a:lnTo>
                  <a:close/>
                </a:path>
                <a:path w="1592580" h="214630">
                  <a:moveTo>
                    <a:pt x="1531683" y="104394"/>
                  </a:moveTo>
                  <a:lnTo>
                    <a:pt x="1531251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531683" y="104394"/>
                  </a:lnTo>
                  <a:close/>
                </a:path>
                <a:path w="1592580" h="214630">
                  <a:moveTo>
                    <a:pt x="1533359" y="107442"/>
                  </a:moveTo>
                  <a:lnTo>
                    <a:pt x="1532940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533359" y="107442"/>
                  </a:lnTo>
                  <a:close/>
                </a:path>
                <a:path w="1592580" h="214630">
                  <a:moveTo>
                    <a:pt x="1535049" y="110490"/>
                  </a:moveTo>
                  <a:lnTo>
                    <a:pt x="1534629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535049" y="110490"/>
                  </a:lnTo>
                  <a:close/>
                </a:path>
                <a:path w="1592580" h="214630">
                  <a:moveTo>
                    <a:pt x="1536725" y="113538"/>
                  </a:moveTo>
                  <a:lnTo>
                    <a:pt x="1536306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536725" y="113538"/>
                  </a:lnTo>
                  <a:close/>
                </a:path>
                <a:path w="1592580" h="214630">
                  <a:moveTo>
                    <a:pt x="1538414" y="116586"/>
                  </a:moveTo>
                  <a:lnTo>
                    <a:pt x="1537995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538414" y="116586"/>
                  </a:lnTo>
                  <a:close/>
                </a:path>
                <a:path w="1592580" h="214630">
                  <a:moveTo>
                    <a:pt x="1540090" y="119634"/>
                  </a:moveTo>
                  <a:lnTo>
                    <a:pt x="1539671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540090" y="119634"/>
                  </a:lnTo>
                  <a:close/>
                </a:path>
                <a:path w="1592580" h="214630">
                  <a:moveTo>
                    <a:pt x="1541780" y="122682"/>
                  </a:moveTo>
                  <a:lnTo>
                    <a:pt x="1541360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541780" y="122682"/>
                  </a:lnTo>
                  <a:close/>
                </a:path>
                <a:path w="1592580" h="214630">
                  <a:moveTo>
                    <a:pt x="1543469" y="125730"/>
                  </a:moveTo>
                  <a:lnTo>
                    <a:pt x="1543037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543469" y="125730"/>
                  </a:lnTo>
                  <a:close/>
                </a:path>
                <a:path w="1592580" h="214630">
                  <a:moveTo>
                    <a:pt x="1545145" y="128778"/>
                  </a:moveTo>
                  <a:lnTo>
                    <a:pt x="1544726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545145" y="128778"/>
                  </a:lnTo>
                  <a:close/>
                </a:path>
                <a:path w="1592580" h="214630">
                  <a:moveTo>
                    <a:pt x="1546834" y="131826"/>
                  </a:moveTo>
                  <a:lnTo>
                    <a:pt x="1546415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546834" y="131826"/>
                  </a:lnTo>
                  <a:close/>
                </a:path>
                <a:path w="1592580" h="214630">
                  <a:moveTo>
                    <a:pt x="1548511" y="134874"/>
                  </a:moveTo>
                  <a:lnTo>
                    <a:pt x="1548091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548511" y="134874"/>
                  </a:lnTo>
                  <a:close/>
                </a:path>
                <a:path w="1592580" h="214630">
                  <a:moveTo>
                    <a:pt x="1550200" y="137922"/>
                  </a:moveTo>
                  <a:lnTo>
                    <a:pt x="1549781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550200" y="137922"/>
                  </a:lnTo>
                  <a:close/>
                </a:path>
                <a:path w="1592580" h="214630">
                  <a:moveTo>
                    <a:pt x="1551876" y="140970"/>
                  </a:moveTo>
                  <a:lnTo>
                    <a:pt x="1551457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551876" y="140970"/>
                  </a:lnTo>
                  <a:close/>
                </a:path>
                <a:path w="1592580" h="214630">
                  <a:moveTo>
                    <a:pt x="1553565" y="144018"/>
                  </a:moveTo>
                  <a:lnTo>
                    <a:pt x="1553146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553565" y="144018"/>
                  </a:lnTo>
                  <a:close/>
                </a:path>
                <a:path w="1592580" h="214630">
                  <a:moveTo>
                    <a:pt x="1555254" y="147066"/>
                  </a:moveTo>
                  <a:lnTo>
                    <a:pt x="1554822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555254" y="147066"/>
                  </a:lnTo>
                  <a:close/>
                </a:path>
                <a:path w="1592580" h="214630">
                  <a:moveTo>
                    <a:pt x="1556931" y="150114"/>
                  </a:moveTo>
                  <a:lnTo>
                    <a:pt x="1556512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556931" y="150114"/>
                  </a:lnTo>
                  <a:close/>
                </a:path>
                <a:path w="1592580" h="214630">
                  <a:moveTo>
                    <a:pt x="1558620" y="153162"/>
                  </a:moveTo>
                  <a:lnTo>
                    <a:pt x="1558201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558620" y="153162"/>
                  </a:lnTo>
                  <a:close/>
                </a:path>
                <a:path w="1592580" h="214630">
                  <a:moveTo>
                    <a:pt x="1560296" y="156210"/>
                  </a:moveTo>
                  <a:lnTo>
                    <a:pt x="1559877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560296" y="156210"/>
                  </a:lnTo>
                  <a:close/>
                </a:path>
                <a:path w="1592580" h="214630">
                  <a:moveTo>
                    <a:pt x="1561985" y="159258"/>
                  </a:moveTo>
                  <a:lnTo>
                    <a:pt x="1561566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561985" y="159258"/>
                  </a:lnTo>
                  <a:close/>
                </a:path>
                <a:path w="1592580" h="214630">
                  <a:moveTo>
                    <a:pt x="1563662" y="162306"/>
                  </a:moveTo>
                  <a:lnTo>
                    <a:pt x="1563243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563662" y="162306"/>
                  </a:lnTo>
                  <a:close/>
                </a:path>
                <a:path w="1592580" h="214630">
                  <a:moveTo>
                    <a:pt x="1565351" y="165354"/>
                  </a:moveTo>
                  <a:lnTo>
                    <a:pt x="1564932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565351" y="165354"/>
                  </a:lnTo>
                  <a:close/>
                </a:path>
                <a:path w="1592580" h="214630">
                  <a:moveTo>
                    <a:pt x="1567027" y="168402"/>
                  </a:moveTo>
                  <a:lnTo>
                    <a:pt x="1566608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567027" y="168402"/>
                  </a:lnTo>
                  <a:close/>
                </a:path>
                <a:path w="1592580" h="214630">
                  <a:moveTo>
                    <a:pt x="1568716" y="171450"/>
                  </a:moveTo>
                  <a:lnTo>
                    <a:pt x="1568297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568716" y="171450"/>
                  </a:lnTo>
                  <a:close/>
                </a:path>
                <a:path w="1592580" h="214630">
                  <a:moveTo>
                    <a:pt x="1570405" y="174498"/>
                  </a:moveTo>
                  <a:lnTo>
                    <a:pt x="1569986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570405" y="174498"/>
                  </a:lnTo>
                  <a:close/>
                </a:path>
                <a:path w="1592580" h="214630">
                  <a:moveTo>
                    <a:pt x="1572082" y="177546"/>
                  </a:moveTo>
                  <a:lnTo>
                    <a:pt x="1571663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572082" y="177546"/>
                  </a:lnTo>
                  <a:close/>
                </a:path>
                <a:path w="1592580" h="214630">
                  <a:moveTo>
                    <a:pt x="1573771" y="180594"/>
                  </a:moveTo>
                  <a:lnTo>
                    <a:pt x="1573352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573771" y="180594"/>
                  </a:lnTo>
                  <a:close/>
                </a:path>
                <a:path w="1592580" h="214630">
                  <a:moveTo>
                    <a:pt x="1575447" y="183642"/>
                  </a:moveTo>
                  <a:lnTo>
                    <a:pt x="1575028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575447" y="183642"/>
                  </a:lnTo>
                  <a:close/>
                </a:path>
                <a:path w="1592580" h="214630">
                  <a:moveTo>
                    <a:pt x="1577136" y="186690"/>
                  </a:moveTo>
                  <a:lnTo>
                    <a:pt x="1576717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577136" y="186690"/>
                  </a:lnTo>
                  <a:close/>
                </a:path>
                <a:path w="1592580" h="214630">
                  <a:moveTo>
                    <a:pt x="1578825" y="189738"/>
                  </a:moveTo>
                  <a:lnTo>
                    <a:pt x="1578394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578825" y="189738"/>
                  </a:lnTo>
                  <a:close/>
                </a:path>
                <a:path w="1592580" h="214630">
                  <a:moveTo>
                    <a:pt x="1580502" y="192786"/>
                  </a:moveTo>
                  <a:lnTo>
                    <a:pt x="1580083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580502" y="192786"/>
                  </a:lnTo>
                  <a:close/>
                </a:path>
                <a:path w="1592580" h="214630">
                  <a:moveTo>
                    <a:pt x="1582191" y="195834"/>
                  </a:moveTo>
                  <a:lnTo>
                    <a:pt x="1581772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582191" y="195834"/>
                  </a:lnTo>
                  <a:close/>
                </a:path>
                <a:path w="1592580" h="214630">
                  <a:moveTo>
                    <a:pt x="1583867" y="198882"/>
                  </a:moveTo>
                  <a:lnTo>
                    <a:pt x="1583448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583867" y="198882"/>
                  </a:lnTo>
                  <a:close/>
                </a:path>
                <a:path w="1592580" h="214630">
                  <a:moveTo>
                    <a:pt x="1585556" y="201930"/>
                  </a:moveTo>
                  <a:lnTo>
                    <a:pt x="1585137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585556" y="201930"/>
                  </a:lnTo>
                  <a:close/>
                </a:path>
                <a:path w="1592580" h="214630">
                  <a:moveTo>
                    <a:pt x="1587233" y="204978"/>
                  </a:moveTo>
                  <a:lnTo>
                    <a:pt x="1586814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587233" y="204978"/>
                  </a:lnTo>
                  <a:close/>
                </a:path>
                <a:path w="1592580" h="214630">
                  <a:moveTo>
                    <a:pt x="1588922" y="208026"/>
                  </a:moveTo>
                  <a:lnTo>
                    <a:pt x="1588503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588922" y="208026"/>
                  </a:lnTo>
                  <a:close/>
                </a:path>
                <a:path w="1592580" h="214630">
                  <a:moveTo>
                    <a:pt x="1590611" y="211074"/>
                  </a:moveTo>
                  <a:lnTo>
                    <a:pt x="1590179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590611" y="211074"/>
                  </a:lnTo>
                  <a:close/>
                </a:path>
                <a:path w="1592580" h="214630">
                  <a:moveTo>
                    <a:pt x="1592287" y="214122"/>
                  </a:moveTo>
                  <a:lnTo>
                    <a:pt x="1591868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592287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3419" y="2623565"/>
              <a:ext cx="1765300" cy="214629"/>
            </a:xfrm>
            <a:custGeom>
              <a:avLst/>
              <a:gdLst/>
              <a:ahLst/>
              <a:cxnLst/>
              <a:rect l="l" t="t" r="r" b="b"/>
              <a:pathLst>
                <a:path w="1765300" h="214630">
                  <a:moveTo>
                    <a:pt x="1678419" y="762"/>
                  </a:moveTo>
                  <a:lnTo>
                    <a:pt x="1678000" y="0"/>
                  </a:lnTo>
                  <a:lnTo>
                    <a:pt x="86550" y="0"/>
                  </a:lnTo>
                  <a:lnTo>
                    <a:pt x="86131" y="762"/>
                  </a:lnTo>
                  <a:lnTo>
                    <a:pt x="1678419" y="762"/>
                  </a:lnTo>
                  <a:close/>
                </a:path>
                <a:path w="1765300" h="214630">
                  <a:moveTo>
                    <a:pt x="1680108" y="3810"/>
                  </a:moveTo>
                  <a:lnTo>
                    <a:pt x="1679689" y="3048"/>
                  </a:lnTo>
                  <a:lnTo>
                    <a:pt x="84874" y="3048"/>
                  </a:lnTo>
                  <a:lnTo>
                    <a:pt x="84455" y="3810"/>
                  </a:lnTo>
                  <a:lnTo>
                    <a:pt x="1680108" y="3810"/>
                  </a:lnTo>
                  <a:close/>
                </a:path>
                <a:path w="1765300" h="214630">
                  <a:moveTo>
                    <a:pt x="1681784" y="6858"/>
                  </a:moveTo>
                  <a:lnTo>
                    <a:pt x="1681365" y="6096"/>
                  </a:lnTo>
                  <a:lnTo>
                    <a:pt x="83197" y="6096"/>
                  </a:lnTo>
                  <a:lnTo>
                    <a:pt x="82765" y="6858"/>
                  </a:lnTo>
                  <a:lnTo>
                    <a:pt x="1681784" y="6858"/>
                  </a:lnTo>
                  <a:close/>
                </a:path>
                <a:path w="1765300" h="214630">
                  <a:moveTo>
                    <a:pt x="1683473" y="9906"/>
                  </a:moveTo>
                  <a:lnTo>
                    <a:pt x="1683054" y="9144"/>
                  </a:lnTo>
                  <a:lnTo>
                    <a:pt x="81508" y="9144"/>
                  </a:lnTo>
                  <a:lnTo>
                    <a:pt x="81089" y="9906"/>
                  </a:lnTo>
                  <a:lnTo>
                    <a:pt x="1683473" y="9906"/>
                  </a:lnTo>
                  <a:close/>
                </a:path>
                <a:path w="1765300" h="214630">
                  <a:moveTo>
                    <a:pt x="1685150" y="12954"/>
                  </a:moveTo>
                  <a:lnTo>
                    <a:pt x="1684731" y="12192"/>
                  </a:lnTo>
                  <a:lnTo>
                    <a:pt x="79832" y="12192"/>
                  </a:lnTo>
                  <a:lnTo>
                    <a:pt x="79413" y="12954"/>
                  </a:lnTo>
                  <a:lnTo>
                    <a:pt x="1685150" y="12954"/>
                  </a:lnTo>
                  <a:close/>
                </a:path>
                <a:path w="1765300" h="214630">
                  <a:moveTo>
                    <a:pt x="1686839" y="16002"/>
                  </a:moveTo>
                  <a:lnTo>
                    <a:pt x="1686420" y="15240"/>
                  </a:lnTo>
                  <a:lnTo>
                    <a:pt x="78155" y="15240"/>
                  </a:lnTo>
                  <a:lnTo>
                    <a:pt x="77724" y="16002"/>
                  </a:lnTo>
                  <a:lnTo>
                    <a:pt x="1686839" y="16002"/>
                  </a:lnTo>
                  <a:close/>
                </a:path>
                <a:path w="1765300" h="214630">
                  <a:moveTo>
                    <a:pt x="1688528" y="19050"/>
                  </a:moveTo>
                  <a:lnTo>
                    <a:pt x="1688096" y="18288"/>
                  </a:lnTo>
                  <a:lnTo>
                    <a:pt x="76466" y="18288"/>
                  </a:lnTo>
                  <a:lnTo>
                    <a:pt x="76047" y="19050"/>
                  </a:lnTo>
                  <a:lnTo>
                    <a:pt x="1688528" y="19050"/>
                  </a:lnTo>
                  <a:close/>
                </a:path>
                <a:path w="1765300" h="214630">
                  <a:moveTo>
                    <a:pt x="1690204" y="22098"/>
                  </a:moveTo>
                  <a:lnTo>
                    <a:pt x="1689785" y="21336"/>
                  </a:lnTo>
                  <a:lnTo>
                    <a:pt x="74790" y="21336"/>
                  </a:lnTo>
                  <a:lnTo>
                    <a:pt x="74371" y="22098"/>
                  </a:lnTo>
                  <a:lnTo>
                    <a:pt x="1690204" y="22098"/>
                  </a:lnTo>
                  <a:close/>
                </a:path>
                <a:path w="1765300" h="214630">
                  <a:moveTo>
                    <a:pt x="1691894" y="25146"/>
                  </a:moveTo>
                  <a:lnTo>
                    <a:pt x="1691474" y="24384"/>
                  </a:lnTo>
                  <a:lnTo>
                    <a:pt x="73113" y="24384"/>
                  </a:lnTo>
                  <a:lnTo>
                    <a:pt x="72682" y="25146"/>
                  </a:lnTo>
                  <a:lnTo>
                    <a:pt x="1691894" y="25146"/>
                  </a:lnTo>
                  <a:close/>
                </a:path>
                <a:path w="1765300" h="214630">
                  <a:moveTo>
                    <a:pt x="1693570" y="28194"/>
                  </a:moveTo>
                  <a:lnTo>
                    <a:pt x="1693151" y="27432"/>
                  </a:lnTo>
                  <a:lnTo>
                    <a:pt x="71424" y="27432"/>
                  </a:lnTo>
                  <a:lnTo>
                    <a:pt x="71005" y="28194"/>
                  </a:lnTo>
                  <a:lnTo>
                    <a:pt x="1693570" y="28194"/>
                  </a:lnTo>
                  <a:close/>
                </a:path>
                <a:path w="1765300" h="214630">
                  <a:moveTo>
                    <a:pt x="1695259" y="31242"/>
                  </a:moveTo>
                  <a:lnTo>
                    <a:pt x="1694840" y="30480"/>
                  </a:lnTo>
                  <a:lnTo>
                    <a:pt x="69748" y="30480"/>
                  </a:lnTo>
                  <a:lnTo>
                    <a:pt x="69329" y="31242"/>
                  </a:lnTo>
                  <a:lnTo>
                    <a:pt x="1695259" y="31242"/>
                  </a:lnTo>
                  <a:close/>
                </a:path>
                <a:path w="1765300" h="214630">
                  <a:moveTo>
                    <a:pt x="1696935" y="34290"/>
                  </a:moveTo>
                  <a:lnTo>
                    <a:pt x="1696516" y="33528"/>
                  </a:lnTo>
                  <a:lnTo>
                    <a:pt x="68059" y="33528"/>
                  </a:lnTo>
                  <a:lnTo>
                    <a:pt x="67640" y="34290"/>
                  </a:lnTo>
                  <a:lnTo>
                    <a:pt x="1696935" y="34290"/>
                  </a:lnTo>
                  <a:close/>
                </a:path>
                <a:path w="1765300" h="214630">
                  <a:moveTo>
                    <a:pt x="1698625" y="37338"/>
                  </a:moveTo>
                  <a:lnTo>
                    <a:pt x="1698205" y="36576"/>
                  </a:lnTo>
                  <a:lnTo>
                    <a:pt x="66382" y="36576"/>
                  </a:lnTo>
                  <a:lnTo>
                    <a:pt x="65963" y="37338"/>
                  </a:lnTo>
                  <a:lnTo>
                    <a:pt x="1698625" y="37338"/>
                  </a:lnTo>
                  <a:close/>
                </a:path>
                <a:path w="1765300" h="214630">
                  <a:moveTo>
                    <a:pt x="1700314" y="40386"/>
                  </a:moveTo>
                  <a:lnTo>
                    <a:pt x="1699882" y="39624"/>
                  </a:lnTo>
                  <a:lnTo>
                    <a:pt x="64706" y="39624"/>
                  </a:lnTo>
                  <a:lnTo>
                    <a:pt x="64287" y="40386"/>
                  </a:lnTo>
                  <a:lnTo>
                    <a:pt x="1700314" y="40386"/>
                  </a:lnTo>
                  <a:close/>
                </a:path>
                <a:path w="1765300" h="214630">
                  <a:moveTo>
                    <a:pt x="1701990" y="43434"/>
                  </a:moveTo>
                  <a:lnTo>
                    <a:pt x="1701571" y="42672"/>
                  </a:lnTo>
                  <a:lnTo>
                    <a:pt x="63017" y="42672"/>
                  </a:lnTo>
                  <a:lnTo>
                    <a:pt x="62598" y="43434"/>
                  </a:lnTo>
                  <a:lnTo>
                    <a:pt x="1701990" y="43434"/>
                  </a:lnTo>
                  <a:close/>
                </a:path>
                <a:path w="1765300" h="214630">
                  <a:moveTo>
                    <a:pt x="1703679" y="46482"/>
                  </a:moveTo>
                  <a:lnTo>
                    <a:pt x="1703260" y="45720"/>
                  </a:lnTo>
                  <a:lnTo>
                    <a:pt x="61341" y="45720"/>
                  </a:lnTo>
                  <a:lnTo>
                    <a:pt x="60921" y="46482"/>
                  </a:lnTo>
                  <a:lnTo>
                    <a:pt x="1703679" y="46482"/>
                  </a:lnTo>
                  <a:close/>
                </a:path>
                <a:path w="1765300" h="214630">
                  <a:moveTo>
                    <a:pt x="1705356" y="49530"/>
                  </a:moveTo>
                  <a:lnTo>
                    <a:pt x="1704936" y="48768"/>
                  </a:lnTo>
                  <a:lnTo>
                    <a:pt x="59664" y="48768"/>
                  </a:lnTo>
                  <a:lnTo>
                    <a:pt x="59245" y="49530"/>
                  </a:lnTo>
                  <a:lnTo>
                    <a:pt x="1705356" y="49530"/>
                  </a:lnTo>
                  <a:close/>
                </a:path>
                <a:path w="1765300" h="214630">
                  <a:moveTo>
                    <a:pt x="1707045" y="52578"/>
                  </a:moveTo>
                  <a:lnTo>
                    <a:pt x="1706626" y="51816"/>
                  </a:lnTo>
                  <a:lnTo>
                    <a:pt x="57975" y="51816"/>
                  </a:lnTo>
                  <a:lnTo>
                    <a:pt x="57556" y="52578"/>
                  </a:lnTo>
                  <a:lnTo>
                    <a:pt x="1707045" y="52578"/>
                  </a:lnTo>
                  <a:close/>
                </a:path>
                <a:path w="1765300" h="214630">
                  <a:moveTo>
                    <a:pt x="1708721" y="55626"/>
                  </a:moveTo>
                  <a:lnTo>
                    <a:pt x="1708302" y="54864"/>
                  </a:lnTo>
                  <a:lnTo>
                    <a:pt x="56299" y="54864"/>
                  </a:lnTo>
                  <a:lnTo>
                    <a:pt x="55880" y="55626"/>
                  </a:lnTo>
                  <a:lnTo>
                    <a:pt x="1708721" y="55626"/>
                  </a:lnTo>
                  <a:close/>
                </a:path>
                <a:path w="1765300" h="214630">
                  <a:moveTo>
                    <a:pt x="1710410" y="58674"/>
                  </a:moveTo>
                  <a:lnTo>
                    <a:pt x="1709991" y="57912"/>
                  </a:lnTo>
                  <a:lnTo>
                    <a:pt x="54622" y="57912"/>
                  </a:lnTo>
                  <a:lnTo>
                    <a:pt x="54203" y="58674"/>
                  </a:lnTo>
                  <a:lnTo>
                    <a:pt x="1710410" y="58674"/>
                  </a:lnTo>
                  <a:close/>
                </a:path>
                <a:path w="1765300" h="214630">
                  <a:moveTo>
                    <a:pt x="1712099" y="61722"/>
                  </a:moveTo>
                  <a:lnTo>
                    <a:pt x="1711667" y="60960"/>
                  </a:lnTo>
                  <a:lnTo>
                    <a:pt x="52933" y="60960"/>
                  </a:lnTo>
                  <a:lnTo>
                    <a:pt x="52514" y="61722"/>
                  </a:lnTo>
                  <a:lnTo>
                    <a:pt x="1712099" y="61722"/>
                  </a:lnTo>
                  <a:close/>
                </a:path>
                <a:path w="1765300" h="214630">
                  <a:moveTo>
                    <a:pt x="1713776" y="64770"/>
                  </a:moveTo>
                  <a:lnTo>
                    <a:pt x="1713357" y="64008"/>
                  </a:lnTo>
                  <a:lnTo>
                    <a:pt x="51257" y="64008"/>
                  </a:lnTo>
                  <a:lnTo>
                    <a:pt x="50838" y="64770"/>
                  </a:lnTo>
                  <a:lnTo>
                    <a:pt x="1713776" y="64770"/>
                  </a:lnTo>
                  <a:close/>
                </a:path>
                <a:path w="1765300" h="214630">
                  <a:moveTo>
                    <a:pt x="1715465" y="67818"/>
                  </a:moveTo>
                  <a:lnTo>
                    <a:pt x="1715046" y="67056"/>
                  </a:lnTo>
                  <a:lnTo>
                    <a:pt x="49580" y="67056"/>
                  </a:lnTo>
                  <a:lnTo>
                    <a:pt x="49161" y="67818"/>
                  </a:lnTo>
                  <a:lnTo>
                    <a:pt x="1715465" y="67818"/>
                  </a:lnTo>
                  <a:close/>
                </a:path>
                <a:path w="1765300" h="214630">
                  <a:moveTo>
                    <a:pt x="1717141" y="70866"/>
                  </a:moveTo>
                  <a:lnTo>
                    <a:pt x="1716722" y="70104"/>
                  </a:lnTo>
                  <a:lnTo>
                    <a:pt x="47891" y="70104"/>
                  </a:lnTo>
                  <a:lnTo>
                    <a:pt x="47472" y="70866"/>
                  </a:lnTo>
                  <a:lnTo>
                    <a:pt x="1717141" y="70866"/>
                  </a:lnTo>
                  <a:close/>
                </a:path>
                <a:path w="1765300" h="214630">
                  <a:moveTo>
                    <a:pt x="1718830" y="73914"/>
                  </a:moveTo>
                  <a:lnTo>
                    <a:pt x="1718411" y="73152"/>
                  </a:lnTo>
                  <a:lnTo>
                    <a:pt x="46215" y="73152"/>
                  </a:lnTo>
                  <a:lnTo>
                    <a:pt x="45796" y="73914"/>
                  </a:lnTo>
                  <a:lnTo>
                    <a:pt x="1718830" y="73914"/>
                  </a:lnTo>
                  <a:close/>
                </a:path>
                <a:path w="1765300" h="214630">
                  <a:moveTo>
                    <a:pt x="1720507" y="76962"/>
                  </a:moveTo>
                  <a:lnTo>
                    <a:pt x="1720088" y="76200"/>
                  </a:lnTo>
                  <a:lnTo>
                    <a:pt x="44538" y="76200"/>
                  </a:lnTo>
                  <a:lnTo>
                    <a:pt x="44119" y="76962"/>
                  </a:lnTo>
                  <a:lnTo>
                    <a:pt x="1720507" y="76962"/>
                  </a:lnTo>
                  <a:close/>
                </a:path>
                <a:path w="1765300" h="214630">
                  <a:moveTo>
                    <a:pt x="1722196" y="80010"/>
                  </a:moveTo>
                  <a:lnTo>
                    <a:pt x="1721777" y="79248"/>
                  </a:lnTo>
                  <a:lnTo>
                    <a:pt x="42849" y="79248"/>
                  </a:lnTo>
                  <a:lnTo>
                    <a:pt x="42430" y="80010"/>
                  </a:lnTo>
                  <a:lnTo>
                    <a:pt x="1722196" y="80010"/>
                  </a:lnTo>
                  <a:close/>
                </a:path>
                <a:path w="1765300" h="214630">
                  <a:moveTo>
                    <a:pt x="1723885" y="83058"/>
                  </a:moveTo>
                  <a:lnTo>
                    <a:pt x="1723453" y="82296"/>
                  </a:lnTo>
                  <a:lnTo>
                    <a:pt x="41173" y="82296"/>
                  </a:lnTo>
                  <a:lnTo>
                    <a:pt x="40754" y="83058"/>
                  </a:lnTo>
                  <a:lnTo>
                    <a:pt x="1723885" y="83058"/>
                  </a:lnTo>
                  <a:close/>
                </a:path>
                <a:path w="1765300" h="214630">
                  <a:moveTo>
                    <a:pt x="1725561" y="86106"/>
                  </a:moveTo>
                  <a:lnTo>
                    <a:pt x="1725142" y="85344"/>
                  </a:lnTo>
                  <a:lnTo>
                    <a:pt x="39497" y="85344"/>
                  </a:lnTo>
                  <a:lnTo>
                    <a:pt x="39077" y="86106"/>
                  </a:lnTo>
                  <a:lnTo>
                    <a:pt x="1725561" y="86106"/>
                  </a:lnTo>
                  <a:close/>
                </a:path>
                <a:path w="1765300" h="214630">
                  <a:moveTo>
                    <a:pt x="1727250" y="89154"/>
                  </a:moveTo>
                  <a:lnTo>
                    <a:pt x="1726831" y="88392"/>
                  </a:lnTo>
                  <a:lnTo>
                    <a:pt x="37807" y="88392"/>
                  </a:lnTo>
                  <a:lnTo>
                    <a:pt x="37388" y="89154"/>
                  </a:lnTo>
                  <a:lnTo>
                    <a:pt x="1727250" y="89154"/>
                  </a:lnTo>
                  <a:close/>
                </a:path>
                <a:path w="1765300" h="214630">
                  <a:moveTo>
                    <a:pt x="1728927" y="92202"/>
                  </a:moveTo>
                  <a:lnTo>
                    <a:pt x="1728508" y="91440"/>
                  </a:lnTo>
                  <a:lnTo>
                    <a:pt x="36131" y="91440"/>
                  </a:lnTo>
                  <a:lnTo>
                    <a:pt x="35712" y="92202"/>
                  </a:lnTo>
                  <a:lnTo>
                    <a:pt x="1728927" y="92202"/>
                  </a:lnTo>
                  <a:close/>
                </a:path>
                <a:path w="1765300" h="214630">
                  <a:moveTo>
                    <a:pt x="1730616" y="95250"/>
                  </a:moveTo>
                  <a:lnTo>
                    <a:pt x="1730197" y="94488"/>
                  </a:lnTo>
                  <a:lnTo>
                    <a:pt x="34455" y="94488"/>
                  </a:lnTo>
                  <a:lnTo>
                    <a:pt x="34036" y="95250"/>
                  </a:lnTo>
                  <a:lnTo>
                    <a:pt x="1730616" y="95250"/>
                  </a:lnTo>
                  <a:close/>
                </a:path>
                <a:path w="1765300" h="214630">
                  <a:moveTo>
                    <a:pt x="1732292" y="98298"/>
                  </a:moveTo>
                  <a:lnTo>
                    <a:pt x="1731873" y="97536"/>
                  </a:lnTo>
                  <a:lnTo>
                    <a:pt x="32766" y="97536"/>
                  </a:lnTo>
                  <a:lnTo>
                    <a:pt x="32346" y="98298"/>
                  </a:lnTo>
                  <a:lnTo>
                    <a:pt x="1732292" y="98298"/>
                  </a:lnTo>
                  <a:close/>
                </a:path>
                <a:path w="1765300" h="214630">
                  <a:moveTo>
                    <a:pt x="1733981" y="101346"/>
                  </a:moveTo>
                  <a:lnTo>
                    <a:pt x="1733562" y="100584"/>
                  </a:lnTo>
                  <a:lnTo>
                    <a:pt x="31089" y="100584"/>
                  </a:lnTo>
                  <a:lnTo>
                    <a:pt x="30670" y="101346"/>
                  </a:lnTo>
                  <a:lnTo>
                    <a:pt x="1733981" y="101346"/>
                  </a:lnTo>
                  <a:close/>
                </a:path>
                <a:path w="1765300" h="214630">
                  <a:moveTo>
                    <a:pt x="1734400" y="213360"/>
                  </a:moveTo>
                  <a:lnTo>
                    <a:pt x="30251" y="213360"/>
                  </a:lnTo>
                  <a:lnTo>
                    <a:pt x="30670" y="214122"/>
                  </a:lnTo>
                  <a:lnTo>
                    <a:pt x="1733981" y="214122"/>
                  </a:lnTo>
                  <a:lnTo>
                    <a:pt x="1734400" y="213360"/>
                  </a:lnTo>
                  <a:close/>
                </a:path>
                <a:path w="1765300" h="214630">
                  <a:moveTo>
                    <a:pt x="1735670" y="104394"/>
                  </a:moveTo>
                  <a:lnTo>
                    <a:pt x="1735239" y="103632"/>
                  </a:lnTo>
                  <a:lnTo>
                    <a:pt x="29413" y="103632"/>
                  </a:lnTo>
                  <a:lnTo>
                    <a:pt x="28994" y="104394"/>
                  </a:lnTo>
                  <a:lnTo>
                    <a:pt x="1735670" y="104394"/>
                  </a:lnTo>
                  <a:close/>
                </a:path>
                <a:path w="1765300" h="214630">
                  <a:moveTo>
                    <a:pt x="1736090" y="210312"/>
                  </a:moveTo>
                  <a:lnTo>
                    <a:pt x="28562" y="210312"/>
                  </a:lnTo>
                  <a:lnTo>
                    <a:pt x="28994" y="211074"/>
                  </a:lnTo>
                  <a:lnTo>
                    <a:pt x="1735670" y="211074"/>
                  </a:lnTo>
                  <a:lnTo>
                    <a:pt x="1736090" y="210312"/>
                  </a:lnTo>
                  <a:close/>
                </a:path>
                <a:path w="1765300" h="214630">
                  <a:moveTo>
                    <a:pt x="1737347" y="107442"/>
                  </a:moveTo>
                  <a:lnTo>
                    <a:pt x="1736928" y="106680"/>
                  </a:lnTo>
                  <a:lnTo>
                    <a:pt x="27724" y="106680"/>
                  </a:lnTo>
                  <a:lnTo>
                    <a:pt x="27305" y="107442"/>
                  </a:lnTo>
                  <a:lnTo>
                    <a:pt x="1737347" y="107442"/>
                  </a:lnTo>
                  <a:close/>
                </a:path>
                <a:path w="1765300" h="214630">
                  <a:moveTo>
                    <a:pt x="1737766" y="207264"/>
                  </a:moveTo>
                  <a:lnTo>
                    <a:pt x="26885" y="207264"/>
                  </a:lnTo>
                  <a:lnTo>
                    <a:pt x="27305" y="208026"/>
                  </a:lnTo>
                  <a:lnTo>
                    <a:pt x="1737347" y="208026"/>
                  </a:lnTo>
                  <a:lnTo>
                    <a:pt x="1737766" y="207264"/>
                  </a:lnTo>
                  <a:close/>
                </a:path>
                <a:path w="1765300" h="214630">
                  <a:moveTo>
                    <a:pt x="1739036" y="110490"/>
                  </a:moveTo>
                  <a:lnTo>
                    <a:pt x="1738617" y="109728"/>
                  </a:lnTo>
                  <a:lnTo>
                    <a:pt x="26047" y="109728"/>
                  </a:lnTo>
                  <a:lnTo>
                    <a:pt x="25628" y="110490"/>
                  </a:lnTo>
                  <a:lnTo>
                    <a:pt x="1739036" y="110490"/>
                  </a:lnTo>
                  <a:close/>
                </a:path>
                <a:path w="1765300" h="214630">
                  <a:moveTo>
                    <a:pt x="1739455" y="204216"/>
                  </a:moveTo>
                  <a:lnTo>
                    <a:pt x="25209" y="204216"/>
                  </a:lnTo>
                  <a:lnTo>
                    <a:pt x="25628" y="204978"/>
                  </a:lnTo>
                  <a:lnTo>
                    <a:pt x="1739036" y="204978"/>
                  </a:lnTo>
                  <a:lnTo>
                    <a:pt x="1739455" y="204216"/>
                  </a:lnTo>
                  <a:close/>
                </a:path>
                <a:path w="1765300" h="214630">
                  <a:moveTo>
                    <a:pt x="1740712" y="113538"/>
                  </a:moveTo>
                  <a:lnTo>
                    <a:pt x="1740293" y="112776"/>
                  </a:lnTo>
                  <a:lnTo>
                    <a:pt x="24371" y="112776"/>
                  </a:lnTo>
                  <a:lnTo>
                    <a:pt x="23939" y="113538"/>
                  </a:lnTo>
                  <a:lnTo>
                    <a:pt x="1740712" y="113538"/>
                  </a:lnTo>
                  <a:close/>
                </a:path>
                <a:path w="1765300" h="214630">
                  <a:moveTo>
                    <a:pt x="1741131" y="201168"/>
                  </a:moveTo>
                  <a:lnTo>
                    <a:pt x="23520" y="201168"/>
                  </a:lnTo>
                  <a:lnTo>
                    <a:pt x="23939" y="201930"/>
                  </a:lnTo>
                  <a:lnTo>
                    <a:pt x="1740712" y="201930"/>
                  </a:lnTo>
                  <a:lnTo>
                    <a:pt x="1741131" y="201168"/>
                  </a:lnTo>
                  <a:close/>
                </a:path>
                <a:path w="1765300" h="214630">
                  <a:moveTo>
                    <a:pt x="1742401" y="116586"/>
                  </a:moveTo>
                  <a:lnTo>
                    <a:pt x="1741982" y="115824"/>
                  </a:lnTo>
                  <a:lnTo>
                    <a:pt x="22682" y="115824"/>
                  </a:lnTo>
                  <a:lnTo>
                    <a:pt x="22263" y="116586"/>
                  </a:lnTo>
                  <a:lnTo>
                    <a:pt x="1742401" y="116586"/>
                  </a:lnTo>
                  <a:close/>
                </a:path>
                <a:path w="1765300" h="214630">
                  <a:moveTo>
                    <a:pt x="1742821" y="198120"/>
                  </a:moveTo>
                  <a:lnTo>
                    <a:pt x="21844" y="198120"/>
                  </a:lnTo>
                  <a:lnTo>
                    <a:pt x="22263" y="198882"/>
                  </a:lnTo>
                  <a:lnTo>
                    <a:pt x="1742401" y="198882"/>
                  </a:lnTo>
                  <a:lnTo>
                    <a:pt x="1742821" y="198120"/>
                  </a:lnTo>
                  <a:close/>
                </a:path>
                <a:path w="1765300" h="214630">
                  <a:moveTo>
                    <a:pt x="1744078" y="119634"/>
                  </a:moveTo>
                  <a:lnTo>
                    <a:pt x="1743659" y="118872"/>
                  </a:lnTo>
                  <a:lnTo>
                    <a:pt x="21005" y="118872"/>
                  </a:lnTo>
                  <a:lnTo>
                    <a:pt x="20586" y="119634"/>
                  </a:lnTo>
                  <a:lnTo>
                    <a:pt x="1744078" y="119634"/>
                  </a:lnTo>
                  <a:close/>
                </a:path>
                <a:path w="1765300" h="214630">
                  <a:moveTo>
                    <a:pt x="1744510" y="195072"/>
                  </a:moveTo>
                  <a:lnTo>
                    <a:pt x="20167" y="195072"/>
                  </a:lnTo>
                  <a:lnTo>
                    <a:pt x="20586" y="195834"/>
                  </a:lnTo>
                  <a:lnTo>
                    <a:pt x="1744078" y="195834"/>
                  </a:lnTo>
                  <a:lnTo>
                    <a:pt x="1744510" y="195072"/>
                  </a:lnTo>
                  <a:close/>
                </a:path>
                <a:path w="1765300" h="214630">
                  <a:moveTo>
                    <a:pt x="1745767" y="122682"/>
                  </a:moveTo>
                  <a:lnTo>
                    <a:pt x="1745348" y="121920"/>
                  </a:lnTo>
                  <a:lnTo>
                    <a:pt x="19329" y="121920"/>
                  </a:lnTo>
                  <a:lnTo>
                    <a:pt x="18897" y="122682"/>
                  </a:lnTo>
                  <a:lnTo>
                    <a:pt x="1745767" y="122682"/>
                  </a:lnTo>
                  <a:close/>
                </a:path>
                <a:path w="1765300" h="214630">
                  <a:moveTo>
                    <a:pt x="1746186" y="192024"/>
                  </a:moveTo>
                  <a:lnTo>
                    <a:pt x="18478" y="192024"/>
                  </a:lnTo>
                  <a:lnTo>
                    <a:pt x="18897" y="192786"/>
                  </a:lnTo>
                  <a:lnTo>
                    <a:pt x="1745767" y="192786"/>
                  </a:lnTo>
                  <a:lnTo>
                    <a:pt x="1746186" y="192024"/>
                  </a:lnTo>
                  <a:close/>
                </a:path>
                <a:path w="1765300" h="214630">
                  <a:moveTo>
                    <a:pt x="1747456" y="125730"/>
                  </a:moveTo>
                  <a:lnTo>
                    <a:pt x="1747024" y="124968"/>
                  </a:lnTo>
                  <a:lnTo>
                    <a:pt x="17640" y="124968"/>
                  </a:lnTo>
                  <a:lnTo>
                    <a:pt x="17221" y="125730"/>
                  </a:lnTo>
                  <a:lnTo>
                    <a:pt x="1747456" y="125730"/>
                  </a:lnTo>
                  <a:close/>
                </a:path>
                <a:path w="1765300" h="214630">
                  <a:moveTo>
                    <a:pt x="1747875" y="188976"/>
                  </a:moveTo>
                  <a:lnTo>
                    <a:pt x="16802" y="188976"/>
                  </a:lnTo>
                  <a:lnTo>
                    <a:pt x="17221" y="189738"/>
                  </a:lnTo>
                  <a:lnTo>
                    <a:pt x="1747456" y="189738"/>
                  </a:lnTo>
                  <a:lnTo>
                    <a:pt x="1747875" y="188976"/>
                  </a:lnTo>
                  <a:close/>
                </a:path>
                <a:path w="1765300" h="214630">
                  <a:moveTo>
                    <a:pt x="1749132" y="128778"/>
                  </a:moveTo>
                  <a:lnTo>
                    <a:pt x="1748713" y="128016"/>
                  </a:lnTo>
                  <a:lnTo>
                    <a:pt x="15963" y="128016"/>
                  </a:lnTo>
                  <a:lnTo>
                    <a:pt x="15544" y="128778"/>
                  </a:lnTo>
                  <a:lnTo>
                    <a:pt x="1749132" y="128778"/>
                  </a:lnTo>
                  <a:close/>
                </a:path>
                <a:path w="1765300" h="214630">
                  <a:moveTo>
                    <a:pt x="1749552" y="185928"/>
                  </a:moveTo>
                  <a:lnTo>
                    <a:pt x="15125" y="185928"/>
                  </a:lnTo>
                  <a:lnTo>
                    <a:pt x="15544" y="186690"/>
                  </a:lnTo>
                  <a:lnTo>
                    <a:pt x="1749132" y="186690"/>
                  </a:lnTo>
                  <a:lnTo>
                    <a:pt x="1749552" y="185928"/>
                  </a:lnTo>
                  <a:close/>
                </a:path>
                <a:path w="1765300" h="214630">
                  <a:moveTo>
                    <a:pt x="1750822" y="131826"/>
                  </a:moveTo>
                  <a:lnTo>
                    <a:pt x="1750402" y="131064"/>
                  </a:lnTo>
                  <a:lnTo>
                    <a:pt x="14287" y="131064"/>
                  </a:lnTo>
                  <a:lnTo>
                    <a:pt x="13855" y="131826"/>
                  </a:lnTo>
                  <a:lnTo>
                    <a:pt x="1750822" y="131826"/>
                  </a:lnTo>
                  <a:close/>
                </a:path>
                <a:path w="1765300" h="214630">
                  <a:moveTo>
                    <a:pt x="1751241" y="182880"/>
                  </a:moveTo>
                  <a:lnTo>
                    <a:pt x="13436" y="182880"/>
                  </a:lnTo>
                  <a:lnTo>
                    <a:pt x="13855" y="183642"/>
                  </a:lnTo>
                  <a:lnTo>
                    <a:pt x="1750822" y="183642"/>
                  </a:lnTo>
                  <a:lnTo>
                    <a:pt x="1751241" y="182880"/>
                  </a:lnTo>
                  <a:close/>
                </a:path>
                <a:path w="1765300" h="214630">
                  <a:moveTo>
                    <a:pt x="1752498" y="134874"/>
                  </a:moveTo>
                  <a:lnTo>
                    <a:pt x="1752079" y="134112"/>
                  </a:lnTo>
                  <a:lnTo>
                    <a:pt x="12598" y="134112"/>
                  </a:lnTo>
                  <a:lnTo>
                    <a:pt x="12179" y="134874"/>
                  </a:lnTo>
                  <a:lnTo>
                    <a:pt x="1752498" y="134874"/>
                  </a:lnTo>
                  <a:close/>
                </a:path>
                <a:path w="1765300" h="214630">
                  <a:moveTo>
                    <a:pt x="1752917" y="179832"/>
                  </a:moveTo>
                  <a:lnTo>
                    <a:pt x="11760" y="179832"/>
                  </a:lnTo>
                  <a:lnTo>
                    <a:pt x="12179" y="180594"/>
                  </a:lnTo>
                  <a:lnTo>
                    <a:pt x="1752498" y="180594"/>
                  </a:lnTo>
                  <a:lnTo>
                    <a:pt x="1752917" y="179832"/>
                  </a:lnTo>
                  <a:close/>
                </a:path>
                <a:path w="1765300" h="214630">
                  <a:moveTo>
                    <a:pt x="1754187" y="137922"/>
                  </a:moveTo>
                  <a:lnTo>
                    <a:pt x="1753768" y="137160"/>
                  </a:lnTo>
                  <a:lnTo>
                    <a:pt x="10922" y="137160"/>
                  </a:lnTo>
                  <a:lnTo>
                    <a:pt x="10502" y="137922"/>
                  </a:lnTo>
                  <a:lnTo>
                    <a:pt x="1754187" y="137922"/>
                  </a:lnTo>
                  <a:close/>
                </a:path>
                <a:path w="1765300" h="214630">
                  <a:moveTo>
                    <a:pt x="1754606" y="176784"/>
                  </a:moveTo>
                  <a:lnTo>
                    <a:pt x="10083" y="176784"/>
                  </a:lnTo>
                  <a:lnTo>
                    <a:pt x="10502" y="177546"/>
                  </a:lnTo>
                  <a:lnTo>
                    <a:pt x="1754187" y="177546"/>
                  </a:lnTo>
                  <a:lnTo>
                    <a:pt x="1754606" y="176784"/>
                  </a:lnTo>
                  <a:close/>
                </a:path>
                <a:path w="1765300" h="214630">
                  <a:moveTo>
                    <a:pt x="1755863" y="140970"/>
                  </a:moveTo>
                  <a:lnTo>
                    <a:pt x="1755444" y="140208"/>
                  </a:lnTo>
                  <a:lnTo>
                    <a:pt x="9232" y="140208"/>
                  </a:lnTo>
                  <a:lnTo>
                    <a:pt x="8813" y="140970"/>
                  </a:lnTo>
                  <a:lnTo>
                    <a:pt x="1755863" y="140970"/>
                  </a:lnTo>
                  <a:close/>
                </a:path>
                <a:path w="1765300" h="214630">
                  <a:moveTo>
                    <a:pt x="1756295" y="173736"/>
                  </a:moveTo>
                  <a:lnTo>
                    <a:pt x="8394" y="173736"/>
                  </a:lnTo>
                  <a:lnTo>
                    <a:pt x="8813" y="174498"/>
                  </a:lnTo>
                  <a:lnTo>
                    <a:pt x="1755863" y="174498"/>
                  </a:lnTo>
                  <a:lnTo>
                    <a:pt x="1756295" y="173736"/>
                  </a:lnTo>
                  <a:close/>
                </a:path>
                <a:path w="1765300" h="214630">
                  <a:moveTo>
                    <a:pt x="1757553" y="144018"/>
                  </a:moveTo>
                  <a:lnTo>
                    <a:pt x="1757133" y="143256"/>
                  </a:lnTo>
                  <a:lnTo>
                    <a:pt x="7556" y="143256"/>
                  </a:lnTo>
                  <a:lnTo>
                    <a:pt x="7137" y="144018"/>
                  </a:lnTo>
                  <a:lnTo>
                    <a:pt x="1757553" y="144018"/>
                  </a:lnTo>
                  <a:close/>
                </a:path>
                <a:path w="1765300" h="214630">
                  <a:moveTo>
                    <a:pt x="1757972" y="170688"/>
                  </a:moveTo>
                  <a:lnTo>
                    <a:pt x="6718" y="170688"/>
                  </a:lnTo>
                  <a:lnTo>
                    <a:pt x="7137" y="171450"/>
                  </a:lnTo>
                  <a:lnTo>
                    <a:pt x="1757553" y="171450"/>
                  </a:lnTo>
                  <a:lnTo>
                    <a:pt x="1757972" y="170688"/>
                  </a:lnTo>
                  <a:close/>
                </a:path>
                <a:path w="1765300" h="214630">
                  <a:moveTo>
                    <a:pt x="1759229" y="147066"/>
                  </a:moveTo>
                  <a:lnTo>
                    <a:pt x="1758810" y="146304"/>
                  </a:lnTo>
                  <a:lnTo>
                    <a:pt x="5880" y="146304"/>
                  </a:lnTo>
                  <a:lnTo>
                    <a:pt x="5461" y="147066"/>
                  </a:lnTo>
                  <a:lnTo>
                    <a:pt x="1759229" y="147066"/>
                  </a:lnTo>
                  <a:close/>
                </a:path>
                <a:path w="1765300" h="214630">
                  <a:moveTo>
                    <a:pt x="1759661" y="167640"/>
                  </a:moveTo>
                  <a:lnTo>
                    <a:pt x="5041" y="167640"/>
                  </a:lnTo>
                  <a:lnTo>
                    <a:pt x="5461" y="168402"/>
                  </a:lnTo>
                  <a:lnTo>
                    <a:pt x="1759229" y="168402"/>
                  </a:lnTo>
                  <a:lnTo>
                    <a:pt x="1759661" y="167640"/>
                  </a:lnTo>
                  <a:close/>
                </a:path>
                <a:path w="1765300" h="214630">
                  <a:moveTo>
                    <a:pt x="1760918" y="150114"/>
                  </a:moveTo>
                  <a:lnTo>
                    <a:pt x="1760499" y="149352"/>
                  </a:lnTo>
                  <a:lnTo>
                    <a:pt x="4191" y="149352"/>
                  </a:lnTo>
                  <a:lnTo>
                    <a:pt x="3771" y="150114"/>
                  </a:lnTo>
                  <a:lnTo>
                    <a:pt x="1760918" y="150114"/>
                  </a:lnTo>
                  <a:close/>
                </a:path>
                <a:path w="1765300" h="214630">
                  <a:moveTo>
                    <a:pt x="1761337" y="164592"/>
                  </a:moveTo>
                  <a:lnTo>
                    <a:pt x="3352" y="164592"/>
                  </a:lnTo>
                  <a:lnTo>
                    <a:pt x="3771" y="165354"/>
                  </a:lnTo>
                  <a:lnTo>
                    <a:pt x="1760918" y="165354"/>
                  </a:lnTo>
                  <a:lnTo>
                    <a:pt x="1761337" y="164592"/>
                  </a:lnTo>
                  <a:close/>
                </a:path>
                <a:path w="1765300" h="214630">
                  <a:moveTo>
                    <a:pt x="1762607" y="153162"/>
                  </a:moveTo>
                  <a:lnTo>
                    <a:pt x="1762188" y="152400"/>
                  </a:lnTo>
                  <a:lnTo>
                    <a:pt x="2514" y="152400"/>
                  </a:lnTo>
                  <a:lnTo>
                    <a:pt x="2095" y="153162"/>
                  </a:lnTo>
                  <a:lnTo>
                    <a:pt x="1762607" y="153162"/>
                  </a:lnTo>
                  <a:close/>
                </a:path>
                <a:path w="1765300" h="214630">
                  <a:moveTo>
                    <a:pt x="1763026" y="161544"/>
                  </a:moveTo>
                  <a:lnTo>
                    <a:pt x="1676" y="161544"/>
                  </a:lnTo>
                  <a:lnTo>
                    <a:pt x="2095" y="162306"/>
                  </a:lnTo>
                  <a:lnTo>
                    <a:pt x="1762607" y="162306"/>
                  </a:lnTo>
                  <a:lnTo>
                    <a:pt x="1763026" y="161544"/>
                  </a:lnTo>
                  <a:close/>
                </a:path>
                <a:path w="1765300" h="214630">
                  <a:moveTo>
                    <a:pt x="1764284" y="156210"/>
                  </a:moveTo>
                  <a:lnTo>
                    <a:pt x="1763864" y="155448"/>
                  </a:lnTo>
                  <a:lnTo>
                    <a:pt x="838" y="155448"/>
                  </a:lnTo>
                  <a:lnTo>
                    <a:pt x="419" y="156210"/>
                  </a:lnTo>
                  <a:lnTo>
                    <a:pt x="1764284" y="156210"/>
                  </a:lnTo>
                  <a:close/>
                </a:path>
                <a:path w="1765300" h="214630">
                  <a:moveTo>
                    <a:pt x="1764703" y="158496"/>
                  </a:moveTo>
                  <a:lnTo>
                    <a:pt x="0" y="158496"/>
                  </a:lnTo>
                  <a:lnTo>
                    <a:pt x="419" y="159258"/>
                  </a:lnTo>
                  <a:lnTo>
                    <a:pt x="1764284" y="159258"/>
                  </a:lnTo>
                  <a:lnTo>
                    <a:pt x="1764703" y="158496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3670" y="2836925"/>
              <a:ext cx="1704339" cy="214629"/>
            </a:xfrm>
            <a:custGeom>
              <a:avLst/>
              <a:gdLst/>
              <a:ahLst/>
              <a:cxnLst/>
              <a:rect l="l" t="t" r="r" b="b"/>
              <a:pathLst>
                <a:path w="1704339" h="214630">
                  <a:moveTo>
                    <a:pt x="1586293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585874" y="214122"/>
                  </a:lnTo>
                  <a:lnTo>
                    <a:pt x="1586293" y="213360"/>
                  </a:lnTo>
                  <a:close/>
                </a:path>
                <a:path w="1704339" h="214630">
                  <a:moveTo>
                    <a:pt x="1587982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587563" y="211074"/>
                  </a:lnTo>
                  <a:lnTo>
                    <a:pt x="1587982" y="210312"/>
                  </a:lnTo>
                  <a:close/>
                </a:path>
                <a:path w="1704339" h="214630">
                  <a:moveTo>
                    <a:pt x="1589659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589239" y="208026"/>
                  </a:lnTo>
                  <a:lnTo>
                    <a:pt x="1589659" y="207264"/>
                  </a:lnTo>
                  <a:close/>
                </a:path>
                <a:path w="1704339" h="214630">
                  <a:moveTo>
                    <a:pt x="1591348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590929" y="204978"/>
                  </a:lnTo>
                  <a:lnTo>
                    <a:pt x="1591348" y="204216"/>
                  </a:lnTo>
                  <a:close/>
                </a:path>
                <a:path w="1704339" h="214630">
                  <a:moveTo>
                    <a:pt x="1593024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592605" y="201930"/>
                  </a:lnTo>
                  <a:lnTo>
                    <a:pt x="1593024" y="201168"/>
                  </a:lnTo>
                  <a:close/>
                </a:path>
                <a:path w="1704339" h="214630">
                  <a:moveTo>
                    <a:pt x="1594713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594294" y="198882"/>
                  </a:lnTo>
                  <a:lnTo>
                    <a:pt x="1594713" y="198120"/>
                  </a:lnTo>
                  <a:close/>
                </a:path>
                <a:path w="1704339" h="214630">
                  <a:moveTo>
                    <a:pt x="1596402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595970" y="195834"/>
                  </a:lnTo>
                  <a:lnTo>
                    <a:pt x="1596402" y="195072"/>
                  </a:lnTo>
                  <a:close/>
                </a:path>
                <a:path w="1704339" h="214630">
                  <a:moveTo>
                    <a:pt x="1598079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597660" y="192786"/>
                  </a:lnTo>
                  <a:lnTo>
                    <a:pt x="1598079" y="192024"/>
                  </a:lnTo>
                  <a:close/>
                </a:path>
                <a:path w="1704339" h="214630">
                  <a:moveTo>
                    <a:pt x="1599768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599349" y="189738"/>
                  </a:lnTo>
                  <a:lnTo>
                    <a:pt x="1599768" y="188976"/>
                  </a:lnTo>
                  <a:close/>
                </a:path>
                <a:path w="1704339" h="214630">
                  <a:moveTo>
                    <a:pt x="1601444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601025" y="186690"/>
                  </a:lnTo>
                  <a:lnTo>
                    <a:pt x="1601444" y="185928"/>
                  </a:lnTo>
                  <a:close/>
                </a:path>
                <a:path w="1704339" h="214630">
                  <a:moveTo>
                    <a:pt x="1603133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602714" y="183642"/>
                  </a:lnTo>
                  <a:lnTo>
                    <a:pt x="1603133" y="182880"/>
                  </a:lnTo>
                  <a:close/>
                </a:path>
                <a:path w="1704339" h="214630">
                  <a:moveTo>
                    <a:pt x="1604810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604391" y="180594"/>
                  </a:lnTo>
                  <a:lnTo>
                    <a:pt x="1604810" y="179832"/>
                  </a:lnTo>
                  <a:close/>
                </a:path>
                <a:path w="1704339" h="214630">
                  <a:moveTo>
                    <a:pt x="1606499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606080" y="177546"/>
                  </a:lnTo>
                  <a:lnTo>
                    <a:pt x="1606499" y="176784"/>
                  </a:lnTo>
                  <a:close/>
                </a:path>
                <a:path w="1704339" h="214630">
                  <a:moveTo>
                    <a:pt x="1608188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607756" y="174498"/>
                  </a:lnTo>
                  <a:lnTo>
                    <a:pt x="1608188" y="173736"/>
                  </a:lnTo>
                  <a:close/>
                </a:path>
                <a:path w="1704339" h="214630">
                  <a:moveTo>
                    <a:pt x="1609864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609445" y="171450"/>
                  </a:lnTo>
                  <a:lnTo>
                    <a:pt x="1609864" y="170688"/>
                  </a:lnTo>
                  <a:close/>
                </a:path>
                <a:path w="1704339" h="214630">
                  <a:moveTo>
                    <a:pt x="1611553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611122" y="168402"/>
                  </a:lnTo>
                  <a:lnTo>
                    <a:pt x="1611553" y="167640"/>
                  </a:lnTo>
                  <a:close/>
                </a:path>
                <a:path w="1704339" h="214630">
                  <a:moveTo>
                    <a:pt x="1613230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612811" y="165354"/>
                  </a:lnTo>
                  <a:lnTo>
                    <a:pt x="1613230" y="164592"/>
                  </a:lnTo>
                  <a:close/>
                </a:path>
                <a:path w="1704339" h="214630">
                  <a:moveTo>
                    <a:pt x="1614919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614500" y="162306"/>
                  </a:lnTo>
                  <a:lnTo>
                    <a:pt x="1614919" y="161544"/>
                  </a:lnTo>
                  <a:close/>
                </a:path>
                <a:path w="1704339" h="214630">
                  <a:moveTo>
                    <a:pt x="1616595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616176" y="159258"/>
                  </a:lnTo>
                  <a:lnTo>
                    <a:pt x="1616595" y="158496"/>
                  </a:lnTo>
                  <a:close/>
                </a:path>
                <a:path w="1704339" h="214630">
                  <a:moveTo>
                    <a:pt x="1618284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617865" y="156210"/>
                  </a:lnTo>
                  <a:lnTo>
                    <a:pt x="1618284" y="155448"/>
                  </a:lnTo>
                  <a:close/>
                </a:path>
                <a:path w="1704339" h="214630">
                  <a:moveTo>
                    <a:pt x="1619973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619542" y="153162"/>
                  </a:lnTo>
                  <a:lnTo>
                    <a:pt x="1619973" y="152400"/>
                  </a:lnTo>
                  <a:close/>
                </a:path>
                <a:path w="1704339" h="214630">
                  <a:moveTo>
                    <a:pt x="1621650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621231" y="150114"/>
                  </a:lnTo>
                  <a:lnTo>
                    <a:pt x="1621650" y="149352"/>
                  </a:lnTo>
                  <a:close/>
                </a:path>
                <a:path w="1704339" h="214630">
                  <a:moveTo>
                    <a:pt x="1623339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622920" y="147066"/>
                  </a:lnTo>
                  <a:lnTo>
                    <a:pt x="1623339" y="146304"/>
                  </a:lnTo>
                  <a:close/>
                </a:path>
                <a:path w="1704339" h="214630">
                  <a:moveTo>
                    <a:pt x="1625015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624596" y="144018"/>
                  </a:lnTo>
                  <a:lnTo>
                    <a:pt x="1625015" y="143256"/>
                  </a:lnTo>
                  <a:close/>
                </a:path>
                <a:path w="1704339" h="214630">
                  <a:moveTo>
                    <a:pt x="1626704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626285" y="140970"/>
                  </a:lnTo>
                  <a:lnTo>
                    <a:pt x="1626704" y="140208"/>
                  </a:lnTo>
                  <a:close/>
                </a:path>
                <a:path w="1704339" h="214630">
                  <a:moveTo>
                    <a:pt x="1628381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627962" y="137922"/>
                  </a:lnTo>
                  <a:lnTo>
                    <a:pt x="1628381" y="137160"/>
                  </a:lnTo>
                  <a:close/>
                </a:path>
                <a:path w="1704339" h="214630">
                  <a:moveTo>
                    <a:pt x="1630070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629651" y="134874"/>
                  </a:lnTo>
                  <a:lnTo>
                    <a:pt x="1630070" y="134112"/>
                  </a:lnTo>
                  <a:close/>
                </a:path>
                <a:path w="1704339" h="214630">
                  <a:moveTo>
                    <a:pt x="1631759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631327" y="131826"/>
                  </a:lnTo>
                  <a:lnTo>
                    <a:pt x="1631759" y="131064"/>
                  </a:lnTo>
                  <a:close/>
                </a:path>
                <a:path w="1704339" h="214630">
                  <a:moveTo>
                    <a:pt x="1633435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633016" y="128778"/>
                  </a:lnTo>
                  <a:lnTo>
                    <a:pt x="1633435" y="128016"/>
                  </a:lnTo>
                  <a:close/>
                </a:path>
                <a:path w="1704339" h="214630">
                  <a:moveTo>
                    <a:pt x="1635125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634705" y="125730"/>
                  </a:lnTo>
                  <a:lnTo>
                    <a:pt x="1635125" y="124968"/>
                  </a:lnTo>
                  <a:close/>
                </a:path>
                <a:path w="1704339" h="214630">
                  <a:moveTo>
                    <a:pt x="1636801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636382" y="122682"/>
                  </a:lnTo>
                  <a:lnTo>
                    <a:pt x="1636801" y="121920"/>
                  </a:lnTo>
                  <a:close/>
                </a:path>
                <a:path w="1704339" h="214630">
                  <a:moveTo>
                    <a:pt x="1638490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638071" y="119634"/>
                  </a:lnTo>
                  <a:lnTo>
                    <a:pt x="1638490" y="118872"/>
                  </a:lnTo>
                  <a:close/>
                </a:path>
                <a:path w="1704339" h="214630">
                  <a:moveTo>
                    <a:pt x="1640166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639747" y="116586"/>
                  </a:lnTo>
                  <a:lnTo>
                    <a:pt x="1640166" y="115824"/>
                  </a:lnTo>
                  <a:close/>
                </a:path>
                <a:path w="1704339" h="214630">
                  <a:moveTo>
                    <a:pt x="1641856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641436" y="113538"/>
                  </a:lnTo>
                  <a:lnTo>
                    <a:pt x="1641856" y="112776"/>
                  </a:lnTo>
                  <a:close/>
                </a:path>
                <a:path w="1704339" h="214630">
                  <a:moveTo>
                    <a:pt x="1643545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643113" y="110490"/>
                  </a:lnTo>
                  <a:lnTo>
                    <a:pt x="1643545" y="109728"/>
                  </a:lnTo>
                  <a:close/>
                </a:path>
                <a:path w="1704339" h="214630">
                  <a:moveTo>
                    <a:pt x="1645221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644802" y="107442"/>
                  </a:lnTo>
                  <a:lnTo>
                    <a:pt x="1645221" y="106680"/>
                  </a:lnTo>
                  <a:close/>
                </a:path>
                <a:path w="1704339" h="214630">
                  <a:moveTo>
                    <a:pt x="1646910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646491" y="104394"/>
                  </a:lnTo>
                  <a:lnTo>
                    <a:pt x="1646910" y="103632"/>
                  </a:lnTo>
                  <a:close/>
                </a:path>
                <a:path w="1704339" h="214630">
                  <a:moveTo>
                    <a:pt x="1648587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648167" y="101346"/>
                  </a:lnTo>
                  <a:lnTo>
                    <a:pt x="1648587" y="100584"/>
                  </a:lnTo>
                  <a:close/>
                </a:path>
                <a:path w="1704339" h="214630">
                  <a:moveTo>
                    <a:pt x="1650276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649857" y="98298"/>
                  </a:lnTo>
                  <a:lnTo>
                    <a:pt x="1650276" y="97536"/>
                  </a:lnTo>
                  <a:close/>
                </a:path>
                <a:path w="1704339" h="214630">
                  <a:moveTo>
                    <a:pt x="1651952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651533" y="95250"/>
                  </a:lnTo>
                  <a:lnTo>
                    <a:pt x="1651952" y="94488"/>
                  </a:lnTo>
                  <a:close/>
                </a:path>
                <a:path w="1704339" h="214630">
                  <a:moveTo>
                    <a:pt x="1653641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653222" y="92202"/>
                  </a:lnTo>
                  <a:lnTo>
                    <a:pt x="1653641" y="91440"/>
                  </a:lnTo>
                  <a:close/>
                </a:path>
                <a:path w="1704339" h="214630">
                  <a:moveTo>
                    <a:pt x="1655330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654898" y="89154"/>
                  </a:lnTo>
                  <a:lnTo>
                    <a:pt x="1655330" y="88392"/>
                  </a:lnTo>
                  <a:close/>
                </a:path>
                <a:path w="1704339" h="214630">
                  <a:moveTo>
                    <a:pt x="1657007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656588" y="86106"/>
                  </a:lnTo>
                  <a:lnTo>
                    <a:pt x="1657007" y="85344"/>
                  </a:lnTo>
                  <a:close/>
                </a:path>
                <a:path w="1704339" h="214630">
                  <a:moveTo>
                    <a:pt x="1658696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658277" y="83058"/>
                  </a:lnTo>
                  <a:lnTo>
                    <a:pt x="1658696" y="82296"/>
                  </a:lnTo>
                  <a:close/>
                </a:path>
                <a:path w="1704339" h="214630">
                  <a:moveTo>
                    <a:pt x="1660372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659953" y="80010"/>
                  </a:lnTo>
                  <a:lnTo>
                    <a:pt x="1660372" y="79248"/>
                  </a:lnTo>
                  <a:close/>
                </a:path>
                <a:path w="1704339" h="214630">
                  <a:moveTo>
                    <a:pt x="1662061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661642" y="76962"/>
                  </a:lnTo>
                  <a:lnTo>
                    <a:pt x="1662061" y="76200"/>
                  </a:lnTo>
                  <a:close/>
                </a:path>
                <a:path w="1704339" h="214630">
                  <a:moveTo>
                    <a:pt x="1663738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663319" y="73914"/>
                  </a:lnTo>
                  <a:lnTo>
                    <a:pt x="1663738" y="73152"/>
                  </a:lnTo>
                  <a:close/>
                </a:path>
                <a:path w="1704339" h="214630">
                  <a:moveTo>
                    <a:pt x="1665427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665008" y="70866"/>
                  </a:lnTo>
                  <a:lnTo>
                    <a:pt x="1665427" y="70104"/>
                  </a:lnTo>
                  <a:close/>
                </a:path>
                <a:path w="1704339" h="214630">
                  <a:moveTo>
                    <a:pt x="1667116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666684" y="67818"/>
                  </a:lnTo>
                  <a:lnTo>
                    <a:pt x="1667116" y="67056"/>
                  </a:lnTo>
                  <a:close/>
                </a:path>
                <a:path w="1704339" h="214630">
                  <a:moveTo>
                    <a:pt x="1668792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668373" y="64770"/>
                  </a:lnTo>
                  <a:lnTo>
                    <a:pt x="1668792" y="64008"/>
                  </a:lnTo>
                  <a:close/>
                </a:path>
                <a:path w="1704339" h="214630">
                  <a:moveTo>
                    <a:pt x="1670481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670062" y="61722"/>
                  </a:lnTo>
                  <a:lnTo>
                    <a:pt x="1670481" y="60960"/>
                  </a:lnTo>
                  <a:close/>
                </a:path>
                <a:path w="1704339" h="214630">
                  <a:moveTo>
                    <a:pt x="1672158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671739" y="58674"/>
                  </a:lnTo>
                  <a:lnTo>
                    <a:pt x="1672158" y="57912"/>
                  </a:lnTo>
                  <a:close/>
                </a:path>
                <a:path w="1704339" h="214630">
                  <a:moveTo>
                    <a:pt x="1673847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673428" y="55626"/>
                  </a:lnTo>
                  <a:lnTo>
                    <a:pt x="1673847" y="54864"/>
                  </a:lnTo>
                  <a:close/>
                </a:path>
                <a:path w="1704339" h="214630">
                  <a:moveTo>
                    <a:pt x="1675523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675104" y="52578"/>
                  </a:lnTo>
                  <a:lnTo>
                    <a:pt x="1675523" y="51816"/>
                  </a:lnTo>
                  <a:close/>
                </a:path>
                <a:path w="1704339" h="214630">
                  <a:moveTo>
                    <a:pt x="1677212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676793" y="49530"/>
                  </a:lnTo>
                  <a:lnTo>
                    <a:pt x="1677212" y="48768"/>
                  </a:lnTo>
                  <a:close/>
                </a:path>
                <a:path w="1704339" h="214630">
                  <a:moveTo>
                    <a:pt x="1678901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678470" y="46482"/>
                  </a:lnTo>
                  <a:lnTo>
                    <a:pt x="1678901" y="45720"/>
                  </a:lnTo>
                  <a:close/>
                </a:path>
                <a:path w="1704339" h="214630">
                  <a:moveTo>
                    <a:pt x="1680578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680159" y="43434"/>
                  </a:lnTo>
                  <a:lnTo>
                    <a:pt x="1680578" y="42672"/>
                  </a:lnTo>
                  <a:close/>
                </a:path>
                <a:path w="1704339" h="214630">
                  <a:moveTo>
                    <a:pt x="1682267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681848" y="40386"/>
                  </a:lnTo>
                  <a:lnTo>
                    <a:pt x="1682267" y="39624"/>
                  </a:lnTo>
                  <a:close/>
                </a:path>
                <a:path w="1704339" h="214630">
                  <a:moveTo>
                    <a:pt x="1683943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683524" y="37338"/>
                  </a:lnTo>
                  <a:lnTo>
                    <a:pt x="1683943" y="36576"/>
                  </a:lnTo>
                  <a:close/>
                </a:path>
                <a:path w="1704339" h="214630">
                  <a:moveTo>
                    <a:pt x="1685632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685213" y="34290"/>
                  </a:lnTo>
                  <a:lnTo>
                    <a:pt x="1685632" y="33528"/>
                  </a:lnTo>
                  <a:close/>
                </a:path>
                <a:path w="1704339" h="214630">
                  <a:moveTo>
                    <a:pt x="1687309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686890" y="31242"/>
                  </a:lnTo>
                  <a:lnTo>
                    <a:pt x="1687309" y="30480"/>
                  </a:lnTo>
                  <a:close/>
                </a:path>
                <a:path w="1704339" h="214630">
                  <a:moveTo>
                    <a:pt x="1688998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688579" y="28194"/>
                  </a:lnTo>
                  <a:lnTo>
                    <a:pt x="1688998" y="27432"/>
                  </a:lnTo>
                  <a:close/>
                </a:path>
                <a:path w="1704339" h="214630">
                  <a:moveTo>
                    <a:pt x="1690687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690255" y="25146"/>
                  </a:lnTo>
                  <a:lnTo>
                    <a:pt x="1690687" y="24384"/>
                  </a:lnTo>
                  <a:close/>
                </a:path>
                <a:path w="1704339" h="214630">
                  <a:moveTo>
                    <a:pt x="1692363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691944" y="22098"/>
                  </a:lnTo>
                  <a:lnTo>
                    <a:pt x="1692363" y="21336"/>
                  </a:lnTo>
                  <a:close/>
                </a:path>
                <a:path w="1704339" h="214630">
                  <a:moveTo>
                    <a:pt x="1694053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693633" y="19050"/>
                  </a:lnTo>
                  <a:lnTo>
                    <a:pt x="1694053" y="18288"/>
                  </a:lnTo>
                  <a:close/>
                </a:path>
                <a:path w="1704339" h="214630">
                  <a:moveTo>
                    <a:pt x="1695729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695310" y="16002"/>
                  </a:lnTo>
                  <a:lnTo>
                    <a:pt x="1695729" y="15240"/>
                  </a:lnTo>
                  <a:close/>
                </a:path>
                <a:path w="1704339" h="214630">
                  <a:moveTo>
                    <a:pt x="1697418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696999" y="12954"/>
                  </a:lnTo>
                  <a:lnTo>
                    <a:pt x="1697418" y="12192"/>
                  </a:lnTo>
                  <a:close/>
                </a:path>
                <a:path w="1704339" h="214630">
                  <a:moveTo>
                    <a:pt x="1699094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698675" y="9906"/>
                  </a:lnTo>
                  <a:lnTo>
                    <a:pt x="1699094" y="9144"/>
                  </a:lnTo>
                  <a:close/>
                </a:path>
                <a:path w="1704339" h="214630">
                  <a:moveTo>
                    <a:pt x="1700784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700364" y="6858"/>
                  </a:lnTo>
                  <a:lnTo>
                    <a:pt x="1700784" y="6096"/>
                  </a:lnTo>
                  <a:close/>
                </a:path>
                <a:path w="1704339" h="214630">
                  <a:moveTo>
                    <a:pt x="1702473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702041" y="3810"/>
                  </a:lnTo>
                  <a:lnTo>
                    <a:pt x="1702473" y="3048"/>
                  </a:lnTo>
                  <a:close/>
                </a:path>
                <a:path w="1704339" h="214630">
                  <a:moveTo>
                    <a:pt x="1704149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703730" y="762"/>
                  </a:lnTo>
                  <a:lnTo>
                    <a:pt x="1704149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1323" y="3050285"/>
              <a:ext cx="1468755" cy="214629"/>
            </a:xfrm>
            <a:custGeom>
              <a:avLst/>
              <a:gdLst/>
              <a:ahLst/>
              <a:cxnLst/>
              <a:rect l="l" t="t" r="r" b="b"/>
              <a:pathLst>
                <a:path w="1468755" h="214629">
                  <a:moveTo>
                    <a:pt x="1350784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350365" y="214122"/>
                  </a:lnTo>
                  <a:lnTo>
                    <a:pt x="1350784" y="213360"/>
                  </a:lnTo>
                  <a:close/>
                </a:path>
                <a:path w="1468755" h="214629">
                  <a:moveTo>
                    <a:pt x="1352473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352054" y="211074"/>
                  </a:lnTo>
                  <a:lnTo>
                    <a:pt x="1352473" y="210312"/>
                  </a:lnTo>
                  <a:close/>
                </a:path>
                <a:path w="1468755" h="214629">
                  <a:moveTo>
                    <a:pt x="1354150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353731" y="208026"/>
                  </a:lnTo>
                  <a:lnTo>
                    <a:pt x="1354150" y="207264"/>
                  </a:lnTo>
                  <a:close/>
                </a:path>
                <a:path w="1468755" h="214629">
                  <a:moveTo>
                    <a:pt x="1355839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355420" y="204978"/>
                  </a:lnTo>
                  <a:lnTo>
                    <a:pt x="1355839" y="204216"/>
                  </a:lnTo>
                  <a:close/>
                </a:path>
                <a:path w="1468755" h="214629">
                  <a:moveTo>
                    <a:pt x="1357515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357096" y="201930"/>
                  </a:lnTo>
                  <a:lnTo>
                    <a:pt x="1357515" y="201168"/>
                  </a:lnTo>
                  <a:close/>
                </a:path>
                <a:path w="1468755" h="214629">
                  <a:moveTo>
                    <a:pt x="1359204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358785" y="198882"/>
                  </a:lnTo>
                  <a:lnTo>
                    <a:pt x="1359204" y="198120"/>
                  </a:lnTo>
                  <a:close/>
                </a:path>
                <a:path w="1468755" h="214629">
                  <a:moveTo>
                    <a:pt x="1360893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360462" y="195834"/>
                  </a:lnTo>
                  <a:lnTo>
                    <a:pt x="1360893" y="195072"/>
                  </a:lnTo>
                  <a:close/>
                </a:path>
                <a:path w="1468755" h="214629">
                  <a:moveTo>
                    <a:pt x="1362570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362151" y="192786"/>
                  </a:lnTo>
                  <a:lnTo>
                    <a:pt x="1362570" y="192024"/>
                  </a:lnTo>
                  <a:close/>
                </a:path>
                <a:path w="1468755" h="214629">
                  <a:moveTo>
                    <a:pt x="1364259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363840" y="189738"/>
                  </a:lnTo>
                  <a:lnTo>
                    <a:pt x="1364259" y="188976"/>
                  </a:lnTo>
                  <a:close/>
                </a:path>
                <a:path w="1468755" h="214629">
                  <a:moveTo>
                    <a:pt x="1365935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365516" y="186690"/>
                  </a:lnTo>
                  <a:lnTo>
                    <a:pt x="1365935" y="185928"/>
                  </a:lnTo>
                  <a:close/>
                </a:path>
                <a:path w="1468755" h="214629">
                  <a:moveTo>
                    <a:pt x="1367624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367205" y="183642"/>
                  </a:lnTo>
                  <a:lnTo>
                    <a:pt x="1367624" y="182880"/>
                  </a:lnTo>
                  <a:close/>
                </a:path>
                <a:path w="1468755" h="214629">
                  <a:moveTo>
                    <a:pt x="1369301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368882" y="180594"/>
                  </a:lnTo>
                  <a:lnTo>
                    <a:pt x="1369301" y="179832"/>
                  </a:lnTo>
                  <a:close/>
                </a:path>
                <a:path w="1468755" h="214629">
                  <a:moveTo>
                    <a:pt x="1370990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370571" y="177546"/>
                  </a:lnTo>
                  <a:lnTo>
                    <a:pt x="1370990" y="176784"/>
                  </a:lnTo>
                  <a:close/>
                </a:path>
                <a:path w="1468755" h="214629">
                  <a:moveTo>
                    <a:pt x="1372679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372247" y="174498"/>
                  </a:lnTo>
                  <a:lnTo>
                    <a:pt x="1372679" y="173736"/>
                  </a:lnTo>
                  <a:close/>
                </a:path>
                <a:path w="1468755" h="214629">
                  <a:moveTo>
                    <a:pt x="1374355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373936" y="171450"/>
                  </a:lnTo>
                  <a:lnTo>
                    <a:pt x="1374355" y="170688"/>
                  </a:lnTo>
                  <a:close/>
                </a:path>
                <a:path w="1468755" h="214629">
                  <a:moveTo>
                    <a:pt x="1376045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375625" y="168402"/>
                  </a:lnTo>
                  <a:lnTo>
                    <a:pt x="1376045" y="167640"/>
                  </a:lnTo>
                  <a:close/>
                </a:path>
                <a:path w="1468755" h="214629">
                  <a:moveTo>
                    <a:pt x="1377721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377302" y="165354"/>
                  </a:lnTo>
                  <a:lnTo>
                    <a:pt x="1377721" y="164592"/>
                  </a:lnTo>
                  <a:close/>
                </a:path>
                <a:path w="1468755" h="214629">
                  <a:moveTo>
                    <a:pt x="1379410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378991" y="162306"/>
                  </a:lnTo>
                  <a:lnTo>
                    <a:pt x="1379410" y="161544"/>
                  </a:lnTo>
                  <a:close/>
                </a:path>
                <a:path w="1468755" h="214629">
                  <a:moveTo>
                    <a:pt x="1381086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380667" y="159258"/>
                  </a:lnTo>
                  <a:lnTo>
                    <a:pt x="1381086" y="158496"/>
                  </a:lnTo>
                  <a:close/>
                </a:path>
                <a:path w="1468755" h="214629">
                  <a:moveTo>
                    <a:pt x="1382776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382356" y="156210"/>
                  </a:lnTo>
                  <a:lnTo>
                    <a:pt x="1382776" y="155448"/>
                  </a:lnTo>
                  <a:close/>
                </a:path>
                <a:path w="1468755" h="214629">
                  <a:moveTo>
                    <a:pt x="1384465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384033" y="153162"/>
                  </a:lnTo>
                  <a:lnTo>
                    <a:pt x="1384465" y="152400"/>
                  </a:lnTo>
                  <a:close/>
                </a:path>
                <a:path w="1468755" h="214629">
                  <a:moveTo>
                    <a:pt x="1386141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385722" y="150114"/>
                  </a:lnTo>
                  <a:lnTo>
                    <a:pt x="1386141" y="149352"/>
                  </a:lnTo>
                  <a:close/>
                </a:path>
                <a:path w="1468755" h="214629">
                  <a:moveTo>
                    <a:pt x="1387830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387411" y="147066"/>
                  </a:lnTo>
                  <a:lnTo>
                    <a:pt x="1387830" y="146304"/>
                  </a:lnTo>
                  <a:close/>
                </a:path>
                <a:path w="1468755" h="214629">
                  <a:moveTo>
                    <a:pt x="1389507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389087" y="144018"/>
                  </a:lnTo>
                  <a:lnTo>
                    <a:pt x="1389507" y="143256"/>
                  </a:lnTo>
                  <a:close/>
                </a:path>
                <a:path w="1468755" h="214629">
                  <a:moveTo>
                    <a:pt x="1391196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390777" y="140970"/>
                  </a:lnTo>
                  <a:lnTo>
                    <a:pt x="1391196" y="140208"/>
                  </a:lnTo>
                  <a:close/>
                </a:path>
                <a:path w="1468755" h="214629">
                  <a:moveTo>
                    <a:pt x="1392872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392453" y="137922"/>
                  </a:lnTo>
                  <a:lnTo>
                    <a:pt x="1392872" y="137160"/>
                  </a:lnTo>
                  <a:close/>
                </a:path>
                <a:path w="1468755" h="214629">
                  <a:moveTo>
                    <a:pt x="1394561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394142" y="134874"/>
                  </a:lnTo>
                  <a:lnTo>
                    <a:pt x="1394561" y="134112"/>
                  </a:lnTo>
                  <a:close/>
                </a:path>
                <a:path w="1468755" h="214629">
                  <a:moveTo>
                    <a:pt x="1396250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395818" y="131826"/>
                  </a:lnTo>
                  <a:lnTo>
                    <a:pt x="1396250" y="131064"/>
                  </a:lnTo>
                  <a:close/>
                </a:path>
                <a:path w="1468755" h="214629">
                  <a:moveTo>
                    <a:pt x="1397927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397508" y="128778"/>
                  </a:lnTo>
                  <a:lnTo>
                    <a:pt x="1397927" y="128016"/>
                  </a:lnTo>
                  <a:close/>
                </a:path>
                <a:path w="1468755" h="214629">
                  <a:moveTo>
                    <a:pt x="1399616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399197" y="125730"/>
                  </a:lnTo>
                  <a:lnTo>
                    <a:pt x="1399616" y="124968"/>
                  </a:lnTo>
                  <a:close/>
                </a:path>
                <a:path w="1468755" h="214629">
                  <a:moveTo>
                    <a:pt x="1401292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400873" y="122682"/>
                  </a:lnTo>
                  <a:lnTo>
                    <a:pt x="1401292" y="121920"/>
                  </a:lnTo>
                  <a:close/>
                </a:path>
                <a:path w="1468755" h="214629">
                  <a:moveTo>
                    <a:pt x="1402981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402562" y="119634"/>
                  </a:lnTo>
                  <a:lnTo>
                    <a:pt x="1402981" y="118872"/>
                  </a:lnTo>
                  <a:close/>
                </a:path>
                <a:path w="1468755" h="214629">
                  <a:moveTo>
                    <a:pt x="1404658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404239" y="116586"/>
                  </a:lnTo>
                  <a:lnTo>
                    <a:pt x="1404658" y="115824"/>
                  </a:lnTo>
                  <a:close/>
                </a:path>
                <a:path w="1468755" h="214629">
                  <a:moveTo>
                    <a:pt x="1406347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405928" y="113538"/>
                  </a:lnTo>
                  <a:lnTo>
                    <a:pt x="1406347" y="112776"/>
                  </a:lnTo>
                  <a:close/>
                </a:path>
                <a:path w="1468755" h="214629">
                  <a:moveTo>
                    <a:pt x="1408036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407604" y="110490"/>
                  </a:lnTo>
                  <a:lnTo>
                    <a:pt x="1408036" y="109728"/>
                  </a:lnTo>
                  <a:close/>
                </a:path>
                <a:path w="1468755" h="214629">
                  <a:moveTo>
                    <a:pt x="1409712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409293" y="107442"/>
                  </a:lnTo>
                  <a:lnTo>
                    <a:pt x="1409712" y="106680"/>
                  </a:lnTo>
                  <a:close/>
                </a:path>
                <a:path w="1468755" h="214629">
                  <a:moveTo>
                    <a:pt x="1411401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410982" y="104394"/>
                  </a:lnTo>
                  <a:lnTo>
                    <a:pt x="1411401" y="103632"/>
                  </a:lnTo>
                  <a:close/>
                </a:path>
                <a:path w="1468755" h="214629">
                  <a:moveTo>
                    <a:pt x="1413078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412659" y="101346"/>
                  </a:lnTo>
                  <a:lnTo>
                    <a:pt x="1413078" y="100584"/>
                  </a:lnTo>
                  <a:close/>
                </a:path>
                <a:path w="1468755" h="214629">
                  <a:moveTo>
                    <a:pt x="1414767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414348" y="98298"/>
                  </a:lnTo>
                  <a:lnTo>
                    <a:pt x="1414767" y="97536"/>
                  </a:lnTo>
                  <a:close/>
                </a:path>
                <a:path w="1468755" h="214629">
                  <a:moveTo>
                    <a:pt x="1416443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416024" y="95250"/>
                  </a:lnTo>
                  <a:lnTo>
                    <a:pt x="1416443" y="94488"/>
                  </a:lnTo>
                  <a:close/>
                </a:path>
                <a:path w="1468755" h="214629">
                  <a:moveTo>
                    <a:pt x="1418132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417713" y="92202"/>
                  </a:lnTo>
                  <a:lnTo>
                    <a:pt x="1418132" y="91440"/>
                  </a:lnTo>
                  <a:close/>
                </a:path>
                <a:path w="1468755" h="214629">
                  <a:moveTo>
                    <a:pt x="1419821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419390" y="89154"/>
                  </a:lnTo>
                  <a:lnTo>
                    <a:pt x="1419821" y="88392"/>
                  </a:lnTo>
                  <a:close/>
                </a:path>
                <a:path w="1468755" h="214629">
                  <a:moveTo>
                    <a:pt x="1421498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421079" y="86106"/>
                  </a:lnTo>
                  <a:lnTo>
                    <a:pt x="1421498" y="85344"/>
                  </a:lnTo>
                  <a:close/>
                </a:path>
                <a:path w="1468755" h="214629">
                  <a:moveTo>
                    <a:pt x="1423187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422768" y="83058"/>
                  </a:lnTo>
                  <a:lnTo>
                    <a:pt x="1423187" y="82296"/>
                  </a:lnTo>
                  <a:close/>
                </a:path>
                <a:path w="1468755" h="214629">
                  <a:moveTo>
                    <a:pt x="1424863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424444" y="80010"/>
                  </a:lnTo>
                  <a:lnTo>
                    <a:pt x="1424863" y="79248"/>
                  </a:lnTo>
                  <a:close/>
                </a:path>
                <a:path w="1468755" h="214629">
                  <a:moveTo>
                    <a:pt x="1426552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426133" y="76962"/>
                  </a:lnTo>
                  <a:lnTo>
                    <a:pt x="1426552" y="76200"/>
                  </a:lnTo>
                  <a:close/>
                </a:path>
                <a:path w="1468755" h="214629">
                  <a:moveTo>
                    <a:pt x="1428229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427810" y="73914"/>
                  </a:lnTo>
                  <a:lnTo>
                    <a:pt x="1428229" y="73152"/>
                  </a:lnTo>
                  <a:close/>
                </a:path>
                <a:path w="1468755" h="214629">
                  <a:moveTo>
                    <a:pt x="1429918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429499" y="70866"/>
                  </a:lnTo>
                  <a:lnTo>
                    <a:pt x="1429918" y="70104"/>
                  </a:lnTo>
                  <a:close/>
                </a:path>
                <a:path w="1468755" h="214629">
                  <a:moveTo>
                    <a:pt x="1431607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431175" y="67818"/>
                  </a:lnTo>
                  <a:lnTo>
                    <a:pt x="1431607" y="67056"/>
                  </a:lnTo>
                  <a:close/>
                </a:path>
                <a:path w="1468755" h="214629">
                  <a:moveTo>
                    <a:pt x="1433283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432864" y="64770"/>
                  </a:lnTo>
                  <a:lnTo>
                    <a:pt x="1433283" y="64008"/>
                  </a:lnTo>
                  <a:close/>
                </a:path>
                <a:path w="1468755" h="214629">
                  <a:moveTo>
                    <a:pt x="1434973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434553" y="61722"/>
                  </a:lnTo>
                  <a:lnTo>
                    <a:pt x="1434973" y="60960"/>
                  </a:lnTo>
                  <a:close/>
                </a:path>
                <a:path w="1468755" h="214629">
                  <a:moveTo>
                    <a:pt x="1436649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436230" y="58674"/>
                  </a:lnTo>
                  <a:lnTo>
                    <a:pt x="1436649" y="57912"/>
                  </a:lnTo>
                  <a:close/>
                </a:path>
                <a:path w="1468755" h="214629">
                  <a:moveTo>
                    <a:pt x="1438338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437919" y="55626"/>
                  </a:lnTo>
                  <a:lnTo>
                    <a:pt x="1438338" y="54864"/>
                  </a:lnTo>
                  <a:close/>
                </a:path>
                <a:path w="1468755" h="214629">
                  <a:moveTo>
                    <a:pt x="1440014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439595" y="52578"/>
                  </a:lnTo>
                  <a:lnTo>
                    <a:pt x="1440014" y="51816"/>
                  </a:lnTo>
                  <a:close/>
                </a:path>
                <a:path w="1468755" h="214629">
                  <a:moveTo>
                    <a:pt x="1441704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441284" y="49530"/>
                  </a:lnTo>
                  <a:lnTo>
                    <a:pt x="1441704" y="48768"/>
                  </a:lnTo>
                  <a:close/>
                </a:path>
                <a:path w="1468755" h="214629">
                  <a:moveTo>
                    <a:pt x="1443393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442961" y="46482"/>
                  </a:lnTo>
                  <a:lnTo>
                    <a:pt x="1443393" y="45720"/>
                  </a:lnTo>
                  <a:close/>
                </a:path>
                <a:path w="1468755" h="214629">
                  <a:moveTo>
                    <a:pt x="1445069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444650" y="43434"/>
                  </a:lnTo>
                  <a:lnTo>
                    <a:pt x="1445069" y="42672"/>
                  </a:lnTo>
                  <a:close/>
                </a:path>
                <a:path w="1468755" h="214629">
                  <a:moveTo>
                    <a:pt x="1446758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446339" y="40386"/>
                  </a:lnTo>
                  <a:lnTo>
                    <a:pt x="1446758" y="39624"/>
                  </a:lnTo>
                  <a:close/>
                </a:path>
                <a:path w="1468755" h="214629">
                  <a:moveTo>
                    <a:pt x="1448435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448015" y="37338"/>
                  </a:lnTo>
                  <a:lnTo>
                    <a:pt x="1448435" y="36576"/>
                  </a:lnTo>
                  <a:close/>
                </a:path>
                <a:path w="1468755" h="214629">
                  <a:moveTo>
                    <a:pt x="1450124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449705" y="34290"/>
                  </a:lnTo>
                  <a:lnTo>
                    <a:pt x="1450124" y="33528"/>
                  </a:lnTo>
                  <a:close/>
                </a:path>
                <a:path w="1468755" h="214629">
                  <a:moveTo>
                    <a:pt x="1451800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451381" y="31242"/>
                  </a:lnTo>
                  <a:lnTo>
                    <a:pt x="1451800" y="30480"/>
                  </a:lnTo>
                  <a:close/>
                </a:path>
                <a:path w="1468755" h="214629">
                  <a:moveTo>
                    <a:pt x="1453489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453070" y="28194"/>
                  </a:lnTo>
                  <a:lnTo>
                    <a:pt x="1453489" y="27432"/>
                  </a:lnTo>
                  <a:close/>
                </a:path>
                <a:path w="1468755" h="214629">
                  <a:moveTo>
                    <a:pt x="1455178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454746" y="25146"/>
                  </a:lnTo>
                  <a:lnTo>
                    <a:pt x="1455178" y="24384"/>
                  </a:lnTo>
                  <a:close/>
                </a:path>
                <a:path w="1468755" h="214629">
                  <a:moveTo>
                    <a:pt x="1456855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456436" y="22098"/>
                  </a:lnTo>
                  <a:lnTo>
                    <a:pt x="1456855" y="21336"/>
                  </a:lnTo>
                  <a:close/>
                </a:path>
                <a:path w="1468755" h="214629">
                  <a:moveTo>
                    <a:pt x="1458544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458125" y="19050"/>
                  </a:lnTo>
                  <a:lnTo>
                    <a:pt x="1458544" y="18288"/>
                  </a:lnTo>
                  <a:close/>
                </a:path>
                <a:path w="1468755" h="214629">
                  <a:moveTo>
                    <a:pt x="1460220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459801" y="16002"/>
                  </a:lnTo>
                  <a:lnTo>
                    <a:pt x="1460220" y="15240"/>
                  </a:lnTo>
                  <a:close/>
                </a:path>
                <a:path w="1468755" h="214629">
                  <a:moveTo>
                    <a:pt x="1461909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461490" y="12954"/>
                  </a:lnTo>
                  <a:lnTo>
                    <a:pt x="1461909" y="12192"/>
                  </a:lnTo>
                  <a:close/>
                </a:path>
                <a:path w="1468755" h="214629">
                  <a:moveTo>
                    <a:pt x="1463586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463167" y="9906"/>
                  </a:lnTo>
                  <a:lnTo>
                    <a:pt x="1463586" y="9144"/>
                  </a:lnTo>
                  <a:close/>
                </a:path>
                <a:path w="1468755" h="214629">
                  <a:moveTo>
                    <a:pt x="1465275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464856" y="6858"/>
                  </a:lnTo>
                  <a:lnTo>
                    <a:pt x="1465275" y="6096"/>
                  </a:lnTo>
                  <a:close/>
                </a:path>
                <a:path w="1468755" h="214629">
                  <a:moveTo>
                    <a:pt x="1466964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466532" y="3810"/>
                  </a:lnTo>
                  <a:lnTo>
                    <a:pt x="1466964" y="3048"/>
                  </a:lnTo>
                  <a:close/>
                </a:path>
                <a:path w="1468755" h="214629">
                  <a:moveTo>
                    <a:pt x="1468640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468221" y="762"/>
                  </a:lnTo>
                  <a:lnTo>
                    <a:pt x="146864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08976" y="3263645"/>
              <a:ext cx="1233170" cy="214629"/>
            </a:xfrm>
            <a:custGeom>
              <a:avLst/>
              <a:gdLst/>
              <a:ahLst/>
              <a:cxnLst/>
              <a:rect l="l" t="t" r="r" b="b"/>
              <a:pathLst>
                <a:path w="1233170" h="214629">
                  <a:moveTo>
                    <a:pt x="1115275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114856" y="214122"/>
                  </a:lnTo>
                  <a:lnTo>
                    <a:pt x="1115275" y="213360"/>
                  </a:lnTo>
                  <a:close/>
                </a:path>
                <a:path w="1233170" h="214629">
                  <a:moveTo>
                    <a:pt x="1116965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116545" y="211074"/>
                  </a:lnTo>
                  <a:lnTo>
                    <a:pt x="1116965" y="210312"/>
                  </a:lnTo>
                  <a:close/>
                </a:path>
                <a:path w="1233170" h="214629">
                  <a:moveTo>
                    <a:pt x="1118641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118222" y="208026"/>
                  </a:lnTo>
                  <a:lnTo>
                    <a:pt x="1118641" y="207264"/>
                  </a:lnTo>
                  <a:close/>
                </a:path>
                <a:path w="1233170" h="214629">
                  <a:moveTo>
                    <a:pt x="1120330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119911" y="204978"/>
                  </a:lnTo>
                  <a:lnTo>
                    <a:pt x="1120330" y="204216"/>
                  </a:lnTo>
                  <a:close/>
                </a:path>
                <a:path w="1233170" h="214629">
                  <a:moveTo>
                    <a:pt x="1122006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121587" y="201930"/>
                  </a:lnTo>
                  <a:lnTo>
                    <a:pt x="1122006" y="201168"/>
                  </a:lnTo>
                  <a:close/>
                </a:path>
                <a:path w="1233170" h="214629">
                  <a:moveTo>
                    <a:pt x="1123696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123276" y="198882"/>
                  </a:lnTo>
                  <a:lnTo>
                    <a:pt x="1123696" y="198120"/>
                  </a:lnTo>
                  <a:close/>
                </a:path>
                <a:path w="1233170" h="214629">
                  <a:moveTo>
                    <a:pt x="1125385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124953" y="195834"/>
                  </a:lnTo>
                  <a:lnTo>
                    <a:pt x="1125385" y="195072"/>
                  </a:lnTo>
                  <a:close/>
                </a:path>
                <a:path w="1233170" h="214629">
                  <a:moveTo>
                    <a:pt x="1127061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126642" y="192786"/>
                  </a:lnTo>
                  <a:lnTo>
                    <a:pt x="1127061" y="192024"/>
                  </a:lnTo>
                  <a:close/>
                </a:path>
                <a:path w="1233170" h="214629">
                  <a:moveTo>
                    <a:pt x="1128750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128331" y="189738"/>
                  </a:lnTo>
                  <a:lnTo>
                    <a:pt x="1128750" y="188976"/>
                  </a:lnTo>
                  <a:close/>
                </a:path>
                <a:path w="1233170" h="214629">
                  <a:moveTo>
                    <a:pt x="1130427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130007" y="186690"/>
                  </a:lnTo>
                  <a:lnTo>
                    <a:pt x="1130427" y="185928"/>
                  </a:lnTo>
                  <a:close/>
                </a:path>
                <a:path w="1233170" h="214629">
                  <a:moveTo>
                    <a:pt x="1132116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131697" y="183642"/>
                  </a:lnTo>
                  <a:lnTo>
                    <a:pt x="1132116" y="182880"/>
                  </a:lnTo>
                  <a:close/>
                </a:path>
                <a:path w="1233170" h="214629">
                  <a:moveTo>
                    <a:pt x="1133792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133373" y="180594"/>
                  </a:lnTo>
                  <a:lnTo>
                    <a:pt x="1133792" y="179832"/>
                  </a:lnTo>
                  <a:close/>
                </a:path>
                <a:path w="1233170" h="214629">
                  <a:moveTo>
                    <a:pt x="1135481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135062" y="177546"/>
                  </a:lnTo>
                  <a:lnTo>
                    <a:pt x="1135481" y="176784"/>
                  </a:lnTo>
                  <a:close/>
                </a:path>
                <a:path w="1233170" h="214629">
                  <a:moveTo>
                    <a:pt x="1137170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136738" y="174498"/>
                  </a:lnTo>
                  <a:lnTo>
                    <a:pt x="1137170" y="173736"/>
                  </a:lnTo>
                  <a:close/>
                </a:path>
                <a:path w="1233170" h="214629">
                  <a:moveTo>
                    <a:pt x="1138847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138428" y="171450"/>
                  </a:lnTo>
                  <a:lnTo>
                    <a:pt x="1138847" y="170688"/>
                  </a:lnTo>
                  <a:close/>
                </a:path>
                <a:path w="1233170" h="214629">
                  <a:moveTo>
                    <a:pt x="1140536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140117" y="168402"/>
                  </a:lnTo>
                  <a:lnTo>
                    <a:pt x="1140536" y="167640"/>
                  </a:lnTo>
                  <a:close/>
                </a:path>
                <a:path w="1233170" h="214629">
                  <a:moveTo>
                    <a:pt x="1142212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141793" y="165354"/>
                  </a:lnTo>
                  <a:lnTo>
                    <a:pt x="1142212" y="164592"/>
                  </a:lnTo>
                  <a:close/>
                </a:path>
                <a:path w="1233170" h="214629">
                  <a:moveTo>
                    <a:pt x="1143901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143482" y="162306"/>
                  </a:lnTo>
                  <a:lnTo>
                    <a:pt x="1143901" y="161544"/>
                  </a:lnTo>
                  <a:close/>
                </a:path>
                <a:path w="1233170" h="214629">
                  <a:moveTo>
                    <a:pt x="1145578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145159" y="159258"/>
                  </a:lnTo>
                  <a:lnTo>
                    <a:pt x="1145578" y="158496"/>
                  </a:lnTo>
                  <a:close/>
                </a:path>
                <a:path w="1233170" h="214629">
                  <a:moveTo>
                    <a:pt x="1147267" y="155448"/>
                  </a:moveTo>
                  <a:lnTo>
                    <a:pt x="85712" y="155448"/>
                  </a:lnTo>
                  <a:lnTo>
                    <a:pt x="86131" y="156222"/>
                  </a:lnTo>
                  <a:lnTo>
                    <a:pt x="1146848" y="156222"/>
                  </a:lnTo>
                  <a:lnTo>
                    <a:pt x="1147267" y="155448"/>
                  </a:lnTo>
                  <a:close/>
                </a:path>
                <a:path w="1233170" h="214629">
                  <a:moveTo>
                    <a:pt x="1148956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148524" y="153162"/>
                  </a:lnTo>
                  <a:lnTo>
                    <a:pt x="1148956" y="152400"/>
                  </a:lnTo>
                  <a:close/>
                </a:path>
                <a:path w="1233170" h="214629">
                  <a:moveTo>
                    <a:pt x="1150632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150213" y="150114"/>
                  </a:lnTo>
                  <a:lnTo>
                    <a:pt x="1150632" y="149352"/>
                  </a:lnTo>
                  <a:close/>
                </a:path>
                <a:path w="1233170" h="214629">
                  <a:moveTo>
                    <a:pt x="1152321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151902" y="147066"/>
                  </a:lnTo>
                  <a:lnTo>
                    <a:pt x="1152321" y="146304"/>
                  </a:lnTo>
                  <a:close/>
                </a:path>
                <a:path w="1233170" h="214629">
                  <a:moveTo>
                    <a:pt x="1153998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153579" y="144018"/>
                  </a:lnTo>
                  <a:lnTo>
                    <a:pt x="1153998" y="143256"/>
                  </a:lnTo>
                  <a:close/>
                </a:path>
                <a:path w="1233170" h="214629">
                  <a:moveTo>
                    <a:pt x="1155687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155268" y="140970"/>
                  </a:lnTo>
                  <a:lnTo>
                    <a:pt x="1155687" y="140208"/>
                  </a:lnTo>
                  <a:close/>
                </a:path>
                <a:path w="1233170" h="214629">
                  <a:moveTo>
                    <a:pt x="1157363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156944" y="137922"/>
                  </a:lnTo>
                  <a:lnTo>
                    <a:pt x="1157363" y="137160"/>
                  </a:lnTo>
                  <a:close/>
                </a:path>
                <a:path w="1233170" h="214629">
                  <a:moveTo>
                    <a:pt x="1159052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158633" y="134874"/>
                  </a:lnTo>
                  <a:lnTo>
                    <a:pt x="1159052" y="134112"/>
                  </a:lnTo>
                  <a:close/>
                </a:path>
                <a:path w="1233170" h="214629">
                  <a:moveTo>
                    <a:pt x="1160741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160310" y="131826"/>
                  </a:lnTo>
                  <a:lnTo>
                    <a:pt x="1160741" y="131064"/>
                  </a:lnTo>
                  <a:close/>
                </a:path>
                <a:path w="1233170" h="214629">
                  <a:moveTo>
                    <a:pt x="1162418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161999" y="128778"/>
                  </a:lnTo>
                  <a:lnTo>
                    <a:pt x="1162418" y="128016"/>
                  </a:lnTo>
                  <a:close/>
                </a:path>
                <a:path w="1233170" h="214629">
                  <a:moveTo>
                    <a:pt x="1164107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163688" y="125730"/>
                  </a:lnTo>
                  <a:lnTo>
                    <a:pt x="1164107" y="124968"/>
                  </a:lnTo>
                  <a:close/>
                </a:path>
                <a:path w="1233170" h="214629">
                  <a:moveTo>
                    <a:pt x="1165783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165364" y="122682"/>
                  </a:lnTo>
                  <a:lnTo>
                    <a:pt x="1165783" y="121920"/>
                  </a:lnTo>
                  <a:close/>
                </a:path>
                <a:path w="1233170" h="214629">
                  <a:moveTo>
                    <a:pt x="1167472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167053" y="119634"/>
                  </a:lnTo>
                  <a:lnTo>
                    <a:pt x="1167472" y="118872"/>
                  </a:lnTo>
                  <a:close/>
                </a:path>
                <a:path w="1233170" h="214629">
                  <a:moveTo>
                    <a:pt x="1169149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168730" y="116586"/>
                  </a:lnTo>
                  <a:lnTo>
                    <a:pt x="1169149" y="115824"/>
                  </a:lnTo>
                  <a:close/>
                </a:path>
                <a:path w="1233170" h="214629">
                  <a:moveTo>
                    <a:pt x="1170838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170419" y="113538"/>
                  </a:lnTo>
                  <a:lnTo>
                    <a:pt x="1170838" y="112776"/>
                  </a:lnTo>
                  <a:close/>
                </a:path>
                <a:path w="1233170" h="214629">
                  <a:moveTo>
                    <a:pt x="1172527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172095" y="110490"/>
                  </a:lnTo>
                  <a:lnTo>
                    <a:pt x="1172527" y="109728"/>
                  </a:lnTo>
                  <a:close/>
                </a:path>
                <a:path w="1233170" h="214629">
                  <a:moveTo>
                    <a:pt x="1174203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173784" y="107442"/>
                  </a:lnTo>
                  <a:lnTo>
                    <a:pt x="1174203" y="106680"/>
                  </a:lnTo>
                  <a:close/>
                </a:path>
                <a:path w="1233170" h="214629">
                  <a:moveTo>
                    <a:pt x="1175893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175473" y="104394"/>
                  </a:lnTo>
                  <a:lnTo>
                    <a:pt x="1175893" y="103632"/>
                  </a:lnTo>
                  <a:close/>
                </a:path>
                <a:path w="1233170" h="214629">
                  <a:moveTo>
                    <a:pt x="1177569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177150" y="101346"/>
                  </a:lnTo>
                  <a:lnTo>
                    <a:pt x="1177569" y="100584"/>
                  </a:lnTo>
                  <a:close/>
                </a:path>
                <a:path w="1233170" h="214629">
                  <a:moveTo>
                    <a:pt x="1179258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178839" y="98298"/>
                  </a:lnTo>
                  <a:lnTo>
                    <a:pt x="1179258" y="97536"/>
                  </a:lnTo>
                  <a:close/>
                </a:path>
                <a:path w="1233170" h="214629">
                  <a:moveTo>
                    <a:pt x="1180934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180515" y="95250"/>
                  </a:lnTo>
                  <a:lnTo>
                    <a:pt x="1180934" y="94488"/>
                  </a:lnTo>
                  <a:close/>
                </a:path>
                <a:path w="1233170" h="214629">
                  <a:moveTo>
                    <a:pt x="1182624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182204" y="92202"/>
                  </a:lnTo>
                  <a:lnTo>
                    <a:pt x="1182624" y="91440"/>
                  </a:lnTo>
                  <a:close/>
                </a:path>
                <a:path w="1233170" h="214629">
                  <a:moveTo>
                    <a:pt x="1184313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183881" y="89154"/>
                  </a:lnTo>
                  <a:lnTo>
                    <a:pt x="1184313" y="88392"/>
                  </a:lnTo>
                  <a:close/>
                </a:path>
                <a:path w="1233170" h="214629">
                  <a:moveTo>
                    <a:pt x="1185989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185570" y="86106"/>
                  </a:lnTo>
                  <a:lnTo>
                    <a:pt x="1185989" y="85344"/>
                  </a:lnTo>
                  <a:close/>
                </a:path>
                <a:path w="1233170" h="214629">
                  <a:moveTo>
                    <a:pt x="1187678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187259" y="83058"/>
                  </a:lnTo>
                  <a:lnTo>
                    <a:pt x="1187678" y="82296"/>
                  </a:lnTo>
                  <a:close/>
                </a:path>
                <a:path w="1233170" h="214629">
                  <a:moveTo>
                    <a:pt x="1189355" y="79248"/>
                  </a:moveTo>
                  <a:lnTo>
                    <a:pt x="43700" y="79248"/>
                  </a:lnTo>
                  <a:lnTo>
                    <a:pt x="44119" y="80022"/>
                  </a:lnTo>
                  <a:lnTo>
                    <a:pt x="1188935" y="80022"/>
                  </a:lnTo>
                  <a:lnTo>
                    <a:pt x="1189355" y="79248"/>
                  </a:lnTo>
                  <a:close/>
                </a:path>
                <a:path w="1233170" h="214629">
                  <a:moveTo>
                    <a:pt x="1191044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190625" y="76962"/>
                  </a:lnTo>
                  <a:lnTo>
                    <a:pt x="1191044" y="76200"/>
                  </a:lnTo>
                  <a:close/>
                </a:path>
                <a:path w="1233170" h="214629">
                  <a:moveTo>
                    <a:pt x="1192720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192301" y="73914"/>
                  </a:lnTo>
                  <a:lnTo>
                    <a:pt x="1192720" y="73152"/>
                  </a:lnTo>
                  <a:close/>
                </a:path>
                <a:path w="1233170" h="214629">
                  <a:moveTo>
                    <a:pt x="1194409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193990" y="70866"/>
                  </a:lnTo>
                  <a:lnTo>
                    <a:pt x="1194409" y="70104"/>
                  </a:lnTo>
                  <a:close/>
                </a:path>
                <a:path w="1233170" h="214629">
                  <a:moveTo>
                    <a:pt x="1196098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195666" y="67818"/>
                  </a:lnTo>
                  <a:lnTo>
                    <a:pt x="1196098" y="67056"/>
                  </a:lnTo>
                  <a:close/>
                </a:path>
                <a:path w="1233170" h="214629">
                  <a:moveTo>
                    <a:pt x="1197775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197356" y="64770"/>
                  </a:lnTo>
                  <a:lnTo>
                    <a:pt x="1197775" y="64008"/>
                  </a:lnTo>
                  <a:close/>
                </a:path>
                <a:path w="1233170" h="214629">
                  <a:moveTo>
                    <a:pt x="1199464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199045" y="61722"/>
                  </a:lnTo>
                  <a:lnTo>
                    <a:pt x="1199464" y="60960"/>
                  </a:lnTo>
                  <a:close/>
                </a:path>
                <a:path w="1233170" h="214629">
                  <a:moveTo>
                    <a:pt x="1201140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200721" y="58674"/>
                  </a:lnTo>
                  <a:lnTo>
                    <a:pt x="1201140" y="57912"/>
                  </a:lnTo>
                  <a:close/>
                </a:path>
                <a:path w="1233170" h="214629">
                  <a:moveTo>
                    <a:pt x="1202829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202410" y="55626"/>
                  </a:lnTo>
                  <a:lnTo>
                    <a:pt x="1202829" y="54864"/>
                  </a:lnTo>
                  <a:close/>
                </a:path>
                <a:path w="1233170" h="214629">
                  <a:moveTo>
                    <a:pt x="1204506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204087" y="52578"/>
                  </a:lnTo>
                  <a:lnTo>
                    <a:pt x="1204506" y="51816"/>
                  </a:lnTo>
                  <a:close/>
                </a:path>
                <a:path w="1233170" h="214629">
                  <a:moveTo>
                    <a:pt x="1206195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205776" y="49530"/>
                  </a:lnTo>
                  <a:lnTo>
                    <a:pt x="1206195" y="48768"/>
                  </a:lnTo>
                  <a:close/>
                </a:path>
                <a:path w="1233170" h="214629">
                  <a:moveTo>
                    <a:pt x="1207884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207452" y="46482"/>
                  </a:lnTo>
                  <a:lnTo>
                    <a:pt x="1207884" y="45720"/>
                  </a:lnTo>
                  <a:close/>
                </a:path>
                <a:path w="1233170" h="214629">
                  <a:moveTo>
                    <a:pt x="1209560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209141" y="43434"/>
                  </a:lnTo>
                  <a:lnTo>
                    <a:pt x="1209560" y="42672"/>
                  </a:lnTo>
                  <a:close/>
                </a:path>
                <a:path w="1233170" h="214629">
                  <a:moveTo>
                    <a:pt x="1211249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210830" y="40386"/>
                  </a:lnTo>
                  <a:lnTo>
                    <a:pt x="1211249" y="39624"/>
                  </a:lnTo>
                  <a:close/>
                </a:path>
                <a:path w="1233170" h="214629">
                  <a:moveTo>
                    <a:pt x="1212926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212507" y="37338"/>
                  </a:lnTo>
                  <a:lnTo>
                    <a:pt x="1212926" y="36576"/>
                  </a:lnTo>
                  <a:close/>
                </a:path>
                <a:path w="1233170" h="214629">
                  <a:moveTo>
                    <a:pt x="1214615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214196" y="34290"/>
                  </a:lnTo>
                  <a:lnTo>
                    <a:pt x="1214615" y="33528"/>
                  </a:lnTo>
                  <a:close/>
                </a:path>
                <a:path w="1233170" h="214629">
                  <a:moveTo>
                    <a:pt x="1216291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215872" y="31242"/>
                  </a:lnTo>
                  <a:lnTo>
                    <a:pt x="1216291" y="30480"/>
                  </a:lnTo>
                  <a:close/>
                </a:path>
                <a:path w="1233170" h="214629">
                  <a:moveTo>
                    <a:pt x="1217980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217561" y="28194"/>
                  </a:lnTo>
                  <a:lnTo>
                    <a:pt x="1217980" y="27432"/>
                  </a:lnTo>
                  <a:close/>
                </a:path>
                <a:path w="1233170" h="214629">
                  <a:moveTo>
                    <a:pt x="1219669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219238" y="25146"/>
                  </a:lnTo>
                  <a:lnTo>
                    <a:pt x="1219669" y="24384"/>
                  </a:lnTo>
                  <a:close/>
                </a:path>
                <a:path w="1233170" h="214629">
                  <a:moveTo>
                    <a:pt x="1221346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220927" y="22098"/>
                  </a:lnTo>
                  <a:lnTo>
                    <a:pt x="1221346" y="21336"/>
                  </a:lnTo>
                  <a:close/>
                </a:path>
                <a:path w="1233170" h="214629">
                  <a:moveTo>
                    <a:pt x="1223035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222616" y="19050"/>
                  </a:lnTo>
                  <a:lnTo>
                    <a:pt x="1223035" y="18288"/>
                  </a:lnTo>
                  <a:close/>
                </a:path>
                <a:path w="1233170" h="214629">
                  <a:moveTo>
                    <a:pt x="1224711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224292" y="16002"/>
                  </a:lnTo>
                  <a:lnTo>
                    <a:pt x="1224711" y="15240"/>
                  </a:lnTo>
                  <a:close/>
                </a:path>
                <a:path w="1233170" h="214629">
                  <a:moveTo>
                    <a:pt x="1226400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225981" y="12954"/>
                  </a:lnTo>
                  <a:lnTo>
                    <a:pt x="1226400" y="12192"/>
                  </a:lnTo>
                  <a:close/>
                </a:path>
                <a:path w="1233170" h="214629">
                  <a:moveTo>
                    <a:pt x="1228077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227658" y="9906"/>
                  </a:lnTo>
                  <a:lnTo>
                    <a:pt x="1228077" y="9144"/>
                  </a:lnTo>
                  <a:close/>
                </a:path>
                <a:path w="1233170" h="214629">
                  <a:moveTo>
                    <a:pt x="1229766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229347" y="6858"/>
                  </a:lnTo>
                  <a:lnTo>
                    <a:pt x="1229766" y="6096"/>
                  </a:lnTo>
                  <a:close/>
                </a:path>
                <a:path w="1233170" h="214629">
                  <a:moveTo>
                    <a:pt x="1231455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231023" y="3810"/>
                  </a:lnTo>
                  <a:lnTo>
                    <a:pt x="1231455" y="3048"/>
                  </a:lnTo>
                  <a:close/>
                </a:path>
                <a:path w="1233170" h="214629">
                  <a:moveTo>
                    <a:pt x="1233131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232712" y="762"/>
                  </a:lnTo>
                  <a:lnTo>
                    <a:pt x="1233131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26628" y="3477005"/>
              <a:ext cx="998219" cy="104775"/>
            </a:xfrm>
            <a:custGeom>
              <a:avLst/>
              <a:gdLst/>
              <a:ahLst/>
              <a:cxnLst/>
              <a:rect l="l" t="t" r="r" b="b"/>
              <a:pathLst>
                <a:path w="998219" h="104775">
                  <a:moveTo>
                    <a:pt x="940384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939965" y="104394"/>
                  </a:lnTo>
                  <a:lnTo>
                    <a:pt x="940384" y="103632"/>
                  </a:lnTo>
                  <a:close/>
                </a:path>
                <a:path w="998219" h="104775">
                  <a:moveTo>
                    <a:pt x="942060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941641" y="101346"/>
                  </a:lnTo>
                  <a:lnTo>
                    <a:pt x="942060" y="100584"/>
                  </a:lnTo>
                  <a:close/>
                </a:path>
                <a:path w="998219" h="104775">
                  <a:moveTo>
                    <a:pt x="943749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943330" y="98298"/>
                  </a:lnTo>
                  <a:lnTo>
                    <a:pt x="943749" y="97536"/>
                  </a:lnTo>
                  <a:close/>
                </a:path>
                <a:path w="998219" h="104775">
                  <a:moveTo>
                    <a:pt x="945426" y="94488"/>
                  </a:moveTo>
                  <a:lnTo>
                    <a:pt x="52095" y="94488"/>
                  </a:lnTo>
                  <a:lnTo>
                    <a:pt x="52514" y="95262"/>
                  </a:lnTo>
                  <a:lnTo>
                    <a:pt x="945007" y="95262"/>
                  </a:lnTo>
                  <a:lnTo>
                    <a:pt x="945426" y="94488"/>
                  </a:lnTo>
                  <a:close/>
                </a:path>
                <a:path w="998219" h="104775">
                  <a:moveTo>
                    <a:pt x="947115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946696" y="92202"/>
                  </a:lnTo>
                  <a:lnTo>
                    <a:pt x="947115" y="91440"/>
                  </a:lnTo>
                  <a:close/>
                </a:path>
                <a:path w="998219" h="104775">
                  <a:moveTo>
                    <a:pt x="948804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948372" y="89154"/>
                  </a:lnTo>
                  <a:lnTo>
                    <a:pt x="948804" y="88392"/>
                  </a:lnTo>
                  <a:close/>
                </a:path>
                <a:path w="998219" h="104775">
                  <a:moveTo>
                    <a:pt x="950480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950061" y="86106"/>
                  </a:lnTo>
                  <a:lnTo>
                    <a:pt x="950480" y="85344"/>
                  </a:lnTo>
                  <a:close/>
                </a:path>
                <a:path w="998219" h="104775">
                  <a:moveTo>
                    <a:pt x="952169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951750" y="83058"/>
                  </a:lnTo>
                  <a:lnTo>
                    <a:pt x="952169" y="82296"/>
                  </a:lnTo>
                  <a:close/>
                </a:path>
                <a:path w="998219" h="104775">
                  <a:moveTo>
                    <a:pt x="953846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953427" y="80010"/>
                  </a:lnTo>
                  <a:lnTo>
                    <a:pt x="953846" y="79248"/>
                  </a:lnTo>
                  <a:close/>
                </a:path>
                <a:path w="998219" h="104775">
                  <a:moveTo>
                    <a:pt x="955535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955116" y="76962"/>
                  </a:lnTo>
                  <a:lnTo>
                    <a:pt x="955535" y="76200"/>
                  </a:lnTo>
                  <a:close/>
                </a:path>
                <a:path w="998219" h="104775">
                  <a:moveTo>
                    <a:pt x="957211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956792" y="73914"/>
                  </a:lnTo>
                  <a:lnTo>
                    <a:pt x="957211" y="73152"/>
                  </a:lnTo>
                  <a:close/>
                </a:path>
                <a:path w="998219" h="104775">
                  <a:moveTo>
                    <a:pt x="958900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958481" y="70866"/>
                  </a:lnTo>
                  <a:lnTo>
                    <a:pt x="958900" y="70104"/>
                  </a:lnTo>
                  <a:close/>
                </a:path>
                <a:path w="998219" h="104775">
                  <a:moveTo>
                    <a:pt x="960589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960158" y="67818"/>
                  </a:lnTo>
                  <a:lnTo>
                    <a:pt x="960589" y="67056"/>
                  </a:lnTo>
                  <a:close/>
                </a:path>
                <a:path w="998219" h="104775">
                  <a:moveTo>
                    <a:pt x="962266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961847" y="64770"/>
                  </a:lnTo>
                  <a:lnTo>
                    <a:pt x="962266" y="64008"/>
                  </a:lnTo>
                  <a:close/>
                </a:path>
                <a:path w="998219" h="104775">
                  <a:moveTo>
                    <a:pt x="963955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963536" y="61722"/>
                  </a:lnTo>
                  <a:lnTo>
                    <a:pt x="963955" y="60960"/>
                  </a:lnTo>
                  <a:close/>
                </a:path>
                <a:path w="998219" h="104775">
                  <a:moveTo>
                    <a:pt x="965631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965212" y="58674"/>
                  </a:lnTo>
                  <a:lnTo>
                    <a:pt x="965631" y="57912"/>
                  </a:lnTo>
                  <a:close/>
                </a:path>
                <a:path w="998219" h="104775">
                  <a:moveTo>
                    <a:pt x="967320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966901" y="55626"/>
                  </a:lnTo>
                  <a:lnTo>
                    <a:pt x="967320" y="54864"/>
                  </a:lnTo>
                  <a:close/>
                </a:path>
                <a:path w="998219" h="104775">
                  <a:moveTo>
                    <a:pt x="968997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968578" y="52578"/>
                  </a:lnTo>
                  <a:lnTo>
                    <a:pt x="968997" y="51816"/>
                  </a:lnTo>
                  <a:close/>
                </a:path>
                <a:path w="998219" h="104775">
                  <a:moveTo>
                    <a:pt x="970686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970267" y="49530"/>
                  </a:lnTo>
                  <a:lnTo>
                    <a:pt x="970686" y="48768"/>
                  </a:lnTo>
                  <a:close/>
                </a:path>
                <a:path w="998219" h="104775">
                  <a:moveTo>
                    <a:pt x="972375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971943" y="46482"/>
                  </a:lnTo>
                  <a:lnTo>
                    <a:pt x="972375" y="45720"/>
                  </a:lnTo>
                  <a:close/>
                </a:path>
                <a:path w="998219" h="104775">
                  <a:moveTo>
                    <a:pt x="974051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973632" y="43434"/>
                  </a:lnTo>
                  <a:lnTo>
                    <a:pt x="974051" y="42672"/>
                  </a:lnTo>
                  <a:close/>
                </a:path>
                <a:path w="998219" h="104775">
                  <a:moveTo>
                    <a:pt x="975741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975321" y="40386"/>
                  </a:lnTo>
                  <a:lnTo>
                    <a:pt x="975741" y="39624"/>
                  </a:lnTo>
                  <a:close/>
                </a:path>
                <a:path w="998219" h="104775">
                  <a:moveTo>
                    <a:pt x="977417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976998" y="37338"/>
                  </a:lnTo>
                  <a:lnTo>
                    <a:pt x="977417" y="36576"/>
                  </a:lnTo>
                  <a:close/>
                </a:path>
                <a:path w="998219" h="104775">
                  <a:moveTo>
                    <a:pt x="979106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978687" y="34290"/>
                  </a:lnTo>
                  <a:lnTo>
                    <a:pt x="979106" y="33528"/>
                  </a:lnTo>
                  <a:close/>
                </a:path>
                <a:path w="998219" h="104775">
                  <a:moveTo>
                    <a:pt x="980782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980363" y="31242"/>
                  </a:lnTo>
                  <a:lnTo>
                    <a:pt x="980782" y="30480"/>
                  </a:lnTo>
                  <a:close/>
                </a:path>
                <a:path w="998219" h="104775">
                  <a:moveTo>
                    <a:pt x="982472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982052" y="28194"/>
                  </a:lnTo>
                  <a:lnTo>
                    <a:pt x="982472" y="27432"/>
                  </a:lnTo>
                  <a:close/>
                </a:path>
                <a:path w="998219" h="104775">
                  <a:moveTo>
                    <a:pt x="984161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983729" y="25146"/>
                  </a:lnTo>
                  <a:lnTo>
                    <a:pt x="984161" y="24384"/>
                  </a:lnTo>
                  <a:close/>
                </a:path>
                <a:path w="998219" h="104775">
                  <a:moveTo>
                    <a:pt x="985837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985418" y="22098"/>
                  </a:lnTo>
                  <a:lnTo>
                    <a:pt x="985837" y="21336"/>
                  </a:lnTo>
                  <a:close/>
                </a:path>
                <a:path w="998219" h="104775">
                  <a:moveTo>
                    <a:pt x="987526" y="18288"/>
                  </a:moveTo>
                  <a:lnTo>
                    <a:pt x="10083" y="18288"/>
                  </a:lnTo>
                  <a:lnTo>
                    <a:pt x="10502" y="19062"/>
                  </a:lnTo>
                  <a:lnTo>
                    <a:pt x="987107" y="19062"/>
                  </a:lnTo>
                  <a:lnTo>
                    <a:pt x="987526" y="18288"/>
                  </a:lnTo>
                  <a:close/>
                </a:path>
                <a:path w="998219" h="104775">
                  <a:moveTo>
                    <a:pt x="989203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988783" y="16002"/>
                  </a:lnTo>
                  <a:lnTo>
                    <a:pt x="989203" y="15240"/>
                  </a:lnTo>
                  <a:close/>
                </a:path>
                <a:path w="998219" h="104775">
                  <a:moveTo>
                    <a:pt x="990892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990473" y="12954"/>
                  </a:lnTo>
                  <a:lnTo>
                    <a:pt x="990892" y="12192"/>
                  </a:lnTo>
                  <a:close/>
                </a:path>
                <a:path w="998219" h="104775">
                  <a:moveTo>
                    <a:pt x="992568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992149" y="9906"/>
                  </a:lnTo>
                  <a:lnTo>
                    <a:pt x="992568" y="9144"/>
                  </a:lnTo>
                  <a:close/>
                </a:path>
                <a:path w="998219" h="104775">
                  <a:moveTo>
                    <a:pt x="994257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993838" y="6858"/>
                  </a:lnTo>
                  <a:lnTo>
                    <a:pt x="994257" y="6096"/>
                  </a:lnTo>
                  <a:close/>
                </a:path>
                <a:path w="998219" h="104775">
                  <a:moveTo>
                    <a:pt x="995946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995514" y="3810"/>
                  </a:lnTo>
                  <a:lnTo>
                    <a:pt x="995946" y="3048"/>
                  </a:lnTo>
                  <a:close/>
                </a:path>
                <a:path w="998219" h="104775">
                  <a:moveTo>
                    <a:pt x="997623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997204" y="762"/>
                  </a:lnTo>
                  <a:lnTo>
                    <a:pt x="997623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42999" y="1981199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5" h="1600200">
                  <a:moveTo>
                    <a:pt x="441197" y="0"/>
                  </a:moveTo>
                  <a:lnTo>
                    <a:pt x="0" y="800100"/>
                  </a:lnTo>
                  <a:lnTo>
                    <a:pt x="441197" y="1600200"/>
                  </a:lnTo>
                  <a:lnTo>
                    <a:pt x="1323594" y="1600200"/>
                  </a:lnTo>
                  <a:lnTo>
                    <a:pt x="1765553" y="800100"/>
                  </a:lnTo>
                  <a:lnTo>
                    <a:pt x="1323593" y="0"/>
                  </a:lnTo>
                  <a:lnTo>
                    <a:pt x="441197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76627" y="2738627"/>
              <a:ext cx="85344" cy="85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548312" y="4481512"/>
            <a:ext cx="1794510" cy="1628775"/>
            <a:chOff x="5548312" y="4481512"/>
            <a:chExt cx="1794510" cy="1628775"/>
          </a:xfrm>
        </p:grpSpPr>
        <p:sp>
          <p:nvSpPr>
            <p:cNvPr id="54" name="object 54"/>
            <p:cNvSpPr/>
            <p:nvPr/>
          </p:nvSpPr>
          <p:spPr>
            <a:xfrm>
              <a:off x="5884456" y="4498085"/>
              <a:ext cx="1121410" cy="214629"/>
            </a:xfrm>
            <a:custGeom>
              <a:avLst/>
              <a:gdLst/>
              <a:ahLst/>
              <a:cxnLst/>
              <a:rect l="l" t="t" r="r" b="b"/>
              <a:pathLst>
                <a:path w="1121409" h="214629">
                  <a:moveTo>
                    <a:pt x="1003414" y="762"/>
                  </a:moveTo>
                  <a:lnTo>
                    <a:pt x="1002995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003414" y="762"/>
                  </a:lnTo>
                  <a:close/>
                </a:path>
                <a:path w="1121409" h="214629">
                  <a:moveTo>
                    <a:pt x="1005103" y="3810"/>
                  </a:moveTo>
                  <a:lnTo>
                    <a:pt x="1004684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005103" y="3810"/>
                  </a:lnTo>
                  <a:close/>
                </a:path>
                <a:path w="1121409" h="214629">
                  <a:moveTo>
                    <a:pt x="1006779" y="6858"/>
                  </a:moveTo>
                  <a:lnTo>
                    <a:pt x="1006360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006779" y="6858"/>
                  </a:lnTo>
                  <a:close/>
                </a:path>
                <a:path w="1121409" h="214629">
                  <a:moveTo>
                    <a:pt x="1008468" y="9906"/>
                  </a:moveTo>
                  <a:lnTo>
                    <a:pt x="1008049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008468" y="9906"/>
                  </a:lnTo>
                  <a:close/>
                </a:path>
                <a:path w="1121409" h="214629">
                  <a:moveTo>
                    <a:pt x="1010145" y="12954"/>
                  </a:moveTo>
                  <a:lnTo>
                    <a:pt x="1009726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010145" y="12954"/>
                  </a:lnTo>
                  <a:close/>
                </a:path>
                <a:path w="1121409" h="214629">
                  <a:moveTo>
                    <a:pt x="1011834" y="16002"/>
                  </a:moveTo>
                  <a:lnTo>
                    <a:pt x="1011415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011834" y="16002"/>
                  </a:lnTo>
                  <a:close/>
                </a:path>
                <a:path w="1121409" h="214629">
                  <a:moveTo>
                    <a:pt x="1013523" y="19050"/>
                  </a:moveTo>
                  <a:lnTo>
                    <a:pt x="1013091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013523" y="19050"/>
                  </a:lnTo>
                  <a:close/>
                </a:path>
                <a:path w="1121409" h="214629">
                  <a:moveTo>
                    <a:pt x="1015199" y="22098"/>
                  </a:moveTo>
                  <a:lnTo>
                    <a:pt x="1014780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015199" y="22098"/>
                  </a:lnTo>
                  <a:close/>
                </a:path>
                <a:path w="1121409" h="214629">
                  <a:moveTo>
                    <a:pt x="1016889" y="25146"/>
                  </a:moveTo>
                  <a:lnTo>
                    <a:pt x="1016469" y="24384"/>
                  </a:lnTo>
                  <a:lnTo>
                    <a:pt x="104622" y="24384"/>
                  </a:lnTo>
                  <a:lnTo>
                    <a:pt x="104203" y="25146"/>
                  </a:lnTo>
                  <a:lnTo>
                    <a:pt x="1016889" y="25146"/>
                  </a:lnTo>
                  <a:close/>
                </a:path>
                <a:path w="1121409" h="214629">
                  <a:moveTo>
                    <a:pt x="1018565" y="28194"/>
                  </a:moveTo>
                  <a:lnTo>
                    <a:pt x="1018146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018565" y="28194"/>
                  </a:lnTo>
                  <a:close/>
                </a:path>
                <a:path w="1121409" h="214629">
                  <a:moveTo>
                    <a:pt x="1020254" y="31242"/>
                  </a:moveTo>
                  <a:lnTo>
                    <a:pt x="1019835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020254" y="31242"/>
                  </a:lnTo>
                  <a:close/>
                </a:path>
                <a:path w="1121409" h="214629">
                  <a:moveTo>
                    <a:pt x="1021930" y="34290"/>
                  </a:moveTo>
                  <a:lnTo>
                    <a:pt x="1021511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021930" y="34290"/>
                  </a:lnTo>
                  <a:close/>
                </a:path>
                <a:path w="1121409" h="214629">
                  <a:moveTo>
                    <a:pt x="1023620" y="37338"/>
                  </a:moveTo>
                  <a:lnTo>
                    <a:pt x="1023200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023620" y="37338"/>
                  </a:lnTo>
                  <a:close/>
                </a:path>
                <a:path w="1121409" h="214629">
                  <a:moveTo>
                    <a:pt x="1025309" y="40386"/>
                  </a:moveTo>
                  <a:lnTo>
                    <a:pt x="1024877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025309" y="40386"/>
                  </a:lnTo>
                  <a:close/>
                </a:path>
                <a:path w="1121409" h="214629">
                  <a:moveTo>
                    <a:pt x="1026985" y="43434"/>
                  </a:moveTo>
                  <a:lnTo>
                    <a:pt x="1026566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026985" y="43434"/>
                  </a:lnTo>
                  <a:close/>
                </a:path>
                <a:path w="1121409" h="214629">
                  <a:moveTo>
                    <a:pt x="1028674" y="46482"/>
                  </a:moveTo>
                  <a:lnTo>
                    <a:pt x="1028255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028674" y="46482"/>
                  </a:lnTo>
                  <a:close/>
                </a:path>
                <a:path w="1121409" h="214629">
                  <a:moveTo>
                    <a:pt x="1030351" y="49530"/>
                  </a:moveTo>
                  <a:lnTo>
                    <a:pt x="1029931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030351" y="49530"/>
                  </a:lnTo>
                  <a:close/>
                </a:path>
                <a:path w="1121409" h="214629">
                  <a:moveTo>
                    <a:pt x="1032040" y="52578"/>
                  </a:moveTo>
                  <a:lnTo>
                    <a:pt x="1031621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032040" y="52578"/>
                  </a:lnTo>
                  <a:close/>
                </a:path>
                <a:path w="1121409" h="214629">
                  <a:moveTo>
                    <a:pt x="1033716" y="55626"/>
                  </a:moveTo>
                  <a:lnTo>
                    <a:pt x="1033297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033716" y="55626"/>
                  </a:lnTo>
                  <a:close/>
                </a:path>
                <a:path w="1121409" h="214629">
                  <a:moveTo>
                    <a:pt x="1035405" y="58674"/>
                  </a:moveTo>
                  <a:lnTo>
                    <a:pt x="1034986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035405" y="58674"/>
                  </a:lnTo>
                  <a:close/>
                </a:path>
                <a:path w="1121409" h="214629">
                  <a:moveTo>
                    <a:pt x="1037094" y="61722"/>
                  </a:moveTo>
                  <a:lnTo>
                    <a:pt x="1036662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037094" y="61722"/>
                  </a:lnTo>
                  <a:close/>
                </a:path>
                <a:path w="1121409" h="214629">
                  <a:moveTo>
                    <a:pt x="1038771" y="64770"/>
                  </a:moveTo>
                  <a:lnTo>
                    <a:pt x="1038352" y="64008"/>
                  </a:lnTo>
                  <a:lnTo>
                    <a:pt x="82778" y="64008"/>
                  </a:lnTo>
                  <a:lnTo>
                    <a:pt x="82359" y="64782"/>
                  </a:lnTo>
                  <a:lnTo>
                    <a:pt x="1038771" y="64770"/>
                  </a:lnTo>
                  <a:close/>
                </a:path>
                <a:path w="1121409" h="214629">
                  <a:moveTo>
                    <a:pt x="1040460" y="67818"/>
                  </a:moveTo>
                  <a:lnTo>
                    <a:pt x="1040041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040460" y="67818"/>
                  </a:lnTo>
                  <a:close/>
                </a:path>
                <a:path w="1121409" h="214629">
                  <a:moveTo>
                    <a:pt x="1042136" y="70866"/>
                  </a:moveTo>
                  <a:lnTo>
                    <a:pt x="1041717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042136" y="70866"/>
                  </a:lnTo>
                  <a:close/>
                </a:path>
                <a:path w="1121409" h="214629">
                  <a:moveTo>
                    <a:pt x="1043825" y="73914"/>
                  </a:moveTo>
                  <a:lnTo>
                    <a:pt x="1043406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043825" y="73914"/>
                  </a:lnTo>
                  <a:close/>
                </a:path>
                <a:path w="1121409" h="214629">
                  <a:moveTo>
                    <a:pt x="1045502" y="76962"/>
                  </a:moveTo>
                  <a:lnTo>
                    <a:pt x="1045083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045502" y="76962"/>
                  </a:lnTo>
                  <a:close/>
                </a:path>
                <a:path w="1121409" h="214629">
                  <a:moveTo>
                    <a:pt x="1047191" y="80010"/>
                  </a:moveTo>
                  <a:lnTo>
                    <a:pt x="1046772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047191" y="80010"/>
                  </a:lnTo>
                  <a:close/>
                </a:path>
                <a:path w="1121409" h="214629">
                  <a:moveTo>
                    <a:pt x="1048880" y="83058"/>
                  </a:moveTo>
                  <a:lnTo>
                    <a:pt x="1048448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048880" y="83058"/>
                  </a:lnTo>
                  <a:close/>
                </a:path>
                <a:path w="1121409" h="214629">
                  <a:moveTo>
                    <a:pt x="1050556" y="86106"/>
                  </a:moveTo>
                  <a:lnTo>
                    <a:pt x="1050137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050556" y="86106"/>
                  </a:lnTo>
                  <a:close/>
                </a:path>
                <a:path w="1121409" h="214629">
                  <a:moveTo>
                    <a:pt x="1052245" y="89154"/>
                  </a:moveTo>
                  <a:lnTo>
                    <a:pt x="1051826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052245" y="89154"/>
                  </a:lnTo>
                  <a:close/>
                </a:path>
                <a:path w="1121409" h="214629">
                  <a:moveTo>
                    <a:pt x="1053922" y="92202"/>
                  </a:moveTo>
                  <a:lnTo>
                    <a:pt x="1053503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053922" y="92202"/>
                  </a:lnTo>
                  <a:close/>
                </a:path>
                <a:path w="1121409" h="214629">
                  <a:moveTo>
                    <a:pt x="1055611" y="95250"/>
                  </a:moveTo>
                  <a:lnTo>
                    <a:pt x="1055192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055611" y="95250"/>
                  </a:lnTo>
                  <a:close/>
                </a:path>
                <a:path w="1121409" h="214629">
                  <a:moveTo>
                    <a:pt x="1057287" y="98298"/>
                  </a:moveTo>
                  <a:lnTo>
                    <a:pt x="1056868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057287" y="98298"/>
                  </a:lnTo>
                  <a:close/>
                </a:path>
                <a:path w="1121409" h="214629">
                  <a:moveTo>
                    <a:pt x="1058976" y="101346"/>
                  </a:moveTo>
                  <a:lnTo>
                    <a:pt x="1058557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058976" y="101346"/>
                  </a:lnTo>
                  <a:close/>
                </a:path>
                <a:path w="1121409" h="214629">
                  <a:moveTo>
                    <a:pt x="1060665" y="104394"/>
                  </a:moveTo>
                  <a:lnTo>
                    <a:pt x="1060234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060665" y="104394"/>
                  </a:lnTo>
                  <a:close/>
                </a:path>
                <a:path w="1121409" h="214629">
                  <a:moveTo>
                    <a:pt x="1062342" y="107442"/>
                  </a:moveTo>
                  <a:lnTo>
                    <a:pt x="1061923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062342" y="107442"/>
                  </a:lnTo>
                  <a:close/>
                </a:path>
                <a:path w="1121409" h="214629">
                  <a:moveTo>
                    <a:pt x="1064031" y="110490"/>
                  </a:moveTo>
                  <a:lnTo>
                    <a:pt x="1063612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064031" y="110490"/>
                  </a:lnTo>
                  <a:close/>
                </a:path>
                <a:path w="1121409" h="214629">
                  <a:moveTo>
                    <a:pt x="1065707" y="113538"/>
                  </a:moveTo>
                  <a:lnTo>
                    <a:pt x="1065288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065707" y="113538"/>
                  </a:lnTo>
                  <a:close/>
                </a:path>
                <a:path w="1121409" h="214629">
                  <a:moveTo>
                    <a:pt x="1067396" y="116586"/>
                  </a:moveTo>
                  <a:lnTo>
                    <a:pt x="1066977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067396" y="116586"/>
                  </a:lnTo>
                  <a:close/>
                </a:path>
                <a:path w="1121409" h="214629">
                  <a:moveTo>
                    <a:pt x="1069073" y="119634"/>
                  </a:moveTo>
                  <a:lnTo>
                    <a:pt x="1068654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069073" y="119634"/>
                  </a:lnTo>
                  <a:close/>
                </a:path>
                <a:path w="1121409" h="214629">
                  <a:moveTo>
                    <a:pt x="1070762" y="122682"/>
                  </a:moveTo>
                  <a:lnTo>
                    <a:pt x="1070343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070762" y="122682"/>
                  </a:lnTo>
                  <a:close/>
                </a:path>
                <a:path w="1121409" h="214629">
                  <a:moveTo>
                    <a:pt x="1072451" y="125730"/>
                  </a:moveTo>
                  <a:lnTo>
                    <a:pt x="1072019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072451" y="125730"/>
                  </a:lnTo>
                  <a:close/>
                </a:path>
                <a:path w="1121409" h="214629">
                  <a:moveTo>
                    <a:pt x="1074127" y="128778"/>
                  </a:moveTo>
                  <a:lnTo>
                    <a:pt x="1073708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074127" y="128778"/>
                  </a:lnTo>
                  <a:close/>
                </a:path>
                <a:path w="1121409" h="214629">
                  <a:moveTo>
                    <a:pt x="1075817" y="131826"/>
                  </a:moveTo>
                  <a:lnTo>
                    <a:pt x="1075397" y="131064"/>
                  </a:lnTo>
                  <a:lnTo>
                    <a:pt x="45796" y="131064"/>
                  </a:lnTo>
                  <a:lnTo>
                    <a:pt x="45377" y="131826"/>
                  </a:lnTo>
                  <a:lnTo>
                    <a:pt x="1075817" y="131826"/>
                  </a:lnTo>
                  <a:close/>
                </a:path>
                <a:path w="1121409" h="214629">
                  <a:moveTo>
                    <a:pt x="1077493" y="134874"/>
                  </a:moveTo>
                  <a:lnTo>
                    <a:pt x="1077074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077493" y="134874"/>
                  </a:lnTo>
                  <a:close/>
                </a:path>
                <a:path w="1121409" h="214629">
                  <a:moveTo>
                    <a:pt x="1079182" y="137922"/>
                  </a:moveTo>
                  <a:lnTo>
                    <a:pt x="1078763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079182" y="137922"/>
                  </a:lnTo>
                  <a:close/>
                </a:path>
                <a:path w="1121409" h="214629">
                  <a:moveTo>
                    <a:pt x="1080858" y="140970"/>
                  </a:moveTo>
                  <a:lnTo>
                    <a:pt x="1080439" y="140208"/>
                  </a:lnTo>
                  <a:lnTo>
                    <a:pt x="40754" y="140208"/>
                  </a:lnTo>
                  <a:lnTo>
                    <a:pt x="40335" y="140982"/>
                  </a:lnTo>
                  <a:lnTo>
                    <a:pt x="1080858" y="140970"/>
                  </a:lnTo>
                  <a:close/>
                </a:path>
                <a:path w="1121409" h="214629">
                  <a:moveTo>
                    <a:pt x="1082548" y="144018"/>
                  </a:moveTo>
                  <a:lnTo>
                    <a:pt x="1082128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082548" y="144018"/>
                  </a:lnTo>
                  <a:close/>
                </a:path>
                <a:path w="1121409" h="214629">
                  <a:moveTo>
                    <a:pt x="1084237" y="147066"/>
                  </a:moveTo>
                  <a:lnTo>
                    <a:pt x="1083805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084237" y="147066"/>
                  </a:lnTo>
                  <a:close/>
                </a:path>
                <a:path w="1121409" h="214629">
                  <a:moveTo>
                    <a:pt x="1085913" y="150114"/>
                  </a:moveTo>
                  <a:lnTo>
                    <a:pt x="1085494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085913" y="150114"/>
                  </a:lnTo>
                  <a:close/>
                </a:path>
                <a:path w="1121409" h="214629">
                  <a:moveTo>
                    <a:pt x="1087602" y="153162"/>
                  </a:moveTo>
                  <a:lnTo>
                    <a:pt x="1087183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087602" y="153162"/>
                  </a:lnTo>
                  <a:close/>
                </a:path>
                <a:path w="1121409" h="214629">
                  <a:moveTo>
                    <a:pt x="1089279" y="156210"/>
                  </a:moveTo>
                  <a:lnTo>
                    <a:pt x="1088859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089279" y="156210"/>
                  </a:lnTo>
                  <a:close/>
                </a:path>
                <a:path w="1121409" h="214629">
                  <a:moveTo>
                    <a:pt x="1090968" y="159258"/>
                  </a:moveTo>
                  <a:lnTo>
                    <a:pt x="1090549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090968" y="159258"/>
                  </a:lnTo>
                  <a:close/>
                </a:path>
                <a:path w="1121409" h="214629">
                  <a:moveTo>
                    <a:pt x="1092644" y="162306"/>
                  </a:moveTo>
                  <a:lnTo>
                    <a:pt x="1092225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092644" y="162306"/>
                  </a:lnTo>
                  <a:close/>
                </a:path>
                <a:path w="1121409" h="214629">
                  <a:moveTo>
                    <a:pt x="1094333" y="165354"/>
                  </a:moveTo>
                  <a:lnTo>
                    <a:pt x="1093914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094333" y="165354"/>
                  </a:lnTo>
                  <a:close/>
                </a:path>
                <a:path w="1121409" h="214629">
                  <a:moveTo>
                    <a:pt x="1096022" y="168402"/>
                  </a:moveTo>
                  <a:lnTo>
                    <a:pt x="1095590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096022" y="168402"/>
                  </a:lnTo>
                  <a:close/>
                </a:path>
                <a:path w="1121409" h="214629">
                  <a:moveTo>
                    <a:pt x="1097699" y="171450"/>
                  </a:moveTo>
                  <a:lnTo>
                    <a:pt x="1097280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097699" y="171450"/>
                  </a:lnTo>
                  <a:close/>
                </a:path>
                <a:path w="1121409" h="214629">
                  <a:moveTo>
                    <a:pt x="1099388" y="174498"/>
                  </a:moveTo>
                  <a:lnTo>
                    <a:pt x="1098969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099388" y="174498"/>
                  </a:lnTo>
                  <a:close/>
                </a:path>
                <a:path w="1121409" h="214629">
                  <a:moveTo>
                    <a:pt x="1101064" y="177546"/>
                  </a:moveTo>
                  <a:lnTo>
                    <a:pt x="1100645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101064" y="177546"/>
                  </a:lnTo>
                  <a:close/>
                </a:path>
                <a:path w="1121409" h="214629">
                  <a:moveTo>
                    <a:pt x="1102753" y="180594"/>
                  </a:moveTo>
                  <a:lnTo>
                    <a:pt x="1102334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102753" y="180594"/>
                  </a:lnTo>
                  <a:close/>
                </a:path>
                <a:path w="1121409" h="214629">
                  <a:moveTo>
                    <a:pt x="1104430" y="183642"/>
                  </a:moveTo>
                  <a:lnTo>
                    <a:pt x="1104011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104430" y="183642"/>
                  </a:lnTo>
                  <a:close/>
                </a:path>
                <a:path w="1121409" h="214629">
                  <a:moveTo>
                    <a:pt x="1106119" y="186690"/>
                  </a:moveTo>
                  <a:lnTo>
                    <a:pt x="1105700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106119" y="186690"/>
                  </a:lnTo>
                  <a:close/>
                </a:path>
                <a:path w="1121409" h="214629">
                  <a:moveTo>
                    <a:pt x="1107808" y="189738"/>
                  </a:moveTo>
                  <a:lnTo>
                    <a:pt x="1107376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107808" y="189738"/>
                  </a:lnTo>
                  <a:close/>
                </a:path>
                <a:path w="1121409" h="214629">
                  <a:moveTo>
                    <a:pt x="1109484" y="192786"/>
                  </a:moveTo>
                  <a:lnTo>
                    <a:pt x="1109065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109484" y="192786"/>
                  </a:lnTo>
                  <a:close/>
                </a:path>
                <a:path w="1121409" h="214629">
                  <a:moveTo>
                    <a:pt x="1111173" y="195834"/>
                  </a:moveTo>
                  <a:lnTo>
                    <a:pt x="1110754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111173" y="195834"/>
                  </a:lnTo>
                  <a:close/>
                </a:path>
                <a:path w="1121409" h="214629">
                  <a:moveTo>
                    <a:pt x="1112850" y="198882"/>
                  </a:moveTo>
                  <a:lnTo>
                    <a:pt x="1112431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112850" y="198882"/>
                  </a:lnTo>
                  <a:close/>
                </a:path>
                <a:path w="1121409" h="214629">
                  <a:moveTo>
                    <a:pt x="1114539" y="201930"/>
                  </a:moveTo>
                  <a:lnTo>
                    <a:pt x="1114120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114539" y="201930"/>
                  </a:lnTo>
                  <a:close/>
                </a:path>
                <a:path w="1121409" h="214629">
                  <a:moveTo>
                    <a:pt x="1116215" y="204978"/>
                  </a:moveTo>
                  <a:lnTo>
                    <a:pt x="1115796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116215" y="204978"/>
                  </a:lnTo>
                  <a:close/>
                </a:path>
                <a:path w="1121409" h="214629">
                  <a:moveTo>
                    <a:pt x="1117904" y="208026"/>
                  </a:moveTo>
                  <a:lnTo>
                    <a:pt x="1117485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117904" y="208026"/>
                  </a:lnTo>
                  <a:close/>
                </a:path>
                <a:path w="1121409" h="214629">
                  <a:moveTo>
                    <a:pt x="1119593" y="211074"/>
                  </a:moveTo>
                  <a:lnTo>
                    <a:pt x="1119162" y="210312"/>
                  </a:lnTo>
                  <a:lnTo>
                    <a:pt x="2108" y="210312"/>
                  </a:lnTo>
                  <a:lnTo>
                    <a:pt x="1676" y="211074"/>
                  </a:lnTo>
                  <a:lnTo>
                    <a:pt x="1119593" y="211074"/>
                  </a:lnTo>
                  <a:close/>
                </a:path>
                <a:path w="1121409" h="214629">
                  <a:moveTo>
                    <a:pt x="1121270" y="214122"/>
                  </a:moveTo>
                  <a:lnTo>
                    <a:pt x="1120851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121270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66803" y="4711445"/>
              <a:ext cx="1356995" cy="214629"/>
            </a:xfrm>
            <a:custGeom>
              <a:avLst/>
              <a:gdLst/>
              <a:ahLst/>
              <a:cxnLst/>
              <a:rect l="l" t="t" r="r" b="b"/>
              <a:pathLst>
                <a:path w="1356995" h="214629">
                  <a:moveTo>
                    <a:pt x="1238923" y="762"/>
                  </a:moveTo>
                  <a:lnTo>
                    <a:pt x="1238504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238923" y="762"/>
                  </a:lnTo>
                  <a:close/>
                </a:path>
                <a:path w="1356995" h="214629">
                  <a:moveTo>
                    <a:pt x="1240612" y="3810"/>
                  </a:moveTo>
                  <a:lnTo>
                    <a:pt x="1240193" y="3048"/>
                  </a:lnTo>
                  <a:lnTo>
                    <a:pt x="116395" y="3048"/>
                  </a:lnTo>
                  <a:lnTo>
                    <a:pt x="115976" y="3822"/>
                  </a:lnTo>
                  <a:lnTo>
                    <a:pt x="1240612" y="3810"/>
                  </a:lnTo>
                  <a:close/>
                </a:path>
                <a:path w="1356995" h="214629">
                  <a:moveTo>
                    <a:pt x="1242288" y="6858"/>
                  </a:moveTo>
                  <a:lnTo>
                    <a:pt x="1241869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242288" y="6858"/>
                  </a:lnTo>
                  <a:close/>
                </a:path>
                <a:path w="1356995" h="214629">
                  <a:moveTo>
                    <a:pt x="1243977" y="9906"/>
                  </a:moveTo>
                  <a:lnTo>
                    <a:pt x="1243558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243977" y="9906"/>
                  </a:lnTo>
                  <a:close/>
                </a:path>
                <a:path w="1356995" h="214629">
                  <a:moveTo>
                    <a:pt x="1245654" y="12954"/>
                  </a:moveTo>
                  <a:lnTo>
                    <a:pt x="1245235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245654" y="12954"/>
                  </a:lnTo>
                  <a:close/>
                </a:path>
                <a:path w="1356995" h="214629">
                  <a:moveTo>
                    <a:pt x="1247343" y="16002"/>
                  </a:moveTo>
                  <a:lnTo>
                    <a:pt x="1246924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247343" y="16002"/>
                  </a:lnTo>
                  <a:close/>
                </a:path>
                <a:path w="1356995" h="214629">
                  <a:moveTo>
                    <a:pt x="1249032" y="19050"/>
                  </a:moveTo>
                  <a:lnTo>
                    <a:pt x="1248600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249032" y="19050"/>
                  </a:lnTo>
                  <a:close/>
                </a:path>
                <a:path w="1356995" h="214629">
                  <a:moveTo>
                    <a:pt x="1250708" y="22098"/>
                  </a:moveTo>
                  <a:lnTo>
                    <a:pt x="1250289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250708" y="22098"/>
                  </a:lnTo>
                  <a:close/>
                </a:path>
                <a:path w="1356995" h="214629">
                  <a:moveTo>
                    <a:pt x="1252397" y="25146"/>
                  </a:moveTo>
                  <a:lnTo>
                    <a:pt x="1251978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252397" y="25146"/>
                  </a:lnTo>
                  <a:close/>
                </a:path>
                <a:path w="1356995" h="214629">
                  <a:moveTo>
                    <a:pt x="1254074" y="28194"/>
                  </a:moveTo>
                  <a:lnTo>
                    <a:pt x="1253655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254074" y="28194"/>
                  </a:lnTo>
                  <a:close/>
                </a:path>
                <a:path w="1356995" h="214629">
                  <a:moveTo>
                    <a:pt x="1255763" y="31242"/>
                  </a:moveTo>
                  <a:lnTo>
                    <a:pt x="1255344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255763" y="31242"/>
                  </a:lnTo>
                  <a:close/>
                </a:path>
                <a:path w="1356995" h="214629">
                  <a:moveTo>
                    <a:pt x="1257439" y="34290"/>
                  </a:moveTo>
                  <a:lnTo>
                    <a:pt x="1257020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257439" y="34290"/>
                  </a:lnTo>
                  <a:close/>
                </a:path>
                <a:path w="1356995" h="214629">
                  <a:moveTo>
                    <a:pt x="1259128" y="37338"/>
                  </a:moveTo>
                  <a:lnTo>
                    <a:pt x="1258709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259128" y="37338"/>
                  </a:lnTo>
                  <a:close/>
                </a:path>
                <a:path w="1356995" h="214629">
                  <a:moveTo>
                    <a:pt x="1260817" y="40386"/>
                  </a:moveTo>
                  <a:lnTo>
                    <a:pt x="1260386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260817" y="40386"/>
                  </a:lnTo>
                  <a:close/>
                </a:path>
                <a:path w="1356995" h="214629">
                  <a:moveTo>
                    <a:pt x="1262494" y="43434"/>
                  </a:moveTo>
                  <a:lnTo>
                    <a:pt x="1262075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262494" y="43434"/>
                  </a:lnTo>
                  <a:close/>
                </a:path>
                <a:path w="1356995" h="214629">
                  <a:moveTo>
                    <a:pt x="1264183" y="46482"/>
                  </a:moveTo>
                  <a:lnTo>
                    <a:pt x="1263764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264183" y="46482"/>
                  </a:lnTo>
                  <a:close/>
                </a:path>
                <a:path w="1356995" h="214629">
                  <a:moveTo>
                    <a:pt x="1265859" y="49530"/>
                  </a:moveTo>
                  <a:lnTo>
                    <a:pt x="1265440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265859" y="49530"/>
                  </a:lnTo>
                  <a:close/>
                </a:path>
                <a:path w="1356995" h="214629">
                  <a:moveTo>
                    <a:pt x="1267548" y="52578"/>
                  </a:moveTo>
                  <a:lnTo>
                    <a:pt x="1267129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267548" y="52578"/>
                  </a:lnTo>
                  <a:close/>
                </a:path>
                <a:path w="1356995" h="214629">
                  <a:moveTo>
                    <a:pt x="1269225" y="55626"/>
                  </a:moveTo>
                  <a:lnTo>
                    <a:pt x="1268806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269225" y="55626"/>
                  </a:lnTo>
                  <a:close/>
                </a:path>
                <a:path w="1356995" h="214629">
                  <a:moveTo>
                    <a:pt x="1270914" y="58674"/>
                  </a:moveTo>
                  <a:lnTo>
                    <a:pt x="1270495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270914" y="58674"/>
                  </a:lnTo>
                  <a:close/>
                </a:path>
                <a:path w="1356995" h="214629">
                  <a:moveTo>
                    <a:pt x="1272603" y="61722"/>
                  </a:moveTo>
                  <a:lnTo>
                    <a:pt x="1272171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272603" y="61722"/>
                  </a:lnTo>
                  <a:close/>
                </a:path>
                <a:path w="1356995" h="214629">
                  <a:moveTo>
                    <a:pt x="1274279" y="64770"/>
                  </a:moveTo>
                  <a:lnTo>
                    <a:pt x="1273860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274279" y="64770"/>
                  </a:lnTo>
                  <a:close/>
                </a:path>
                <a:path w="1356995" h="214629">
                  <a:moveTo>
                    <a:pt x="1275969" y="67818"/>
                  </a:moveTo>
                  <a:lnTo>
                    <a:pt x="1275549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275969" y="67818"/>
                  </a:lnTo>
                  <a:close/>
                </a:path>
                <a:path w="1356995" h="214629">
                  <a:moveTo>
                    <a:pt x="1277645" y="70866"/>
                  </a:moveTo>
                  <a:lnTo>
                    <a:pt x="1277226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277645" y="70866"/>
                  </a:lnTo>
                  <a:close/>
                </a:path>
                <a:path w="1356995" h="214629">
                  <a:moveTo>
                    <a:pt x="1279334" y="73914"/>
                  </a:moveTo>
                  <a:lnTo>
                    <a:pt x="1278915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279334" y="73914"/>
                  </a:lnTo>
                  <a:close/>
                </a:path>
                <a:path w="1356995" h="214629">
                  <a:moveTo>
                    <a:pt x="1281010" y="76962"/>
                  </a:moveTo>
                  <a:lnTo>
                    <a:pt x="1280591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281010" y="76962"/>
                  </a:lnTo>
                  <a:close/>
                </a:path>
                <a:path w="1356995" h="214629">
                  <a:moveTo>
                    <a:pt x="1282700" y="80010"/>
                  </a:moveTo>
                  <a:lnTo>
                    <a:pt x="1282280" y="79248"/>
                  </a:lnTo>
                  <a:lnTo>
                    <a:pt x="74371" y="79248"/>
                  </a:lnTo>
                  <a:lnTo>
                    <a:pt x="73952" y="80022"/>
                  </a:lnTo>
                  <a:lnTo>
                    <a:pt x="1282700" y="80010"/>
                  </a:lnTo>
                  <a:close/>
                </a:path>
                <a:path w="1356995" h="214629">
                  <a:moveTo>
                    <a:pt x="1284389" y="83058"/>
                  </a:moveTo>
                  <a:lnTo>
                    <a:pt x="1283957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284389" y="83058"/>
                  </a:lnTo>
                  <a:close/>
                </a:path>
                <a:path w="1356995" h="214629">
                  <a:moveTo>
                    <a:pt x="1286065" y="86106"/>
                  </a:moveTo>
                  <a:lnTo>
                    <a:pt x="1285646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286065" y="86106"/>
                  </a:lnTo>
                  <a:close/>
                </a:path>
                <a:path w="1356995" h="214629">
                  <a:moveTo>
                    <a:pt x="1287754" y="89154"/>
                  </a:moveTo>
                  <a:lnTo>
                    <a:pt x="1287335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287754" y="89154"/>
                  </a:lnTo>
                  <a:close/>
                </a:path>
                <a:path w="1356995" h="214629">
                  <a:moveTo>
                    <a:pt x="1289431" y="92202"/>
                  </a:moveTo>
                  <a:lnTo>
                    <a:pt x="1289011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289431" y="92202"/>
                  </a:lnTo>
                  <a:close/>
                </a:path>
                <a:path w="1356995" h="214629">
                  <a:moveTo>
                    <a:pt x="1291120" y="95250"/>
                  </a:moveTo>
                  <a:lnTo>
                    <a:pt x="1290701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291120" y="95250"/>
                  </a:lnTo>
                  <a:close/>
                </a:path>
                <a:path w="1356995" h="214629">
                  <a:moveTo>
                    <a:pt x="1292796" y="98298"/>
                  </a:moveTo>
                  <a:lnTo>
                    <a:pt x="1292377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292796" y="98298"/>
                  </a:lnTo>
                  <a:close/>
                </a:path>
                <a:path w="1356995" h="214629">
                  <a:moveTo>
                    <a:pt x="1294485" y="101346"/>
                  </a:moveTo>
                  <a:lnTo>
                    <a:pt x="1294066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294485" y="101346"/>
                  </a:lnTo>
                  <a:close/>
                </a:path>
                <a:path w="1356995" h="214629">
                  <a:moveTo>
                    <a:pt x="1296174" y="104394"/>
                  </a:moveTo>
                  <a:lnTo>
                    <a:pt x="1295742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296174" y="104394"/>
                  </a:lnTo>
                  <a:close/>
                </a:path>
                <a:path w="1356995" h="214629">
                  <a:moveTo>
                    <a:pt x="1297851" y="107442"/>
                  </a:moveTo>
                  <a:lnTo>
                    <a:pt x="1297432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297851" y="107442"/>
                  </a:lnTo>
                  <a:close/>
                </a:path>
                <a:path w="1356995" h="214629">
                  <a:moveTo>
                    <a:pt x="1299540" y="110490"/>
                  </a:moveTo>
                  <a:lnTo>
                    <a:pt x="1299121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299540" y="110490"/>
                  </a:lnTo>
                  <a:close/>
                </a:path>
                <a:path w="1356995" h="214629">
                  <a:moveTo>
                    <a:pt x="1301216" y="113538"/>
                  </a:moveTo>
                  <a:lnTo>
                    <a:pt x="1300797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301216" y="113538"/>
                  </a:lnTo>
                  <a:close/>
                </a:path>
                <a:path w="1356995" h="214629">
                  <a:moveTo>
                    <a:pt x="1302905" y="116586"/>
                  </a:moveTo>
                  <a:lnTo>
                    <a:pt x="1302486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302905" y="116586"/>
                  </a:lnTo>
                  <a:close/>
                </a:path>
                <a:path w="1356995" h="214629">
                  <a:moveTo>
                    <a:pt x="1304582" y="119634"/>
                  </a:moveTo>
                  <a:lnTo>
                    <a:pt x="1304163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304582" y="119634"/>
                  </a:lnTo>
                  <a:close/>
                </a:path>
                <a:path w="1356995" h="214629">
                  <a:moveTo>
                    <a:pt x="1306271" y="122682"/>
                  </a:moveTo>
                  <a:lnTo>
                    <a:pt x="1305852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306271" y="122682"/>
                  </a:lnTo>
                  <a:close/>
                </a:path>
                <a:path w="1356995" h="214629">
                  <a:moveTo>
                    <a:pt x="1307960" y="125730"/>
                  </a:moveTo>
                  <a:lnTo>
                    <a:pt x="1307528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307960" y="125730"/>
                  </a:lnTo>
                  <a:close/>
                </a:path>
                <a:path w="1356995" h="214629">
                  <a:moveTo>
                    <a:pt x="1309636" y="128778"/>
                  </a:moveTo>
                  <a:lnTo>
                    <a:pt x="1309217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309636" y="128778"/>
                  </a:lnTo>
                  <a:close/>
                </a:path>
                <a:path w="1356995" h="214629">
                  <a:moveTo>
                    <a:pt x="1311325" y="131826"/>
                  </a:moveTo>
                  <a:lnTo>
                    <a:pt x="1310906" y="131064"/>
                  </a:lnTo>
                  <a:lnTo>
                    <a:pt x="45796" y="131064"/>
                  </a:lnTo>
                  <a:lnTo>
                    <a:pt x="45377" y="131826"/>
                  </a:lnTo>
                  <a:lnTo>
                    <a:pt x="1311325" y="131826"/>
                  </a:lnTo>
                  <a:close/>
                </a:path>
                <a:path w="1356995" h="214629">
                  <a:moveTo>
                    <a:pt x="1313002" y="134874"/>
                  </a:moveTo>
                  <a:lnTo>
                    <a:pt x="1312583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313002" y="134874"/>
                  </a:lnTo>
                  <a:close/>
                </a:path>
                <a:path w="1356995" h="214629">
                  <a:moveTo>
                    <a:pt x="1314691" y="137922"/>
                  </a:moveTo>
                  <a:lnTo>
                    <a:pt x="1314272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314691" y="137922"/>
                  </a:lnTo>
                  <a:close/>
                </a:path>
                <a:path w="1356995" h="214629">
                  <a:moveTo>
                    <a:pt x="1316367" y="140970"/>
                  </a:moveTo>
                  <a:lnTo>
                    <a:pt x="1315948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316367" y="140970"/>
                  </a:lnTo>
                  <a:close/>
                </a:path>
                <a:path w="1356995" h="214629">
                  <a:moveTo>
                    <a:pt x="1318056" y="144018"/>
                  </a:moveTo>
                  <a:lnTo>
                    <a:pt x="1317637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318056" y="144018"/>
                  </a:lnTo>
                  <a:close/>
                </a:path>
                <a:path w="1356995" h="214629">
                  <a:moveTo>
                    <a:pt x="1319745" y="147066"/>
                  </a:moveTo>
                  <a:lnTo>
                    <a:pt x="1319314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319745" y="147066"/>
                  </a:lnTo>
                  <a:close/>
                </a:path>
                <a:path w="1356995" h="214629">
                  <a:moveTo>
                    <a:pt x="1321422" y="150114"/>
                  </a:moveTo>
                  <a:lnTo>
                    <a:pt x="1321003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321422" y="150114"/>
                  </a:lnTo>
                  <a:close/>
                </a:path>
                <a:path w="1356995" h="214629">
                  <a:moveTo>
                    <a:pt x="1323111" y="153162"/>
                  </a:moveTo>
                  <a:lnTo>
                    <a:pt x="1322692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323111" y="153162"/>
                  </a:lnTo>
                  <a:close/>
                </a:path>
                <a:path w="1356995" h="214629">
                  <a:moveTo>
                    <a:pt x="1324787" y="156210"/>
                  </a:moveTo>
                  <a:lnTo>
                    <a:pt x="1324368" y="155448"/>
                  </a:lnTo>
                  <a:lnTo>
                    <a:pt x="32359" y="155448"/>
                  </a:lnTo>
                  <a:lnTo>
                    <a:pt x="31940" y="156222"/>
                  </a:lnTo>
                  <a:lnTo>
                    <a:pt x="1324787" y="156210"/>
                  </a:lnTo>
                  <a:close/>
                </a:path>
                <a:path w="1356995" h="214629">
                  <a:moveTo>
                    <a:pt x="1326476" y="159258"/>
                  </a:moveTo>
                  <a:lnTo>
                    <a:pt x="1326057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326476" y="159258"/>
                  </a:lnTo>
                  <a:close/>
                </a:path>
                <a:path w="1356995" h="214629">
                  <a:moveTo>
                    <a:pt x="1328153" y="162306"/>
                  </a:moveTo>
                  <a:lnTo>
                    <a:pt x="1327734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328153" y="162306"/>
                  </a:lnTo>
                  <a:close/>
                </a:path>
                <a:path w="1356995" h="214629">
                  <a:moveTo>
                    <a:pt x="1329842" y="165354"/>
                  </a:moveTo>
                  <a:lnTo>
                    <a:pt x="1329423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329842" y="165354"/>
                  </a:lnTo>
                  <a:close/>
                </a:path>
                <a:path w="1356995" h="214629">
                  <a:moveTo>
                    <a:pt x="1331531" y="168402"/>
                  </a:moveTo>
                  <a:lnTo>
                    <a:pt x="1331099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331531" y="168402"/>
                  </a:lnTo>
                  <a:close/>
                </a:path>
                <a:path w="1356995" h="214629">
                  <a:moveTo>
                    <a:pt x="1333207" y="171450"/>
                  </a:moveTo>
                  <a:lnTo>
                    <a:pt x="1332788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333207" y="171450"/>
                  </a:lnTo>
                  <a:close/>
                </a:path>
                <a:path w="1356995" h="214629">
                  <a:moveTo>
                    <a:pt x="1334897" y="174498"/>
                  </a:moveTo>
                  <a:lnTo>
                    <a:pt x="1334477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334897" y="174498"/>
                  </a:lnTo>
                  <a:close/>
                </a:path>
                <a:path w="1356995" h="214629">
                  <a:moveTo>
                    <a:pt x="1336573" y="177546"/>
                  </a:moveTo>
                  <a:lnTo>
                    <a:pt x="1336154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336573" y="177546"/>
                  </a:lnTo>
                  <a:close/>
                </a:path>
                <a:path w="1356995" h="214629">
                  <a:moveTo>
                    <a:pt x="1338262" y="180594"/>
                  </a:moveTo>
                  <a:lnTo>
                    <a:pt x="1337843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338262" y="180594"/>
                  </a:lnTo>
                  <a:close/>
                </a:path>
                <a:path w="1356995" h="214629">
                  <a:moveTo>
                    <a:pt x="1339938" y="183642"/>
                  </a:moveTo>
                  <a:lnTo>
                    <a:pt x="1339519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339938" y="183642"/>
                  </a:lnTo>
                  <a:close/>
                </a:path>
                <a:path w="1356995" h="214629">
                  <a:moveTo>
                    <a:pt x="1341628" y="186690"/>
                  </a:moveTo>
                  <a:lnTo>
                    <a:pt x="1341208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341628" y="186690"/>
                  </a:lnTo>
                  <a:close/>
                </a:path>
                <a:path w="1356995" h="214629">
                  <a:moveTo>
                    <a:pt x="1343317" y="189738"/>
                  </a:moveTo>
                  <a:lnTo>
                    <a:pt x="1342885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343317" y="189738"/>
                  </a:lnTo>
                  <a:close/>
                </a:path>
                <a:path w="1356995" h="214629">
                  <a:moveTo>
                    <a:pt x="1344993" y="192786"/>
                  </a:moveTo>
                  <a:lnTo>
                    <a:pt x="1344574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344993" y="192786"/>
                  </a:lnTo>
                  <a:close/>
                </a:path>
                <a:path w="1356995" h="214629">
                  <a:moveTo>
                    <a:pt x="1346682" y="195834"/>
                  </a:moveTo>
                  <a:lnTo>
                    <a:pt x="1346263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346682" y="195834"/>
                  </a:lnTo>
                  <a:close/>
                </a:path>
                <a:path w="1356995" h="214629">
                  <a:moveTo>
                    <a:pt x="1348359" y="198882"/>
                  </a:moveTo>
                  <a:lnTo>
                    <a:pt x="1347939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348359" y="198882"/>
                  </a:lnTo>
                  <a:close/>
                </a:path>
                <a:path w="1356995" h="214629">
                  <a:moveTo>
                    <a:pt x="1350048" y="201930"/>
                  </a:moveTo>
                  <a:lnTo>
                    <a:pt x="1349629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350048" y="201930"/>
                  </a:lnTo>
                  <a:close/>
                </a:path>
                <a:path w="1356995" h="214629">
                  <a:moveTo>
                    <a:pt x="1351724" y="204978"/>
                  </a:moveTo>
                  <a:lnTo>
                    <a:pt x="1351305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351724" y="204978"/>
                  </a:lnTo>
                  <a:close/>
                </a:path>
                <a:path w="1356995" h="214629">
                  <a:moveTo>
                    <a:pt x="1353413" y="208026"/>
                  </a:moveTo>
                  <a:lnTo>
                    <a:pt x="1352994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353413" y="208026"/>
                  </a:lnTo>
                  <a:close/>
                </a:path>
                <a:path w="1356995" h="214629">
                  <a:moveTo>
                    <a:pt x="1355102" y="211074"/>
                  </a:moveTo>
                  <a:lnTo>
                    <a:pt x="1354670" y="210312"/>
                  </a:lnTo>
                  <a:lnTo>
                    <a:pt x="2108" y="210312"/>
                  </a:lnTo>
                  <a:lnTo>
                    <a:pt x="1676" y="211074"/>
                  </a:lnTo>
                  <a:lnTo>
                    <a:pt x="1355102" y="211074"/>
                  </a:lnTo>
                  <a:close/>
                </a:path>
                <a:path w="1356995" h="214629">
                  <a:moveTo>
                    <a:pt x="1356779" y="214122"/>
                  </a:moveTo>
                  <a:lnTo>
                    <a:pt x="1356360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356779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49150" y="4924805"/>
              <a:ext cx="1592580" cy="214629"/>
            </a:xfrm>
            <a:custGeom>
              <a:avLst/>
              <a:gdLst/>
              <a:ahLst/>
              <a:cxnLst/>
              <a:rect l="l" t="t" r="r" b="b"/>
              <a:pathLst>
                <a:path w="1592579" h="214629">
                  <a:moveTo>
                    <a:pt x="1474431" y="762"/>
                  </a:moveTo>
                  <a:lnTo>
                    <a:pt x="1474012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474431" y="762"/>
                  </a:lnTo>
                  <a:close/>
                </a:path>
                <a:path w="1592579" h="214629">
                  <a:moveTo>
                    <a:pt x="1476121" y="3810"/>
                  </a:moveTo>
                  <a:lnTo>
                    <a:pt x="1475701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476121" y="3810"/>
                  </a:lnTo>
                  <a:close/>
                </a:path>
                <a:path w="1592579" h="214629">
                  <a:moveTo>
                    <a:pt x="1477797" y="6858"/>
                  </a:moveTo>
                  <a:lnTo>
                    <a:pt x="1477378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477797" y="6858"/>
                  </a:lnTo>
                  <a:close/>
                </a:path>
                <a:path w="1592579" h="214629">
                  <a:moveTo>
                    <a:pt x="1479486" y="9906"/>
                  </a:moveTo>
                  <a:lnTo>
                    <a:pt x="1479067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479486" y="9906"/>
                  </a:lnTo>
                  <a:close/>
                </a:path>
                <a:path w="1592579" h="214629">
                  <a:moveTo>
                    <a:pt x="1481162" y="12954"/>
                  </a:moveTo>
                  <a:lnTo>
                    <a:pt x="1480743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481162" y="12954"/>
                  </a:lnTo>
                  <a:close/>
                </a:path>
                <a:path w="1592579" h="214629">
                  <a:moveTo>
                    <a:pt x="1482852" y="16002"/>
                  </a:moveTo>
                  <a:lnTo>
                    <a:pt x="1482432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482852" y="16002"/>
                  </a:lnTo>
                  <a:close/>
                </a:path>
                <a:path w="1592579" h="214629">
                  <a:moveTo>
                    <a:pt x="1484541" y="19050"/>
                  </a:moveTo>
                  <a:lnTo>
                    <a:pt x="1484109" y="18288"/>
                  </a:lnTo>
                  <a:lnTo>
                    <a:pt x="107988" y="18288"/>
                  </a:lnTo>
                  <a:lnTo>
                    <a:pt x="107569" y="19062"/>
                  </a:lnTo>
                  <a:lnTo>
                    <a:pt x="1484541" y="19050"/>
                  </a:lnTo>
                  <a:close/>
                </a:path>
                <a:path w="1592579" h="214629">
                  <a:moveTo>
                    <a:pt x="1486217" y="22098"/>
                  </a:moveTo>
                  <a:lnTo>
                    <a:pt x="1485798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486217" y="22098"/>
                  </a:lnTo>
                  <a:close/>
                </a:path>
                <a:path w="1592579" h="214629">
                  <a:moveTo>
                    <a:pt x="1487906" y="25146"/>
                  </a:moveTo>
                  <a:lnTo>
                    <a:pt x="1487474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487906" y="25146"/>
                  </a:lnTo>
                  <a:close/>
                </a:path>
                <a:path w="1592579" h="214629">
                  <a:moveTo>
                    <a:pt x="1489583" y="28194"/>
                  </a:moveTo>
                  <a:lnTo>
                    <a:pt x="1489163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489583" y="28194"/>
                  </a:lnTo>
                  <a:close/>
                </a:path>
                <a:path w="1592579" h="214629">
                  <a:moveTo>
                    <a:pt x="1491272" y="31242"/>
                  </a:moveTo>
                  <a:lnTo>
                    <a:pt x="1490853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491272" y="31242"/>
                  </a:lnTo>
                  <a:close/>
                </a:path>
                <a:path w="1592579" h="214629">
                  <a:moveTo>
                    <a:pt x="1492948" y="34290"/>
                  </a:moveTo>
                  <a:lnTo>
                    <a:pt x="1492529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492948" y="34290"/>
                  </a:lnTo>
                  <a:close/>
                </a:path>
                <a:path w="1592579" h="214629">
                  <a:moveTo>
                    <a:pt x="1494637" y="37338"/>
                  </a:moveTo>
                  <a:lnTo>
                    <a:pt x="1494218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494637" y="37338"/>
                  </a:lnTo>
                  <a:close/>
                </a:path>
                <a:path w="1592579" h="214629">
                  <a:moveTo>
                    <a:pt x="1496326" y="40386"/>
                  </a:moveTo>
                  <a:lnTo>
                    <a:pt x="1495894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496326" y="40386"/>
                  </a:lnTo>
                  <a:close/>
                </a:path>
                <a:path w="1592579" h="214629">
                  <a:moveTo>
                    <a:pt x="1498003" y="43434"/>
                  </a:moveTo>
                  <a:lnTo>
                    <a:pt x="1497584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498003" y="43434"/>
                  </a:lnTo>
                  <a:close/>
                </a:path>
                <a:path w="1592579" h="214629">
                  <a:moveTo>
                    <a:pt x="1499692" y="46482"/>
                  </a:moveTo>
                  <a:lnTo>
                    <a:pt x="1499273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499692" y="46482"/>
                  </a:lnTo>
                  <a:close/>
                </a:path>
                <a:path w="1592579" h="214629">
                  <a:moveTo>
                    <a:pt x="1501368" y="49530"/>
                  </a:moveTo>
                  <a:lnTo>
                    <a:pt x="1500949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501368" y="49530"/>
                  </a:lnTo>
                  <a:close/>
                </a:path>
                <a:path w="1592579" h="214629">
                  <a:moveTo>
                    <a:pt x="1503057" y="52578"/>
                  </a:moveTo>
                  <a:lnTo>
                    <a:pt x="1502638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503057" y="52578"/>
                  </a:lnTo>
                  <a:close/>
                </a:path>
                <a:path w="1592579" h="214629">
                  <a:moveTo>
                    <a:pt x="1504734" y="55626"/>
                  </a:moveTo>
                  <a:lnTo>
                    <a:pt x="1504315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504734" y="55626"/>
                  </a:lnTo>
                  <a:close/>
                </a:path>
                <a:path w="1592579" h="214629">
                  <a:moveTo>
                    <a:pt x="1506423" y="58674"/>
                  </a:moveTo>
                  <a:lnTo>
                    <a:pt x="1506004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506423" y="58674"/>
                  </a:lnTo>
                  <a:close/>
                </a:path>
                <a:path w="1592579" h="214629">
                  <a:moveTo>
                    <a:pt x="1508112" y="61722"/>
                  </a:moveTo>
                  <a:lnTo>
                    <a:pt x="1507680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508112" y="61722"/>
                  </a:lnTo>
                  <a:close/>
                </a:path>
                <a:path w="1592579" h="214629">
                  <a:moveTo>
                    <a:pt x="1509788" y="64770"/>
                  </a:moveTo>
                  <a:lnTo>
                    <a:pt x="1509369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509788" y="64770"/>
                  </a:lnTo>
                  <a:close/>
                </a:path>
                <a:path w="1592579" h="214629">
                  <a:moveTo>
                    <a:pt x="1511477" y="67818"/>
                  </a:moveTo>
                  <a:lnTo>
                    <a:pt x="1511058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511477" y="67818"/>
                  </a:lnTo>
                  <a:close/>
                </a:path>
                <a:path w="1592579" h="214629">
                  <a:moveTo>
                    <a:pt x="1513154" y="70866"/>
                  </a:moveTo>
                  <a:lnTo>
                    <a:pt x="1512735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513154" y="70866"/>
                  </a:lnTo>
                  <a:close/>
                </a:path>
                <a:path w="1592579" h="214629">
                  <a:moveTo>
                    <a:pt x="1514843" y="73914"/>
                  </a:moveTo>
                  <a:lnTo>
                    <a:pt x="1514424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514843" y="73914"/>
                  </a:lnTo>
                  <a:close/>
                </a:path>
                <a:path w="1592579" h="214629">
                  <a:moveTo>
                    <a:pt x="1516519" y="76962"/>
                  </a:moveTo>
                  <a:lnTo>
                    <a:pt x="1516100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516519" y="76962"/>
                  </a:lnTo>
                  <a:close/>
                </a:path>
                <a:path w="1592579" h="214629">
                  <a:moveTo>
                    <a:pt x="1518208" y="80010"/>
                  </a:moveTo>
                  <a:lnTo>
                    <a:pt x="1517789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518208" y="80010"/>
                  </a:lnTo>
                  <a:close/>
                </a:path>
                <a:path w="1592579" h="214629">
                  <a:moveTo>
                    <a:pt x="1519897" y="83058"/>
                  </a:moveTo>
                  <a:lnTo>
                    <a:pt x="1519466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519897" y="83058"/>
                  </a:lnTo>
                  <a:close/>
                </a:path>
                <a:path w="1592579" h="214629">
                  <a:moveTo>
                    <a:pt x="1521574" y="86106"/>
                  </a:moveTo>
                  <a:lnTo>
                    <a:pt x="1521155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521574" y="86106"/>
                  </a:lnTo>
                  <a:close/>
                </a:path>
                <a:path w="1592579" h="214629">
                  <a:moveTo>
                    <a:pt x="1523263" y="89154"/>
                  </a:moveTo>
                  <a:lnTo>
                    <a:pt x="1522844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523263" y="89154"/>
                  </a:lnTo>
                  <a:close/>
                </a:path>
                <a:path w="1592579" h="214629">
                  <a:moveTo>
                    <a:pt x="1524939" y="92202"/>
                  </a:moveTo>
                  <a:lnTo>
                    <a:pt x="1524520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524939" y="92202"/>
                  </a:lnTo>
                  <a:close/>
                </a:path>
                <a:path w="1592579" h="214629">
                  <a:moveTo>
                    <a:pt x="1526628" y="95250"/>
                  </a:moveTo>
                  <a:lnTo>
                    <a:pt x="1526209" y="94488"/>
                  </a:lnTo>
                  <a:lnTo>
                    <a:pt x="65976" y="94488"/>
                  </a:lnTo>
                  <a:lnTo>
                    <a:pt x="65557" y="95262"/>
                  </a:lnTo>
                  <a:lnTo>
                    <a:pt x="1526628" y="95250"/>
                  </a:lnTo>
                  <a:close/>
                </a:path>
                <a:path w="1592579" h="214629">
                  <a:moveTo>
                    <a:pt x="1528305" y="98298"/>
                  </a:moveTo>
                  <a:lnTo>
                    <a:pt x="1527886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528305" y="98298"/>
                  </a:lnTo>
                  <a:close/>
                </a:path>
                <a:path w="1592579" h="214629">
                  <a:moveTo>
                    <a:pt x="1529994" y="101346"/>
                  </a:moveTo>
                  <a:lnTo>
                    <a:pt x="1529575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529994" y="101346"/>
                  </a:lnTo>
                  <a:close/>
                </a:path>
                <a:path w="1592579" h="214629">
                  <a:moveTo>
                    <a:pt x="1531683" y="104394"/>
                  </a:moveTo>
                  <a:lnTo>
                    <a:pt x="1531251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531683" y="104394"/>
                  </a:lnTo>
                  <a:close/>
                </a:path>
                <a:path w="1592579" h="214629">
                  <a:moveTo>
                    <a:pt x="1533359" y="107442"/>
                  </a:moveTo>
                  <a:lnTo>
                    <a:pt x="1532940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533359" y="107442"/>
                  </a:lnTo>
                  <a:close/>
                </a:path>
                <a:path w="1592579" h="214629">
                  <a:moveTo>
                    <a:pt x="1535049" y="110490"/>
                  </a:moveTo>
                  <a:lnTo>
                    <a:pt x="1534629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535049" y="110490"/>
                  </a:lnTo>
                  <a:close/>
                </a:path>
                <a:path w="1592579" h="214629">
                  <a:moveTo>
                    <a:pt x="1536725" y="113538"/>
                  </a:moveTo>
                  <a:lnTo>
                    <a:pt x="1536306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536725" y="113538"/>
                  </a:lnTo>
                  <a:close/>
                </a:path>
                <a:path w="1592579" h="214629">
                  <a:moveTo>
                    <a:pt x="1538414" y="116586"/>
                  </a:moveTo>
                  <a:lnTo>
                    <a:pt x="1537995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538414" y="116586"/>
                  </a:lnTo>
                  <a:close/>
                </a:path>
                <a:path w="1592579" h="214629">
                  <a:moveTo>
                    <a:pt x="1540090" y="119634"/>
                  </a:moveTo>
                  <a:lnTo>
                    <a:pt x="1539671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540090" y="119634"/>
                  </a:lnTo>
                  <a:close/>
                </a:path>
                <a:path w="1592579" h="214629">
                  <a:moveTo>
                    <a:pt x="1541780" y="122682"/>
                  </a:moveTo>
                  <a:lnTo>
                    <a:pt x="1541360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541780" y="122682"/>
                  </a:lnTo>
                  <a:close/>
                </a:path>
                <a:path w="1592579" h="214629">
                  <a:moveTo>
                    <a:pt x="1543469" y="125730"/>
                  </a:moveTo>
                  <a:lnTo>
                    <a:pt x="1543037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543469" y="125730"/>
                  </a:lnTo>
                  <a:close/>
                </a:path>
                <a:path w="1592579" h="214629">
                  <a:moveTo>
                    <a:pt x="1545145" y="128778"/>
                  </a:moveTo>
                  <a:lnTo>
                    <a:pt x="1544726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545145" y="128778"/>
                  </a:lnTo>
                  <a:close/>
                </a:path>
                <a:path w="1592579" h="214629">
                  <a:moveTo>
                    <a:pt x="1546834" y="131826"/>
                  </a:moveTo>
                  <a:lnTo>
                    <a:pt x="1546415" y="131064"/>
                  </a:lnTo>
                  <a:lnTo>
                    <a:pt x="45796" y="131064"/>
                  </a:lnTo>
                  <a:lnTo>
                    <a:pt x="45377" y="131826"/>
                  </a:lnTo>
                  <a:lnTo>
                    <a:pt x="1546834" y="131826"/>
                  </a:lnTo>
                  <a:close/>
                </a:path>
                <a:path w="1592579" h="214629">
                  <a:moveTo>
                    <a:pt x="1548511" y="134874"/>
                  </a:moveTo>
                  <a:lnTo>
                    <a:pt x="1548091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548511" y="134874"/>
                  </a:lnTo>
                  <a:close/>
                </a:path>
                <a:path w="1592579" h="214629">
                  <a:moveTo>
                    <a:pt x="1550200" y="137922"/>
                  </a:moveTo>
                  <a:lnTo>
                    <a:pt x="1549781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550200" y="137922"/>
                  </a:lnTo>
                  <a:close/>
                </a:path>
                <a:path w="1592579" h="214629">
                  <a:moveTo>
                    <a:pt x="1551876" y="140970"/>
                  </a:moveTo>
                  <a:lnTo>
                    <a:pt x="1551457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551876" y="140970"/>
                  </a:lnTo>
                  <a:close/>
                </a:path>
                <a:path w="1592579" h="214629">
                  <a:moveTo>
                    <a:pt x="1553565" y="144018"/>
                  </a:moveTo>
                  <a:lnTo>
                    <a:pt x="1553146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553565" y="144018"/>
                  </a:lnTo>
                  <a:close/>
                </a:path>
                <a:path w="1592579" h="214629">
                  <a:moveTo>
                    <a:pt x="1555254" y="147066"/>
                  </a:moveTo>
                  <a:lnTo>
                    <a:pt x="1554822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555254" y="147066"/>
                  </a:lnTo>
                  <a:close/>
                </a:path>
                <a:path w="1592579" h="214629">
                  <a:moveTo>
                    <a:pt x="1556931" y="150114"/>
                  </a:moveTo>
                  <a:lnTo>
                    <a:pt x="1556512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556931" y="150114"/>
                  </a:lnTo>
                  <a:close/>
                </a:path>
                <a:path w="1592579" h="214629">
                  <a:moveTo>
                    <a:pt x="1558620" y="153162"/>
                  </a:moveTo>
                  <a:lnTo>
                    <a:pt x="1558188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558620" y="153162"/>
                  </a:lnTo>
                  <a:close/>
                </a:path>
                <a:path w="1592579" h="214629">
                  <a:moveTo>
                    <a:pt x="1560296" y="156210"/>
                  </a:moveTo>
                  <a:lnTo>
                    <a:pt x="1559877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560296" y="156210"/>
                  </a:lnTo>
                  <a:close/>
                </a:path>
                <a:path w="1592579" h="214629">
                  <a:moveTo>
                    <a:pt x="1561985" y="159258"/>
                  </a:moveTo>
                  <a:lnTo>
                    <a:pt x="1561566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561985" y="159258"/>
                  </a:lnTo>
                  <a:close/>
                </a:path>
                <a:path w="1592579" h="214629">
                  <a:moveTo>
                    <a:pt x="1563662" y="162306"/>
                  </a:moveTo>
                  <a:lnTo>
                    <a:pt x="1563243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563662" y="162306"/>
                  </a:lnTo>
                  <a:close/>
                </a:path>
                <a:path w="1592579" h="214629">
                  <a:moveTo>
                    <a:pt x="1565351" y="165354"/>
                  </a:moveTo>
                  <a:lnTo>
                    <a:pt x="1564932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565351" y="165354"/>
                  </a:lnTo>
                  <a:close/>
                </a:path>
                <a:path w="1592579" h="214629">
                  <a:moveTo>
                    <a:pt x="1567040" y="168402"/>
                  </a:moveTo>
                  <a:lnTo>
                    <a:pt x="1566608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567040" y="168402"/>
                  </a:lnTo>
                  <a:close/>
                </a:path>
                <a:path w="1592579" h="214629">
                  <a:moveTo>
                    <a:pt x="1568716" y="171450"/>
                  </a:moveTo>
                  <a:lnTo>
                    <a:pt x="1568297" y="170688"/>
                  </a:lnTo>
                  <a:lnTo>
                    <a:pt x="23952" y="170688"/>
                  </a:lnTo>
                  <a:lnTo>
                    <a:pt x="23533" y="171462"/>
                  </a:lnTo>
                  <a:lnTo>
                    <a:pt x="1568716" y="171450"/>
                  </a:lnTo>
                  <a:close/>
                </a:path>
                <a:path w="1592579" h="214629">
                  <a:moveTo>
                    <a:pt x="1570405" y="174498"/>
                  </a:moveTo>
                  <a:lnTo>
                    <a:pt x="1569986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570405" y="174498"/>
                  </a:lnTo>
                  <a:close/>
                </a:path>
                <a:path w="1592579" h="214629">
                  <a:moveTo>
                    <a:pt x="1572082" y="177546"/>
                  </a:moveTo>
                  <a:lnTo>
                    <a:pt x="1571663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572082" y="177546"/>
                  </a:lnTo>
                  <a:close/>
                </a:path>
                <a:path w="1592579" h="214629">
                  <a:moveTo>
                    <a:pt x="1573771" y="180594"/>
                  </a:moveTo>
                  <a:lnTo>
                    <a:pt x="1573352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573771" y="180594"/>
                  </a:lnTo>
                  <a:close/>
                </a:path>
                <a:path w="1592579" h="214629">
                  <a:moveTo>
                    <a:pt x="1575447" y="183642"/>
                  </a:moveTo>
                  <a:lnTo>
                    <a:pt x="1575028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575447" y="183642"/>
                  </a:lnTo>
                  <a:close/>
                </a:path>
                <a:path w="1592579" h="214629">
                  <a:moveTo>
                    <a:pt x="1577136" y="186690"/>
                  </a:moveTo>
                  <a:lnTo>
                    <a:pt x="1576717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577136" y="186690"/>
                  </a:lnTo>
                  <a:close/>
                </a:path>
                <a:path w="1592579" h="214629">
                  <a:moveTo>
                    <a:pt x="1578825" y="189738"/>
                  </a:moveTo>
                  <a:lnTo>
                    <a:pt x="1578394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578825" y="189738"/>
                  </a:lnTo>
                  <a:close/>
                </a:path>
                <a:path w="1592579" h="214629">
                  <a:moveTo>
                    <a:pt x="1580502" y="192786"/>
                  </a:moveTo>
                  <a:lnTo>
                    <a:pt x="1580083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580502" y="192786"/>
                  </a:lnTo>
                  <a:close/>
                </a:path>
                <a:path w="1592579" h="214629">
                  <a:moveTo>
                    <a:pt x="1582191" y="195834"/>
                  </a:moveTo>
                  <a:lnTo>
                    <a:pt x="1581772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582191" y="195834"/>
                  </a:lnTo>
                  <a:close/>
                </a:path>
                <a:path w="1592579" h="214629">
                  <a:moveTo>
                    <a:pt x="1583867" y="198882"/>
                  </a:moveTo>
                  <a:lnTo>
                    <a:pt x="1583448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583867" y="198882"/>
                  </a:lnTo>
                  <a:close/>
                </a:path>
                <a:path w="1592579" h="214629">
                  <a:moveTo>
                    <a:pt x="1585556" y="201930"/>
                  </a:moveTo>
                  <a:lnTo>
                    <a:pt x="1585137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585556" y="201930"/>
                  </a:lnTo>
                  <a:close/>
                </a:path>
                <a:path w="1592579" h="214629">
                  <a:moveTo>
                    <a:pt x="1587233" y="204978"/>
                  </a:moveTo>
                  <a:lnTo>
                    <a:pt x="1586814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587233" y="204978"/>
                  </a:lnTo>
                  <a:close/>
                </a:path>
                <a:path w="1592579" h="214629">
                  <a:moveTo>
                    <a:pt x="1588922" y="208026"/>
                  </a:moveTo>
                  <a:lnTo>
                    <a:pt x="1588503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588922" y="208026"/>
                  </a:lnTo>
                  <a:close/>
                </a:path>
                <a:path w="1592579" h="214629">
                  <a:moveTo>
                    <a:pt x="1590611" y="211074"/>
                  </a:moveTo>
                  <a:lnTo>
                    <a:pt x="1590179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590611" y="211074"/>
                  </a:lnTo>
                  <a:close/>
                </a:path>
                <a:path w="1592579" h="214629">
                  <a:moveTo>
                    <a:pt x="1592287" y="214122"/>
                  </a:moveTo>
                  <a:lnTo>
                    <a:pt x="1591868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592287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63019" y="5138165"/>
              <a:ext cx="1765300" cy="214629"/>
            </a:xfrm>
            <a:custGeom>
              <a:avLst/>
              <a:gdLst/>
              <a:ahLst/>
              <a:cxnLst/>
              <a:rect l="l" t="t" r="r" b="b"/>
              <a:pathLst>
                <a:path w="1765300" h="214629">
                  <a:moveTo>
                    <a:pt x="1678419" y="762"/>
                  </a:moveTo>
                  <a:lnTo>
                    <a:pt x="1678000" y="0"/>
                  </a:lnTo>
                  <a:lnTo>
                    <a:pt x="86550" y="0"/>
                  </a:lnTo>
                  <a:lnTo>
                    <a:pt x="86131" y="762"/>
                  </a:lnTo>
                  <a:lnTo>
                    <a:pt x="1678419" y="762"/>
                  </a:lnTo>
                  <a:close/>
                </a:path>
                <a:path w="1765300" h="214629">
                  <a:moveTo>
                    <a:pt x="1680108" y="3810"/>
                  </a:moveTo>
                  <a:lnTo>
                    <a:pt x="1679689" y="3048"/>
                  </a:lnTo>
                  <a:lnTo>
                    <a:pt x="84874" y="3048"/>
                  </a:lnTo>
                  <a:lnTo>
                    <a:pt x="84455" y="3810"/>
                  </a:lnTo>
                  <a:lnTo>
                    <a:pt x="1680108" y="3810"/>
                  </a:lnTo>
                  <a:close/>
                </a:path>
                <a:path w="1765300" h="214629">
                  <a:moveTo>
                    <a:pt x="1681784" y="6858"/>
                  </a:moveTo>
                  <a:lnTo>
                    <a:pt x="1681365" y="6096"/>
                  </a:lnTo>
                  <a:lnTo>
                    <a:pt x="83197" y="6096"/>
                  </a:lnTo>
                  <a:lnTo>
                    <a:pt x="82765" y="6858"/>
                  </a:lnTo>
                  <a:lnTo>
                    <a:pt x="1681784" y="6858"/>
                  </a:lnTo>
                  <a:close/>
                </a:path>
                <a:path w="1765300" h="214629">
                  <a:moveTo>
                    <a:pt x="1683473" y="9906"/>
                  </a:moveTo>
                  <a:lnTo>
                    <a:pt x="1683054" y="9144"/>
                  </a:lnTo>
                  <a:lnTo>
                    <a:pt x="81508" y="9144"/>
                  </a:lnTo>
                  <a:lnTo>
                    <a:pt x="81089" y="9906"/>
                  </a:lnTo>
                  <a:lnTo>
                    <a:pt x="1683473" y="9906"/>
                  </a:lnTo>
                  <a:close/>
                </a:path>
                <a:path w="1765300" h="214629">
                  <a:moveTo>
                    <a:pt x="1685150" y="12954"/>
                  </a:moveTo>
                  <a:lnTo>
                    <a:pt x="1684731" y="12192"/>
                  </a:lnTo>
                  <a:lnTo>
                    <a:pt x="79832" y="12192"/>
                  </a:lnTo>
                  <a:lnTo>
                    <a:pt x="79413" y="12954"/>
                  </a:lnTo>
                  <a:lnTo>
                    <a:pt x="1685150" y="12954"/>
                  </a:lnTo>
                  <a:close/>
                </a:path>
                <a:path w="1765300" h="214629">
                  <a:moveTo>
                    <a:pt x="1686839" y="16002"/>
                  </a:moveTo>
                  <a:lnTo>
                    <a:pt x="1686420" y="15240"/>
                  </a:lnTo>
                  <a:lnTo>
                    <a:pt x="78155" y="15240"/>
                  </a:lnTo>
                  <a:lnTo>
                    <a:pt x="77724" y="16002"/>
                  </a:lnTo>
                  <a:lnTo>
                    <a:pt x="1686839" y="16002"/>
                  </a:lnTo>
                  <a:close/>
                </a:path>
                <a:path w="1765300" h="214629">
                  <a:moveTo>
                    <a:pt x="1688528" y="19050"/>
                  </a:moveTo>
                  <a:lnTo>
                    <a:pt x="1688096" y="18288"/>
                  </a:lnTo>
                  <a:lnTo>
                    <a:pt x="76466" y="18288"/>
                  </a:lnTo>
                  <a:lnTo>
                    <a:pt x="76047" y="19050"/>
                  </a:lnTo>
                  <a:lnTo>
                    <a:pt x="1688528" y="19050"/>
                  </a:lnTo>
                  <a:close/>
                </a:path>
                <a:path w="1765300" h="214629">
                  <a:moveTo>
                    <a:pt x="1690204" y="22098"/>
                  </a:moveTo>
                  <a:lnTo>
                    <a:pt x="1689785" y="21336"/>
                  </a:lnTo>
                  <a:lnTo>
                    <a:pt x="74790" y="21336"/>
                  </a:lnTo>
                  <a:lnTo>
                    <a:pt x="74371" y="22098"/>
                  </a:lnTo>
                  <a:lnTo>
                    <a:pt x="1690204" y="22098"/>
                  </a:lnTo>
                  <a:close/>
                </a:path>
                <a:path w="1765300" h="214629">
                  <a:moveTo>
                    <a:pt x="1691894" y="25146"/>
                  </a:moveTo>
                  <a:lnTo>
                    <a:pt x="1691474" y="24384"/>
                  </a:lnTo>
                  <a:lnTo>
                    <a:pt x="73101" y="24384"/>
                  </a:lnTo>
                  <a:lnTo>
                    <a:pt x="72682" y="25146"/>
                  </a:lnTo>
                  <a:lnTo>
                    <a:pt x="1691894" y="25146"/>
                  </a:lnTo>
                  <a:close/>
                </a:path>
                <a:path w="1765300" h="214629">
                  <a:moveTo>
                    <a:pt x="1693570" y="28194"/>
                  </a:moveTo>
                  <a:lnTo>
                    <a:pt x="1693151" y="27432"/>
                  </a:lnTo>
                  <a:lnTo>
                    <a:pt x="71424" y="27432"/>
                  </a:lnTo>
                  <a:lnTo>
                    <a:pt x="71005" y="28194"/>
                  </a:lnTo>
                  <a:lnTo>
                    <a:pt x="1693570" y="28194"/>
                  </a:lnTo>
                  <a:close/>
                </a:path>
                <a:path w="1765300" h="214629">
                  <a:moveTo>
                    <a:pt x="1695259" y="31242"/>
                  </a:moveTo>
                  <a:lnTo>
                    <a:pt x="1694840" y="30480"/>
                  </a:lnTo>
                  <a:lnTo>
                    <a:pt x="69748" y="30480"/>
                  </a:lnTo>
                  <a:lnTo>
                    <a:pt x="69329" y="31242"/>
                  </a:lnTo>
                  <a:lnTo>
                    <a:pt x="1695259" y="31242"/>
                  </a:lnTo>
                  <a:close/>
                </a:path>
                <a:path w="1765300" h="214629">
                  <a:moveTo>
                    <a:pt x="1696935" y="34290"/>
                  </a:moveTo>
                  <a:lnTo>
                    <a:pt x="1696516" y="33528"/>
                  </a:lnTo>
                  <a:lnTo>
                    <a:pt x="68059" y="33528"/>
                  </a:lnTo>
                  <a:lnTo>
                    <a:pt x="67640" y="34302"/>
                  </a:lnTo>
                  <a:lnTo>
                    <a:pt x="1696935" y="34290"/>
                  </a:lnTo>
                  <a:close/>
                </a:path>
                <a:path w="1765300" h="214629">
                  <a:moveTo>
                    <a:pt x="1698625" y="37338"/>
                  </a:moveTo>
                  <a:lnTo>
                    <a:pt x="1698205" y="36576"/>
                  </a:lnTo>
                  <a:lnTo>
                    <a:pt x="66382" y="36576"/>
                  </a:lnTo>
                  <a:lnTo>
                    <a:pt x="65963" y="37338"/>
                  </a:lnTo>
                  <a:lnTo>
                    <a:pt x="1698625" y="37338"/>
                  </a:lnTo>
                  <a:close/>
                </a:path>
                <a:path w="1765300" h="214629">
                  <a:moveTo>
                    <a:pt x="1700301" y="40386"/>
                  </a:moveTo>
                  <a:lnTo>
                    <a:pt x="1699882" y="39624"/>
                  </a:lnTo>
                  <a:lnTo>
                    <a:pt x="64706" y="39624"/>
                  </a:lnTo>
                  <a:lnTo>
                    <a:pt x="64287" y="40386"/>
                  </a:lnTo>
                  <a:lnTo>
                    <a:pt x="1700301" y="40386"/>
                  </a:lnTo>
                  <a:close/>
                </a:path>
                <a:path w="1765300" h="214629">
                  <a:moveTo>
                    <a:pt x="1701990" y="43434"/>
                  </a:moveTo>
                  <a:lnTo>
                    <a:pt x="1701571" y="42672"/>
                  </a:lnTo>
                  <a:lnTo>
                    <a:pt x="63017" y="42672"/>
                  </a:lnTo>
                  <a:lnTo>
                    <a:pt x="62598" y="43434"/>
                  </a:lnTo>
                  <a:lnTo>
                    <a:pt x="1701990" y="43434"/>
                  </a:lnTo>
                  <a:close/>
                </a:path>
                <a:path w="1765300" h="214629">
                  <a:moveTo>
                    <a:pt x="1703679" y="46482"/>
                  </a:moveTo>
                  <a:lnTo>
                    <a:pt x="1703260" y="45720"/>
                  </a:lnTo>
                  <a:lnTo>
                    <a:pt x="61341" y="45720"/>
                  </a:lnTo>
                  <a:lnTo>
                    <a:pt x="60921" y="46482"/>
                  </a:lnTo>
                  <a:lnTo>
                    <a:pt x="1703679" y="46482"/>
                  </a:lnTo>
                  <a:close/>
                </a:path>
                <a:path w="1765300" h="214629">
                  <a:moveTo>
                    <a:pt x="1705356" y="49530"/>
                  </a:moveTo>
                  <a:lnTo>
                    <a:pt x="1704936" y="48768"/>
                  </a:lnTo>
                  <a:lnTo>
                    <a:pt x="59664" y="48768"/>
                  </a:lnTo>
                  <a:lnTo>
                    <a:pt x="59245" y="49530"/>
                  </a:lnTo>
                  <a:lnTo>
                    <a:pt x="1705356" y="49530"/>
                  </a:lnTo>
                  <a:close/>
                </a:path>
                <a:path w="1765300" h="214629">
                  <a:moveTo>
                    <a:pt x="1707045" y="52578"/>
                  </a:moveTo>
                  <a:lnTo>
                    <a:pt x="1706626" y="51816"/>
                  </a:lnTo>
                  <a:lnTo>
                    <a:pt x="57975" y="51816"/>
                  </a:lnTo>
                  <a:lnTo>
                    <a:pt x="57556" y="52578"/>
                  </a:lnTo>
                  <a:lnTo>
                    <a:pt x="1707045" y="52578"/>
                  </a:lnTo>
                  <a:close/>
                </a:path>
                <a:path w="1765300" h="214629">
                  <a:moveTo>
                    <a:pt x="1708721" y="55626"/>
                  </a:moveTo>
                  <a:lnTo>
                    <a:pt x="1708302" y="54864"/>
                  </a:lnTo>
                  <a:lnTo>
                    <a:pt x="56299" y="54864"/>
                  </a:lnTo>
                  <a:lnTo>
                    <a:pt x="55880" y="55626"/>
                  </a:lnTo>
                  <a:lnTo>
                    <a:pt x="1708721" y="55626"/>
                  </a:lnTo>
                  <a:close/>
                </a:path>
                <a:path w="1765300" h="214629">
                  <a:moveTo>
                    <a:pt x="1710410" y="58674"/>
                  </a:moveTo>
                  <a:lnTo>
                    <a:pt x="1709991" y="57912"/>
                  </a:lnTo>
                  <a:lnTo>
                    <a:pt x="54622" y="57912"/>
                  </a:lnTo>
                  <a:lnTo>
                    <a:pt x="54203" y="58674"/>
                  </a:lnTo>
                  <a:lnTo>
                    <a:pt x="1710410" y="58674"/>
                  </a:lnTo>
                  <a:close/>
                </a:path>
                <a:path w="1765300" h="214629">
                  <a:moveTo>
                    <a:pt x="1712087" y="61722"/>
                  </a:moveTo>
                  <a:lnTo>
                    <a:pt x="1711667" y="60960"/>
                  </a:lnTo>
                  <a:lnTo>
                    <a:pt x="52933" y="60960"/>
                  </a:lnTo>
                  <a:lnTo>
                    <a:pt x="52514" y="61722"/>
                  </a:lnTo>
                  <a:lnTo>
                    <a:pt x="1712087" y="61722"/>
                  </a:lnTo>
                  <a:close/>
                </a:path>
                <a:path w="1765300" h="214629">
                  <a:moveTo>
                    <a:pt x="1713776" y="64770"/>
                  </a:moveTo>
                  <a:lnTo>
                    <a:pt x="1713357" y="64008"/>
                  </a:lnTo>
                  <a:lnTo>
                    <a:pt x="51257" y="64008"/>
                  </a:lnTo>
                  <a:lnTo>
                    <a:pt x="50838" y="64770"/>
                  </a:lnTo>
                  <a:lnTo>
                    <a:pt x="1713776" y="64770"/>
                  </a:lnTo>
                  <a:close/>
                </a:path>
                <a:path w="1765300" h="214629">
                  <a:moveTo>
                    <a:pt x="1715465" y="67818"/>
                  </a:moveTo>
                  <a:lnTo>
                    <a:pt x="1715046" y="67056"/>
                  </a:lnTo>
                  <a:lnTo>
                    <a:pt x="49580" y="67056"/>
                  </a:lnTo>
                  <a:lnTo>
                    <a:pt x="49161" y="67818"/>
                  </a:lnTo>
                  <a:lnTo>
                    <a:pt x="1715465" y="67818"/>
                  </a:lnTo>
                  <a:close/>
                </a:path>
                <a:path w="1765300" h="214629">
                  <a:moveTo>
                    <a:pt x="1717141" y="70866"/>
                  </a:moveTo>
                  <a:lnTo>
                    <a:pt x="1716722" y="70104"/>
                  </a:lnTo>
                  <a:lnTo>
                    <a:pt x="47891" y="70104"/>
                  </a:lnTo>
                  <a:lnTo>
                    <a:pt x="47472" y="70866"/>
                  </a:lnTo>
                  <a:lnTo>
                    <a:pt x="1717141" y="70866"/>
                  </a:lnTo>
                  <a:close/>
                </a:path>
                <a:path w="1765300" h="214629">
                  <a:moveTo>
                    <a:pt x="1718830" y="73914"/>
                  </a:moveTo>
                  <a:lnTo>
                    <a:pt x="1718411" y="73152"/>
                  </a:lnTo>
                  <a:lnTo>
                    <a:pt x="46215" y="73152"/>
                  </a:lnTo>
                  <a:lnTo>
                    <a:pt x="45796" y="73914"/>
                  </a:lnTo>
                  <a:lnTo>
                    <a:pt x="1718830" y="73914"/>
                  </a:lnTo>
                  <a:close/>
                </a:path>
                <a:path w="1765300" h="214629">
                  <a:moveTo>
                    <a:pt x="1720507" y="76962"/>
                  </a:moveTo>
                  <a:lnTo>
                    <a:pt x="1720088" y="76200"/>
                  </a:lnTo>
                  <a:lnTo>
                    <a:pt x="44538" y="76200"/>
                  </a:lnTo>
                  <a:lnTo>
                    <a:pt x="44119" y="76962"/>
                  </a:lnTo>
                  <a:lnTo>
                    <a:pt x="1720507" y="76962"/>
                  </a:lnTo>
                  <a:close/>
                </a:path>
                <a:path w="1765300" h="214629">
                  <a:moveTo>
                    <a:pt x="1722196" y="80010"/>
                  </a:moveTo>
                  <a:lnTo>
                    <a:pt x="1721777" y="79248"/>
                  </a:lnTo>
                  <a:lnTo>
                    <a:pt x="42849" y="79248"/>
                  </a:lnTo>
                  <a:lnTo>
                    <a:pt x="42430" y="80010"/>
                  </a:lnTo>
                  <a:lnTo>
                    <a:pt x="1722196" y="80010"/>
                  </a:lnTo>
                  <a:close/>
                </a:path>
                <a:path w="1765300" h="214629">
                  <a:moveTo>
                    <a:pt x="1723872" y="83058"/>
                  </a:moveTo>
                  <a:lnTo>
                    <a:pt x="1723453" y="82296"/>
                  </a:lnTo>
                  <a:lnTo>
                    <a:pt x="41173" y="82296"/>
                  </a:lnTo>
                  <a:lnTo>
                    <a:pt x="40754" y="83058"/>
                  </a:lnTo>
                  <a:lnTo>
                    <a:pt x="1723872" y="83058"/>
                  </a:lnTo>
                  <a:close/>
                </a:path>
                <a:path w="1765300" h="214629">
                  <a:moveTo>
                    <a:pt x="1725561" y="86106"/>
                  </a:moveTo>
                  <a:lnTo>
                    <a:pt x="1725142" y="85344"/>
                  </a:lnTo>
                  <a:lnTo>
                    <a:pt x="39497" y="85344"/>
                  </a:lnTo>
                  <a:lnTo>
                    <a:pt x="39077" y="86106"/>
                  </a:lnTo>
                  <a:lnTo>
                    <a:pt x="1725561" y="86106"/>
                  </a:lnTo>
                  <a:close/>
                </a:path>
                <a:path w="1765300" h="214629">
                  <a:moveTo>
                    <a:pt x="1727250" y="89154"/>
                  </a:moveTo>
                  <a:lnTo>
                    <a:pt x="1726831" y="88392"/>
                  </a:lnTo>
                  <a:lnTo>
                    <a:pt x="37807" y="88392"/>
                  </a:lnTo>
                  <a:lnTo>
                    <a:pt x="37388" y="89154"/>
                  </a:lnTo>
                  <a:lnTo>
                    <a:pt x="1727250" y="89154"/>
                  </a:lnTo>
                  <a:close/>
                </a:path>
                <a:path w="1765300" h="214629">
                  <a:moveTo>
                    <a:pt x="1728927" y="92202"/>
                  </a:moveTo>
                  <a:lnTo>
                    <a:pt x="1728508" y="91440"/>
                  </a:lnTo>
                  <a:lnTo>
                    <a:pt x="36131" y="91440"/>
                  </a:lnTo>
                  <a:lnTo>
                    <a:pt x="35712" y="92202"/>
                  </a:lnTo>
                  <a:lnTo>
                    <a:pt x="1728927" y="92202"/>
                  </a:lnTo>
                  <a:close/>
                </a:path>
                <a:path w="1765300" h="214629">
                  <a:moveTo>
                    <a:pt x="1730616" y="95250"/>
                  </a:moveTo>
                  <a:lnTo>
                    <a:pt x="1730197" y="94488"/>
                  </a:lnTo>
                  <a:lnTo>
                    <a:pt x="34455" y="94488"/>
                  </a:lnTo>
                  <a:lnTo>
                    <a:pt x="34036" y="95250"/>
                  </a:lnTo>
                  <a:lnTo>
                    <a:pt x="1730616" y="95250"/>
                  </a:lnTo>
                  <a:close/>
                </a:path>
                <a:path w="1765300" h="214629">
                  <a:moveTo>
                    <a:pt x="1732292" y="98298"/>
                  </a:moveTo>
                  <a:lnTo>
                    <a:pt x="1731873" y="97536"/>
                  </a:lnTo>
                  <a:lnTo>
                    <a:pt x="32766" y="97536"/>
                  </a:lnTo>
                  <a:lnTo>
                    <a:pt x="32346" y="98298"/>
                  </a:lnTo>
                  <a:lnTo>
                    <a:pt x="1732292" y="98298"/>
                  </a:lnTo>
                  <a:close/>
                </a:path>
                <a:path w="1765300" h="214629">
                  <a:moveTo>
                    <a:pt x="1733981" y="101346"/>
                  </a:moveTo>
                  <a:lnTo>
                    <a:pt x="1733562" y="100584"/>
                  </a:lnTo>
                  <a:lnTo>
                    <a:pt x="31089" y="100584"/>
                  </a:lnTo>
                  <a:lnTo>
                    <a:pt x="30670" y="101346"/>
                  </a:lnTo>
                  <a:lnTo>
                    <a:pt x="1733981" y="101346"/>
                  </a:lnTo>
                  <a:close/>
                </a:path>
                <a:path w="1765300" h="214629">
                  <a:moveTo>
                    <a:pt x="1734400" y="213360"/>
                  </a:moveTo>
                  <a:lnTo>
                    <a:pt x="30251" y="213360"/>
                  </a:lnTo>
                  <a:lnTo>
                    <a:pt x="30670" y="214122"/>
                  </a:lnTo>
                  <a:lnTo>
                    <a:pt x="1733981" y="214122"/>
                  </a:lnTo>
                  <a:lnTo>
                    <a:pt x="1734400" y="213360"/>
                  </a:lnTo>
                  <a:close/>
                </a:path>
                <a:path w="1765300" h="214629">
                  <a:moveTo>
                    <a:pt x="1735670" y="104394"/>
                  </a:moveTo>
                  <a:lnTo>
                    <a:pt x="1735239" y="103632"/>
                  </a:lnTo>
                  <a:lnTo>
                    <a:pt x="29413" y="103632"/>
                  </a:lnTo>
                  <a:lnTo>
                    <a:pt x="28981" y="104394"/>
                  </a:lnTo>
                  <a:lnTo>
                    <a:pt x="1735670" y="104394"/>
                  </a:lnTo>
                  <a:close/>
                </a:path>
                <a:path w="1765300" h="214629">
                  <a:moveTo>
                    <a:pt x="1736090" y="210312"/>
                  </a:moveTo>
                  <a:lnTo>
                    <a:pt x="28562" y="210312"/>
                  </a:lnTo>
                  <a:lnTo>
                    <a:pt x="28981" y="211074"/>
                  </a:lnTo>
                  <a:lnTo>
                    <a:pt x="1735670" y="211074"/>
                  </a:lnTo>
                  <a:lnTo>
                    <a:pt x="1736090" y="210312"/>
                  </a:lnTo>
                  <a:close/>
                </a:path>
                <a:path w="1765300" h="214629">
                  <a:moveTo>
                    <a:pt x="1737347" y="107442"/>
                  </a:moveTo>
                  <a:lnTo>
                    <a:pt x="1736928" y="106680"/>
                  </a:lnTo>
                  <a:lnTo>
                    <a:pt x="27724" y="106680"/>
                  </a:lnTo>
                  <a:lnTo>
                    <a:pt x="27305" y="107442"/>
                  </a:lnTo>
                  <a:lnTo>
                    <a:pt x="1737347" y="107442"/>
                  </a:lnTo>
                  <a:close/>
                </a:path>
                <a:path w="1765300" h="214629">
                  <a:moveTo>
                    <a:pt x="1737766" y="207264"/>
                  </a:moveTo>
                  <a:lnTo>
                    <a:pt x="26885" y="207264"/>
                  </a:lnTo>
                  <a:lnTo>
                    <a:pt x="27305" y="208026"/>
                  </a:lnTo>
                  <a:lnTo>
                    <a:pt x="1737347" y="208026"/>
                  </a:lnTo>
                  <a:lnTo>
                    <a:pt x="1737766" y="207264"/>
                  </a:lnTo>
                  <a:close/>
                </a:path>
                <a:path w="1765300" h="214629">
                  <a:moveTo>
                    <a:pt x="1739036" y="110490"/>
                  </a:moveTo>
                  <a:lnTo>
                    <a:pt x="1738617" y="109728"/>
                  </a:lnTo>
                  <a:lnTo>
                    <a:pt x="26047" y="109728"/>
                  </a:lnTo>
                  <a:lnTo>
                    <a:pt x="25628" y="110502"/>
                  </a:lnTo>
                  <a:lnTo>
                    <a:pt x="1739036" y="110490"/>
                  </a:lnTo>
                  <a:close/>
                </a:path>
                <a:path w="1765300" h="214629">
                  <a:moveTo>
                    <a:pt x="1739455" y="204216"/>
                  </a:moveTo>
                  <a:lnTo>
                    <a:pt x="25209" y="204216"/>
                  </a:lnTo>
                  <a:lnTo>
                    <a:pt x="25628" y="204978"/>
                  </a:lnTo>
                  <a:lnTo>
                    <a:pt x="1739036" y="204978"/>
                  </a:lnTo>
                  <a:lnTo>
                    <a:pt x="1739455" y="204216"/>
                  </a:lnTo>
                  <a:close/>
                </a:path>
                <a:path w="1765300" h="214629">
                  <a:moveTo>
                    <a:pt x="1740712" y="113538"/>
                  </a:moveTo>
                  <a:lnTo>
                    <a:pt x="1740293" y="112776"/>
                  </a:lnTo>
                  <a:lnTo>
                    <a:pt x="24371" y="112776"/>
                  </a:lnTo>
                  <a:lnTo>
                    <a:pt x="23939" y="113538"/>
                  </a:lnTo>
                  <a:lnTo>
                    <a:pt x="1740712" y="113538"/>
                  </a:lnTo>
                  <a:close/>
                </a:path>
                <a:path w="1765300" h="214629">
                  <a:moveTo>
                    <a:pt x="1741131" y="201168"/>
                  </a:moveTo>
                  <a:lnTo>
                    <a:pt x="23520" y="201168"/>
                  </a:lnTo>
                  <a:lnTo>
                    <a:pt x="23939" y="201930"/>
                  </a:lnTo>
                  <a:lnTo>
                    <a:pt x="1740712" y="201930"/>
                  </a:lnTo>
                  <a:lnTo>
                    <a:pt x="1741131" y="201168"/>
                  </a:lnTo>
                  <a:close/>
                </a:path>
                <a:path w="1765300" h="214629">
                  <a:moveTo>
                    <a:pt x="1742401" y="116586"/>
                  </a:moveTo>
                  <a:lnTo>
                    <a:pt x="1741982" y="115824"/>
                  </a:lnTo>
                  <a:lnTo>
                    <a:pt x="22682" y="115824"/>
                  </a:lnTo>
                  <a:lnTo>
                    <a:pt x="22263" y="116586"/>
                  </a:lnTo>
                  <a:lnTo>
                    <a:pt x="1742401" y="116586"/>
                  </a:lnTo>
                  <a:close/>
                </a:path>
                <a:path w="1765300" h="214629">
                  <a:moveTo>
                    <a:pt x="1742821" y="198120"/>
                  </a:moveTo>
                  <a:lnTo>
                    <a:pt x="21844" y="198120"/>
                  </a:lnTo>
                  <a:lnTo>
                    <a:pt x="22263" y="198882"/>
                  </a:lnTo>
                  <a:lnTo>
                    <a:pt x="1742401" y="198882"/>
                  </a:lnTo>
                  <a:lnTo>
                    <a:pt x="1742821" y="198120"/>
                  </a:lnTo>
                  <a:close/>
                </a:path>
                <a:path w="1765300" h="214629">
                  <a:moveTo>
                    <a:pt x="1744078" y="119634"/>
                  </a:moveTo>
                  <a:lnTo>
                    <a:pt x="1743659" y="118872"/>
                  </a:lnTo>
                  <a:lnTo>
                    <a:pt x="21005" y="118872"/>
                  </a:lnTo>
                  <a:lnTo>
                    <a:pt x="20586" y="119634"/>
                  </a:lnTo>
                  <a:lnTo>
                    <a:pt x="1744078" y="119634"/>
                  </a:lnTo>
                  <a:close/>
                </a:path>
                <a:path w="1765300" h="214629">
                  <a:moveTo>
                    <a:pt x="1744510" y="195072"/>
                  </a:moveTo>
                  <a:lnTo>
                    <a:pt x="20167" y="195072"/>
                  </a:lnTo>
                  <a:lnTo>
                    <a:pt x="20586" y="195834"/>
                  </a:lnTo>
                  <a:lnTo>
                    <a:pt x="1744078" y="195834"/>
                  </a:lnTo>
                  <a:lnTo>
                    <a:pt x="1744510" y="195072"/>
                  </a:lnTo>
                  <a:close/>
                </a:path>
                <a:path w="1765300" h="214629">
                  <a:moveTo>
                    <a:pt x="1745767" y="122682"/>
                  </a:moveTo>
                  <a:lnTo>
                    <a:pt x="1745348" y="121920"/>
                  </a:lnTo>
                  <a:lnTo>
                    <a:pt x="19329" y="121920"/>
                  </a:lnTo>
                  <a:lnTo>
                    <a:pt x="18897" y="122682"/>
                  </a:lnTo>
                  <a:lnTo>
                    <a:pt x="1745767" y="122682"/>
                  </a:lnTo>
                  <a:close/>
                </a:path>
                <a:path w="1765300" h="214629">
                  <a:moveTo>
                    <a:pt x="1746186" y="192024"/>
                  </a:moveTo>
                  <a:lnTo>
                    <a:pt x="18478" y="192024"/>
                  </a:lnTo>
                  <a:lnTo>
                    <a:pt x="18897" y="192786"/>
                  </a:lnTo>
                  <a:lnTo>
                    <a:pt x="1745767" y="192786"/>
                  </a:lnTo>
                  <a:lnTo>
                    <a:pt x="1746186" y="192024"/>
                  </a:lnTo>
                  <a:close/>
                </a:path>
                <a:path w="1765300" h="214629">
                  <a:moveTo>
                    <a:pt x="1747443" y="125730"/>
                  </a:moveTo>
                  <a:lnTo>
                    <a:pt x="1747024" y="124968"/>
                  </a:lnTo>
                  <a:lnTo>
                    <a:pt x="17640" y="124968"/>
                  </a:lnTo>
                  <a:lnTo>
                    <a:pt x="17221" y="125730"/>
                  </a:lnTo>
                  <a:lnTo>
                    <a:pt x="1747443" y="125730"/>
                  </a:lnTo>
                  <a:close/>
                </a:path>
                <a:path w="1765300" h="214629">
                  <a:moveTo>
                    <a:pt x="1747875" y="188976"/>
                  </a:moveTo>
                  <a:lnTo>
                    <a:pt x="16802" y="188976"/>
                  </a:lnTo>
                  <a:lnTo>
                    <a:pt x="17221" y="189738"/>
                  </a:lnTo>
                  <a:lnTo>
                    <a:pt x="1747443" y="189738"/>
                  </a:lnTo>
                  <a:lnTo>
                    <a:pt x="1747875" y="188976"/>
                  </a:lnTo>
                  <a:close/>
                </a:path>
                <a:path w="1765300" h="214629">
                  <a:moveTo>
                    <a:pt x="1749132" y="128778"/>
                  </a:moveTo>
                  <a:lnTo>
                    <a:pt x="1748713" y="128016"/>
                  </a:lnTo>
                  <a:lnTo>
                    <a:pt x="15963" y="128016"/>
                  </a:lnTo>
                  <a:lnTo>
                    <a:pt x="15544" y="128778"/>
                  </a:lnTo>
                  <a:lnTo>
                    <a:pt x="1749132" y="128778"/>
                  </a:lnTo>
                  <a:close/>
                </a:path>
                <a:path w="1765300" h="214629">
                  <a:moveTo>
                    <a:pt x="1749552" y="185928"/>
                  </a:moveTo>
                  <a:lnTo>
                    <a:pt x="15125" y="185928"/>
                  </a:lnTo>
                  <a:lnTo>
                    <a:pt x="15544" y="186702"/>
                  </a:lnTo>
                  <a:lnTo>
                    <a:pt x="1749132" y="186690"/>
                  </a:lnTo>
                  <a:lnTo>
                    <a:pt x="1749552" y="185928"/>
                  </a:lnTo>
                  <a:close/>
                </a:path>
                <a:path w="1765300" h="214629">
                  <a:moveTo>
                    <a:pt x="1750822" y="131826"/>
                  </a:moveTo>
                  <a:lnTo>
                    <a:pt x="1750402" y="131064"/>
                  </a:lnTo>
                  <a:lnTo>
                    <a:pt x="14274" y="131064"/>
                  </a:lnTo>
                  <a:lnTo>
                    <a:pt x="13855" y="131826"/>
                  </a:lnTo>
                  <a:lnTo>
                    <a:pt x="1750822" y="131826"/>
                  </a:lnTo>
                  <a:close/>
                </a:path>
                <a:path w="1765300" h="214629">
                  <a:moveTo>
                    <a:pt x="1751241" y="182880"/>
                  </a:moveTo>
                  <a:lnTo>
                    <a:pt x="13436" y="182880"/>
                  </a:lnTo>
                  <a:lnTo>
                    <a:pt x="13855" y="183642"/>
                  </a:lnTo>
                  <a:lnTo>
                    <a:pt x="1750822" y="183642"/>
                  </a:lnTo>
                  <a:lnTo>
                    <a:pt x="1751241" y="182880"/>
                  </a:lnTo>
                  <a:close/>
                </a:path>
                <a:path w="1765300" h="214629">
                  <a:moveTo>
                    <a:pt x="1752498" y="134874"/>
                  </a:moveTo>
                  <a:lnTo>
                    <a:pt x="1752079" y="134112"/>
                  </a:lnTo>
                  <a:lnTo>
                    <a:pt x="12598" y="134112"/>
                  </a:lnTo>
                  <a:lnTo>
                    <a:pt x="12179" y="134874"/>
                  </a:lnTo>
                  <a:lnTo>
                    <a:pt x="1752498" y="134874"/>
                  </a:lnTo>
                  <a:close/>
                </a:path>
                <a:path w="1765300" h="214629">
                  <a:moveTo>
                    <a:pt x="1752917" y="179832"/>
                  </a:moveTo>
                  <a:lnTo>
                    <a:pt x="11760" y="179832"/>
                  </a:lnTo>
                  <a:lnTo>
                    <a:pt x="12179" y="180594"/>
                  </a:lnTo>
                  <a:lnTo>
                    <a:pt x="1752498" y="180594"/>
                  </a:lnTo>
                  <a:lnTo>
                    <a:pt x="1752917" y="179832"/>
                  </a:lnTo>
                  <a:close/>
                </a:path>
                <a:path w="1765300" h="214629">
                  <a:moveTo>
                    <a:pt x="1754187" y="137922"/>
                  </a:moveTo>
                  <a:lnTo>
                    <a:pt x="1753768" y="137160"/>
                  </a:lnTo>
                  <a:lnTo>
                    <a:pt x="10922" y="137160"/>
                  </a:lnTo>
                  <a:lnTo>
                    <a:pt x="10502" y="137922"/>
                  </a:lnTo>
                  <a:lnTo>
                    <a:pt x="1754187" y="137922"/>
                  </a:lnTo>
                  <a:close/>
                </a:path>
                <a:path w="1765300" h="214629">
                  <a:moveTo>
                    <a:pt x="1754606" y="176784"/>
                  </a:moveTo>
                  <a:lnTo>
                    <a:pt x="10083" y="176784"/>
                  </a:lnTo>
                  <a:lnTo>
                    <a:pt x="10502" y="177546"/>
                  </a:lnTo>
                  <a:lnTo>
                    <a:pt x="1754187" y="177546"/>
                  </a:lnTo>
                  <a:lnTo>
                    <a:pt x="1754606" y="176784"/>
                  </a:lnTo>
                  <a:close/>
                </a:path>
                <a:path w="1765300" h="214629">
                  <a:moveTo>
                    <a:pt x="1755863" y="140970"/>
                  </a:moveTo>
                  <a:lnTo>
                    <a:pt x="1755444" y="140208"/>
                  </a:lnTo>
                  <a:lnTo>
                    <a:pt x="9232" y="140208"/>
                  </a:lnTo>
                  <a:lnTo>
                    <a:pt x="8813" y="140970"/>
                  </a:lnTo>
                  <a:lnTo>
                    <a:pt x="1755863" y="140970"/>
                  </a:lnTo>
                  <a:close/>
                </a:path>
                <a:path w="1765300" h="214629">
                  <a:moveTo>
                    <a:pt x="1756295" y="173736"/>
                  </a:moveTo>
                  <a:lnTo>
                    <a:pt x="8394" y="173736"/>
                  </a:lnTo>
                  <a:lnTo>
                    <a:pt x="8813" y="174498"/>
                  </a:lnTo>
                  <a:lnTo>
                    <a:pt x="1755863" y="174498"/>
                  </a:lnTo>
                  <a:lnTo>
                    <a:pt x="1756295" y="173736"/>
                  </a:lnTo>
                  <a:close/>
                </a:path>
                <a:path w="1765300" h="214629">
                  <a:moveTo>
                    <a:pt x="1757553" y="144018"/>
                  </a:moveTo>
                  <a:lnTo>
                    <a:pt x="1757133" y="143256"/>
                  </a:lnTo>
                  <a:lnTo>
                    <a:pt x="7556" y="143256"/>
                  </a:lnTo>
                  <a:lnTo>
                    <a:pt x="7137" y="144018"/>
                  </a:lnTo>
                  <a:lnTo>
                    <a:pt x="1757553" y="144018"/>
                  </a:lnTo>
                  <a:close/>
                </a:path>
                <a:path w="1765300" h="214629">
                  <a:moveTo>
                    <a:pt x="1757972" y="170688"/>
                  </a:moveTo>
                  <a:lnTo>
                    <a:pt x="6718" y="170688"/>
                  </a:lnTo>
                  <a:lnTo>
                    <a:pt x="7137" y="171450"/>
                  </a:lnTo>
                  <a:lnTo>
                    <a:pt x="1757553" y="171450"/>
                  </a:lnTo>
                  <a:lnTo>
                    <a:pt x="1757972" y="170688"/>
                  </a:lnTo>
                  <a:close/>
                </a:path>
                <a:path w="1765300" h="214629">
                  <a:moveTo>
                    <a:pt x="1759242" y="147066"/>
                  </a:moveTo>
                  <a:lnTo>
                    <a:pt x="1758810" y="146304"/>
                  </a:lnTo>
                  <a:lnTo>
                    <a:pt x="5880" y="146304"/>
                  </a:lnTo>
                  <a:lnTo>
                    <a:pt x="5461" y="147066"/>
                  </a:lnTo>
                  <a:lnTo>
                    <a:pt x="1759242" y="147066"/>
                  </a:lnTo>
                  <a:close/>
                </a:path>
                <a:path w="1765300" h="214629">
                  <a:moveTo>
                    <a:pt x="1759661" y="167640"/>
                  </a:moveTo>
                  <a:lnTo>
                    <a:pt x="5041" y="167640"/>
                  </a:lnTo>
                  <a:lnTo>
                    <a:pt x="5461" y="168402"/>
                  </a:lnTo>
                  <a:lnTo>
                    <a:pt x="1759242" y="168402"/>
                  </a:lnTo>
                  <a:lnTo>
                    <a:pt x="1759661" y="167640"/>
                  </a:lnTo>
                  <a:close/>
                </a:path>
                <a:path w="1765300" h="214629">
                  <a:moveTo>
                    <a:pt x="1760918" y="150114"/>
                  </a:moveTo>
                  <a:lnTo>
                    <a:pt x="1760499" y="149352"/>
                  </a:lnTo>
                  <a:lnTo>
                    <a:pt x="4191" y="149352"/>
                  </a:lnTo>
                  <a:lnTo>
                    <a:pt x="3771" y="150114"/>
                  </a:lnTo>
                  <a:lnTo>
                    <a:pt x="1760918" y="150114"/>
                  </a:lnTo>
                  <a:close/>
                </a:path>
                <a:path w="1765300" h="214629">
                  <a:moveTo>
                    <a:pt x="1761337" y="164592"/>
                  </a:moveTo>
                  <a:lnTo>
                    <a:pt x="3352" y="164592"/>
                  </a:lnTo>
                  <a:lnTo>
                    <a:pt x="3771" y="165354"/>
                  </a:lnTo>
                  <a:lnTo>
                    <a:pt x="1760918" y="165354"/>
                  </a:lnTo>
                  <a:lnTo>
                    <a:pt x="1761337" y="164592"/>
                  </a:lnTo>
                  <a:close/>
                </a:path>
                <a:path w="1765300" h="214629">
                  <a:moveTo>
                    <a:pt x="1762607" y="153162"/>
                  </a:moveTo>
                  <a:lnTo>
                    <a:pt x="1762188" y="152400"/>
                  </a:lnTo>
                  <a:lnTo>
                    <a:pt x="2514" y="152400"/>
                  </a:lnTo>
                  <a:lnTo>
                    <a:pt x="2095" y="153162"/>
                  </a:lnTo>
                  <a:lnTo>
                    <a:pt x="1762607" y="153162"/>
                  </a:lnTo>
                  <a:close/>
                </a:path>
                <a:path w="1765300" h="214629">
                  <a:moveTo>
                    <a:pt x="1763026" y="161544"/>
                  </a:moveTo>
                  <a:lnTo>
                    <a:pt x="1676" y="161544"/>
                  </a:lnTo>
                  <a:lnTo>
                    <a:pt x="2095" y="162306"/>
                  </a:lnTo>
                  <a:lnTo>
                    <a:pt x="1762607" y="162306"/>
                  </a:lnTo>
                  <a:lnTo>
                    <a:pt x="1763026" y="161544"/>
                  </a:lnTo>
                  <a:close/>
                </a:path>
                <a:path w="1765300" h="214629">
                  <a:moveTo>
                    <a:pt x="1764284" y="156210"/>
                  </a:moveTo>
                  <a:lnTo>
                    <a:pt x="1763864" y="155448"/>
                  </a:lnTo>
                  <a:lnTo>
                    <a:pt x="838" y="155448"/>
                  </a:lnTo>
                  <a:lnTo>
                    <a:pt x="419" y="156210"/>
                  </a:lnTo>
                  <a:lnTo>
                    <a:pt x="1764284" y="156210"/>
                  </a:lnTo>
                  <a:close/>
                </a:path>
                <a:path w="1765300" h="214629">
                  <a:moveTo>
                    <a:pt x="1764703" y="158496"/>
                  </a:moveTo>
                  <a:lnTo>
                    <a:pt x="0" y="158496"/>
                  </a:lnTo>
                  <a:lnTo>
                    <a:pt x="419" y="159258"/>
                  </a:lnTo>
                  <a:lnTo>
                    <a:pt x="1764284" y="159258"/>
                  </a:lnTo>
                  <a:lnTo>
                    <a:pt x="1764703" y="158496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93270" y="5351525"/>
              <a:ext cx="1704339" cy="214629"/>
            </a:xfrm>
            <a:custGeom>
              <a:avLst/>
              <a:gdLst/>
              <a:ahLst/>
              <a:cxnLst/>
              <a:rect l="l" t="t" r="r" b="b"/>
              <a:pathLst>
                <a:path w="1704340" h="214629">
                  <a:moveTo>
                    <a:pt x="1586293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585874" y="214122"/>
                  </a:lnTo>
                  <a:lnTo>
                    <a:pt x="1586293" y="213360"/>
                  </a:lnTo>
                  <a:close/>
                </a:path>
                <a:path w="1704340" h="214629">
                  <a:moveTo>
                    <a:pt x="1587982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587563" y="211074"/>
                  </a:lnTo>
                  <a:lnTo>
                    <a:pt x="1587982" y="210312"/>
                  </a:lnTo>
                  <a:close/>
                </a:path>
                <a:path w="1704340" h="214629">
                  <a:moveTo>
                    <a:pt x="1589659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589239" y="208026"/>
                  </a:lnTo>
                  <a:lnTo>
                    <a:pt x="1589659" y="207264"/>
                  </a:lnTo>
                  <a:close/>
                </a:path>
                <a:path w="1704340" h="214629">
                  <a:moveTo>
                    <a:pt x="1591348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590929" y="204978"/>
                  </a:lnTo>
                  <a:lnTo>
                    <a:pt x="1591348" y="204216"/>
                  </a:lnTo>
                  <a:close/>
                </a:path>
                <a:path w="1704340" h="214629">
                  <a:moveTo>
                    <a:pt x="1593024" y="201168"/>
                  </a:moveTo>
                  <a:lnTo>
                    <a:pt x="110921" y="201168"/>
                  </a:lnTo>
                  <a:lnTo>
                    <a:pt x="111340" y="201942"/>
                  </a:lnTo>
                  <a:lnTo>
                    <a:pt x="1592605" y="201930"/>
                  </a:lnTo>
                  <a:lnTo>
                    <a:pt x="1593024" y="201168"/>
                  </a:lnTo>
                  <a:close/>
                </a:path>
                <a:path w="1704340" h="214629">
                  <a:moveTo>
                    <a:pt x="1594713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594294" y="198882"/>
                  </a:lnTo>
                  <a:lnTo>
                    <a:pt x="1594713" y="198120"/>
                  </a:lnTo>
                  <a:close/>
                </a:path>
                <a:path w="1704340" h="214629">
                  <a:moveTo>
                    <a:pt x="1596402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595970" y="195834"/>
                  </a:lnTo>
                  <a:lnTo>
                    <a:pt x="1596402" y="195072"/>
                  </a:lnTo>
                  <a:close/>
                </a:path>
                <a:path w="1704340" h="214629">
                  <a:moveTo>
                    <a:pt x="1598079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597660" y="192786"/>
                  </a:lnTo>
                  <a:lnTo>
                    <a:pt x="1598079" y="192024"/>
                  </a:lnTo>
                  <a:close/>
                </a:path>
                <a:path w="1704340" h="214629">
                  <a:moveTo>
                    <a:pt x="1599768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599349" y="189738"/>
                  </a:lnTo>
                  <a:lnTo>
                    <a:pt x="1599768" y="188976"/>
                  </a:lnTo>
                  <a:close/>
                </a:path>
                <a:path w="1704340" h="214629">
                  <a:moveTo>
                    <a:pt x="1601444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601025" y="186690"/>
                  </a:lnTo>
                  <a:lnTo>
                    <a:pt x="1601444" y="185928"/>
                  </a:lnTo>
                  <a:close/>
                </a:path>
                <a:path w="1704340" h="214629">
                  <a:moveTo>
                    <a:pt x="1603133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602714" y="183642"/>
                  </a:lnTo>
                  <a:lnTo>
                    <a:pt x="1603133" y="182880"/>
                  </a:lnTo>
                  <a:close/>
                </a:path>
                <a:path w="1704340" h="214629">
                  <a:moveTo>
                    <a:pt x="1604810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604391" y="180594"/>
                  </a:lnTo>
                  <a:lnTo>
                    <a:pt x="1604810" y="179832"/>
                  </a:lnTo>
                  <a:close/>
                </a:path>
                <a:path w="1704340" h="214629">
                  <a:moveTo>
                    <a:pt x="1606499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606080" y="177546"/>
                  </a:lnTo>
                  <a:lnTo>
                    <a:pt x="1606499" y="176784"/>
                  </a:lnTo>
                  <a:close/>
                </a:path>
                <a:path w="1704340" h="214629">
                  <a:moveTo>
                    <a:pt x="1608188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607756" y="174498"/>
                  </a:lnTo>
                  <a:lnTo>
                    <a:pt x="1608188" y="173736"/>
                  </a:lnTo>
                  <a:close/>
                </a:path>
                <a:path w="1704340" h="214629">
                  <a:moveTo>
                    <a:pt x="1609864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609445" y="171450"/>
                  </a:lnTo>
                  <a:lnTo>
                    <a:pt x="1609864" y="170688"/>
                  </a:lnTo>
                  <a:close/>
                </a:path>
                <a:path w="1704340" h="214629">
                  <a:moveTo>
                    <a:pt x="1611553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611134" y="168402"/>
                  </a:lnTo>
                  <a:lnTo>
                    <a:pt x="1611553" y="167640"/>
                  </a:lnTo>
                  <a:close/>
                </a:path>
                <a:path w="1704340" h="214629">
                  <a:moveTo>
                    <a:pt x="1613230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612811" y="165354"/>
                  </a:lnTo>
                  <a:lnTo>
                    <a:pt x="1613230" y="164592"/>
                  </a:lnTo>
                  <a:close/>
                </a:path>
                <a:path w="1704340" h="214629">
                  <a:moveTo>
                    <a:pt x="1614919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614500" y="162306"/>
                  </a:lnTo>
                  <a:lnTo>
                    <a:pt x="1614919" y="161544"/>
                  </a:lnTo>
                  <a:close/>
                </a:path>
                <a:path w="1704340" h="214629">
                  <a:moveTo>
                    <a:pt x="1616595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616176" y="159258"/>
                  </a:lnTo>
                  <a:lnTo>
                    <a:pt x="1616595" y="158496"/>
                  </a:lnTo>
                  <a:close/>
                </a:path>
                <a:path w="1704340" h="214629">
                  <a:moveTo>
                    <a:pt x="1618284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617865" y="156210"/>
                  </a:lnTo>
                  <a:lnTo>
                    <a:pt x="1618284" y="155448"/>
                  </a:lnTo>
                  <a:close/>
                </a:path>
                <a:path w="1704340" h="214629">
                  <a:moveTo>
                    <a:pt x="1619973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619542" y="153162"/>
                  </a:lnTo>
                  <a:lnTo>
                    <a:pt x="1619973" y="152400"/>
                  </a:lnTo>
                  <a:close/>
                </a:path>
                <a:path w="1704340" h="214629">
                  <a:moveTo>
                    <a:pt x="1621650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621231" y="150114"/>
                  </a:lnTo>
                  <a:lnTo>
                    <a:pt x="1621650" y="149352"/>
                  </a:lnTo>
                  <a:close/>
                </a:path>
                <a:path w="1704340" h="214629">
                  <a:moveTo>
                    <a:pt x="1623339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622920" y="147066"/>
                  </a:lnTo>
                  <a:lnTo>
                    <a:pt x="1623339" y="146304"/>
                  </a:lnTo>
                  <a:close/>
                </a:path>
                <a:path w="1704340" h="214629">
                  <a:moveTo>
                    <a:pt x="1625015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624596" y="144018"/>
                  </a:lnTo>
                  <a:lnTo>
                    <a:pt x="1625015" y="143256"/>
                  </a:lnTo>
                  <a:close/>
                </a:path>
                <a:path w="1704340" h="214629">
                  <a:moveTo>
                    <a:pt x="1626704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626285" y="140970"/>
                  </a:lnTo>
                  <a:lnTo>
                    <a:pt x="1626704" y="140208"/>
                  </a:lnTo>
                  <a:close/>
                </a:path>
                <a:path w="1704340" h="214629">
                  <a:moveTo>
                    <a:pt x="1628381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627962" y="137922"/>
                  </a:lnTo>
                  <a:lnTo>
                    <a:pt x="1628381" y="137160"/>
                  </a:lnTo>
                  <a:close/>
                </a:path>
                <a:path w="1704340" h="214629">
                  <a:moveTo>
                    <a:pt x="1630070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629651" y="134874"/>
                  </a:lnTo>
                  <a:lnTo>
                    <a:pt x="1630070" y="134112"/>
                  </a:lnTo>
                  <a:close/>
                </a:path>
                <a:path w="1704340" h="214629">
                  <a:moveTo>
                    <a:pt x="1631759" y="131064"/>
                  </a:moveTo>
                  <a:lnTo>
                    <a:pt x="72263" y="131064"/>
                  </a:lnTo>
                  <a:lnTo>
                    <a:pt x="72694" y="131826"/>
                  </a:lnTo>
                  <a:lnTo>
                    <a:pt x="1631327" y="131826"/>
                  </a:lnTo>
                  <a:lnTo>
                    <a:pt x="1631759" y="131064"/>
                  </a:lnTo>
                  <a:close/>
                </a:path>
                <a:path w="1704340" h="214629">
                  <a:moveTo>
                    <a:pt x="1633435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633016" y="128778"/>
                  </a:lnTo>
                  <a:lnTo>
                    <a:pt x="1633435" y="128016"/>
                  </a:lnTo>
                  <a:close/>
                </a:path>
                <a:path w="1704340" h="214629">
                  <a:moveTo>
                    <a:pt x="1635125" y="124968"/>
                  </a:moveTo>
                  <a:lnTo>
                    <a:pt x="68910" y="124968"/>
                  </a:lnTo>
                  <a:lnTo>
                    <a:pt x="69329" y="125742"/>
                  </a:lnTo>
                  <a:lnTo>
                    <a:pt x="1634705" y="125730"/>
                  </a:lnTo>
                  <a:lnTo>
                    <a:pt x="1635125" y="124968"/>
                  </a:lnTo>
                  <a:close/>
                </a:path>
                <a:path w="1704340" h="214629">
                  <a:moveTo>
                    <a:pt x="1636801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636382" y="122682"/>
                  </a:lnTo>
                  <a:lnTo>
                    <a:pt x="1636801" y="121920"/>
                  </a:lnTo>
                  <a:close/>
                </a:path>
                <a:path w="1704340" h="214629">
                  <a:moveTo>
                    <a:pt x="1638490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638071" y="119634"/>
                  </a:lnTo>
                  <a:lnTo>
                    <a:pt x="1638490" y="118872"/>
                  </a:lnTo>
                  <a:close/>
                </a:path>
                <a:path w="1704340" h="214629">
                  <a:moveTo>
                    <a:pt x="1640166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639747" y="116586"/>
                  </a:lnTo>
                  <a:lnTo>
                    <a:pt x="1640166" y="115824"/>
                  </a:lnTo>
                  <a:close/>
                </a:path>
                <a:path w="1704340" h="214629">
                  <a:moveTo>
                    <a:pt x="1641856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641436" y="113538"/>
                  </a:lnTo>
                  <a:lnTo>
                    <a:pt x="1641856" y="112776"/>
                  </a:lnTo>
                  <a:close/>
                </a:path>
                <a:path w="1704340" h="214629">
                  <a:moveTo>
                    <a:pt x="1643545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643113" y="110490"/>
                  </a:lnTo>
                  <a:lnTo>
                    <a:pt x="1643545" y="109728"/>
                  </a:lnTo>
                  <a:close/>
                </a:path>
                <a:path w="1704340" h="214629">
                  <a:moveTo>
                    <a:pt x="1645221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644802" y="107442"/>
                  </a:lnTo>
                  <a:lnTo>
                    <a:pt x="1645221" y="106680"/>
                  </a:lnTo>
                  <a:close/>
                </a:path>
                <a:path w="1704340" h="214629">
                  <a:moveTo>
                    <a:pt x="1646910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646491" y="104394"/>
                  </a:lnTo>
                  <a:lnTo>
                    <a:pt x="1646910" y="103632"/>
                  </a:lnTo>
                  <a:close/>
                </a:path>
                <a:path w="1704340" h="214629">
                  <a:moveTo>
                    <a:pt x="1648587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648167" y="101346"/>
                  </a:lnTo>
                  <a:lnTo>
                    <a:pt x="1648587" y="100584"/>
                  </a:lnTo>
                  <a:close/>
                </a:path>
                <a:path w="1704340" h="214629">
                  <a:moveTo>
                    <a:pt x="1650276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649857" y="98298"/>
                  </a:lnTo>
                  <a:lnTo>
                    <a:pt x="1650276" y="97536"/>
                  </a:lnTo>
                  <a:close/>
                </a:path>
                <a:path w="1704340" h="214629">
                  <a:moveTo>
                    <a:pt x="1651952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651533" y="95250"/>
                  </a:lnTo>
                  <a:lnTo>
                    <a:pt x="1651952" y="94488"/>
                  </a:lnTo>
                  <a:close/>
                </a:path>
                <a:path w="1704340" h="214629">
                  <a:moveTo>
                    <a:pt x="1653641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653222" y="92202"/>
                  </a:lnTo>
                  <a:lnTo>
                    <a:pt x="1653641" y="91440"/>
                  </a:lnTo>
                  <a:close/>
                </a:path>
                <a:path w="1704340" h="214629">
                  <a:moveTo>
                    <a:pt x="1655330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654898" y="89154"/>
                  </a:lnTo>
                  <a:lnTo>
                    <a:pt x="1655330" y="88392"/>
                  </a:lnTo>
                  <a:close/>
                </a:path>
                <a:path w="1704340" h="214629">
                  <a:moveTo>
                    <a:pt x="1657007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656588" y="86106"/>
                  </a:lnTo>
                  <a:lnTo>
                    <a:pt x="1657007" y="85344"/>
                  </a:lnTo>
                  <a:close/>
                </a:path>
                <a:path w="1704340" h="214629">
                  <a:moveTo>
                    <a:pt x="1658696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658277" y="83058"/>
                  </a:lnTo>
                  <a:lnTo>
                    <a:pt x="1658696" y="82296"/>
                  </a:lnTo>
                  <a:close/>
                </a:path>
                <a:path w="1704340" h="214629">
                  <a:moveTo>
                    <a:pt x="1660372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659953" y="80010"/>
                  </a:lnTo>
                  <a:lnTo>
                    <a:pt x="1660372" y="79248"/>
                  </a:lnTo>
                  <a:close/>
                </a:path>
                <a:path w="1704340" h="214629">
                  <a:moveTo>
                    <a:pt x="1662061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661642" y="76962"/>
                  </a:lnTo>
                  <a:lnTo>
                    <a:pt x="1662061" y="76200"/>
                  </a:lnTo>
                  <a:close/>
                </a:path>
                <a:path w="1704340" h="214629">
                  <a:moveTo>
                    <a:pt x="1663738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663319" y="73914"/>
                  </a:lnTo>
                  <a:lnTo>
                    <a:pt x="1663738" y="73152"/>
                  </a:lnTo>
                  <a:close/>
                </a:path>
                <a:path w="1704340" h="214629">
                  <a:moveTo>
                    <a:pt x="1665427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665008" y="70866"/>
                  </a:lnTo>
                  <a:lnTo>
                    <a:pt x="1665427" y="70104"/>
                  </a:lnTo>
                  <a:close/>
                </a:path>
                <a:path w="1704340" h="214629">
                  <a:moveTo>
                    <a:pt x="1667116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666684" y="67818"/>
                  </a:lnTo>
                  <a:lnTo>
                    <a:pt x="1667116" y="67056"/>
                  </a:lnTo>
                  <a:close/>
                </a:path>
                <a:path w="1704340" h="214629">
                  <a:moveTo>
                    <a:pt x="1668792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668373" y="64770"/>
                  </a:lnTo>
                  <a:lnTo>
                    <a:pt x="1668792" y="64008"/>
                  </a:lnTo>
                  <a:close/>
                </a:path>
                <a:path w="1704340" h="214629">
                  <a:moveTo>
                    <a:pt x="1670481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670050" y="61722"/>
                  </a:lnTo>
                  <a:lnTo>
                    <a:pt x="1670481" y="60960"/>
                  </a:lnTo>
                  <a:close/>
                </a:path>
                <a:path w="1704340" h="214629">
                  <a:moveTo>
                    <a:pt x="1672158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671739" y="58674"/>
                  </a:lnTo>
                  <a:lnTo>
                    <a:pt x="1672158" y="57912"/>
                  </a:lnTo>
                  <a:close/>
                </a:path>
                <a:path w="1704340" h="214629">
                  <a:moveTo>
                    <a:pt x="1673847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673428" y="55626"/>
                  </a:lnTo>
                  <a:lnTo>
                    <a:pt x="1673847" y="54864"/>
                  </a:lnTo>
                  <a:close/>
                </a:path>
                <a:path w="1704340" h="214629">
                  <a:moveTo>
                    <a:pt x="1675523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675104" y="52578"/>
                  </a:lnTo>
                  <a:lnTo>
                    <a:pt x="1675523" y="51816"/>
                  </a:lnTo>
                  <a:close/>
                </a:path>
                <a:path w="1704340" h="214629">
                  <a:moveTo>
                    <a:pt x="1677212" y="48768"/>
                  </a:moveTo>
                  <a:lnTo>
                    <a:pt x="26885" y="48768"/>
                  </a:lnTo>
                  <a:lnTo>
                    <a:pt x="27305" y="49542"/>
                  </a:lnTo>
                  <a:lnTo>
                    <a:pt x="1676793" y="49530"/>
                  </a:lnTo>
                  <a:lnTo>
                    <a:pt x="1677212" y="48768"/>
                  </a:lnTo>
                  <a:close/>
                </a:path>
                <a:path w="1704340" h="214629">
                  <a:moveTo>
                    <a:pt x="1678901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678470" y="46482"/>
                  </a:lnTo>
                  <a:lnTo>
                    <a:pt x="1678901" y="45720"/>
                  </a:lnTo>
                  <a:close/>
                </a:path>
                <a:path w="1704340" h="214629">
                  <a:moveTo>
                    <a:pt x="1680578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680159" y="43434"/>
                  </a:lnTo>
                  <a:lnTo>
                    <a:pt x="1680578" y="42672"/>
                  </a:lnTo>
                  <a:close/>
                </a:path>
                <a:path w="1704340" h="214629">
                  <a:moveTo>
                    <a:pt x="1682267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681835" y="40386"/>
                  </a:lnTo>
                  <a:lnTo>
                    <a:pt x="1682267" y="39624"/>
                  </a:lnTo>
                  <a:close/>
                </a:path>
                <a:path w="1704340" h="214629">
                  <a:moveTo>
                    <a:pt x="1683943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683524" y="37338"/>
                  </a:lnTo>
                  <a:lnTo>
                    <a:pt x="1683943" y="36576"/>
                  </a:lnTo>
                  <a:close/>
                </a:path>
                <a:path w="1704340" h="214629">
                  <a:moveTo>
                    <a:pt x="1685632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685213" y="34290"/>
                  </a:lnTo>
                  <a:lnTo>
                    <a:pt x="1685632" y="33528"/>
                  </a:lnTo>
                  <a:close/>
                </a:path>
                <a:path w="1704340" h="214629">
                  <a:moveTo>
                    <a:pt x="1687309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686890" y="31242"/>
                  </a:lnTo>
                  <a:lnTo>
                    <a:pt x="1687309" y="30480"/>
                  </a:lnTo>
                  <a:close/>
                </a:path>
                <a:path w="1704340" h="214629">
                  <a:moveTo>
                    <a:pt x="1688998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688579" y="28194"/>
                  </a:lnTo>
                  <a:lnTo>
                    <a:pt x="1688998" y="27432"/>
                  </a:lnTo>
                  <a:close/>
                </a:path>
                <a:path w="1704340" h="214629">
                  <a:moveTo>
                    <a:pt x="1690687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690255" y="25146"/>
                  </a:lnTo>
                  <a:lnTo>
                    <a:pt x="1690687" y="24384"/>
                  </a:lnTo>
                  <a:close/>
                </a:path>
                <a:path w="1704340" h="214629">
                  <a:moveTo>
                    <a:pt x="1692363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691944" y="22098"/>
                  </a:lnTo>
                  <a:lnTo>
                    <a:pt x="1692363" y="21336"/>
                  </a:lnTo>
                  <a:close/>
                </a:path>
                <a:path w="1704340" h="214629">
                  <a:moveTo>
                    <a:pt x="1694053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693621" y="19050"/>
                  </a:lnTo>
                  <a:lnTo>
                    <a:pt x="1694053" y="18288"/>
                  </a:lnTo>
                  <a:close/>
                </a:path>
                <a:path w="1704340" h="214629">
                  <a:moveTo>
                    <a:pt x="1695729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695310" y="16002"/>
                  </a:lnTo>
                  <a:lnTo>
                    <a:pt x="1695729" y="15240"/>
                  </a:lnTo>
                  <a:close/>
                </a:path>
                <a:path w="1704340" h="214629">
                  <a:moveTo>
                    <a:pt x="1697418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696999" y="12954"/>
                  </a:lnTo>
                  <a:lnTo>
                    <a:pt x="1697418" y="12192"/>
                  </a:lnTo>
                  <a:close/>
                </a:path>
                <a:path w="1704340" h="214629">
                  <a:moveTo>
                    <a:pt x="1699094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698675" y="9906"/>
                  </a:lnTo>
                  <a:lnTo>
                    <a:pt x="1699094" y="9144"/>
                  </a:lnTo>
                  <a:close/>
                </a:path>
                <a:path w="1704340" h="214629">
                  <a:moveTo>
                    <a:pt x="1700784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700364" y="6858"/>
                  </a:lnTo>
                  <a:lnTo>
                    <a:pt x="1700784" y="6096"/>
                  </a:lnTo>
                  <a:close/>
                </a:path>
                <a:path w="1704340" h="214629">
                  <a:moveTo>
                    <a:pt x="1702473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702041" y="3810"/>
                  </a:lnTo>
                  <a:lnTo>
                    <a:pt x="1702473" y="3048"/>
                  </a:lnTo>
                  <a:close/>
                </a:path>
                <a:path w="1704340" h="214629">
                  <a:moveTo>
                    <a:pt x="1704149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703730" y="762"/>
                  </a:lnTo>
                  <a:lnTo>
                    <a:pt x="1704149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10923" y="5564885"/>
              <a:ext cx="1468755" cy="214629"/>
            </a:xfrm>
            <a:custGeom>
              <a:avLst/>
              <a:gdLst/>
              <a:ahLst/>
              <a:cxnLst/>
              <a:rect l="l" t="t" r="r" b="b"/>
              <a:pathLst>
                <a:path w="1468754" h="214629">
                  <a:moveTo>
                    <a:pt x="1350784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350365" y="214122"/>
                  </a:lnTo>
                  <a:lnTo>
                    <a:pt x="1350784" y="213360"/>
                  </a:lnTo>
                  <a:close/>
                </a:path>
                <a:path w="1468754" h="214629">
                  <a:moveTo>
                    <a:pt x="1352473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352054" y="211074"/>
                  </a:lnTo>
                  <a:lnTo>
                    <a:pt x="1352473" y="210312"/>
                  </a:lnTo>
                  <a:close/>
                </a:path>
                <a:path w="1468754" h="214629">
                  <a:moveTo>
                    <a:pt x="1354150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353731" y="208026"/>
                  </a:lnTo>
                  <a:lnTo>
                    <a:pt x="1354150" y="207264"/>
                  </a:lnTo>
                  <a:close/>
                </a:path>
                <a:path w="1468754" h="214629">
                  <a:moveTo>
                    <a:pt x="1355839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355420" y="204978"/>
                  </a:lnTo>
                  <a:lnTo>
                    <a:pt x="1355839" y="204216"/>
                  </a:lnTo>
                  <a:close/>
                </a:path>
                <a:path w="1468754" h="214629">
                  <a:moveTo>
                    <a:pt x="1357515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357096" y="201930"/>
                  </a:lnTo>
                  <a:lnTo>
                    <a:pt x="1357515" y="201168"/>
                  </a:lnTo>
                  <a:close/>
                </a:path>
                <a:path w="1468754" h="214629">
                  <a:moveTo>
                    <a:pt x="1359204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358785" y="198882"/>
                  </a:lnTo>
                  <a:lnTo>
                    <a:pt x="1359204" y="198120"/>
                  </a:lnTo>
                  <a:close/>
                </a:path>
                <a:path w="1468754" h="214629">
                  <a:moveTo>
                    <a:pt x="1360893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360462" y="195834"/>
                  </a:lnTo>
                  <a:lnTo>
                    <a:pt x="1360893" y="195072"/>
                  </a:lnTo>
                  <a:close/>
                </a:path>
                <a:path w="1468754" h="214629">
                  <a:moveTo>
                    <a:pt x="1362570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362151" y="192786"/>
                  </a:lnTo>
                  <a:lnTo>
                    <a:pt x="1362570" y="192024"/>
                  </a:lnTo>
                  <a:close/>
                </a:path>
                <a:path w="1468754" h="214629">
                  <a:moveTo>
                    <a:pt x="1364259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363840" y="189738"/>
                  </a:lnTo>
                  <a:lnTo>
                    <a:pt x="1364259" y="188976"/>
                  </a:lnTo>
                  <a:close/>
                </a:path>
                <a:path w="1468754" h="214629">
                  <a:moveTo>
                    <a:pt x="1365935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365516" y="186690"/>
                  </a:lnTo>
                  <a:lnTo>
                    <a:pt x="1365935" y="185928"/>
                  </a:lnTo>
                  <a:close/>
                </a:path>
                <a:path w="1468754" h="214629">
                  <a:moveTo>
                    <a:pt x="1367624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367205" y="183642"/>
                  </a:lnTo>
                  <a:lnTo>
                    <a:pt x="1367624" y="182880"/>
                  </a:lnTo>
                  <a:close/>
                </a:path>
                <a:path w="1468754" h="214629">
                  <a:moveTo>
                    <a:pt x="1369301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368882" y="180594"/>
                  </a:lnTo>
                  <a:lnTo>
                    <a:pt x="1369301" y="179832"/>
                  </a:lnTo>
                  <a:close/>
                </a:path>
                <a:path w="1468754" h="214629">
                  <a:moveTo>
                    <a:pt x="1370990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370571" y="177546"/>
                  </a:lnTo>
                  <a:lnTo>
                    <a:pt x="1370990" y="176784"/>
                  </a:lnTo>
                  <a:close/>
                </a:path>
                <a:path w="1468754" h="214629">
                  <a:moveTo>
                    <a:pt x="1372679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372247" y="174498"/>
                  </a:lnTo>
                  <a:lnTo>
                    <a:pt x="1372679" y="173736"/>
                  </a:lnTo>
                  <a:close/>
                </a:path>
                <a:path w="1468754" h="214629">
                  <a:moveTo>
                    <a:pt x="1374355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373936" y="171450"/>
                  </a:lnTo>
                  <a:lnTo>
                    <a:pt x="1374355" y="170688"/>
                  </a:lnTo>
                  <a:close/>
                </a:path>
                <a:path w="1468754" h="214629">
                  <a:moveTo>
                    <a:pt x="1376045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375625" y="168402"/>
                  </a:lnTo>
                  <a:lnTo>
                    <a:pt x="1376045" y="167640"/>
                  </a:lnTo>
                  <a:close/>
                </a:path>
                <a:path w="1468754" h="214629">
                  <a:moveTo>
                    <a:pt x="1377721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377302" y="165354"/>
                  </a:lnTo>
                  <a:lnTo>
                    <a:pt x="1377721" y="164592"/>
                  </a:lnTo>
                  <a:close/>
                </a:path>
                <a:path w="1468754" h="214629">
                  <a:moveTo>
                    <a:pt x="1379410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378991" y="162306"/>
                  </a:lnTo>
                  <a:lnTo>
                    <a:pt x="1379410" y="161544"/>
                  </a:lnTo>
                  <a:close/>
                </a:path>
                <a:path w="1468754" h="214629">
                  <a:moveTo>
                    <a:pt x="1381086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380667" y="159258"/>
                  </a:lnTo>
                  <a:lnTo>
                    <a:pt x="1381086" y="158496"/>
                  </a:lnTo>
                  <a:close/>
                </a:path>
                <a:path w="1468754" h="214629">
                  <a:moveTo>
                    <a:pt x="1382776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382356" y="156210"/>
                  </a:lnTo>
                  <a:lnTo>
                    <a:pt x="1382776" y="155448"/>
                  </a:lnTo>
                  <a:close/>
                </a:path>
                <a:path w="1468754" h="214629">
                  <a:moveTo>
                    <a:pt x="1384465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384033" y="153162"/>
                  </a:lnTo>
                  <a:lnTo>
                    <a:pt x="1384465" y="152400"/>
                  </a:lnTo>
                  <a:close/>
                </a:path>
                <a:path w="1468754" h="214629">
                  <a:moveTo>
                    <a:pt x="1386141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385722" y="150114"/>
                  </a:lnTo>
                  <a:lnTo>
                    <a:pt x="1386141" y="149352"/>
                  </a:lnTo>
                  <a:close/>
                </a:path>
                <a:path w="1468754" h="214629">
                  <a:moveTo>
                    <a:pt x="1387830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387411" y="147066"/>
                  </a:lnTo>
                  <a:lnTo>
                    <a:pt x="1387830" y="146304"/>
                  </a:lnTo>
                  <a:close/>
                </a:path>
                <a:path w="1468754" h="214629">
                  <a:moveTo>
                    <a:pt x="1389507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389087" y="144018"/>
                  </a:lnTo>
                  <a:lnTo>
                    <a:pt x="1389507" y="143256"/>
                  </a:lnTo>
                  <a:close/>
                </a:path>
                <a:path w="1468754" h="214629">
                  <a:moveTo>
                    <a:pt x="1391196" y="140208"/>
                  </a:moveTo>
                  <a:lnTo>
                    <a:pt x="77317" y="140208"/>
                  </a:lnTo>
                  <a:lnTo>
                    <a:pt x="77736" y="140982"/>
                  </a:lnTo>
                  <a:lnTo>
                    <a:pt x="1390777" y="140970"/>
                  </a:lnTo>
                  <a:lnTo>
                    <a:pt x="1391196" y="140208"/>
                  </a:lnTo>
                  <a:close/>
                </a:path>
                <a:path w="1468754" h="214629">
                  <a:moveTo>
                    <a:pt x="1392872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392453" y="137922"/>
                  </a:lnTo>
                  <a:lnTo>
                    <a:pt x="1392872" y="137160"/>
                  </a:lnTo>
                  <a:close/>
                </a:path>
                <a:path w="1468754" h="214629">
                  <a:moveTo>
                    <a:pt x="1394561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394142" y="134874"/>
                  </a:lnTo>
                  <a:lnTo>
                    <a:pt x="1394561" y="134112"/>
                  </a:lnTo>
                  <a:close/>
                </a:path>
                <a:path w="1468754" h="214629">
                  <a:moveTo>
                    <a:pt x="1396250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395818" y="131826"/>
                  </a:lnTo>
                  <a:lnTo>
                    <a:pt x="1396250" y="131064"/>
                  </a:lnTo>
                  <a:close/>
                </a:path>
                <a:path w="1468754" h="214629">
                  <a:moveTo>
                    <a:pt x="1397927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397508" y="128778"/>
                  </a:lnTo>
                  <a:lnTo>
                    <a:pt x="1397927" y="128016"/>
                  </a:lnTo>
                  <a:close/>
                </a:path>
                <a:path w="1468754" h="214629">
                  <a:moveTo>
                    <a:pt x="1399616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399197" y="125730"/>
                  </a:lnTo>
                  <a:lnTo>
                    <a:pt x="1399616" y="124968"/>
                  </a:lnTo>
                  <a:close/>
                </a:path>
                <a:path w="1468754" h="214629">
                  <a:moveTo>
                    <a:pt x="1401292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400873" y="122682"/>
                  </a:lnTo>
                  <a:lnTo>
                    <a:pt x="1401292" y="121920"/>
                  </a:lnTo>
                  <a:close/>
                </a:path>
                <a:path w="1468754" h="214629">
                  <a:moveTo>
                    <a:pt x="1402981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402562" y="119634"/>
                  </a:lnTo>
                  <a:lnTo>
                    <a:pt x="1402981" y="118872"/>
                  </a:lnTo>
                  <a:close/>
                </a:path>
                <a:path w="1468754" h="214629">
                  <a:moveTo>
                    <a:pt x="1404658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404239" y="116586"/>
                  </a:lnTo>
                  <a:lnTo>
                    <a:pt x="1404658" y="115824"/>
                  </a:lnTo>
                  <a:close/>
                </a:path>
                <a:path w="1468754" h="214629">
                  <a:moveTo>
                    <a:pt x="1406347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405928" y="113538"/>
                  </a:lnTo>
                  <a:lnTo>
                    <a:pt x="1406347" y="112776"/>
                  </a:lnTo>
                  <a:close/>
                </a:path>
                <a:path w="1468754" h="214629">
                  <a:moveTo>
                    <a:pt x="1408036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407604" y="110490"/>
                  </a:lnTo>
                  <a:lnTo>
                    <a:pt x="1408036" y="109728"/>
                  </a:lnTo>
                  <a:close/>
                </a:path>
                <a:path w="1468754" h="214629">
                  <a:moveTo>
                    <a:pt x="1409712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409293" y="107442"/>
                  </a:lnTo>
                  <a:lnTo>
                    <a:pt x="1409712" y="106680"/>
                  </a:lnTo>
                  <a:close/>
                </a:path>
                <a:path w="1468754" h="214629">
                  <a:moveTo>
                    <a:pt x="1411401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410982" y="104394"/>
                  </a:lnTo>
                  <a:lnTo>
                    <a:pt x="1411401" y="103632"/>
                  </a:lnTo>
                  <a:close/>
                </a:path>
                <a:path w="1468754" h="214629">
                  <a:moveTo>
                    <a:pt x="1413078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412659" y="101346"/>
                  </a:lnTo>
                  <a:lnTo>
                    <a:pt x="1413078" y="100584"/>
                  </a:lnTo>
                  <a:close/>
                </a:path>
                <a:path w="1468754" h="214629">
                  <a:moveTo>
                    <a:pt x="1414767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414348" y="98298"/>
                  </a:lnTo>
                  <a:lnTo>
                    <a:pt x="1414767" y="97536"/>
                  </a:lnTo>
                  <a:close/>
                </a:path>
                <a:path w="1468754" h="214629">
                  <a:moveTo>
                    <a:pt x="1416443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416024" y="95250"/>
                  </a:lnTo>
                  <a:lnTo>
                    <a:pt x="1416443" y="94488"/>
                  </a:lnTo>
                  <a:close/>
                </a:path>
                <a:path w="1468754" h="214629">
                  <a:moveTo>
                    <a:pt x="1418132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417713" y="92202"/>
                  </a:lnTo>
                  <a:lnTo>
                    <a:pt x="1418132" y="91440"/>
                  </a:lnTo>
                  <a:close/>
                </a:path>
                <a:path w="1468754" h="214629">
                  <a:moveTo>
                    <a:pt x="1419821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419390" y="89154"/>
                  </a:lnTo>
                  <a:lnTo>
                    <a:pt x="1419821" y="88392"/>
                  </a:lnTo>
                  <a:close/>
                </a:path>
                <a:path w="1468754" h="214629">
                  <a:moveTo>
                    <a:pt x="1421498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421079" y="86106"/>
                  </a:lnTo>
                  <a:lnTo>
                    <a:pt x="1421498" y="85344"/>
                  </a:lnTo>
                  <a:close/>
                </a:path>
                <a:path w="1468754" h="214629">
                  <a:moveTo>
                    <a:pt x="1423187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422768" y="83058"/>
                  </a:lnTo>
                  <a:lnTo>
                    <a:pt x="1423187" y="82296"/>
                  </a:lnTo>
                  <a:close/>
                </a:path>
                <a:path w="1468754" h="214629">
                  <a:moveTo>
                    <a:pt x="1424863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424444" y="80010"/>
                  </a:lnTo>
                  <a:lnTo>
                    <a:pt x="1424863" y="79248"/>
                  </a:lnTo>
                  <a:close/>
                </a:path>
                <a:path w="1468754" h="214629">
                  <a:moveTo>
                    <a:pt x="1426552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426133" y="76962"/>
                  </a:lnTo>
                  <a:lnTo>
                    <a:pt x="1426552" y="76200"/>
                  </a:lnTo>
                  <a:close/>
                </a:path>
                <a:path w="1468754" h="214629">
                  <a:moveTo>
                    <a:pt x="1428229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427810" y="73914"/>
                  </a:lnTo>
                  <a:lnTo>
                    <a:pt x="1428229" y="73152"/>
                  </a:lnTo>
                  <a:close/>
                </a:path>
                <a:path w="1468754" h="214629">
                  <a:moveTo>
                    <a:pt x="1429918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429499" y="70866"/>
                  </a:lnTo>
                  <a:lnTo>
                    <a:pt x="1429918" y="70104"/>
                  </a:lnTo>
                  <a:close/>
                </a:path>
                <a:path w="1468754" h="214629">
                  <a:moveTo>
                    <a:pt x="1431607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431175" y="67818"/>
                  </a:lnTo>
                  <a:lnTo>
                    <a:pt x="1431607" y="67056"/>
                  </a:lnTo>
                  <a:close/>
                </a:path>
                <a:path w="1468754" h="214629">
                  <a:moveTo>
                    <a:pt x="1433283" y="64008"/>
                  </a:moveTo>
                  <a:lnTo>
                    <a:pt x="35293" y="64008"/>
                  </a:lnTo>
                  <a:lnTo>
                    <a:pt x="35712" y="64782"/>
                  </a:lnTo>
                  <a:lnTo>
                    <a:pt x="1432864" y="64770"/>
                  </a:lnTo>
                  <a:lnTo>
                    <a:pt x="1433283" y="64008"/>
                  </a:lnTo>
                  <a:close/>
                </a:path>
                <a:path w="1468754" h="214629">
                  <a:moveTo>
                    <a:pt x="1434973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434553" y="61722"/>
                  </a:lnTo>
                  <a:lnTo>
                    <a:pt x="1434973" y="60960"/>
                  </a:lnTo>
                  <a:close/>
                </a:path>
                <a:path w="1468754" h="214629">
                  <a:moveTo>
                    <a:pt x="1436649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436230" y="58674"/>
                  </a:lnTo>
                  <a:lnTo>
                    <a:pt x="1436649" y="57912"/>
                  </a:lnTo>
                  <a:close/>
                </a:path>
                <a:path w="1468754" h="214629">
                  <a:moveTo>
                    <a:pt x="1438338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437919" y="55626"/>
                  </a:lnTo>
                  <a:lnTo>
                    <a:pt x="1438338" y="54864"/>
                  </a:lnTo>
                  <a:close/>
                </a:path>
                <a:path w="1468754" h="214629">
                  <a:moveTo>
                    <a:pt x="1440014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439595" y="52578"/>
                  </a:lnTo>
                  <a:lnTo>
                    <a:pt x="1440014" y="51816"/>
                  </a:lnTo>
                  <a:close/>
                </a:path>
                <a:path w="1468754" h="214629">
                  <a:moveTo>
                    <a:pt x="1441704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441284" y="49530"/>
                  </a:lnTo>
                  <a:lnTo>
                    <a:pt x="1441704" y="48768"/>
                  </a:lnTo>
                  <a:close/>
                </a:path>
                <a:path w="1468754" h="214629">
                  <a:moveTo>
                    <a:pt x="1443393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442961" y="46482"/>
                  </a:lnTo>
                  <a:lnTo>
                    <a:pt x="1443393" y="45720"/>
                  </a:lnTo>
                  <a:close/>
                </a:path>
                <a:path w="1468754" h="214629">
                  <a:moveTo>
                    <a:pt x="1445069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444650" y="43434"/>
                  </a:lnTo>
                  <a:lnTo>
                    <a:pt x="1445069" y="42672"/>
                  </a:lnTo>
                  <a:close/>
                </a:path>
                <a:path w="1468754" h="214629">
                  <a:moveTo>
                    <a:pt x="1446758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446339" y="40386"/>
                  </a:lnTo>
                  <a:lnTo>
                    <a:pt x="1446758" y="39624"/>
                  </a:lnTo>
                  <a:close/>
                </a:path>
                <a:path w="1468754" h="214629">
                  <a:moveTo>
                    <a:pt x="1448435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448015" y="37338"/>
                  </a:lnTo>
                  <a:lnTo>
                    <a:pt x="1448435" y="36576"/>
                  </a:lnTo>
                  <a:close/>
                </a:path>
                <a:path w="1468754" h="214629">
                  <a:moveTo>
                    <a:pt x="1450124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449705" y="34290"/>
                  </a:lnTo>
                  <a:lnTo>
                    <a:pt x="1450124" y="33528"/>
                  </a:lnTo>
                  <a:close/>
                </a:path>
                <a:path w="1468754" h="214629">
                  <a:moveTo>
                    <a:pt x="1451800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451381" y="31242"/>
                  </a:lnTo>
                  <a:lnTo>
                    <a:pt x="1451800" y="30480"/>
                  </a:lnTo>
                  <a:close/>
                </a:path>
                <a:path w="1468754" h="214629">
                  <a:moveTo>
                    <a:pt x="1453489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453070" y="28194"/>
                  </a:lnTo>
                  <a:lnTo>
                    <a:pt x="1453489" y="27432"/>
                  </a:lnTo>
                  <a:close/>
                </a:path>
                <a:path w="1468754" h="214629">
                  <a:moveTo>
                    <a:pt x="1455178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454746" y="25146"/>
                  </a:lnTo>
                  <a:lnTo>
                    <a:pt x="1455178" y="24384"/>
                  </a:lnTo>
                  <a:close/>
                </a:path>
                <a:path w="1468754" h="214629">
                  <a:moveTo>
                    <a:pt x="1456855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456436" y="22098"/>
                  </a:lnTo>
                  <a:lnTo>
                    <a:pt x="1456855" y="21336"/>
                  </a:lnTo>
                  <a:close/>
                </a:path>
                <a:path w="1468754" h="214629">
                  <a:moveTo>
                    <a:pt x="1458544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458125" y="19050"/>
                  </a:lnTo>
                  <a:lnTo>
                    <a:pt x="1458544" y="18288"/>
                  </a:lnTo>
                  <a:close/>
                </a:path>
                <a:path w="1468754" h="214629">
                  <a:moveTo>
                    <a:pt x="1460220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459801" y="16002"/>
                  </a:lnTo>
                  <a:lnTo>
                    <a:pt x="1460220" y="15240"/>
                  </a:lnTo>
                  <a:close/>
                </a:path>
                <a:path w="1468754" h="214629">
                  <a:moveTo>
                    <a:pt x="1461909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461490" y="12954"/>
                  </a:lnTo>
                  <a:lnTo>
                    <a:pt x="1461909" y="12192"/>
                  </a:lnTo>
                  <a:close/>
                </a:path>
                <a:path w="1468754" h="214629">
                  <a:moveTo>
                    <a:pt x="1463586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463167" y="9906"/>
                  </a:lnTo>
                  <a:lnTo>
                    <a:pt x="1463586" y="9144"/>
                  </a:lnTo>
                  <a:close/>
                </a:path>
                <a:path w="1468754" h="214629">
                  <a:moveTo>
                    <a:pt x="1465275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464856" y="6858"/>
                  </a:lnTo>
                  <a:lnTo>
                    <a:pt x="1465275" y="6096"/>
                  </a:lnTo>
                  <a:close/>
                </a:path>
                <a:path w="1468754" h="214629">
                  <a:moveTo>
                    <a:pt x="1466964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466532" y="3810"/>
                  </a:lnTo>
                  <a:lnTo>
                    <a:pt x="1466964" y="3048"/>
                  </a:lnTo>
                  <a:close/>
                </a:path>
                <a:path w="1468754" h="214629">
                  <a:moveTo>
                    <a:pt x="1468640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468221" y="762"/>
                  </a:lnTo>
                  <a:lnTo>
                    <a:pt x="146864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28576" y="5778245"/>
              <a:ext cx="1233170" cy="214629"/>
            </a:xfrm>
            <a:custGeom>
              <a:avLst/>
              <a:gdLst/>
              <a:ahLst/>
              <a:cxnLst/>
              <a:rect l="l" t="t" r="r" b="b"/>
              <a:pathLst>
                <a:path w="1233170" h="214629">
                  <a:moveTo>
                    <a:pt x="1115275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114856" y="214122"/>
                  </a:lnTo>
                  <a:lnTo>
                    <a:pt x="1115275" y="213360"/>
                  </a:lnTo>
                  <a:close/>
                </a:path>
                <a:path w="1233170" h="214629">
                  <a:moveTo>
                    <a:pt x="1116965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116545" y="211074"/>
                  </a:lnTo>
                  <a:lnTo>
                    <a:pt x="1116965" y="210312"/>
                  </a:lnTo>
                  <a:close/>
                </a:path>
                <a:path w="1233170" h="214629">
                  <a:moveTo>
                    <a:pt x="1118641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118222" y="208026"/>
                  </a:lnTo>
                  <a:lnTo>
                    <a:pt x="1118641" y="207264"/>
                  </a:lnTo>
                  <a:close/>
                </a:path>
                <a:path w="1233170" h="214629">
                  <a:moveTo>
                    <a:pt x="1120330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119911" y="204978"/>
                  </a:lnTo>
                  <a:lnTo>
                    <a:pt x="1120330" y="204216"/>
                  </a:lnTo>
                  <a:close/>
                </a:path>
                <a:path w="1233170" h="214629">
                  <a:moveTo>
                    <a:pt x="1122006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121587" y="201930"/>
                  </a:lnTo>
                  <a:lnTo>
                    <a:pt x="1122006" y="201168"/>
                  </a:lnTo>
                  <a:close/>
                </a:path>
                <a:path w="1233170" h="214629">
                  <a:moveTo>
                    <a:pt x="1123696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123276" y="198882"/>
                  </a:lnTo>
                  <a:lnTo>
                    <a:pt x="1123696" y="198120"/>
                  </a:lnTo>
                  <a:close/>
                </a:path>
                <a:path w="1233170" h="214629">
                  <a:moveTo>
                    <a:pt x="1125385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124953" y="195834"/>
                  </a:lnTo>
                  <a:lnTo>
                    <a:pt x="1125385" y="195072"/>
                  </a:lnTo>
                  <a:close/>
                </a:path>
                <a:path w="1233170" h="214629">
                  <a:moveTo>
                    <a:pt x="1127061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126642" y="192786"/>
                  </a:lnTo>
                  <a:lnTo>
                    <a:pt x="1127061" y="192024"/>
                  </a:lnTo>
                  <a:close/>
                </a:path>
                <a:path w="1233170" h="214629">
                  <a:moveTo>
                    <a:pt x="1128750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128331" y="189738"/>
                  </a:lnTo>
                  <a:lnTo>
                    <a:pt x="1128750" y="188976"/>
                  </a:lnTo>
                  <a:close/>
                </a:path>
                <a:path w="1233170" h="214629">
                  <a:moveTo>
                    <a:pt x="1130427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130007" y="186690"/>
                  </a:lnTo>
                  <a:lnTo>
                    <a:pt x="1130427" y="185928"/>
                  </a:lnTo>
                  <a:close/>
                </a:path>
                <a:path w="1233170" h="214629">
                  <a:moveTo>
                    <a:pt x="1132116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131697" y="183642"/>
                  </a:lnTo>
                  <a:lnTo>
                    <a:pt x="1132116" y="182880"/>
                  </a:lnTo>
                  <a:close/>
                </a:path>
                <a:path w="1233170" h="214629">
                  <a:moveTo>
                    <a:pt x="1133792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133373" y="180594"/>
                  </a:lnTo>
                  <a:lnTo>
                    <a:pt x="1133792" y="179832"/>
                  </a:lnTo>
                  <a:close/>
                </a:path>
                <a:path w="1233170" h="214629">
                  <a:moveTo>
                    <a:pt x="1135481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135062" y="177546"/>
                  </a:lnTo>
                  <a:lnTo>
                    <a:pt x="1135481" y="176784"/>
                  </a:lnTo>
                  <a:close/>
                </a:path>
                <a:path w="1233170" h="214629">
                  <a:moveTo>
                    <a:pt x="1137170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136738" y="174498"/>
                  </a:lnTo>
                  <a:lnTo>
                    <a:pt x="1137170" y="173736"/>
                  </a:lnTo>
                  <a:close/>
                </a:path>
                <a:path w="1233170" h="214629">
                  <a:moveTo>
                    <a:pt x="1138847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138428" y="171450"/>
                  </a:lnTo>
                  <a:lnTo>
                    <a:pt x="1138847" y="170688"/>
                  </a:lnTo>
                  <a:close/>
                </a:path>
                <a:path w="1233170" h="214629">
                  <a:moveTo>
                    <a:pt x="1140536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140117" y="168402"/>
                  </a:lnTo>
                  <a:lnTo>
                    <a:pt x="1140536" y="167640"/>
                  </a:lnTo>
                  <a:close/>
                </a:path>
                <a:path w="1233170" h="214629">
                  <a:moveTo>
                    <a:pt x="1142212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141793" y="165354"/>
                  </a:lnTo>
                  <a:lnTo>
                    <a:pt x="1142212" y="164592"/>
                  </a:lnTo>
                  <a:close/>
                </a:path>
                <a:path w="1233170" h="214629">
                  <a:moveTo>
                    <a:pt x="1143901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143482" y="162306"/>
                  </a:lnTo>
                  <a:lnTo>
                    <a:pt x="1143901" y="161544"/>
                  </a:lnTo>
                  <a:close/>
                </a:path>
                <a:path w="1233170" h="214629">
                  <a:moveTo>
                    <a:pt x="1145578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145159" y="159258"/>
                  </a:lnTo>
                  <a:lnTo>
                    <a:pt x="1145578" y="158496"/>
                  </a:lnTo>
                  <a:close/>
                </a:path>
                <a:path w="1233170" h="214629">
                  <a:moveTo>
                    <a:pt x="1147267" y="155448"/>
                  </a:moveTo>
                  <a:lnTo>
                    <a:pt x="85712" y="155448"/>
                  </a:lnTo>
                  <a:lnTo>
                    <a:pt x="86131" y="156222"/>
                  </a:lnTo>
                  <a:lnTo>
                    <a:pt x="1146848" y="156210"/>
                  </a:lnTo>
                  <a:lnTo>
                    <a:pt x="1147267" y="155448"/>
                  </a:lnTo>
                  <a:close/>
                </a:path>
                <a:path w="1233170" h="214629">
                  <a:moveTo>
                    <a:pt x="1148956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148524" y="153162"/>
                  </a:lnTo>
                  <a:lnTo>
                    <a:pt x="1148956" y="152400"/>
                  </a:lnTo>
                  <a:close/>
                </a:path>
                <a:path w="1233170" h="214629">
                  <a:moveTo>
                    <a:pt x="1150632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150213" y="150114"/>
                  </a:lnTo>
                  <a:lnTo>
                    <a:pt x="1150632" y="149352"/>
                  </a:lnTo>
                  <a:close/>
                </a:path>
                <a:path w="1233170" h="214629">
                  <a:moveTo>
                    <a:pt x="1152321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151902" y="147066"/>
                  </a:lnTo>
                  <a:lnTo>
                    <a:pt x="1152321" y="146304"/>
                  </a:lnTo>
                  <a:close/>
                </a:path>
                <a:path w="1233170" h="214629">
                  <a:moveTo>
                    <a:pt x="1153998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153579" y="144018"/>
                  </a:lnTo>
                  <a:lnTo>
                    <a:pt x="1153998" y="143256"/>
                  </a:lnTo>
                  <a:close/>
                </a:path>
                <a:path w="1233170" h="214629">
                  <a:moveTo>
                    <a:pt x="1155687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155268" y="140970"/>
                  </a:lnTo>
                  <a:lnTo>
                    <a:pt x="1155687" y="140208"/>
                  </a:lnTo>
                  <a:close/>
                </a:path>
                <a:path w="1233170" h="214629">
                  <a:moveTo>
                    <a:pt x="1157363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156944" y="137922"/>
                  </a:lnTo>
                  <a:lnTo>
                    <a:pt x="1157363" y="137160"/>
                  </a:lnTo>
                  <a:close/>
                </a:path>
                <a:path w="1233170" h="214629">
                  <a:moveTo>
                    <a:pt x="1159052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158633" y="134874"/>
                  </a:lnTo>
                  <a:lnTo>
                    <a:pt x="1159052" y="134112"/>
                  </a:lnTo>
                  <a:close/>
                </a:path>
                <a:path w="1233170" h="214629">
                  <a:moveTo>
                    <a:pt x="1160741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160310" y="131826"/>
                  </a:lnTo>
                  <a:lnTo>
                    <a:pt x="1160741" y="131064"/>
                  </a:lnTo>
                  <a:close/>
                </a:path>
                <a:path w="1233170" h="214629">
                  <a:moveTo>
                    <a:pt x="1162418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161999" y="128778"/>
                  </a:lnTo>
                  <a:lnTo>
                    <a:pt x="1162418" y="128016"/>
                  </a:lnTo>
                  <a:close/>
                </a:path>
                <a:path w="1233170" h="214629">
                  <a:moveTo>
                    <a:pt x="1164107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163688" y="125730"/>
                  </a:lnTo>
                  <a:lnTo>
                    <a:pt x="1164107" y="124968"/>
                  </a:lnTo>
                  <a:close/>
                </a:path>
                <a:path w="1233170" h="214629">
                  <a:moveTo>
                    <a:pt x="1165783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165364" y="122682"/>
                  </a:lnTo>
                  <a:lnTo>
                    <a:pt x="1165783" y="121920"/>
                  </a:lnTo>
                  <a:close/>
                </a:path>
                <a:path w="1233170" h="214629">
                  <a:moveTo>
                    <a:pt x="1167472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167053" y="119634"/>
                  </a:lnTo>
                  <a:lnTo>
                    <a:pt x="1167472" y="118872"/>
                  </a:lnTo>
                  <a:close/>
                </a:path>
                <a:path w="1233170" h="214629">
                  <a:moveTo>
                    <a:pt x="1169149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168730" y="116586"/>
                  </a:lnTo>
                  <a:lnTo>
                    <a:pt x="1169149" y="115824"/>
                  </a:lnTo>
                  <a:close/>
                </a:path>
                <a:path w="1233170" h="214629">
                  <a:moveTo>
                    <a:pt x="1170838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170419" y="113538"/>
                  </a:lnTo>
                  <a:lnTo>
                    <a:pt x="1170838" y="112776"/>
                  </a:lnTo>
                  <a:close/>
                </a:path>
                <a:path w="1233170" h="214629">
                  <a:moveTo>
                    <a:pt x="1172527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172095" y="110490"/>
                  </a:lnTo>
                  <a:lnTo>
                    <a:pt x="1172527" y="109728"/>
                  </a:lnTo>
                  <a:close/>
                </a:path>
                <a:path w="1233170" h="214629">
                  <a:moveTo>
                    <a:pt x="1174203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173784" y="107442"/>
                  </a:lnTo>
                  <a:lnTo>
                    <a:pt x="1174203" y="106680"/>
                  </a:lnTo>
                  <a:close/>
                </a:path>
                <a:path w="1233170" h="214629">
                  <a:moveTo>
                    <a:pt x="1175893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175473" y="104394"/>
                  </a:lnTo>
                  <a:lnTo>
                    <a:pt x="1175893" y="103632"/>
                  </a:lnTo>
                  <a:close/>
                </a:path>
                <a:path w="1233170" h="214629">
                  <a:moveTo>
                    <a:pt x="1177569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177150" y="101346"/>
                  </a:lnTo>
                  <a:lnTo>
                    <a:pt x="1177569" y="100584"/>
                  </a:lnTo>
                  <a:close/>
                </a:path>
                <a:path w="1233170" h="214629">
                  <a:moveTo>
                    <a:pt x="1179258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178839" y="98298"/>
                  </a:lnTo>
                  <a:lnTo>
                    <a:pt x="1179258" y="97536"/>
                  </a:lnTo>
                  <a:close/>
                </a:path>
                <a:path w="1233170" h="214629">
                  <a:moveTo>
                    <a:pt x="1180934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180515" y="95250"/>
                  </a:lnTo>
                  <a:lnTo>
                    <a:pt x="1180934" y="94488"/>
                  </a:lnTo>
                  <a:close/>
                </a:path>
                <a:path w="1233170" h="214629">
                  <a:moveTo>
                    <a:pt x="1182624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182204" y="92202"/>
                  </a:lnTo>
                  <a:lnTo>
                    <a:pt x="1182624" y="91440"/>
                  </a:lnTo>
                  <a:close/>
                </a:path>
                <a:path w="1233170" h="214629">
                  <a:moveTo>
                    <a:pt x="1184313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183881" y="89154"/>
                  </a:lnTo>
                  <a:lnTo>
                    <a:pt x="1184313" y="88392"/>
                  </a:lnTo>
                  <a:close/>
                </a:path>
                <a:path w="1233170" h="214629">
                  <a:moveTo>
                    <a:pt x="1185989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185570" y="86106"/>
                  </a:lnTo>
                  <a:lnTo>
                    <a:pt x="1185989" y="85344"/>
                  </a:lnTo>
                  <a:close/>
                </a:path>
                <a:path w="1233170" h="214629">
                  <a:moveTo>
                    <a:pt x="1187678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187259" y="83058"/>
                  </a:lnTo>
                  <a:lnTo>
                    <a:pt x="1187678" y="82296"/>
                  </a:lnTo>
                  <a:close/>
                </a:path>
                <a:path w="1233170" h="214629">
                  <a:moveTo>
                    <a:pt x="1189355" y="79248"/>
                  </a:moveTo>
                  <a:lnTo>
                    <a:pt x="43700" y="79248"/>
                  </a:lnTo>
                  <a:lnTo>
                    <a:pt x="44119" y="80022"/>
                  </a:lnTo>
                  <a:lnTo>
                    <a:pt x="1188935" y="80010"/>
                  </a:lnTo>
                  <a:lnTo>
                    <a:pt x="1189355" y="79248"/>
                  </a:lnTo>
                  <a:close/>
                </a:path>
                <a:path w="1233170" h="214629">
                  <a:moveTo>
                    <a:pt x="1191044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190625" y="76962"/>
                  </a:lnTo>
                  <a:lnTo>
                    <a:pt x="1191044" y="76200"/>
                  </a:lnTo>
                  <a:close/>
                </a:path>
                <a:path w="1233170" h="214629">
                  <a:moveTo>
                    <a:pt x="1192720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192301" y="73914"/>
                  </a:lnTo>
                  <a:lnTo>
                    <a:pt x="1192720" y="73152"/>
                  </a:lnTo>
                  <a:close/>
                </a:path>
                <a:path w="1233170" h="214629">
                  <a:moveTo>
                    <a:pt x="1194409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193990" y="70866"/>
                  </a:lnTo>
                  <a:lnTo>
                    <a:pt x="1194409" y="70104"/>
                  </a:lnTo>
                  <a:close/>
                </a:path>
                <a:path w="1233170" h="214629">
                  <a:moveTo>
                    <a:pt x="1196098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195666" y="67818"/>
                  </a:lnTo>
                  <a:lnTo>
                    <a:pt x="1196098" y="67056"/>
                  </a:lnTo>
                  <a:close/>
                </a:path>
                <a:path w="1233170" h="214629">
                  <a:moveTo>
                    <a:pt x="1197775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197356" y="64770"/>
                  </a:lnTo>
                  <a:lnTo>
                    <a:pt x="1197775" y="64008"/>
                  </a:lnTo>
                  <a:close/>
                </a:path>
                <a:path w="1233170" h="214629">
                  <a:moveTo>
                    <a:pt x="1199464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199045" y="61722"/>
                  </a:lnTo>
                  <a:lnTo>
                    <a:pt x="1199464" y="60960"/>
                  </a:lnTo>
                  <a:close/>
                </a:path>
                <a:path w="1233170" h="214629">
                  <a:moveTo>
                    <a:pt x="1201140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200721" y="58674"/>
                  </a:lnTo>
                  <a:lnTo>
                    <a:pt x="1201140" y="57912"/>
                  </a:lnTo>
                  <a:close/>
                </a:path>
                <a:path w="1233170" h="214629">
                  <a:moveTo>
                    <a:pt x="1202829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202410" y="55626"/>
                  </a:lnTo>
                  <a:lnTo>
                    <a:pt x="1202829" y="54864"/>
                  </a:lnTo>
                  <a:close/>
                </a:path>
                <a:path w="1233170" h="214629">
                  <a:moveTo>
                    <a:pt x="1204506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204087" y="52578"/>
                  </a:lnTo>
                  <a:lnTo>
                    <a:pt x="1204506" y="51816"/>
                  </a:lnTo>
                  <a:close/>
                </a:path>
                <a:path w="1233170" h="214629">
                  <a:moveTo>
                    <a:pt x="1206195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205776" y="49530"/>
                  </a:lnTo>
                  <a:lnTo>
                    <a:pt x="1206195" y="48768"/>
                  </a:lnTo>
                  <a:close/>
                </a:path>
                <a:path w="1233170" h="214629">
                  <a:moveTo>
                    <a:pt x="1207884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207452" y="46482"/>
                  </a:lnTo>
                  <a:lnTo>
                    <a:pt x="1207884" y="45720"/>
                  </a:lnTo>
                  <a:close/>
                </a:path>
                <a:path w="1233170" h="214629">
                  <a:moveTo>
                    <a:pt x="1209560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209141" y="43434"/>
                  </a:lnTo>
                  <a:lnTo>
                    <a:pt x="1209560" y="42672"/>
                  </a:lnTo>
                  <a:close/>
                </a:path>
                <a:path w="1233170" h="214629">
                  <a:moveTo>
                    <a:pt x="1211249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210830" y="40386"/>
                  </a:lnTo>
                  <a:lnTo>
                    <a:pt x="1211249" y="39624"/>
                  </a:lnTo>
                  <a:close/>
                </a:path>
                <a:path w="1233170" h="214629">
                  <a:moveTo>
                    <a:pt x="1212926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212507" y="37338"/>
                  </a:lnTo>
                  <a:lnTo>
                    <a:pt x="1212926" y="36576"/>
                  </a:lnTo>
                  <a:close/>
                </a:path>
                <a:path w="1233170" h="214629">
                  <a:moveTo>
                    <a:pt x="1214615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214196" y="34290"/>
                  </a:lnTo>
                  <a:lnTo>
                    <a:pt x="1214615" y="33528"/>
                  </a:lnTo>
                  <a:close/>
                </a:path>
                <a:path w="1233170" h="214629">
                  <a:moveTo>
                    <a:pt x="1216291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215872" y="31242"/>
                  </a:lnTo>
                  <a:lnTo>
                    <a:pt x="1216291" y="30480"/>
                  </a:lnTo>
                  <a:close/>
                </a:path>
                <a:path w="1233170" h="214629">
                  <a:moveTo>
                    <a:pt x="1217980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217561" y="28194"/>
                  </a:lnTo>
                  <a:lnTo>
                    <a:pt x="1217980" y="27432"/>
                  </a:lnTo>
                  <a:close/>
                </a:path>
                <a:path w="1233170" h="214629">
                  <a:moveTo>
                    <a:pt x="1219669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219238" y="25146"/>
                  </a:lnTo>
                  <a:lnTo>
                    <a:pt x="1219669" y="24384"/>
                  </a:lnTo>
                  <a:close/>
                </a:path>
                <a:path w="1233170" h="214629">
                  <a:moveTo>
                    <a:pt x="1221346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220927" y="22098"/>
                  </a:lnTo>
                  <a:lnTo>
                    <a:pt x="1221346" y="21336"/>
                  </a:lnTo>
                  <a:close/>
                </a:path>
                <a:path w="1233170" h="214629">
                  <a:moveTo>
                    <a:pt x="1223035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222616" y="19050"/>
                  </a:lnTo>
                  <a:lnTo>
                    <a:pt x="1223035" y="18288"/>
                  </a:lnTo>
                  <a:close/>
                </a:path>
                <a:path w="1233170" h="214629">
                  <a:moveTo>
                    <a:pt x="1224711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224292" y="16002"/>
                  </a:lnTo>
                  <a:lnTo>
                    <a:pt x="1224711" y="15240"/>
                  </a:lnTo>
                  <a:close/>
                </a:path>
                <a:path w="1233170" h="214629">
                  <a:moveTo>
                    <a:pt x="1226400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225981" y="12954"/>
                  </a:lnTo>
                  <a:lnTo>
                    <a:pt x="1226400" y="12192"/>
                  </a:lnTo>
                  <a:close/>
                </a:path>
                <a:path w="1233170" h="214629">
                  <a:moveTo>
                    <a:pt x="1228077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227658" y="9906"/>
                  </a:lnTo>
                  <a:lnTo>
                    <a:pt x="1228077" y="9144"/>
                  </a:lnTo>
                  <a:close/>
                </a:path>
                <a:path w="1233170" h="214629">
                  <a:moveTo>
                    <a:pt x="1229766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229347" y="6858"/>
                  </a:lnTo>
                  <a:lnTo>
                    <a:pt x="1229766" y="6096"/>
                  </a:lnTo>
                  <a:close/>
                </a:path>
                <a:path w="1233170" h="214629">
                  <a:moveTo>
                    <a:pt x="1231455" y="3048"/>
                  </a:moveTo>
                  <a:lnTo>
                    <a:pt x="1676" y="3048"/>
                  </a:lnTo>
                  <a:lnTo>
                    <a:pt x="2095" y="3822"/>
                  </a:lnTo>
                  <a:lnTo>
                    <a:pt x="1231023" y="3810"/>
                  </a:lnTo>
                  <a:lnTo>
                    <a:pt x="1231455" y="3048"/>
                  </a:lnTo>
                  <a:close/>
                </a:path>
                <a:path w="1233170" h="214629">
                  <a:moveTo>
                    <a:pt x="1233131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232712" y="762"/>
                  </a:lnTo>
                  <a:lnTo>
                    <a:pt x="1233131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46229" y="5991605"/>
              <a:ext cx="998219" cy="104775"/>
            </a:xfrm>
            <a:custGeom>
              <a:avLst/>
              <a:gdLst/>
              <a:ahLst/>
              <a:cxnLst/>
              <a:rect l="l" t="t" r="r" b="b"/>
              <a:pathLst>
                <a:path w="998220" h="104775">
                  <a:moveTo>
                    <a:pt x="940384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939965" y="104394"/>
                  </a:lnTo>
                  <a:lnTo>
                    <a:pt x="940384" y="103632"/>
                  </a:lnTo>
                  <a:close/>
                </a:path>
                <a:path w="998220" h="104775">
                  <a:moveTo>
                    <a:pt x="942060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941641" y="101346"/>
                  </a:lnTo>
                  <a:lnTo>
                    <a:pt x="942060" y="100584"/>
                  </a:lnTo>
                  <a:close/>
                </a:path>
                <a:path w="998220" h="104775">
                  <a:moveTo>
                    <a:pt x="943749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943330" y="98298"/>
                  </a:lnTo>
                  <a:lnTo>
                    <a:pt x="943749" y="97536"/>
                  </a:lnTo>
                  <a:close/>
                </a:path>
                <a:path w="998220" h="104775">
                  <a:moveTo>
                    <a:pt x="945426" y="94488"/>
                  </a:moveTo>
                  <a:lnTo>
                    <a:pt x="52095" y="94488"/>
                  </a:lnTo>
                  <a:lnTo>
                    <a:pt x="52514" y="95262"/>
                  </a:lnTo>
                  <a:lnTo>
                    <a:pt x="945007" y="95250"/>
                  </a:lnTo>
                  <a:lnTo>
                    <a:pt x="945426" y="94488"/>
                  </a:lnTo>
                  <a:close/>
                </a:path>
                <a:path w="998220" h="104775">
                  <a:moveTo>
                    <a:pt x="947115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946696" y="92202"/>
                  </a:lnTo>
                  <a:lnTo>
                    <a:pt x="947115" y="91440"/>
                  </a:lnTo>
                  <a:close/>
                </a:path>
                <a:path w="998220" h="104775">
                  <a:moveTo>
                    <a:pt x="948804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948372" y="89154"/>
                  </a:lnTo>
                  <a:lnTo>
                    <a:pt x="948804" y="88392"/>
                  </a:lnTo>
                  <a:close/>
                </a:path>
                <a:path w="998220" h="104775">
                  <a:moveTo>
                    <a:pt x="950480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950061" y="86106"/>
                  </a:lnTo>
                  <a:lnTo>
                    <a:pt x="950480" y="85344"/>
                  </a:lnTo>
                  <a:close/>
                </a:path>
                <a:path w="998220" h="104775">
                  <a:moveTo>
                    <a:pt x="952169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951750" y="83058"/>
                  </a:lnTo>
                  <a:lnTo>
                    <a:pt x="952169" y="82296"/>
                  </a:lnTo>
                  <a:close/>
                </a:path>
                <a:path w="998220" h="104775">
                  <a:moveTo>
                    <a:pt x="953846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953427" y="80010"/>
                  </a:lnTo>
                  <a:lnTo>
                    <a:pt x="953846" y="79248"/>
                  </a:lnTo>
                  <a:close/>
                </a:path>
                <a:path w="998220" h="104775">
                  <a:moveTo>
                    <a:pt x="955535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955116" y="76962"/>
                  </a:lnTo>
                  <a:lnTo>
                    <a:pt x="955535" y="76200"/>
                  </a:lnTo>
                  <a:close/>
                </a:path>
                <a:path w="998220" h="104775">
                  <a:moveTo>
                    <a:pt x="957211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956792" y="73914"/>
                  </a:lnTo>
                  <a:lnTo>
                    <a:pt x="957211" y="73152"/>
                  </a:lnTo>
                  <a:close/>
                </a:path>
                <a:path w="998220" h="104775">
                  <a:moveTo>
                    <a:pt x="958900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958481" y="70866"/>
                  </a:lnTo>
                  <a:lnTo>
                    <a:pt x="958900" y="70104"/>
                  </a:lnTo>
                  <a:close/>
                </a:path>
                <a:path w="998220" h="104775">
                  <a:moveTo>
                    <a:pt x="960589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960158" y="67818"/>
                  </a:lnTo>
                  <a:lnTo>
                    <a:pt x="960589" y="67056"/>
                  </a:lnTo>
                  <a:close/>
                </a:path>
                <a:path w="998220" h="104775">
                  <a:moveTo>
                    <a:pt x="962266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961847" y="64770"/>
                  </a:lnTo>
                  <a:lnTo>
                    <a:pt x="962266" y="64008"/>
                  </a:lnTo>
                  <a:close/>
                </a:path>
                <a:path w="998220" h="104775">
                  <a:moveTo>
                    <a:pt x="963955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963536" y="61722"/>
                  </a:lnTo>
                  <a:lnTo>
                    <a:pt x="963955" y="60960"/>
                  </a:lnTo>
                  <a:close/>
                </a:path>
                <a:path w="998220" h="104775">
                  <a:moveTo>
                    <a:pt x="965631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965212" y="58674"/>
                  </a:lnTo>
                  <a:lnTo>
                    <a:pt x="965631" y="57912"/>
                  </a:lnTo>
                  <a:close/>
                </a:path>
                <a:path w="998220" h="104775">
                  <a:moveTo>
                    <a:pt x="967320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966901" y="55626"/>
                  </a:lnTo>
                  <a:lnTo>
                    <a:pt x="967320" y="54864"/>
                  </a:lnTo>
                  <a:close/>
                </a:path>
                <a:path w="998220" h="104775">
                  <a:moveTo>
                    <a:pt x="968997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968578" y="52578"/>
                  </a:lnTo>
                  <a:lnTo>
                    <a:pt x="968997" y="51816"/>
                  </a:lnTo>
                  <a:close/>
                </a:path>
                <a:path w="998220" h="104775">
                  <a:moveTo>
                    <a:pt x="970686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970267" y="49530"/>
                  </a:lnTo>
                  <a:lnTo>
                    <a:pt x="970686" y="48768"/>
                  </a:lnTo>
                  <a:close/>
                </a:path>
                <a:path w="998220" h="104775">
                  <a:moveTo>
                    <a:pt x="972375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971943" y="46482"/>
                  </a:lnTo>
                  <a:lnTo>
                    <a:pt x="972375" y="45720"/>
                  </a:lnTo>
                  <a:close/>
                </a:path>
                <a:path w="998220" h="104775">
                  <a:moveTo>
                    <a:pt x="974051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973632" y="43434"/>
                  </a:lnTo>
                  <a:lnTo>
                    <a:pt x="974051" y="42672"/>
                  </a:lnTo>
                  <a:close/>
                </a:path>
                <a:path w="998220" h="104775">
                  <a:moveTo>
                    <a:pt x="975741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975321" y="40386"/>
                  </a:lnTo>
                  <a:lnTo>
                    <a:pt x="975741" y="39624"/>
                  </a:lnTo>
                  <a:close/>
                </a:path>
                <a:path w="998220" h="104775">
                  <a:moveTo>
                    <a:pt x="977417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976998" y="37338"/>
                  </a:lnTo>
                  <a:lnTo>
                    <a:pt x="977417" y="36576"/>
                  </a:lnTo>
                  <a:close/>
                </a:path>
                <a:path w="998220" h="104775">
                  <a:moveTo>
                    <a:pt x="979106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978687" y="34290"/>
                  </a:lnTo>
                  <a:lnTo>
                    <a:pt x="979106" y="33528"/>
                  </a:lnTo>
                  <a:close/>
                </a:path>
                <a:path w="998220" h="104775">
                  <a:moveTo>
                    <a:pt x="980782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980363" y="31242"/>
                  </a:lnTo>
                  <a:lnTo>
                    <a:pt x="980782" y="30480"/>
                  </a:lnTo>
                  <a:close/>
                </a:path>
                <a:path w="998220" h="104775">
                  <a:moveTo>
                    <a:pt x="982472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982052" y="28194"/>
                  </a:lnTo>
                  <a:lnTo>
                    <a:pt x="982472" y="27432"/>
                  </a:lnTo>
                  <a:close/>
                </a:path>
                <a:path w="998220" h="104775">
                  <a:moveTo>
                    <a:pt x="984161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983729" y="25146"/>
                  </a:lnTo>
                  <a:lnTo>
                    <a:pt x="984161" y="24384"/>
                  </a:lnTo>
                  <a:close/>
                </a:path>
                <a:path w="998220" h="104775">
                  <a:moveTo>
                    <a:pt x="985837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985418" y="22098"/>
                  </a:lnTo>
                  <a:lnTo>
                    <a:pt x="985837" y="21336"/>
                  </a:lnTo>
                  <a:close/>
                </a:path>
                <a:path w="998220" h="104775">
                  <a:moveTo>
                    <a:pt x="987526" y="18288"/>
                  </a:moveTo>
                  <a:lnTo>
                    <a:pt x="10083" y="18288"/>
                  </a:lnTo>
                  <a:lnTo>
                    <a:pt x="10502" y="19062"/>
                  </a:lnTo>
                  <a:lnTo>
                    <a:pt x="987107" y="19050"/>
                  </a:lnTo>
                  <a:lnTo>
                    <a:pt x="987526" y="18288"/>
                  </a:lnTo>
                  <a:close/>
                </a:path>
                <a:path w="998220" h="104775">
                  <a:moveTo>
                    <a:pt x="989203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988783" y="16002"/>
                  </a:lnTo>
                  <a:lnTo>
                    <a:pt x="989203" y="15240"/>
                  </a:lnTo>
                  <a:close/>
                </a:path>
                <a:path w="998220" h="104775">
                  <a:moveTo>
                    <a:pt x="990892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990473" y="12954"/>
                  </a:lnTo>
                  <a:lnTo>
                    <a:pt x="990892" y="12192"/>
                  </a:lnTo>
                  <a:close/>
                </a:path>
                <a:path w="998220" h="104775">
                  <a:moveTo>
                    <a:pt x="992568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992149" y="9906"/>
                  </a:lnTo>
                  <a:lnTo>
                    <a:pt x="992568" y="9144"/>
                  </a:lnTo>
                  <a:close/>
                </a:path>
                <a:path w="998220" h="104775">
                  <a:moveTo>
                    <a:pt x="994257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993838" y="6858"/>
                  </a:lnTo>
                  <a:lnTo>
                    <a:pt x="994257" y="6096"/>
                  </a:lnTo>
                  <a:close/>
                </a:path>
                <a:path w="998220" h="104775">
                  <a:moveTo>
                    <a:pt x="995946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995514" y="3810"/>
                  </a:lnTo>
                  <a:lnTo>
                    <a:pt x="995946" y="3048"/>
                  </a:lnTo>
                  <a:close/>
                </a:path>
                <a:path w="998220" h="104775">
                  <a:moveTo>
                    <a:pt x="997623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997204" y="762"/>
                  </a:lnTo>
                  <a:lnTo>
                    <a:pt x="997623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62600" y="4495800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4" h="1600200">
                  <a:moveTo>
                    <a:pt x="441198" y="0"/>
                  </a:moveTo>
                  <a:lnTo>
                    <a:pt x="0" y="800100"/>
                  </a:lnTo>
                  <a:lnTo>
                    <a:pt x="441198" y="1600200"/>
                  </a:lnTo>
                  <a:lnTo>
                    <a:pt x="1323594" y="1600200"/>
                  </a:lnTo>
                  <a:lnTo>
                    <a:pt x="1765553" y="800100"/>
                  </a:lnTo>
                  <a:lnTo>
                    <a:pt x="1323594" y="0"/>
                  </a:lnTo>
                  <a:lnTo>
                    <a:pt x="441198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62600" y="4495800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4" h="1600200">
                  <a:moveTo>
                    <a:pt x="0" y="800100"/>
                  </a:moveTo>
                  <a:lnTo>
                    <a:pt x="1765553" y="800100"/>
                  </a:lnTo>
                </a:path>
                <a:path w="1765934" h="1600200">
                  <a:moveTo>
                    <a:pt x="441198" y="1600200"/>
                  </a:moveTo>
                  <a:lnTo>
                    <a:pt x="1323594" y="0"/>
                  </a:lnTo>
                </a:path>
                <a:path w="1765934" h="1600200">
                  <a:moveTo>
                    <a:pt x="441198" y="0"/>
                  </a:moveTo>
                  <a:lnTo>
                    <a:pt x="1323594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315455" y="4828285"/>
            <a:ext cx="3117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60</a:t>
            </a:r>
            <a:r>
              <a:rPr sz="1350" spc="-7" baseline="2469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350" baseline="24691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876484" y="1966912"/>
            <a:ext cx="1794510" cy="1628775"/>
            <a:chOff x="3876484" y="1966912"/>
            <a:chExt cx="1794510" cy="1628775"/>
          </a:xfrm>
        </p:grpSpPr>
        <p:sp>
          <p:nvSpPr>
            <p:cNvPr id="66" name="object 66"/>
            <p:cNvSpPr/>
            <p:nvPr/>
          </p:nvSpPr>
          <p:spPr>
            <a:xfrm>
              <a:off x="4212628" y="1983485"/>
              <a:ext cx="1122045" cy="214629"/>
            </a:xfrm>
            <a:custGeom>
              <a:avLst/>
              <a:gdLst/>
              <a:ahLst/>
              <a:cxnLst/>
              <a:rect l="l" t="t" r="r" b="b"/>
              <a:pathLst>
                <a:path w="1122045" h="214630">
                  <a:moveTo>
                    <a:pt x="1004176" y="762"/>
                  </a:moveTo>
                  <a:lnTo>
                    <a:pt x="1003757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004176" y="762"/>
                  </a:lnTo>
                  <a:close/>
                </a:path>
                <a:path w="1122045" h="214630">
                  <a:moveTo>
                    <a:pt x="1005852" y="3810"/>
                  </a:moveTo>
                  <a:lnTo>
                    <a:pt x="1005433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005852" y="3810"/>
                  </a:lnTo>
                  <a:close/>
                </a:path>
                <a:path w="1122045" h="214630">
                  <a:moveTo>
                    <a:pt x="1007541" y="6858"/>
                  </a:moveTo>
                  <a:lnTo>
                    <a:pt x="1007110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007541" y="6858"/>
                  </a:lnTo>
                  <a:close/>
                </a:path>
                <a:path w="1122045" h="214630">
                  <a:moveTo>
                    <a:pt x="1009218" y="9906"/>
                  </a:moveTo>
                  <a:lnTo>
                    <a:pt x="1008799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009218" y="9906"/>
                  </a:lnTo>
                  <a:close/>
                </a:path>
                <a:path w="1122045" h="214630">
                  <a:moveTo>
                    <a:pt x="1010894" y="12954"/>
                  </a:moveTo>
                  <a:lnTo>
                    <a:pt x="1010475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010894" y="12954"/>
                  </a:lnTo>
                  <a:close/>
                </a:path>
                <a:path w="1122045" h="214630">
                  <a:moveTo>
                    <a:pt x="1012583" y="16002"/>
                  </a:moveTo>
                  <a:lnTo>
                    <a:pt x="1012151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012583" y="16002"/>
                  </a:lnTo>
                  <a:close/>
                </a:path>
                <a:path w="1122045" h="214630">
                  <a:moveTo>
                    <a:pt x="1014260" y="19050"/>
                  </a:moveTo>
                  <a:lnTo>
                    <a:pt x="1013841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014260" y="19050"/>
                  </a:lnTo>
                  <a:close/>
                </a:path>
                <a:path w="1122045" h="214630">
                  <a:moveTo>
                    <a:pt x="1015936" y="22098"/>
                  </a:moveTo>
                  <a:lnTo>
                    <a:pt x="1015517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015936" y="22098"/>
                  </a:lnTo>
                  <a:close/>
                </a:path>
                <a:path w="1122045" h="214630">
                  <a:moveTo>
                    <a:pt x="1017625" y="25146"/>
                  </a:moveTo>
                  <a:lnTo>
                    <a:pt x="1017193" y="24384"/>
                  </a:lnTo>
                  <a:lnTo>
                    <a:pt x="104622" y="24384"/>
                  </a:lnTo>
                  <a:lnTo>
                    <a:pt x="104203" y="25146"/>
                  </a:lnTo>
                  <a:lnTo>
                    <a:pt x="1017625" y="25146"/>
                  </a:lnTo>
                  <a:close/>
                </a:path>
                <a:path w="1122045" h="214630">
                  <a:moveTo>
                    <a:pt x="1019302" y="28194"/>
                  </a:moveTo>
                  <a:lnTo>
                    <a:pt x="1018882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019302" y="28194"/>
                  </a:lnTo>
                  <a:close/>
                </a:path>
                <a:path w="1122045" h="214630">
                  <a:moveTo>
                    <a:pt x="1020978" y="31242"/>
                  </a:moveTo>
                  <a:lnTo>
                    <a:pt x="1020559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020978" y="31242"/>
                  </a:lnTo>
                  <a:close/>
                </a:path>
                <a:path w="1122045" h="214630">
                  <a:moveTo>
                    <a:pt x="1022667" y="34290"/>
                  </a:moveTo>
                  <a:lnTo>
                    <a:pt x="1022248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022667" y="34290"/>
                  </a:lnTo>
                  <a:close/>
                </a:path>
                <a:path w="1122045" h="214630">
                  <a:moveTo>
                    <a:pt x="1024343" y="37338"/>
                  </a:moveTo>
                  <a:lnTo>
                    <a:pt x="1023924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024343" y="37338"/>
                  </a:lnTo>
                  <a:close/>
                </a:path>
                <a:path w="1122045" h="214630">
                  <a:moveTo>
                    <a:pt x="1026020" y="40386"/>
                  </a:moveTo>
                  <a:lnTo>
                    <a:pt x="1025601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026020" y="40386"/>
                  </a:lnTo>
                  <a:close/>
                </a:path>
                <a:path w="1122045" h="214630">
                  <a:moveTo>
                    <a:pt x="1027709" y="43434"/>
                  </a:moveTo>
                  <a:lnTo>
                    <a:pt x="1027290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027709" y="43434"/>
                  </a:lnTo>
                  <a:close/>
                </a:path>
                <a:path w="1122045" h="214630">
                  <a:moveTo>
                    <a:pt x="1029385" y="46482"/>
                  </a:moveTo>
                  <a:lnTo>
                    <a:pt x="1028966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029385" y="46482"/>
                  </a:lnTo>
                  <a:close/>
                </a:path>
                <a:path w="1122045" h="214630">
                  <a:moveTo>
                    <a:pt x="1031062" y="49530"/>
                  </a:moveTo>
                  <a:lnTo>
                    <a:pt x="1030643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031062" y="49530"/>
                  </a:lnTo>
                  <a:close/>
                </a:path>
                <a:path w="1122045" h="214630">
                  <a:moveTo>
                    <a:pt x="1032751" y="52578"/>
                  </a:moveTo>
                  <a:lnTo>
                    <a:pt x="1032332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032751" y="52578"/>
                  </a:lnTo>
                  <a:close/>
                </a:path>
                <a:path w="1122045" h="214630">
                  <a:moveTo>
                    <a:pt x="1034427" y="55626"/>
                  </a:moveTo>
                  <a:lnTo>
                    <a:pt x="1034008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034427" y="55626"/>
                  </a:lnTo>
                  <a:close/>
                </a:path>
                <a:path w="1122045" h="214630">
                  <a:moveTo>
                    <a:pt x="1036104" y="58674"/>
                  </a:moveTo>
                  <a:lnTo>
                    <a:pt x="1035685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036104" y="58674"/>
                  </a:lnTo>
                  <a:close/>
                </a:path>
                <a:path w="1122045" h="214630">
                  <a:moveTo>
                    <a:pt x="1037793" y="61722"/>
                  </a:moveTo>
                  <a:lnTo>
                    <a:pt x="1037374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037793" y="61722"/>
                  </a:lnTo>
                  <a:close/>
                </a:path>
                <a:path w="1122045" h="214630">
                  <a:moveTo>
                    <a:pt x="1039469" y="64770"/>
                  </a:moveTo>
                  <a:lnTo>
                    <a:pt x="1039050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039469" y="64770"/>
                  </a:lnTo>
                  <a:close/>
                </a:path>
                <a:path w="1122045" h="214630">
                  <a:moveTo>
                    <a:pt x="1041146" y="67818"/>
                  </a:moveTo>
                  <a:lnTo>
                    <a:pt x="1040726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041146" y="67818"/>
                  </a:lnTo>
                  <a:close/>
                </a:path>
                <a:path w="1122045" h="214630">
                  <a:moveTo>
                    <a:pt x="1042835" y="70866"/>
                  </a:moveTo>
                  <a:lnTo>
                    <a:pt x="1042416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042835" y="70866"/>
                  </a:lnTo>
                  <a:close/>
                </a:path>
                <a:path w="1122045" h="214630">
                  <a:moveTo>
                    <a:pt x="1044511" y="73914"/>
                  </a:moveTo>
                  <a:lnTo>
                    <a:pt x="1044092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044511" y="73914"/>
                  </a:lnTo>
                  <a:close/>
                </a:path>
                <a:path w="1122045" h="214630">
                  <a:moveTo>
                    <a:pt x="1046187" y="76962"/>
                  </a:moveTo>
                  <a:lnTo>
                    <a:pt x="1045768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046187" y="76962"/>
                  </a:lnTo>
                  <a:close/>
                </a:path>
                <a:path w="1122045" h="214630">
                  <a:moveTo>
                    <a:pt x="1047877" y="80010"/>
                  </a:moveTo>
                  <a:lnTo>
                    <a:pt x="1047457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047877" y="80010"/>
                  </a:lnTo>
                  <a:close/>
                </a:path>
                <a:path w="1122045" h="214630">
                  <a:moveTo>
                    <a:pt x="1049553" y="83058"/>
                  </a:moveTo>
                  <a:lnTo>
                    <a:pt x="1049134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049553" y="83058"/>
                  </a:lnTo>
                  <a:close/>
                </a:path>
                <a:path w="1122045" h="214630">
                  <a:moveTo>
                    <a:pt x="1051229" y="86106"/>
                  </a:moveTo>
                  <a:lnTo>
                    <a:pt x="1050810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051229" y="86106"/>
                  </a:lnTo>
                  <a:close/>
                </a:path>
                <a:path w="1122045" h="214630">
                  <a:moveTo>
                    <a:pt x="1052918" y="89154"/>
                  </a:moveTo>
                  <a:lnTo>
                    <a:pt x="1052499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052918" y="89154"/>
                  </a:lnTo>
                  <a:close/>
                </a:path>
                <a:path w="1122045" h="214630">
                  <a:moveTo>
                    <a:pt x="1054595" y="92202"/>
                  </a:moveTo>
                  <a:lnTo>
                    <a:pt x="1054176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054595" y="92202"/>
                  </a:lnTo>
                  <a:close/>
                </a:path>
                <a:path w="1122045" h="214630">
                  <a:moveTo>
                    <a:pt x="1056271" y="95250"/>
                  </a:moveTo>
                  <a:lnTo>
                    <a:pt x="1055852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056271" y="95250"/>
                  </a:lnTo>
                  <a:close/>
                </a:path>
                <a:path w="1122045" h="214630">
                  <a:moveTo>
                    <a:pt x="1057960" y="98298"/>
                  </a:moveTo>
                  <a:lnTo>
                    <a:pt x="1057541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057960" y="98298"/>
                  </a:lnTo>
                  <a:close/>
                </a:path>
                <a:path w="1122045" h="214630">
                  <a:moveTo>
                    <a:pt x="1059637" y="101346"/>
                  </a:moveTo>
                  <a:lnTo>
                    <a:pt x="1059218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059637" y="101346"/>
                  </a:lnTo>
                  <a:close/>
                </a:path>
                <a:path w="1122045" h="214630">
                  <a:moveTo>
                    <a:pt x="1061313" y="104394"/>
                  </a:moveTo>
                  <a:lnTo>
                    <a:pt x="1060894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061313" y="104394"/>
                  </a:lnTo>
                  <a:close/>
                </a:path>
                <a:path w="1122045" h="214630">
                  <a:moveTo>
                    <a:pt x="1063002" y="107442"/>
                  </a:moveTo>
                  <a:lnTo>
                    <a:pt x="1062583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063002" y="107442"/>
                  </a:lnTo>
                  <a:close/>
                </a:path>
                <a:path w="1122045" h="214630">
                  <a:moveTo>
                    <a:pt x="1064679" y="110490"/>
                  </a:moveTo>
                  <a:lnTo>
                    <a:pt x="1064260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064679" y="110490"/>
                  </a:lnTo>
                  <a:close/>
                </a:path>
                <a:path w="1122045" h="214630">
                  <a:moveTo>
                    <a:pt x="1066368" y="113538"/>
                  </a:moveTo>
                  <a:lnTo>
                    <a:pt x="1065936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066368" y="113538"/>
                  </a:lnTo>
                  <a:close/>
                </a:path>
                <a:path w="1122045" h="214630">
                  <a:moveTo>
                    <a:pt x="1068044" y="116586"/>
                  </a:moveTo>
                  <a:lnTo>
                    <a:pt x="1067625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068044" y="116586"/>
                  </a:lnTo>
                  <a:close/>
                </a:path>
                <a:path w="1122045" h="214630">
                  <a:moveTo>
                    <a:pt x="1069721" y="119634"/>
                  </a:moveTo>
                  <a:lnTo>
                    <a:pt x="1069301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069721" y="119634"/>
                  </a:lnTo>
                  <a:close/>
                </a:path>
                <a:path w="1122045" h="214630">
                  <a:moveTo>
                    <a:pt x="1071410" y="122682"/>
                  </a:moveTo>
                  <a:lnTo>
                    <a:pt x="1070978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071410" y="122682"/>
                  </a:lnTo>
                  <a:close/>
                </a:path>
                <a:path w="1122045" h="214630">
                  <a:moveTo>
                    <a:pt x="1073086" y="125730"/>
                  </a:moveTo>
                  <a:lnTo>
                    <a:pt x="1072667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073086" y="125730"/>
                  </a:lnTo>
                  <a:close/>
                </a:path>
                <a:path w="1122045" h="214630">
                  <a:moveTo>
                    <a:pt x="1074762" y="128778"/>
                  </a:moveTo>
                  <a:lnTo>
                    <a:pt x="1074343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074762" y="128778"/>
                  </a:lnTo>
                  <a:close/>
                </a:path>
                <a:path w="1122045" h="214630">
                  <a:moveTo>
                    <a:pt x="1076452" y="131826"/>
                  </a:moveTo>
                  <a:lnTo>
                    <a:pt x="1076020" y="131064"/>
                  </a:lnTo>
                  <a:lnTo>
                    <a:pt x="45796" y="131064"/>
                  </a:lnTo>
                  <a:lnTo>
                    <a:pt x="45377" y="131826"/>
                  </a:lnTo>
                  <a:lnTo>
                    <a:pt x="1076452" y="131826"/>
                  </a:lnTo>
                  <a:close/>
                </a:path>
                <a:path w="1122045" h="214630">
                  <a:moveTo>
                    <a:pt x="1078128" y="134874"/>
                  </a:moveTo>
                  <a:lnTo>
                    <a:pt x="1077709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078128" y="134874"/>
                  </a:lnTo>
                  <a:close/>
                </a:path>
                <a:path w="1122045" h="214630">
                  <a:moveTo>
                    <a:pt x="1079804" y="137922"/>
                  </a:moveTo>
                  <a:lnTo>
                    <a:pt x="1079385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079804" y="137922"/>
                  </a:lnTo>
                  <a:close/>
                </a:path>
                <a:path w="1122045" h="214630">
                  <a:moveTo>
                    <a:pt x="1081493" y="140970"/>
                  </a:moveTo>
                  <a:lnTo>
                    <a:pt x="1081074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081493" y="140970"/>
                  </a:lnTo>
                  <a:close/>
                </a:path>
                <a:path w="1122045" h="214630">
                  <a:moveTo>
                    <a:pt x="1083170" y="144018"/>
                  </a:moveTo>
                  <a:lnTo>
                    <a:pt x="1082751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083170" y="144018"/>
                  </a:lnTo>
                  <a:close/>
                </a:path>
                <a:path w="1122045" h="214630">
                  <a:moveTo>
                    <a:pt x="1084846" y="147066"/>
                  </a:moveTo>
                  <a:lnTo>
                    <a:pt x="1084427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084846" y="147066"/>
                  </a:lnTo>
                  <a:close/>
                </a:path>
                <a:path w="1122045" h="214630">
                  <a:moveTo>
                    <a:pt x="1086535" y="150114"/>
                  </a:moveTo>
                  <a:lnTo>
                    <a:pt x="1086116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086535" y="150114"/>
                  </a:lnTo>
                  <a:close/>
                </a:path>
                <a:path w="1122045" h="214630">
                  <a:moveTo>
                    <a:pt x="1088212" y="153162"/>
                  </a:moveTo>
                  <a:lnTo>
                    <a:pt x="1087793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088212" y="153162"/>
                  </a:lnTo>
                  <a:close/>
                </a:path>
                <a:path w="1122045" h="214630">
                  <a:moveTo>
                    <a:pt x="1089888" y="156210"/>
                  </a:moveTo>
                  <a:lnTo>
                    <a:pt x="1089469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089888" y="156210"/>
                  </a:lnTo>
                  <a:close/>
                </a:path>
                <a:path w="1122045" h="214630">
                  <a:moveTo>
                    <a:pt x="1091577" y="159258"/>
                  </a:moveTo>
                  <a:lnTo>
                    <a:pt x="1091158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091577" y="159258"/>
                  </a:lnTo>
                  <a:close/>
                </a:path>
                <a:path w="1122045" h="214630">
                  <a:moveTo>
                    <a:pt x="1093254" y="162306"/>
                  </a:moveTo>
                  <a:lnTo>
                    <a:pt x="1092835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093254" y="162306"/>
                  </a:lnTo>
                  <a:close/>
                </a:path>
                <a:path w="1122045" h="214630">
                  <a:moveTo>
                    <a:pt x="1094930" y="165354"/>
                  </a:moveTo>
                  <a:lnTo>
                    <a:pt x="1094511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094930" y="165354"/>
                  </a:lnTo>
                  <a:close/>
                </a:path>
                <a:path w="1122045" h="214630">
                  <a:moveTo>
                    <a:pt x="1096619" y="168402"/>
                  </a:moveTo>
                  <a:lnTo>
                    <a:pt x="1096200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096619" y="168402"/>
                  </a:lnTo>
                  <a:close/>
                </a:path>
                <a:path w="1122045" h="214630">
                  <a:moveTo>
                    <a:pt x="1098296" y="171450"/>
                  </a:moveTo>
                  <a:lnTo>
                    <a:pt x="1097876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098296" y="171450"/>
                  </a:lnTo>
                  <a:close/>
                </a:path>
                <a:path w="1122045" h="214630">
                  <a:moveTo>
                    <a:pt x="1099972" y="174498"/>
                  </a:moveTo>
                  <a:lnTo>
                    <a:pt x="1099553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099972" y="174498"/>
                  </a:lnTo>
                  <a:close/>
                </a:path>
                <a:path w="1122045" h="214630">
                  <a:moveTo>
                    <a:pt x="1101661" y="177546"/>
                  </a:moveTo>
                  <a:lnTo>
                    <a:pt x="1101242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101661" y="177546"/>
                  </a:lnTo>
                  <a:close/>
                </a:path>
                <a:path w="1122045" h="214630">
                  <a:moveTo>
                    <a:pt x="1103337" y="180594"/>
                  </a:moveTo>
                  <a:lnTo>
                    <a:pt x="1102918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103337" y="180594"/>
                  </a:lnTo>
                  <a:close/>
                </a:path>
                <a:path w="1122045" h="214630">
                  <a:moveTo>
                    <a:pt x="1105014" y="183642"/>
                  </a:moveTo>
                  <a:lnTo>
                    <a:pt x="1104595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105014" y="183642"/>
                  </a:lnTo>
                  <a:close/>
                </a:path>
                <a:path w="1122045" h="214630">
                  <a:moveTo>
                    <a:pt x="1106703" y="186690"/>
                  </a:moveTo>
                  <a:lnTo>
                    <a:pt x="1106284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106703" y="186690"/>
                  </a:lnTo>
                  <a:close/>
                </a:path>
                <a:path w="1122045" h="214630">
                  <a:moveTo>
                    <a:pt x="1108379" y="189738"/>
                  </a:moveTo>
                  <a:lnTo>
                    <a:pt x="1107960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108379" y="189738"/>
                  </a:lnTo>
                  <a:close/>
                </a:path>
                <a:path w="1122045" h="214630">
                  <a:moveTo>
                    <a:pt x="1110056" y="192786"/>
                  </a:moveTo>
                  <a:lnTo>
                    <a:pt x="1109637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110056" y="192786"/>
                  </a:lnTo>
                  <a:close/>
                </a:path>
                <a:path w="1122045" h="214630">
                  <a:moveTo>
                    <a:pt x="1111745" y="195834"/>
                  </a:moveTo>
                  <a:lnTo>
                    <a:pt x="1111326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111745" y="195834"/>
                  </a:lnTo>
                  <a:close/>
                </a:path>
                <a:path w="1122045" h="214630">
                  <a:moveTo>
                    <a:pt x="1113421" y="198882"/>
                  </a:moveTo>
                  <a:lnTo>
                    <a:pt x="1113002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113421" y="198882"/>
                  </a:lnTo>
                  <a:close/>
                </a:path>
                <a:path w="1122045" h="214630">
                  <a:moveTo>
                    <a:pt x="1115098" y="201930"/>
                  </a:moveTo>
                  <a:lnTo>
                    <a:pt x="1114679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115098" y="201930"/>
                  </a:lnTo>
                  <a:close/>
                </a:path>
                <a:path w="1122045" h="214630">
                  <a:moveTo>
                    <a:pt x="1116787" y="204978"/>
                  </a:moveTo>
                  <a:lnTo>
                    <a:pt x="1116368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116787" y="204978"/>
                  </a:lnTo>
                  <a:close/>
                </a:path>
                <a:path w="1122045" h="214630">
                  <a:moveTo>
                    <a:pt x="1118463" y="208026"/>
                  </a:moveTo>
                  <a:lnTo>
                    <a:pt x="1118044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118463" y="208026"/>
                  </a:lnTo>
                  <a:close/>
                </a:path>
                <a:path w="1122045" h="214630">
                  <a:moveTo>
                    <a:pt x="1120140" y="211074"/>
                  </a:moveTo>
                  <a:lnTo>
                    <a:pt x="1119720" y="210312"/>
                  </a:lnTo>
                  <a:lnTo>
                    <a:pt x="2108" y="210312"/>
                  </a:lnTo>
                  <a:lnTo>
                    <a:pt x="1676" y="211074"/>
                  </a:lnTo>
                  <a:lnTo>
                    <a:pt x="1120140" y="211074"/>
                  </a:lnTo>
                  <a:close/>
                </a:path>
                <a:path w="1122045" h="214630">
                  <a:moveTo>
                    <a:pt x="1121829" y="214122"/>
                  </a:moveTo>
                  <a:lnTo>
                    <a:pt x="1121410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121829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94975" y="2196845"/>
              <a:ext cx="1357630" cy="214629"/>
            </a:xfrm>
            <a:custGeom>
              <a:avLst/>
              <a:gdLst/>
              <a:ahLst/>
              <a:cxnLst/>
              <a:rect l="l" t="t" r="r" b="b"/>
              <a:pathLst>
                <a:path w="1357629" h="214630">
                  <a:moveTo>
                    <a:pt x="1239481" y="762"/>
                  </a:moveTo>
                  <a:lnTo>
                    <a:pt x="1239062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239481" y="762"/>
                  </a:lnTo>
                  <a:close/>
                </a:path>
                <a:path w="1357629" h="214630">
                  <a:moveTo>
                    <a:pt x="1241158" y="3810"/>
                  </a:moveTo>
                  <a:lnTo>
                    <a:pt x="1240739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241158" y="3810"/>
                  </a:lnTo>
                  <a:close/>
                </a:path>
                <a:path w="1357629" h="214630">
                  <a:moveTo>
                    <a:pt x="1242847" y="6858"/>
                  </a:moveTo>
                  <a:lnTo>
                    <a:pt x="1242415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242847" y="6858"/>
                  </a:lnTo>
                  <a:close/>
                </a:path>
                <a:path w="1357629" h="214630">
                  <a:moveTo>
                    <a:pt x="1244523" y="9906"/>
                  </a:moveTo>
                  <a:lnTo>
                    <a:pt x="1244104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244523" y="9906"/>
                  </a:lnTo>
                  <a:close/>
                </a:path>
                <a:path w="1357629" h="214630">
                  <a:moveTo>
                    <a:pt x="1246200" y="12954"/>
                  </a:moveTo>
                  <a:lnTo>
                    <a:pt x="1245781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246200" y="12954"/>
                  </a:lnTo>
                  <a:close/>
                </a:path>
                <a:path w="1357629" h="214630">
                  <a:moveTo>
                    <a:pt x="1247889" y="16002"/>
                  </a:moveTo>
                  <a:lnTo>
                    <a:pt x="1247457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247889" y="16002"/>
                  </a:lnTo>
                  <a:close/>
                </a:path>
                <a:path w="1357629" h="214630">
                  <a:moveTo>
                    <a:pt x="1249565" y="19050"/>
                  </a:moveTo>
                  <a:lnTo>
                    <a:pt x="1249146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249565" y="19050"/>
                  </a:lnTo>
                  <a:close/>
                </a:path>
                <a:path w="1357629" h="214630">
                  <a:moveTo>
                    <a:pt x="1251242" y="22098"/>
                  </a:moveTo>
                  <a:lnTo>
                    <a:pt x="1250823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251242" y="22098"/>
                  </a:lnTo>
                  <a:close/>
                </a:path>
                <a:path w="1357629" h="214630">
                  <a:moveTo>
                    <a:pt x="1252931" y="25146"/>
                  </a:moveTo>
                  <a:lnTo>
                    <a:pt x="1252499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252931" y="25146"/>
                  </a:lnTo>
                  <a:close/>
                </a:path>
                <a:path w="1357629" h="214630">
                  <a:moveTo>
                    <a:pt x="1254607" y="28194"/>
                  </a:moveTo>
                  <a:lnTo>
                    <a:pt x="1254188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254607" y="28194"/>
                  </a:lnTo>
                  <a:close/>
                </a:path>
                <a:path w="1357629" h="214630">
                  <a:moveTo>
                    <a:pt x="1256284" y="31242"/>
                  </a:moveTo>
                  <a:lnTo>
                    <a:pt x="1255864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256284" y="31242"/>
                  </a:lnTo>
                  <a:close/>
                </a:path>
                <a:path w="1357629" h="214630">
                  <a:moveTo>
                    <a:pt x="1257973" y="34290"/>
                  </a:moveTo>
                  <a:lnTo>
                    <a:pt x="1257554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257973" y="34290"/>
                  </a:lnTo>
                  <a:close/>
                </a:path>
                <a:path w="1357629" h="214630">
                  <a:moveTo>
                    <a:pt x="1259649" y="37338"/>
                  </a:moveTo>
                  <a:lnTo>
                    <a:pt x="1259230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259649" y="37338"/>
                  </a:lnTo>
                  <a:close/>
                </a:path>
                <a:path w="1357629" h="214630">
                  <a:moveTo>
                    <a:pt x="1261325" y="40386"/>
                  </a:moveTo>
                  <a:lnTo>
                    <a:pt x="1260906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261325" y="40386"/>
                  </a:lnTo>
                  <a:close/>
                </a:path>
                <a:path w="1357629" h="214630">
                  <a:moveTo>
                    <a:pt x="1263015" y="43434"/>
                  </a:moveTo>
                  <a:lnTo>
                    <a:pt x="1262595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263015" y="43434"/>
                  </a:lnTo>
                  <a:close/>
                </a:path>
                <a:path w="1357629" h="214630">
                  <a:moveTo>
                    <a:pt x="1264691" y="46482"/>
                  </a:moveTo>
                  <a:lnTo>
                    <a:pt x="1264272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264691" y="46482"/>
                  </a:lnTo>
                  <a:close/>
                </a:path>
                <a:path w="1357629" h="214630">
                  <a:moveTo>
                    <a:pt x="1266367" y="49530"/>
                  </a:moveTo>
                  <a:lnTo>
                    <a:pt x="1265948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266367" y="49530"/>
                  </a:lnTo>
                  <a:close/>
                </a:path>
                <a:path w="1357629" h="214630">
                  <a:moveTo>
                    <a:pt x="1268056" y="52578"/>
                  </a:moveTo>
                  <a:lnTo>
                    <a:pt x="1267637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268056" y="52578"/>
                  </a:lnTo>
                  <a:close/>
                </a:path>
                <a:path w="1357629" h="214630">
                  <a:moveTo>
                    <a:pt x="1269733" y="55626"/>
                  </a:moveTo>
                  <a:lnTo>
                    <a:pt x="1269314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269733" y="55626"/>
                  </a:lnTo>
                  <a:close/>
                </a:path>
                <a:path w="1357629" h="214630">
                  <a:moveTo>
                    <a:pt x="1271409" y="58674"/>
                  </a:moveTo>
                  <a:lnTo>
                    <a:pt x="1270990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271409" y="58674"/>
                  </a:lnTo>
                  <a:close/>
                </a:path>
                <a:path w="1357629" h="214630">
                  <a:moveTo>
                    <a:pt x="1273098" y="61722"/>
                  </a:moveTo>
                  <a:lnTo>
                    <a:pt x="1272679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273098" y="61722"/>
                  </a:lnTo>
                  <a:close/>
                </a:path>
                <a:path w="1357629" h="214630">
                  <a:moveTo>
                    <a:pt x="1274775" y="64770"/>
                  </a:moveTo>
                  <a:lnTo>
                    <a:pt x="1274356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274775" y="64770"/>
                  </a:lnTo>
                  <a:close/>
                </a:path>
                <a:path w="1357629" h="214630">
                  <a:moveTo>
                    <a:pt x="1276451" y="67818"/>
                  </a:moveTo>
                  <a:lnTo>
                    <a:pt x="1276032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276451" y="67818"/>
                  </a:lnTo>
                  <a:close/>
                </a:path>
                <a:path w="1357629" h="214630">
                  <a:moveTo>
                    <a:pt x="1278140" y="70866"/>
                  </a:moveTo>
                  <a:lnTo>
                    <a:pt x="1277721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278140" y="70866"/>
                  </a:lnTo>
                  <a:close/>
                </a:path>
                <a:path w="1357629" h="214630">
                  <a:moveTo>
                    <a:pt x="1279817" y="73914"/>
                  </a:moveTo>
                  <a:lnTo>
                    <a:pt x="1279398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279817" y="73914"/>
                  </a:lnTo>
                  <a:close/>
                </a:path>
                <a:path w="1357629" h="214630">
                  <a:moveTo>
                    <a:pt x="1281493" y="76962"/>
                  </a:moveTo>
                  <a:lnTo>
                    <a:pt x="1281074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281493" y="76962"/>
                  </a:lnTo>
                  <a:close/>
                </a:path>
                <a:path w="1357629" h="214630">
                  <a:moveTo>
                    <a:pt x="1283182" y="80010"/>
                  </a:moveTo>
                  <a:lnTo>
                    <a:pt x="1282763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283182" y="80010"/>
                  </a:lnTo>
                  <a:close/>
                </a:path>
                <a:path w="1357629" h="214630">
                  <a:moveTo>
                    <a:pt x="1284859" y="83058"/>
                  </a:moveTo>
                  <a:lnTo>
                    <a:pt x="1284439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284859" y="83058"/>
                  </a:lnTo>
                  <a:close/>
                </a:path>
                <a:path w="1357629" h="214630">
                  <a:moveTo>
                    <a:pt x="1286535" y="86106"/>
                  </a:moveTo>
                  <a:lnTo>
                    <a:pt x="1286116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286535" y="86106"/>
                  </a:lnTo>
                  <a:close/>
                </a:path>
                <a:path w="1357629" h="214630">
                  <a:moveTo>
                    <a:pt x="1288224" y="89154"/>
                  </a:moveTo>
                  <a:lnTo>
                    <a:pt x="1287805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288224" y="89154"/>
                  </a:lnTo>
                  <a:close/>
                </a:path>
                <a:path w="1357629" h="214630">
                  <a:moveTo>
                    <a:pt x="1289900" y="92202"/>
                  </a:moveTo>
                  <a:lnTo>
                    <a:pt x="1289481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289900" y="92202"/>
                  </a:lnTo>
                  <a:close/>
                </a:path>
                <a:path w="1357629" h="214630">
                  <a:moveTo>
                    <a:pt x="1291577" y="95250"/>
                  </a:moveTo>
                  <a:lnTo>
                    <a:pt x="1291158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291577" y="95250"/>
                  </a:lnTo>
                  <a:close/>
                </a:path>
                <a:path w="1357629" h="214630">
                  <a:moveTo>
                    <a:pt x="1293266" y="98298"/>
                  </a:moveTo>
                  <a:lnTo>
                    <a:pt x="1292847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293266" y="98298"/>
                  </a:lnTo>
                  <a:close/>
                </a:path>
                <a:path w="1357629" h="214630">
                  <a:moveTo>
                    <a:pt x="1294942" y="101346"/>
                  </a:moveTo>
                  <a:lnTo>
                    <a:pt x="1294523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294942" y="101346"/>
                  </a:lnTo>
                  <a:close/>
                </a:path>
                <a:path w="1357629" h="214630">
                  <a:moveTo>
                    <a:pt x="1296619" y="104394"/>
                  </a:moveTo>
                  <a:lnTo>
                    <a:pt x="1296200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296619" y="104394"/>
                  </a:lnTo>
                  <a:close/>
                </a:path>
                <a:path w="1357629" h="214630">
                  <a:moveTo>
                    <a:pt x="1298308" y="107442"/>
                  </a:moveTo>
                  <a:lnTo>
                    <a:pt x="1297889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298308" y="107442"/>
                  </a:lnTo>
                  <a:close/>
                </a:path>
                <a:path w="1357629" h="214630">
                  <a:moveTo>
                    <a:pt x="1299984" y="110490"/>
                  </a:moveTo>
                  <a:lnTo>
                    <a:pt x="1299565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299984" y="110490"/>
                  </a:lnTo>
                  <a:close/>
                </a:path>
                <a:path w="1357629" h="214630">
                  <a:moveTo>
                    <a:pt x="1301673" y="113538"/>
                  </a:moveTo>
                  <a:lnTo>
                    <a:pt x="1301242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301673" y="113538"/>
                  </a:lnTo>
                  <a:close/>
                </a:path>
                <a:path w="1357629" h="214630">
                  <a:moveTo>
                    <a:pt x="1303350" y="116586"/>
                  </a:moveTo>
                  <a:lnTo>
                    <a:pt x="1302931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303350" y="116586"/>
                  </a:lnTo>
                  <a:close/>
                </a:path>
                <a:path w="1357629" h="214630">
                  <a:moveTo>
                    <a:pt x="1305026" y="119634"/>
                  </a:moveTo>
                  <a:lnTo>
                    <a:pt x="1304607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305026" y="119634"/>
                  </a:lnTo>
                  <a:close/>
                </a:path>
                <a:path w="1357629" h="214630">
                  <a:moveTo>
                    <a:pt x="1306715" y="122682"/>
                  </a:moveTo>
                  <a:lnTo>
                    <a:pt x="1306283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306715" y="122682"/>
                  </a:lnTo>
                  <a:close/>
                </a:path>
                <a:path w="1357629" h="214630">
                  <a:moveTo>
                    <a:pt x="1308392" y="125730"/>
                  </a:moveTo>
                  <a:lnTo>
                    <a:pt x="1307973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308392" y="125730"/>
                  </a:lnTo>
                  <a:close/>
                </a:path>
                <a:path w="1357629" h="214630">
                  <a:moveTo>
                    <a:pt x="1310068" y="128778"/>
                  </a:moveTo>
                  <a:lnTo>
                    <a:pt x="1309649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310068" y="128778"/>
                  </a:lnTo>
                  <a:close/>
                </a:path>
                <a:path w="1357629" h="214630">
                  <a:moveTo>
                    <a:pt x="1311757" y="131826"/>
                  </a:moveTo>
                  <a:lnTo>
                    <a:pt x="1311325" y="131064"/>
                  </a:lnTo>
                  <a:lnTo>
                    <a:pt x="45796" y="131064"/>
                  </a:lnTo>
                  <a:lnTo>
                    <a:pt x="45377" y="131826"/>
                  </a:lnTo>
                  <a:lnTo>
                    <a:pt x="1311757" y="131826"/>
                  </a:lnTo>
                  <a:close/>
                </a:path>
                <a:path w="1357629" h="214630">
                  <a:moveTo>
                    <a:pt x="1313434" y="134874"/>
                  </a:moveTo>
                  <a:lnTo>
                    <a:pt x="1313014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313434" y="134874"/>
                  </a:lnTo>
                  <a:close/>
                </a:path>
                <a:path w="1357629" h="214630">
                  <a:moveTo>
                    <a:pt x="1315110" y="137922"/>
                  </a:moveTo>
                  <a:lnTo>
                    <a:pt x="1314691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315110" y="137922"/>
                  </a:lnTo>
                  <a:close/>
                </a:path>
                <a:path w="1357629" h="214630">
                  <a:moveTo>
                    <a:pt x="1316799" y="140970"/>
                  </a:moveTo>
                  <a:lnTo>
                    <a:pt x="1316380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316799" y="140970"/>
                  </a:lnTo>
                  <a:close/>
                </a:path>
                <a:path w="1357629" h="214630">
                  <a:moveTo>
                    <a:pt x="1318475" y="144018"/>
                  </a:moveTo>
                  <a:lnTo>
                    <a:pt x="1318056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318475" y="144018"/>
                  </a:lnTo>
                  <a:close/>
                </a:path>
                <a:path w="1357629" h="214630">
                  <a:moveTo>
                    <a:pt x="1320152" y="147066"/>
                  </a:moveTo>
                  <a:lnTo>
                    <a:pt x="1319733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320152" y="147066"/>
                  </a:lnTo>
                  <a:close/>
                </a:path>
                <a:path w="1357629" h="214630">
                  <a:moveTo>
                    <a:pt x="1321841" y="150114"/>
                  </a:moveTo>
                  <a:lnTo>
                    <a:pt x="1321422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321841" y="150114"/>
                  </a:lnTo>
                  <a:close/>
                </a:path>
                <a:path w="1357629" h="214630">
                  <a:moveTo>
                    <a:pt x="1323517" y="153162"/>
                  </a:moveTo>
                  <a:lnTo>
                    <a:pt x="1323098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323517" y="153162"/>
                  </a:lnTo>
                  <a:close/>
                </a:path>
                <a:path w="1357629" h="214630">
                  <a:moveTo>
                    <a:pt x="1325194" y="156210"/>
                  </a:moveTo>
                  <a:lnTo>
                    <a:pt x="1324775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325194" y="156210"/>
                  </a:lnTo>
                  <a:close/>
                </a:path>
                <a:path w="1357629" h="214630">
                  <a:moveTo>
                    <a:pt x="1326883" y="159258"/>
                  </a:moveTo>
                  <a:lnTo>
                    <a:pt x="1326464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326883" y="159258"/>
                  </a:lnTo>
                  <a:close/>
                </a:path>
                <a:path w="1357629" h="214630">
                  <a:moveTo>
                    <a:pt x="1328559" y="162306"/>
                  </a:moveTo>
                  <a:lnTo>
                    <a:pt x="1328140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328559" y="162306"/>
                  </a:lnTo>
                  <a:close/>
                </a:path>
                <a:path w="1357629" h="214630">
                  <a:moveTo>
                    <a:pt x="1330236" y="165354"/>
                  </a:moveTo>
                  <a:lnTo>
                    <a:pt x="1329817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330236" y="165354"/>
                  </a:lnTo>
                  <a:close/>
                </a:path>
                <a:path w="1357629" h="214630">
                  <a:moveTo>
                    <a:pt x="1331925" y="168402"/>
                  </a:moveTo>
                  <a:lnTo>
                    <a:pt x="1331506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331925" y="168402"/>
                  </a:lnTo>
                  <a:close/>
                </a:path>
                <a:path w="1357629" h="214630">
                  <a:moveTo>
                    <a:pt x="1333601" y="171450"/>
                  </a:moveTo>
                  <a:lnTo>
                    <a:pt x="1333182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333601" y="171450"/>
                  </a:lnTo>
                  <a:close/>
                </a:path>
                <a:path w="1357629" h="214630">
                  <a:moveTo>
                    <a:pt x="1335278" y="174498"/>
                  </a:moveTo>
                  <a:lnTo>
                    <a:pt x="1334858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335278" y="174498"/>
                  </a:lnTo>
                  <a:close/>
                </a:path>
                <a:path w="1357629" h="214630">
                  <a:moveTo>
                    <a:pt x="1336967" y="177546"/>
                  </a:moveTo>
                  <a:lnTo>
                    <a:pt x="1336548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336967" y="177546"/>
                  </a:lnTo>
                  <a:close/>
                </a:path>
                <a:path w="1357629" h="214630">
                  <a:moveTo>
                    <a:pt x="1338643" y="180594"/>
                  </a:moveTo>
                  <a:lnTo>
                    <a:pt x="1338224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338643" y="180594"/>
                  </a:lnTo>
                  <a:close/>
                </a:path>
                <a:path w="1357629" h="214630">
                  <a:moveTo>
                    <a:pt x="1340319" y="183642"/>
                  </a:moveTo>
                  <a:lnTo>
                    <a:pt x="1339900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340319" y="183642"/>
                  </a:lnTo>
                  <a:close/>
                </a:path>
                <a:path w="1357629" h="214630">
                  <a:moveTo>
                    <a:pt x="1342009" y="186690"/>
                  </a:moveTo>
                  <a:lnTo>
                    <a:pt x="1341589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342009" y="186690"/>
                  </a:lnTo>
                  <a:close/>
                </a:path>
                <a:path w="1357629" h="214630">
                  <a:moveTo>
                    <a:pt x="1343685" y="189738"/>
                  </a:moveTo>
                  <a:lnTo>
                    <a:pt x="1343266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343685" y="189738"/>
                  </a:lnTo>
                  <a:close/>
                </a:path>
                <a:path w="1357629" h="214630">
                  <a:moveTo>
                    <a:pt x="1345361" y="192786"/>
                  </a:moveTo>
                  <a:lnTo>
                    <a:pt x="1344942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345361" y="192786"/>
                  </a:lnTo>
                  <a:close/>
                </a:path>
                <a:path w="1357629" h="214630">
                  <a:moveTo>
                    <a:pt x="1347050" y="195834"/>
                  </a:moveTo>
                  <a:lnTo>
                    <a:pt x="1346631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347050" y="195834"/>
                  </a:lnTo>
                  <a:close/>
                </a:path>
                <a:path w="1357629" h="214630">
                  <a:moveTo>
                    <a:pt x="1348727" y="198882"/>
                  </a:moveTo>
                  <a:lnTo>
                    <a:pt x="1348308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348727" y="198882"/>
                  </a:lnTo>
                  <a:close/>
                </a:path>
                <a:path w="1357629" h="214630">
                  <a:moveTo>
                    <a:pt x="1350403" y="201930"/>
                  </a:moveTo>
                  <a:lnTo>
                    <a:pt x="1349984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350403" y="201930"/>
                  </a:lnTo>
                  <a:close/>
                </a:path>
                <a:path w="1357629" h="214630">
                  <a:moveTo>
                    <a:pt x="1352092" y="204978"/>
                  </a:moveTo>
                  <a:lnTo>
                    <a:pt x="1351673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352092" y="204978"/>
                  </a:lnTo>
                  <a:close/>
                </a:path>
                <a:path w="1357629" h="214630">
                  <a:moveTo>
                    <a:pt x="1353769" y="208026"/>
                  </a:moveTo>
                  <a:lnTo>
                    <a:pt x="1353350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353769" y="208026"/>
                  </a:lnTo>
                  <a:close/>
                </a:path>
                <a:path w="1357629" h="214630">
                  <a:moveTo>
                    <a:pt x="1355445" y="211074"/>
                  </a:moveTo>
                  <a:lnTo>
                    <a:pt x="1355026" y="210312"/>
                  </a:lnTo>
                  <a:lnTo>
                    <a:pt x="2108" y="210312"/>
                  </a:lnTo>
                  <a:lnTo>
                    <a:pt x="1676" y="211074"/>
                  </a:lnTo>
                  <a:lnTo>
                    <a:pt x="1355445" y="211074"/>
                  </a:lnTo>
                  <a:close/>
                </a:path>
                <a:path w="1357629" h="214630">
                  <a:moveTo>
                    <a:pt x="1357134" y="214122"/>
                  </a:moveTo>
                  <a:lnTo>
                    <a:pt x="1356715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357134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77322" y="2410205"/>
              <a:ext cx="1592580" cy="214629"/>
            </a:xfrm>
            <a:custGeom>
              <a:avLst/>
              <a:gdLst/>
              <a:ahLst/>
              <a:cxnLst/>
              <a:rect l="l" t="t" r="r" b="b"/>
              <a:pathLst>
                <a:path w="1592579" h="214630">
                  <a:moveTo>
                    <a:pt x="1474787" y="762"/>
                  </a:moveTo>
                  <a:lnTo>
                    <a:pt x="1474368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474787" y="762"/>
                  </a:lnTo>
                  <a:close/>
                </a:path>
                <a:path w="1592579" h="214630">
                  <a:moveTo>
                    <a:pt x="1476463" y="3810"/>
                  </a:moveTo>
                  <a:lnTo>
                    <a:pt x="1476044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476463" y="3810"/>
                  </a:lnTo>
                  <a:close/>
                </a:path>
                <a:path w="1592579" h="214630">
                  <a:moveTo>
                    <a:pt x="1478153" y="6858"/>
                  </a:moveTo>
                  <a:lnTo>
                    <a:pt x="1477721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478153" y="6858"/>
                  </a:lnTo>
                  <a:close/>
                </a:path>
                <a:path w="1592579" h="214630">
                  <a:moveTo>
                    <a:pt x="1479829" y="9906"/>
                  </a:moveTo>
                  <a:lnTo>
                    <a:pt x="1479410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479829" y="9906"/>
                  </a:lnTo>
                  <a:close/>
                </a:path>
                <a:path w="1592579" h="214630">
                  <a:moveTo>
                    <a:pt x="1481505" y="12954"/>
                  </a:moveTo>
                  <a:lnTo>
                    <a:pt x="1481086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481505" y="12954"/>
                  </a:lnTo>
                  <a:close/>
                </a:path>
                <a:path w="1592579" h="214630">
                  <a:moveTo>
                    <a:pt x="1483194" y="16002"/>
                  </a:moveTo>
                  <a:lnTo>
                    <a:pt x="1482763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483194" y="16002"/>
                  </a:lnTo>
                  <a:close/>
                </a:path>
                <a:path w="1592579" h="214630">
                  <a:moveTo>
                    <a:pt x="1484871" y="19050"/>
                  </a:moveTo>
                  <a:lnTo>
                    <a:pt x="1484452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484871" y="19050"/>
                  </a:lnTo>
                  <a:close/>
                </a:path>
                <a:path w="1592579" h="214630">
                  <a:moveTo>
                    <a:pt x="1486547" y="22098"/>
                  </a:moveTo>
                  <a:lnTo>
                    <a:pt x="1486128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486547" y="22098"/>
                  </a:lnTo>
                  <a:close/>
                </a:path>
                <a:path w="1592579" h="214630">
                  <a:moveTo>
                    <a:pt x="1488236" y="25146"/>
                  </a:moveTo>
                  <a:lnTo>
                    <a:pt x="1487805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488236" y="25146"/>
                  </a:lnTo>
                  <a:close/>
                </a:path>
                <a:path w="1592579" h="214630">
                  <a:moveTo>
                    <a:pt x="1489913" y="28194"/>
                  </a:moveTo>
                  <a:lnTo>
                    <a:pt x="1489494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489913" y="28194"/>
                  </a:lnTo>
                  <a:close/>
                </a:path>
                <a:path w="1592579" h="214630">
                  <a:moveTo>
                    <a:pt x="1491589" y="31242"/>
                  </a:moveTo>
                  <a:lnTo>
                    <a:pt x="1491170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491589" y="31242"/>
                  </a:lnTo>
                  <a:close/>
                </a:path>
                <a:path w="1592579" h="214630">
                  <a:moveTo>
                    <a:pt x="1493278" y="34290"/>
                  </a:moveTo>
                  <a:lnTo>
                    <a:pt x="1492859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493278" y="34290"/>
                  </a:lnTo>
                  <a:close/>
                </a:path>
                <a:path w="1592579" h="214630">
                  <a:moveTo>
                    <a:pt x="1494955" y="37338"/>
                  </a:moveTo>
                  <a:lnTo>
                    <a:pt x="1494536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494955" y="37338"/>
                  </a:lnTo>
                  <a:close/>
                </a:path>
                <a:path w="1592579" h="214630">
                  <a:moveTo>
                    <a:pt x="1496631" y="40386"/>
                  </a:moveTo>
                  <a:lnTo>
                    <a:pt x="1496212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496631" y="40386"/>
                  </a:lnTo>
                  <a:close/>
                </a:path>
                <a:path w="1592579" h="214630">
                  <a:moveTo>
                    <a:pt x="1498320" y="43434"/>
                  </a:moveTo>
                  <a:lnTo>
                    <a:pt x="1497901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498320" y="43434"/>
                  </a:lnTo>
                  <a:close/>
                </a:path>
                <a:path w="1592579" h="214630">
                  <a:moveTo>
                    <a:pt x="1499997" y="46482"/>
                  </a:moveTo>
                  <a:lnTo>
                    <a:pt x="1499577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499997" y="46482"/>
                  </a:lnTo>
                  <a:close/>
                </a:path>
                <a:path w="1592579" h="214630">
                  <a:moveTo>
                    <a:pt x="1501673" y="49530"/>
                  </a:moveTo>
                  <a:lnTo>
                    <a:pt x="1501254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501673" y="49530"/>
                  </a:lnTo>
                  <a:close/>
                </a:path>
                <a:path w="1592579" h="214630">
                  <a:moveTo>
                    <a:pt x="1503362" y="52578"/>
                  </a:moveTo>
                  <a:lnTo>
                    <a:pt x="1502943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503362" y="52578"/>
                  </a:lnTo>
                  <a:close/>
                </a:path>
                <a:path w="1592579" h="214630">
                  <a:moveTo>
                    <a:pt x="1505038" y="55626"/>
                  </a:moveTo>
                  <a:lnTo>
                    <a:pt x="1504619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505038" y="55626"/>
                  </a:lnTo>
                  <a:close/>
                </a:path>
                <a:path w="1592579" h="214630">
                  <a:moveTo>
                    <a:pt x="1506715" y="58674"/>
                  </a:moveTo>
                  <a:lnTo>
                    <a:pt x="1506296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506715" y="58674"/>
                  </a:lnTo>
                  <a:close/>
                </a:path>
                <a:path w="1592579" h="214630">
                  <a:moveTo>
                    <a:pt x="1508404" y="61722"/>
                  </a:moveTo>
                  <a:lnTo>
                    <a:pt x="1507985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508404" y="61722"/>
                  </a:lnTo>
                  <a:close/>
                </a:path>
                <a:path w="1592579" h="214630">
                  <a:moveTo>
                    <a:pt x="1510080" y="64770"/>
                  </a:moveTo>
                  <a:lnTo>
                    <a:pt x="1509661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510080" y="64770"/>
                  </a:lnTo>
                  <a:close/>
                </a:path>
                <a:path w="1592579" h="214630">
                  <a:moveTo>
                    <a:pt x="1511757" y="67818"/>
                  </a:moveTo>
                  <a:lnTo>
                    <a:pt x="1511338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511757" y="67818"/>
                  </a:lnTo>
                  <a:close/>
                </a:path>
                <a:path w="1592579" h="214630">
                  <a:moveTo>
                    <a:pt x="1513446" y="70866"/>
                  </a:moveTo>
                  <a:lnTo>
                    <a:pt x="1513027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513446" y="70866"/>
                  </a:lnTo>
                  <a:close/>
                </a:path>
                <a:path w="1592579" h="214630">
                  <a:moveTo>
                    <a:pt x="1515122" y="73914"/>
                  </a:moveTo>
                  <a:lnTo>
                    <a:pt x="1514703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515122" y="73914"/>
                  </a:lnTo>
                  <a:close/>
                </a:path>
                <a:path w="1592579" h="214630">
                  <a:moveTo>
                    <a:pt x="1516799" y="76962"/>
                  </a:moveTo>
                  <a:lnTo>
                    <a:pt x="1516380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516799" y="76962"/>
                  </a:lnTo>
                  <a:close/>
                </a:path>
                <a:path w="1592579" h="214630">
                  <a:moveTo>
                    <a:pt x="1518488" y="80010"/>
                  </a:moveTo>
                  <a:lnTo>
                    <a:pt x="1518069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518488" y="80010"/>
                  </a:lnTo>
                  <a:close/>
                </a:path>
                <a:path w="1592579" h="214630">
                  <a:moveTo>
                    <a:pt x="1520164" y="83058"/>
                  </a:moveTo>
                  <a:lnTo>
                    <a:pt x="1519745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520164" y="83058"/>
                  </a:lnTo>
                  <a:close/>
                </a:path>
                <a:path w="1592579" h="214630">
                  <a:moveTo>
                    <a:pt x="1521841" y="86106"/>
                  </a:moveTo>
                  <a:lnTo>
                    <a:pt x="1521421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521841" y="86106"/>
                  </a:lnTo>
                  <a:close/>
                </a:path>
                <a:path w="1592579" h="214630">
                  <a:moveTo>
                    <a:pt x="1523530" y="89154"/>
                  </a:moveTo>
                  <a:lnTo>
                    <a:pt x="1523111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523530" y="89154"/>
                  </a:lnTo>
                  <a:close/>
                </a:path>
                <a:path w="1592579" h="214630">
                  <a:moveTo>
                    <a:pt x="1525206" y="92202"/>
                  </a:moveTo>
                  <a:lnTo>
                    <a:pt x="1524787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525206" y="92202"/>
                  </a:lnTo>
                  <a:close/>
                </a:path>
                <a:path w="1592579" h="214630">
                  <a:moveTo>
                    <a:pt x="1526882" y="95250"/>
                  </a:moveTo>
                  <a:lnTo>
                    <a:pt x="1526463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526882" y="95250"/>
                  </a:lnTo>
                  <a:close/>
                </a:path>
                <a:path w="1592579" h="214630">
                  <a:moveTo>
                    <a:pt x="1528572" y="98298"/>
                  </a:moveTo>
                  <a:lnTo>
                    <a:pt x="1528152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528572" y="98298"/>
                  </a:lnTo>
                  <a:close/>
                </a:path>
                <a:path w="1592579" h="214630">
                  <a:moveTo>
                    <a:pt x="1530248" y="101346"/>
                  </a:moveTo>
                  <a:lnTo>
                    <a:pt x="1529829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530248" y="101346"/>
                  </a:lnTo>
                  <a:close/>
                </a:path>
                <a:path w="1592579" h="214630">
                  <a:moveTo>
                    <a:pt x="1531924" y="104394"/>
                  </a:moveTo>
                  <a:lnTo>
                    <a:pt x="1531505" y="103632"/>
                  </a:lnTo>
                  <a:lnTo>
                    <a:pt x="60934" y="103632"/>
                  </a:lnTo>
                  <a:lnTo>
                    <a:pt x="60502" y="104394"/>
                  </a:lnTo>
                  <a:lnTo>
                    <a:pt x="1531924" y="104394"/>
                  </a:lnTo>
                  <a:close/>
                </a:path>
                <a:path w="1592579" h="214630">
                  <a:moveTo>
                    <a:pt x="1533613" y="107442"/>
                  </a:moveTo>
                  <a:lnTo>
                    <a:pt x="1533194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533613" y="107442"/>
                  </a:lnTo>
                  <a:close/>
                </a:path>
                <a:path w="1592579" h="214630">
                  <a:moveTo>
                    <a:pt x="1535290" y="110490"/>
                  </a:moveTo>
                  <a:lnTo>
                    <a:pt x="1534871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535290" y="110490"/>
                  </a:lnTo>
                  <a:close/>
                </a:path>
                <a:path w="1592579" h="214630">
                  <a:moveTo>
                    <a:pt x="1536979" y="113538"/>
                  </a:moveTo>
                  <a:lnTo>
                    <a:pt x="1536547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536979" y="113538"/>
                  </a:lnTo>
                  <a:close/>
                </a:path>
                <a:path w="1592579" h="214630">
                  <a:moveTo>
                    <a:pt x="1538655" y="116586"/>
                  </a:moveTo>
                  <a:lnTo>
                    <a:pt x="1538236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538655" y="116586"/>
                  </a:lnTo>
                  <a:close/>
                </a:path>
                <a:path w="1592579" h="214630">
                  <a:moveTo>
                    <a:pt x="1540332" y="119634"/>
                  </a:moveTo>
                  <a:lnTo>
                    <a:pt x="1539913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540332" y="119634"/>
                  </a:lnTo>
                  <a:close/>
                </a:path>
                <a:path w="1592579" h="214630">
                  <a:moveTo>
                    <a:pt x="1542021" y="122682"/>
                  </a:moveTo>
                  <a:lnTo>
                    <a:pt x="1541589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542021" y="122682"/>
                  </a:lnTo>
                  <a:close/>
                </a:path>
                <a:path w="1592579" h="214630">
                  <a:moveTo>
                    <a:pt x="1543697" y="125730"/>
                  </a:moveTo>
                  <a:lnTo>
                    <a:pt x="1543278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543697" y="125730"/>
                  </a:lnTo>
                  <a:close/>
                </a:path>
                <a:path w="1592579" h="214630">
                  <a:moveTo>
                    <a:pt x="1545374" y="128778"/>
                  </a:moveTo>
                  <a:lnTo>
                    <a:pt x="1544955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545374" y="128778"/>
                  </a:lnTo>
                  <a:close/>
                </a:path>
                <a:path w="1592579" h="214630">
                  <a:moveTo>
                    <a:pt x="1547063" y="131826"/>
                  </a:moveTo>
                  <a:lnTo>
                    <a:pt x="1546631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547063" y="131826"/>
                  </a:lnTo>
                  <a:close/>
                </a:path>
                <a:path w="1592579" h="214630">
                  <a:moveTo>
                    <a:pt x="1548739" y="134874"/>
                  </a:moveTo>
                  <a:lnTo>
                    <a:pt x="1548320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548739" y="134874"/>
                  </a:lnTo>
                  <a:close/>
                </a:path>
                <a:path w="1592579" h="214630">
                  <a:moveTo>
                    <a:pt x="1550416" y="137922"/>
                  </a:moveTo>
                  <a:lnTo>
                    <a:pt x="1549996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550416" y="137922"/>
                  </a:lnTo>
                  <a:close/>
                </a:path>
                <a:path w="1592579" h="214630">
                  <a:moveTo>
                    <a:pt x="1552105" y="140970"/>
                  </a:moveTo>
                  <a:lnTo>
                    <a:pt x="1551686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552105" y="140970"/>
                  </a:lnTo>
                  <a:close/>
                </a:path>
                <a:path w="1592579" h="214630">
                  <a:moveTo>
                    <a:pt x="1553781" y="144018"/>
                  </a:moveTo>
                  <a:lnTo>
                    <a:pt x="1553362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553781" y="144018"/>
                  </a:lnTo>
                  <a:close/>
                </a:path>
                <a:path w="1592579" h="214630">
                  <a:moveTo>
                    <a:pt x="1555457" y="147066"/>
                  </a:moveTo>
                  <a:lnTo>
                    <a:pt x="1555038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555457" y="147066"/>
                  </a:lnTo>
                  <a:close/>
                </a:path>
                <a:path w="1592579" h="214630">
                  <a:moveTo>
                    <a:pt x="1557147" y="150114"/>
                  </a:moveTo>
                  <a:lnTo>
                    <a:pt x="1556727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557147" y="150114"/>
                  </a:lnTo>
                  <a:close/>
                </a:path>
                <a:path w="1592579" h="214630">
                  <a:moveTo>
                    <a:pt x="1558823" y="153162"/>
                  </a:moveTo>
                  <a:lnTo>
                    <a:pt x="1558404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558823" y="153162"/>
                  </a:lnTo>
                  <a:close/>
                </a:path>
                <a:path w="1592579" h="214630">
                  <a:moveTo>
                    <a:pt x="1560499" y="156210"/>
                  </a:moveTo>
                  <a:lnTo>
                    <a:pt x="1560080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560499" y="156210"/>
                  </a:lnTo>
                  <a:close/>
                </a:path>
                <a:path w="1592579" h="214630">
                  <a:moveTo>
                    <a:pt x="1562188" y="159258"/>
                  </a:moveTo>
                  <a:lnTo>
                    <a:pt x="1561769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562188" y="159258"/>
                  </a:lnTo>
                  <a:close/>
                </a:path>
                <a:path w="1592579" h="214630">
                  <a:moveTo>
                    <a:pt x="1563865" y="162306"/>
                  </a:moveTo>
                  <a:lnTo>
                    <a:pt x="1563446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563865" y="162306"/>
                  </a:lnTo>
                  <a:close/>
                </a:path>
                <a:path w="1592579" h="214630">
                  <a:moveTo>
                    <a:pt x="1565541" y="165354"/>
                  </a:moveTo>
                  <a:lnTo>
                    <a:pt x="1565122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565541" y="165354"/>
                  </a:lnTo>
                  <a:close/>
                </a:path>
                <a:path w="1592579" h="214630">
                  <a:moveTo>
                    <a:pt x="1567230" y="168402"/>
                  </a:moveTo>
                  <a:lnTo>
                    <a:pt x="1566811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567230" y="168402"/>
                  </a:lnTo>
                  <a:close/>
                </a:path>
                <a:path w="1592579" h="214630">
                  <a:moveTo>
                    <a:pt x="1568907" y="171450"/>
                  </a:moveTo>
                  <a:lnTo>
                    <a:pt x="1568488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568907" y="171450"/>
                  </a:lnTo>
                  <a:close/>
                </a:path>
                <a:path w="1592579" h="214630">
                  <a:moveTo>
                    <a:pt x="1570583" y="174498"/>
                  </a:moveTo>
                  <a:lnTo>
                    <a:pt x="1570164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570583" y="174498"/>
                  </a:lnTo>
                  <a:close/>
                </a:path>
                <a:path w="1592579" h="214630">
                  <a:moveTo>
                    <a:pt x="1572272" y="177546"/>
                  </a:moveTo>
                  <a:lnTo>
                    <a:pt x="1571853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572272" y="177546"/>
                  </a:lnTo>
                  <a:close/>
                </a:path>
                <a:path w="1592579" h="214630">
                  <a:moveTo>
                    <a:pt x="1573949" y="180594"/>
                  </a:moveTo>
                  <a:lnTo>
                    <a:pt x="1573530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573949" y="180594"/>
                  </a:lnTo>
                  <a:close/>
                </a:path>
                <a:path w="1592579" h="214630">
                  <a:moveTo>
                    <a:pt x="1575625" y="183642"/>
                  </a:moveTo>
                  <a:lnTo>
                    <a:pt x="1575206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575625" y="183642"/>
                  </a:lnTo>
                  <a:close/>
                </a:path>
                <a:path w="1592579" h="214630">
                  <a:moveTo>
                    <a:pt x="1577314" y="186690"/>
                  </a:moveTo>
                  <a:lnTo>
                    <a:pt x="1576895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577314" y="186690"/>
                  </a:lnTo>
                  <a:close/>
                </a:path>
                <a:path w="1592579" h="214630">
                  <a:moveTo>
                    <a:pt x="1578991" y="189738"/>
                  </a:moveTo>
                  <a:lnTo>
                    <a:pt x="1578571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578991" y="189738"/>
                  </a:lnTo>
                  <a:close/>
                </a:path>
                <a:path w="1592579" h="214630">
                  <a:moveTo>
                    <a:pt x="1580667" y="192786"/>
                  </a:moveTo>
                  <a:lnTo>
                    <a:pt x="1580248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580667" y="192786"/>
                  </a:lnTo>
                  <a:close/>
                </a:path>
                <a:path w="1592579" h="214630">
                  <a:moveTo>
                    <a:pt x="1582356" y="195834"/>
                  </a:moveTo>
                  <a:lnTo>
                    <a:pt x="1581937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582356" y="195834"/>
                  </a:lnTo>
                  <a:close/>
                </a:path>
                <a:path w="1592579" h="214630">
                  <a:moveTo>
                    <a:pt x="1584032" y="198882"/>
                  </a:moveTo>
                  <a:lnTo>
                    <a:pt x="1583613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584032" y="198882"/>
                  </a:lnTo>
                  <a:close/>
                </a:path>
                <a:path w="1592579" h="214630">
                  <a:moveTo>
                    <a:pt x="1585709" y="201930"/>
                  </a:moveTo>
                  <a:lnTo>
                    <a:pt x="1585290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585709" y="201930"/>
                  </a:lnTo>
                  <a:close/>
                </a:path>
                <a:path w="1592579" h="214630">
                  <a:moveTo>
                    <a:pt x="1587398" y="204978"/>
                  </a:moveTo>
                  <a:lnTo>
                    <a:pt x="1586979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587398" y="204978"/>
                  </a:lnTo>
                  <a:close/>
                </a:path>
                <a:path w="1592579" h="214630">
                  <a:moveTo>
                    <a:pt x="1589074" y="208026"/>
                  </a:moveTo>
                  <a:lnTo>
                    <a:pt x="1588655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589074" y="208026"/>
                  </a:lnTo>
                  <a:close/>
                </a:path>
                <a:path w="1592579" h="214630">
                  <a:moveTo>
                    <a:pt x="1590751" y="211074"/>
                  </a:moveTo>
                  <a:lnTo>
                    <a:pt x="1590332" y="210312"/>
                  </a:lnTo>
                  <a:lnTo>
                    <a:pt x="2108" y="210312"/>
                  </a:lnTo>
                  <a:lnTo>
                    <a:pt x="1676" y="211074"/>
                  </a:lnTo>
                  <a:lnTo>
                    <a:pt x="1590751" y="211074"/>
                  </a:lnTo>
                  <a:close/>
                </a:path>
                <a:path w="1592579" h="214630">
                  <a:moveTo>
                    <a:pt x="1592440" y="214122"/>
                  </a:moveTo>
                  <a:lnTo>
                    <a:pt x="1592021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592440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91191" y="2623565"/>
              <a:ext cx="1765300" cy="214629"/>
            </a:xfrm>
            <a:custGeom>
              <a:avLst/>
              <a:gdLst/>
              <a:ahLst/>
              <a:cxnLst/>
              <a:rect l="l" t="t" r="r" b="b"/>
              <a:pathLst>
                <a:path w="1765300" h="214630">
                  <a:moveTo>
                    <a:pt x="1678571" y="762"/>
                  </a:moveTo>
                  <a:lnTo>
                    <a:pt x="1678152" y="0"/>
                  </a:lnTo>
                  <a:lnTo>
                    <a:pt x="86550" y="0"/>
                  </a:lnTo>
                  <a:lnTo>
                    <a:pt x="86131" y="762"/>
                  </a:lnTo>
                  <a:lnTo>
                    <a:pt x="1678571" y="762"/>
                  </a:lnTo>
                  <a:close/>
                </a:path>
                <a:path w="1765300" h="214630">
                  <a:moveTo>
                    <a:pt x="1680248" y="3810"/>
                  </a:moveTo>
                  <a:lnTo>
                    <a:pt x="1679829" y="3048"/>
                  </a:lnTo>
                  <a:lnTo>
                    <a:pt x="84874" y="3048"/>
                  </a:lnTo>
                  <a:lnTo>
                    <a:pt x="84455" y="3810"/>
                  </a:lnTo>
                  <a:lnTo>
                    <a:pt x="1680248" y="3810"/>
                  </a:lnTo>
                  <a:close/>
                </a:path>
                <a:path w="1765300" h="214630">
                  <a:moveTo>
                    <a:pt x="1681937" y="6858"/>
                  </a:moveTo>
                  <a:lnTo>
                    <a:pt x="1681505" y="6096"/>
                  </a:lnTo>
                  <a:lnTo>
                    <a:pt x="83197" y="6096"/>
                  </a:lnTo>
                  <a:lnTo>
                    <a:pt x="82765" y="6858"/>
                  </a:lnTo>
                  <a:lnTo>
                    <a:pt x="1681937" y="6858"/>
                  </a:lnTo>
                  <a:close/>
                </a:path>
                <a:path w="1765300" h="214630">
                  <a:moveTo>
                    <a:pt x="1683613" y="9906"/>
                  </a:moveTo>
                  <a:lnTo>
                    <a:pt x="1683194" y="9144"/>
                  </a:lnTo>
                  <a:lnTo>
                    <a:pt x="81508" y="9144"/>
                  </a:lnTo>
                  <a:lnTo>
                    <a:pt x="81089" y="9906"/>
                  </a:lnTo>
                  <a:lnTo>
                    <a:pt x="1683613" y="9906"/>
                  </a:lnTo>
                  <a:close/>
                </a:path>
                <a:path w="1765300" h="214630">
                  <a:moveTo>
                    <a:pt x="1685290" y="12954"/>
                  </a:moveTo>
                  <a:lnTo>
                    <a:pt x="1684870" y="12192"/>
                  </a:lnTo>
                  <a:lnTo>
                    <a:pt x="79832" y="12192"/>
                  </a:lnTo>
                  <a:lnTo>
                    <a:pt x="79413" y="12954"/>
                  </a:lnTo>
                  <a:lnTo>
                    <a:pt x="1685290" y="12954"/>
                  </a:lnTo>
                  <a:close/>
                </a:path>
                <a:path w="1765300" h="214630">
                  <a:moveTo>
                    <a:pt x="1686979" y="16002"/>
                  </a:moveTo>
                  <a:lnTo>
                    <a:pt x="1686547" y="15240"/>
                  </a:lnTo>
                  <a:lnTo>
                    <a:pt x="78155" y="15240"/>
                  </a:lnTo>
                  <a:lnTo>
                    <a:pt x="77724" y="16002"/>
                  </a:lnTo>
                  <a:lnTo>
                    <a:pt x="1686979" y="16002"/>
                  </a:lnTo>
                  <a:close/>
                </a:path>
                <a:path w="1765300" h="214630">
                  <a:moveTo>
                    <a:pt x="1688655" y="19050"/>
                  </a:moveTo>
                  <a:lnTo>
                    <a:pt x="1688236" y="18288"/>
                  </a:lnTo>
                  <a:lnTo>
                    <a:pt x="76466" y="18288"/>
                  </a:lnTo>
                  <a:lnTo>
                    <a:pt x="76047" y="19050"/>
                  </a:lnTo>
                  <a:lnTo>
                    <a:pt x="1688655" y="19050"/>
                  </a:lnTo>
                  <a:close/>
                </a:path>
                <a:path w="1765300" h="214630">
                  <a:moveTo>
                    <a:pt x="1690331" y="22098"/>
                  </a:moveTo>
                  <a:lnTo>
                    <a:pt x="1689912" y="21336"/>
                  </a:lnTo>
                  <a:lnTo>
                    <a:pt x="74790" y="21336"/>
                  </a:lnTo>
                  <a:lnTo>
                    <a:pt x="74371" y="22098"/>
                  </a:lnTo>
                  <a:lnTo>
                    <a:pt x="1690331" y="22098"/>
                  </a:lnTo>
                  <a:close/>
                </a:path>
                <a:path w="1765300" h="214630">
                  <a:moveTo>
                    <a:pt x="1692021" y="25146"/>
                  </a:moveTo>
                  <a:lnTo>
                    <a:pt x="1691589" y="24384"/>
                  </a:lnTo>
                  <a:lnTo>
                    <a:pt x="73113" y="24384"/>
                  </a:lnTo>
                  <a:lnTo>
                    <a:pt x="72682" y="25146"/>
                  </a:lnTo>
                  <a:lnTo>
                    <a:pt x="1692021" y="25146"/>
                  </a:lnTo>
                  <a:close/>
                </a:path>
                <a:path w="1765300" h="214630">
                  <a:moveTo>
                    <a:pt x="1693697" y="28194"/>
                  </a:moveTo>
                  <a:lnTo>
                    <a:pt x="1693278" y="27432"/>
                  </a:lnTo>
                  <a:lnTo>
                    <a:pt x="71424" y="27432"/>
                  </a:lnTo>
                  <a:lnTo>
                    <a:pt x="71005" y="28194"/>
                  </a:lnTo>
                  <a:lnTo>
                    <a:pt x="1693697" y="28194"/>
                  </a:lnTo>
                  <a:close/>
                </a:path>
                <a:path w="1765300" h="214630">
                  <a:moveTo>
                    <a:pt x="1695373" y="31242"/>
                  </a:moveTo>
                  <a:lnTo>
                    <a:pt x="1694954" y="30480"/>
                  </a:lnTo>
                  <a:lnTo>
                    <a:pt x="69748" y="30480"/>
                  </a:lnTo>
                  <a:lnTo>
                    <a:pt x="69329" y="31242"/>
                  </a:lnTo>
                  <a:lnTo>
                    <a:pt x="1695373" y="31242"/>
                  </a:lnTo>
                  <a:close/>
                </a:path>
                <a:path w="1765300" h="214630">
                  <a:moveTo>
                    <a:pt x="1697062" y="34290"/>
                  </a:moveTo>
                  <a:lnTo>
                    <a:pt x="1696643" y="33528"/>
                  </a:lnTo>
                  <a:lnTo>
                    <a:pt x="68059" y="33528"/>
                  </a:lnTo>
                  <a:lnTo>
                    <a:pt x="67640" y="34290"/>
                  </a:lnTo>
                  <a:lnTo>
                    <a:pt x="1697062" y="34290"/>
                  </a:lnTo>
                  <a:close/>
                </a:path>
                <a:path w="1765300" h="214630">
                  <a:moveTo>
                    <a:pt x="1698739" y="37338"/>
                  </a:moveTo>
                  <a:lnTo>
                    <a:pt x="1698320" y="36576"/>
                  </a:lnTo>
                  <a:lnTo>
                    <a:pt x="66382" y="36576"/>
                  </a:lnTo>
                  <a:lnTo>
                    <a:pt x="65963" y="37338"/>
                  </a:lnTo>
                  <a:lnTo>
                    <a:pt x="1698739" y="37338"/>
                  </a:lnTo>
                  <a:close/>
                </a:path>
                <a:path w="1765300" h="214630">
                  <a:moveTo>
                    <a:pt x="1700415" y="40386"/>
                  </a:moveTo>
                  <a:lnTo>
                    <a:pt x="1699996" y="39624"/>
                  </a:lnTo>
                  <a:lnTo>
                    <a:pt x="64706" y="39624"/>
                  </a:lnTo>
                  <a:lnTo>
                    <a:pt x="64287" y="40386"/>
                  </a:lnTo>
                  <a:lnTo>
                    <a:pt x="1700415" y="40386"/>
                  </a:lnTo>
                  <a:close/>
                </a:path>
                <a:path w="1765300" h="214630">
                  <a:moveTo>
                    <a:pt x="1702104" y="43434"/>
                  </a:moveTo>
                  <a:lnTo>
                    <a:pt x="1701685" y="42672"/>
                  </a:lnTo>
                  <a:lnTo>
                    <a:pt x="63017" y="42672"/>
                  </a:lnTo>
                  <a:lnTo>
                    <a:pt x="62598" y="43434"/>
                  </a:lnTo>
                  <a:lnTo>
                    <a:pt x="1702104" y="43434"/>
                  </a:lnTo>
                  <a:close/>
                </a:path>
                <a:path w="1765300" h="214630">
                  <a:moveTo>
                    <a:pt x="1703781" y="46482"/>
                  </a:moveTo>
                  <a:lnTo>
                    <a:pt x="1703362" y="45720"/>
                  </a:lnTo>
                  <a:lnTo>
                    <a:pt x="61341" y="45720"/>
                  </a:lnTo>
                  <a:lnTo>
                    <a:pt x="60921" y="46482"/>
                  </a:lnTo>
                  <a:lnTo>
                    <a:pt x="1703781" y="46482"/>
                  </a:lnTo>
                  <a:close/>
                </a:path>
                <a:path w="1765300" h="214630">
                  <a:moveTo>
                    <a:pt x="1705457" y="49530"/>
                  </a:moveTo>
                  <a:lnTo>
                    <a:pt x="1705038" y="48768"/>
                  </a:lnTo>
                  <a:lnTo>
                    <a:pt x="59664" y="48768"/>
                  </a:lnTo>
                  <a:lnTo>
                    <a:pt x="59245" y="49530"/>
                  </a:lnTo>
                  <a:lnTo>
                    <a:pt x="1705457" y="49530"/>
                  </a:lnTo>
                  <a:close/>
                </a:path>
                <a:path w="1765300" h="214630">
                  <a:moveTo>
                    <a:pt x="1707146" y="52578"/>
                  </a:moveTo>
                  <a:lnTo>
                    <a:pt x="1706727" y="51816"/>
                  </a:lnTo>
                  <a:lnTo>
                    <a:pt x="57975" y="51816"/>
                  </a:lnTo>
                  <a:lnTo>
                    <a:pt x="57556" y="52578"/>
                  </a:lnTo>
                  <a:lnTo>
                    <a:pt x="1707146" y="52578"/>
                  </a:lnTo>
                  <a:close/>
                </a:path>
                <a:path w="1765300" h="214630">
                  <a:moveTo>
                    <a:pt x="1708823" y="55626"/>
                  </a:moveTo>
                  <a:lnTo>
                    <a:pt x="1708404" y="54864"/>
                  </a:lnTo>
                  <a:lnTo>
                    <a:pt x="56299" y="54864"/>
                  </a:lnTo>
                  <a:lnTo>
                    <a:pt x="55880" y="55626"/>
                  </a:lnTo>
                  <a:lnTo>
                    <a:pt x="1708823" y="55626"/>
                  </a:lnTo>
                  <a:close/>
                </a:path>
                <a:path w="1765300" h="214630">
                  <a:moveTo>
                    <a:pt x="1710499" y="58674"/>
                  </a:moveTo>
                  <a:lnTo>
                    <a:pt x="1710080" y="57912"/>
                  </a:lnTo>
                  <a:lnTo>
                    <a:pt x="54622" y="57912"/>
                  </a:lnTo>
                  <a:lnTo>
                    <a:pt x="54203" y="58674"/>
                  </a:lnTo>
                  <a:lnTo>
                    <a:pt x="1710499" y="58674"/>
                  </a:lnTo>
                  <a:close/>
                </a:path>
                <a:path w="1765300" h="214630">
                  <a:moveTo>
                    <a:pt x="1712188" y="61722"/>
                  </a:moveTo>
                  <a:lnTo>
                    <a:pt x="1711769" y="60960"/>
                  </a:lnTo>
                  <a:lnTo>
                    <a:pt x="52933" y="60960"/>
                  </a:lnTo>
                  <a:lnTo>
                    <a:pt x="52514" y="61722"/>
                  </a:lnTo>
                  <a:lnTo>
                    <a:pt x="1712188" y="61722"/>
                  </a:lnTo>
                  <a:close/>
                </a:path>
                <a:path w="1765300" h="214630">
                  <a:moveTo>
                    <a:pt x="1713865" y="64770"/>
                  </a:moveTo>
                  <a:lnTo>
                    <a:pt x="1713445" y="64008"/>
                  </a:lnTo>
                  <a:lnTo>
                    <a:pt x="51257" y="64008"/>
                  </a:lnTo>
                  <a:lnTo>
                    <a:pt x="50838" y="64770"/>
                  </a:lnTo>
                  <a:lnTo>
                    <a:pt x="1713865" y="64770"/>
                  </a:lnTo>
                  <a:close/>
                </a:path>
                <a:path w="1765300" h="214630">
                  <a:moveTo>
                    <a:pt x="1715541" y="67818"/>
                  </a:moveTo>
                  <a:lnTo>
                    <a:pt x="1715122" y="67056"/>
                  </a:lnTo>
                  <a:lnTo>
                    <a:pt x="49580" y="67056"/>
                  </a:lnTo>
                  <a:lnTo>
                    <a:pt x="49161" y="67818"/>
                  </a:lnTo>
                  <a:lnTo>
                    <a:pt x="1715541" y="67818"/>
                  </a:lnTo>
                  <a:close/>
                </a:path>
                <a:path w="1765300" h="214630">
                  <a:moveTo>
                    <a:pt x="1717230" y="70866"/>
                  </a:moveTo>
                  <a:lnTo>
                    <a:pt x="1716811" y="70104"/>
                  </a:lnTo>
                  <a:lnTo>
                    <a:pt x="47891" y="70104"/>
                  </a:lnTo>
                  <a:lnTo>
                    <a:pt x="47472" y="70866"/>
                  </a:lnTo>
                  <a:lnTo>
                    <a:pt x="1717230" y="70866"/>
                  </a:lnTo>
                  <a:close/>
                </a:path>
                <a:path w="1765300" h="214630">
                  <a:moveTo>
                    <a:pt x="1718906" y="73914"/>
                  </a:moveTo>
                  <a:lnTo>
                    <a:pt x="1718487" y="73152"/>
                  </a:lnTo>
                  <a:lnTo>
                    <a:pt x="46215" y="73152"/>
                  </a:lnTo>
                  <a:lnTo>
                    <a:pt x="45796" y="73914"/>
                  </a:lnTo>
                  <a:lnTo>
                    <a:pt x="1718906" y="73914"/>
                  </a:lnTo>
                  <a:close/>
                </a:path>
                <a:path w="1765300" h="214630">
                  <a:moveTo>
                    <a:pt x="1720583" y="76962"/>
                  </a:moveTo>
                  <a:lnTo>
                    <a:pt x="1720164" y="76200"/>
                  </a:lnTo>
                  <a:lnTo>
                    <a:pt x="44538" y="76200"/>
                  </a:lnTo>
                  <a:lnTo>
                    <a:pt x="44119" y="76962"/>
                  </a:lnTo>
                  <a:lnTo>
                    <a:pt x="1720583" y="76962"/>
                  </a:lnTo>
                  <a:close/>
                </a:path>
                <a:path w="1765300" h="214630">
                  <a:moveTo>
                    <a:pt x="1722272" y="80010"/>
                  </a:moveTo>
                  <a:lnTo>
                    <a:pt x="1721853" y="79248"/>
                  </a:lnTo>
                  <a:lnTo>
                    <a:pt x="42849" y="79248"/>
                  </a:lnTo>
                  <a:lnTo>
                    <a:pt x="42430" y="80010"/>
                  </a:lnTo>
                  <a:lnTo>
                    <a:pt x="1722272" y="80010"/>
                  </a:lnTo>
                  <a:close/>
                </a:path>
                <a:path w="1765300" h="214630">
                  <a:moveTo>
                    <a:pt x="1723948" y="83058"/>
                  </a:moveTo>
                  <a:lnTo>
                    <a:pt x="1723529" y="82296"/>
                  </a:lnTo>
                  <a:lnTo>
                    <a:pt x="41173" y="82296"/>
                  </a:lnTo>
                  <a:lnTo>
                    <a:pt x="40754" y="83058"/>
                  </a:lnTo>
                  <a:lnTo>
                    <a:pt x="1723948" y="83058"/>
                  </a:lnTo>
                  <a:close/>
                </a:path>
                <a:path w="1765300" h="214630">
                  <a:moveTo>
                    <a:pt x="1725625" y="86106"/>
                  </a:moveTo>
                  <a:lnTo>
                    <a:pt x="1725206" y="85344"/>
                  </a:lnTo>
                  <a:lnTo>
                    <a:pt x="39497" y="85344"/>
                  </a:lnTo>
                  <a:lnTo>
                    <a:pt x="39077" y="86106"/>
                  </a:lnTo>
                  <a:lnTo>
                    <a:pt x="1725625" y="86106"/>
                  </a:lnTo>
                  <a:close/>
                </a:path>
                <a:path w="1765300" h="214630">
                  <a:moveTo>
                    <a:pt x="1727314" y="89154"/>
                  </a:moveTo>
                  <a:lnTo>
                    <a:pt x="1726895" y="88392"/>
                  </a:lnTo>
                  <a:lnTo>
                    <a:pt x="37807" y="88392"/>
                  </a:lnTo>
                  <a:lnTo>
                    <a:pt x="37388" y="89154"/>
                  </a:lnTo>
                  <a:lnTo>
                    <a:pt x="1727314" y="89154"/>
                  </a:lnTo>
                  <a:close/>
                </a:path>
                <a:path w="1765300" h="214630">
                  <a:moveTo>
                    <a:pt x="1728990" y="92202"/>
                  </a:moveTo>
                  <a:lnTo>
                    <a:pt x="1728571" y="91440"/>
                  </a:lnTo>
                  <a:lnTo>
                    <a:pt x="36131" y="91440"/>
                  </a:lnTo>
                  <a:lnTo>
                    <a:pt x="35712" y="92202"/>
                  </a:lnTo>
                  <a:lnTo>
                    <a:pt x="1728990" y="92202"/>
                  </a:lnTo>
                  <a:close/>
                </a:path>
                <a:path w="1765300" h="214630">
                  <a:moveTo>
                    <a:pt x="1730667" y="95250"/>
                  </a:moveTo>
                  <a:lnTo>
                    <a:pt x="1730248" y="94488"/>
                  </a:lnTo>
                  <a:lnTo>
                    <a:pt x="34455" y="94488"/>
                  </a:lnTo>
                  <a:lnTo>
                    <a:pt x="34036" y="95250"/>
                  </a:lnTo>
                  <a:lnTo>
                    <a:pt x="1730667" y="95250"/>
                  </a:lnTo>
                  <a:close/>
                </a:path>
                <a:path w="1765300" h="214630">
                  <a:moveTo>
                    <a:pt x="1732356" y="98298"/>
                  </a:moveTo>
                  <a:lnTo>
                    <a:pt x="1731937" y="97536"/>
                  </a:lnTo>
                  <a:lnTo>
                    <a:pt x="32766" y="97536"/>
                  </a:lnTo>
                  <a:lnTo>
                    <a:pt x="32346" y="98298"/>
                  </a:lnTo>
                  <a:lnTo>
                    <a:pt x="1732356" y="98298"/>
                  </a:lnTo>
                  <a:close/>
                </a:path>
                <a:path w="1765300" h="214630">
                  <a:moveTo>
                    <a:pt x="1734032" y="101346"/>
                  </a:moveTo>
                  <a:lnTo>
                    <a:pt x="1733613" y="100584"/>
                  </a:lnTo>
                  <a:lnTo>
                    <a:pt x="31089" y="100584"/>
                  </a:lnTo>
                  <a:lnTo>
                    <a:pt x="30670" y="101346"/>
                  </a:lnTo>
                  <a:lnTo>
                    <a:pt x="1734032" y="101346"/>
                  </a:lnTo>
                  <a:close/>
                </a:path>
                <a:path w="1765300" h="214630">
                  <a:moveTo>
                    <a:pt x="1734451" y="213360"/>
                  </a:moveTo>
                  <a:lnTo>
                    <a:pt x="30251" y="213360"/>
                  </a:lnTo>
                  <a:lnTo>
                    <a:pt x="30670" y="214122"/>
                  </a:lnTo>
                  <a:lnTo>
                    <a:pt x="1734032" y="214122"/>
                  </a:lnTo>
                  <a:lnTo>
                    <a:pt x="1734451" y="213360"/>
                  </a:lnTo>
                  <a:close/>
                </a:path>
                <a:path w="1765300" h="214630">
                  <a:moveTo>
                    <a:pt x="1735709" y="104394"/>
                  </a:moveTo>
                  <a:lnTo>
                    <a:pt x="1735289" y="103632"/>
                  </a:lnTo>
                  <a:lnTo>
                    <a:pt x="29413" y="103632"/>
                  </a:lnTo>
                  <a:lnTo>
                    <a:pt x="28981" y="104394"/>
                  </a:lnTo>
                  <a:lnTo>
                    <a:pt x="1735709" y="104394"/>
                  </a:lnTo>
                  <a:close/>
                </a:path>
                <a:path w="1765300" h="214630">
                  <a:moveTo>
                    <a:pt x="1736140" y="210312"/>
                  </a:moveTo>
                  <a:lnTo>
                    <a:pt x="28562" y="210312"/>
                  </a:lnTo>
                  <a:lnTo>
                    <a:pt x="28981" y="211074"/>
                  </a:lnTo>
                  <a:lnTo>
                    <a:pt x="1735709" y="211074"/>
                  </a:lnTo>
                  <a:lnTo>
                    <a:pt x="1736140" y="210312"/>
                  </a:lnTo>
                  <a:close/>
                </a:path>
                <a:path w="1765300" h="214630">
                  <a:moveTo>
                    <a:pt x="1737398" y="107442"/>
                  </a:moveTo>
                  <a:lnTo>
                    <a:pt x="1736979" y="106680"/>
                  </a:lnTo>
                  <a:lnTo>
                    <a:pt x="27724" y="106680"/>
                  </a:lnTo>
                  <a:lnTo>
                    <a:pt x="27305" y="107442"/>
                  </a:lnTo>
                  <a:lnTo>
                    <a:pt x="1737398" y="107442"/>
                  </a:lnTo>
                  <a:close/>
                </a:path>
                <a:path w="1765300" h="214630">
                  <a:moveTo>
                    <a:pt x="1737817" y="207264"/>
                  </a:moveTo>
                  <a:lnTo>
                    <a:pt x="26885" y="207264"/>
                  </a:lnTo>
                  <a:lnTo>
                    <a:pt x="27305" y="208026"/>
                  </a:lnTo>
                  <a:lnTo>
                    <a:pt x="1737398" y="208026"/>
                  </a:lnTo>
                  <a:lnTo>
                    <a:pt x="1737817" y="207264"/>
                  </a:lnTo>
                  <a:close/>
                </a:path>
                <a:path w="1765300" h="214630">
                  <a:moveTo>
                    <a:pt x="1739074" y="110490"/>
                  </a:moveTo>
                  <a:lnTo>
                    <a:pt x="1738655" y="109728"/>
                  </a:lnTo>
                  <a:lnTo>
                    <a:pt x="26047" y="109728"/>
                  </a:lnTo>
                  <a:lnTo>
                    <a:pt x="25628" y="110490"/>
                  </a:lnTo>
                  <a:lnTo>
                    <a:pt x="1739074" y="110490"/>
                  </a:lnTo>
                  <a:close/>
                </a:path>
                <a:path w="1765300" h="214630">
                  <a:moveTo>
                    <a:pt x="1739493" y="204216"/>
                  </a:moveTo>
                  <a:lnTo>
                    <a:pt x="25209" y="204216"/>
                  </a:lnTo>
                  <a:lnTo>
                    <a:pt x="25628" y="204978"/>
                  </a:lnTo>
                  <a:lnTo>
                    <a:pt x="1739074" y="204978"/>
                  </a:lnTo>
                  <a:lnTo>
                    <a:pt x="1739493" y="204216"/>
                  </a:lnTo>
                  <a:close/>
                </a:path>
                <a:path w="1765300" h="214630">
                  <a:moveTo>
                    <a:pt x="1740763" y="113538"/>
                  </a:moveTo>
                  <a:lnTo>
                    <a:pt x="1740331" y="112776"/>
                  </a:lnTo>
                  <a:lnTo>
                    <a:pt x="24371" y="112776"/>
                  </a:lnTo>
                  <a:lnTo>
                    <a:pt x="23939" y="113538"/>
                  </a:lnTo>
                  <a:lnTo>
                    <a:pt x="1740763" y="113538"/>
                  </a:lnTo>
                  <a:close/>
                </a:path>
                <a:path w="1765300" h="214630">
                  <a:moveTo>
                    <a:pt x="1741182" y="201168"/>
                  </a:moveTo>
                  <a:lnTo>
                    <a:pt x="23520" y="201168"/>
                  </a:lnTo>
                  <a:lnTo>
                    <a:pt x="23939" y="201930"/>
                  </a:lnTo>
                  <a:lnTo>
                    <a:pt x="1740763" y="201930"/>
                  </a:lnTo>
                  <a:lnTo>
                    <a:pt x="1741182" y="201168"/>
                  </a:lnTo>
                  <a:close/>
                </a:path>
                <a:path w="1765300" h="214630">
                  <a:moveTo>
                    <a:pt x="1742440" y="116586"/>
                  </a:moveTo>
                  <a:lnTo>
                    <a:pt x="1742020" y="115824"/>
                  </a:lnTo>
                  <a:lnTo>
                    <a:pt x="22682" y="115824"/>
                  </a:lnTo>
                  <a:lnTo>
                    <a:pt x="22263" y="116586"/>
                  </a:lnTo>
                  <a:lnTo>
                    <a:pt x="1742440" y="116586"/>
                  </a:lnTo>
                  <a:close/>
                </a:path>
                <a:path w="1765300" h="214630">
                  <a:moveTo>
                    <a:pt x="1742859" y="198120"/>
                  </a:moveTo>
                  <a:lnTo>
                    <a:pt x="21844" y="198120"/>
                  </a:lnTo>
                  <a:lnTo>
                    <a:pt x="22263" y="198882"/>
                  </a:lnTo>
                  <a:lnTo>
                    <a:pt x="1742440" y="198882"/>
                  </a:lnTo>
                  <a:lnTo>
                    <a:pt x="1742859" y="198120"/>
                  </a:lnTo>
                  <a:close/>
                </a:path>
                <a:path w="1765300" h="214630">
                  <a:moveTo>
                    <a:pt x="1744116" y="119634"/>
                  </a:moveTo>
                  <a:lnTo>
                    <a:pt x="1743697" y="118872"/>
                  </a:lnTo>
                  <a:lnTo>
                    <a:pt x="21005" y="118872"/>
                  </a:lnTo>
                  <a:lnTo>
                    <a:pt x="20586" y="119634"/>
                  </a:lnTo>
                  <a:lnTo>
                    <a:pt x="1744116" y="119634"/>
                  </a:lnTo>
                  <a:close/>
                </a:path>
                <a:path w="1765300" h="214630">
                  <a:moveTo>
                    <a:pt x="1744535" y="195072"/>
                  </a:moveTo>
                  <a:lnTo>
                    <a:pt x="20167" y="195072"/>
                  </a:lnTo>
                  <a:lnTo>
                    <a:pt x="20586" y="195834"/>
                  </a:lnTo>
                  <a:lnTo>
                    <a:pt x="1744116" y="195834"/>
                  </a:lnTo>
                  <a:lnTo>
                    <a:pt x="1744535" y="195072"/>
                  </a:lnTo>
                  <a:close/>
                </a:path>
                <a:path w="1765300" h="214630">
                  <a:moveTo>
                    <a:pt x="1745805" y="122682"/>
                  </a:moveTo>
                  <a:lnTo>
                    <a:pt x="1745373" y="121920"/>
                  </a:lnTo>
                  <a:lnTo>
                    <a:pt x="19329" y="121920"/>
                  </a:lnTo>
                  <a:lnTo>
                    <a:pt x="18897" y="122682"/>
                  </a:lnTo>
                  <a:lnTo>
                    <a:pt x="1745805" y="122682"/>
                  </a:lnTo>
                  <a:close/>
                </a:path>
                <a:path w="1765300" h="214630">
                  <a:moveTo>
                    <a:pt x="1746224" y="192024"/>
                  </a:moveTo>
                  <a:lnTo>
                    <a:pt x="18478" y="192024"/>
                  </a:lnTo>
                  <a:lnTo>
                    <a:pt x="18897" y="192786"/>
                  </a:lnTo>
                  <a:lnTo>
                    <a:pt x="1745805" y="192786"/>
                  </a:lnTo>
                  <a:lnTo>
                    <a:pt x="1746224" y="192024"/>
                  </a:lnTo>
                  <a:close/>
                </a:path>
                <a:path w="1765300" h="214630">
                  <a:moveTo>
                    <a:pt x="1747481" y="125730"/>
                  </a:moveTo>
                  <a:lnTo>
                    <a:pt x="1747062" y="124968"/>
                  </a:lnTo>
                  <a:lnTo>
                    <a:pt x="17640" y="124968"/>
                  </a:lnTo>
                  <a:lnTo>
                    <a:pt x="17221" y="125730"/>
                  </a:lnTo>
                  <a:lnTo>
                    <a:pt x="1747481" y="125730"/>
                  </a:lnTo>
                  <a:close/>
                </a:path>
                <a:path w="1765300" h="214630">
                  <a:moveTo>
                    <a:pt x="1747901" y="188976"/>
                  </a:moveTo>
                  <a:lnTo>
                    <a:pt x="16802" y="188976"/>
                  </a:lnTo>
                  <a:lnTo>
                    <a:pt x="17221" y="189738"/>
                  </a:lnTo>
                  <a:lnTo>
                    <a:pt x="1747481" y="189738"/>
                  </a:lnTo>
                  <a:lnTo>
                    <a:pt x="1747901" y="188976"/>
                  </a:lnTo>
                  <a:close/>
                </a:path>
                <a:path w="1765300" h="214630">
                  <a:moveTo>
                    <a:pt x="1749158" y="128778"/>
                  </a:moveTo>
                  <a:lnTo>
                    <a:pt x="1748739" y="128016"/>
                  </a:lnTo>
                  <a:lnTo>
                    <a:pt x="15963" y="128016"/>
                  </a:lnTo>
                  <a:lnTo>
                    <a:pt x="15544" y="128778"/>
                  </a:lnTo>
                  <a:lnTo>
                    <a:pt x="1749158" y="128778"/>
                  </a:lnTo>
                  <a:close/>
                </a:path>
                <a:path w="1765300" h="214630">
                  <a:moveTo>
                    <a:pt x="1749577" y="185928"/>
                  </a:moveTo>
                  <a:lnTo>
                    <a:pt x="15125" y="185928"/>
                  </a:lnTo>
                  <a:lnTo>
                    <a:pt x="15544" y="186690"/>
                  </a:lnTo>
                  <a:lnTo>
                    <a:pt x="1749158" y="186690"/>
                  </a:lnTo>
                  <a:lnTo>
                    <a:pt x="1749577" y="185928"/>
                  </a:lnTo>
                  <a:close/>
                </a:path>
                <a:path w="1765300" h="214630">
                  <a:moveTo>
                    <a:pt x="1750847" y="131826"/>
                  </a:moveTo>
                  <a:lnTo>
                    <a:pt x="1750415" y="131064"/>
                  </a:lnTo>
                  <a:lnTo>
                    <a:pt x="14274" y="131064"/>
                  </a:lnTo>
                  <a:lnTo>
                    <a:pt x="13855" y="131826"/>
                  </a:lnTo>
                  <a:lnTo>
                    <a:pt x="1750847" y="131826"/>
                  </a:lnTo>
                  <a:close/>
                </a:path>
                <a:path w="1765300" h="214630">
                  <a:moveTo>
                    <a:pt x="1751266" y="182880"/>
                  </a:moveTo>
                  <a:lnTo>
                    <a:pt x="13436" y="182880"/>
                  </a:lnTo>
                  <a:lnTo>
                    <a:pt x="13855" y="183642"/>
                  </a:lnTo>
                  <a:lnTo>
                    <a:pt x="1750847" y="183642"/>
                  </a:lnTo>
                  <a:lnTo>
                    <a:pt x="1751266" y="182880"/>
                  </a:lnTo>
                  <a:close/>
                </a:path>
                <a:path w="1765300" h="214630">
                  <a:moveTo>
                    <a:pt x="1752523" y="134874"/>
                  </a:moveTo>
                  <a:lnTo>
                    <a:pt x="1752104" y="134112"/>
                  </a:lnTo>
                  <a:lnTo>
                    <a:pt x="12598" y="134112"/>
                  </a:lnTo>
                  <a:lnTo>
                    <a:pt x="12179" y="134874"/>
                  </a:lnTo>
                  <a:lnTo>
                    <a:pt x="1752523" y="134874"/>
                  </a:lnTo>
                  <a:close/>
                </a:path>
                <a:path w="1765300" h="214630">
                  <a:moveTo>
                    <a:pt x="1752942" y="179832"/>
                  </a:moveTo>
                  <a:lnTo>
                    <a:pt x="11760" y="179832"/>
                  </a:lnTo>
                  <a:lnTo>
                    <a:pt x="12179" y="180594"/>
                  </a:lnTo>
                  <a:lnTo>
                    <a:pt x="1752523" y="180594"/>
                  </a:lnTo>
                  <a:lnTo>
                    <a:pt x="1752942" y="179832"/>
                  </a:lnTo>
                  <a:close/>
                </a:path>
                <a:path w="1765300" h="214630">
                  <a:moveTo>
                    <a:pt x="1754200" y="137922"/>
                  </a:moveTo>
                  <a:lnTo>
                    <a:pt x="1753781" y="137160"/>
                  </a:lnTo>
                  <a:lnTo>
                    <a:pt x="10922" y="137160"/>
                  </a:lnTo>
                  <a:lnTo>
                    <a:pt x="10502" y="137922"/>
                  </a:lnTo>
                  <a:lnTo>
                    <a:pt x="1754200" y="137922"/>
                  </a:lnTo>
                  <a:close/>
                </a:path>
                <a:path w="1765300" h="214630">
                  <a:moveTo>
                    <a:pt x="1754619" y="176784"/>
                  </a:moveTo>
                  <a:lnTo>
                    <a:pt x="10083" y="176784"/>
                  </a:lnTo>
                  <a:lnTo>
                    <a:pt x="10502" y="177546"/>
                  </a:lnTo>
                  <a:lnTo>
                    <a:pt x="1754200" y="177546"/>
                  </a:lnTo>
                  <a:lnTo>
                    <a:pt x="1754619" y="176784"/>
                  </a:lnTo>
                  <a:close/>
                </a:path>
                <a:path w="1765300" h="214630">
                  <a:moveTo>
                    <a:pt x="1755889" y="140970"/>
                  </a:moveTo>
                  <a:lnTo>
                    <a:pt x="1755470" y="140208"/>
                  </a:lnTo>
                  <a:lnTo>
                    <a:pt x="9232" y="140208"/>
                  </a:lnTo>
                  <a:lnTo>
                    <a:pt x="8813" y="140970"/>
                  </a:lnTo>
                  <a:lnTo>
                    <a:pt x="1755889" y="140970"/>
                  </a:lnTo>
                  <a:close/>
                </a:path>
                <a:path w="1765300" h="214630">
                  <a:moveTo>
                    <a:pt x="1756308" y="173736"/>
                  </a:moveTo>
                  <a:lnTo>
                    <a:pt x="8394" y="173736"/>
                  </a:lnTo>
                  <a:lnTo>
                    <a:pt x="8813" y="174498"/>
                  </a:lnTo>
                  <a:lnTo>
                    <a:pt x="1755889" y="174498"/>
                  </a:lnTo>
                  <a:lnTo>
                    <a:pt x="1756308" y="173736"/>
                  </a:lnTo>
                  <a:close/>
                </a:path>
                <a:path w="1765300" h="214630">
                  <a:moveTo>
                    <a:pt x="1757565" y="144018"/>
                  </a:moveTo>
                  <a:lnTo>
                    <a:pt x="1757146" y="143256"/>
                  </a:lnTo>
                  <a:lnTo>
                    <a:pt x="7556" y="143256"/>
                  </a:lnTo>
                  <a:lnTo>
                    <a:pt x="7137" y="144018"/>
                  </a:lnTo>
                  <a:lnTo>
                    <a:pt x="1757565" y="144018"/>
                  </a:lnTo>
                  <a:close/>
                </a:path>
                <a:path w="1765300" h="214630">
                  <a:moveTo>
                    <a:pt x="1757984" y="170688"/>
                  </a:moveTo>
                  <a:lnTo>
                    <a:pt x="6718" y="170688"/>
                  </a:lnTo>
                  <a:lnTo>
                    <a:pt x="7137" y="171450"/>
                  </a:lnTo>
                  <a:lnTo>
                    <a:pt x="1757565" y="171450"/>
                  </a:lnTo>
                  <a:lnTo>
                    <a:pt x="1757984" y="170688"/>
                  </a:lnTo>
                  <a:close/>
                </a:path>
                <a:path w="1765300" h="214630">
                  <a:moveTo>
                    <a:pt x="1759242" y="147066"/>
                  </a:moveTo>
                  <a:lnTo>
                    <a:pt x="1758823" y="146304"/>
                  </a:lnTo>
                  <a:lnTo>
                    <a:pt x="5880" y="146304"/>
                  </a:lnTo>
                  <a:lnTo>
                    <a:pt x="5461" y="147066"/>
                  </a:lnTo>
                  <a:lnTo>
                    <a:pt x="1759242" y="147066"/>
                  </a:lnTo>
                  <a:close/>
                </a:path>
                <a:path w="1765300" h="214630">
                  <a:moveTo>
                    <a:pt x="1759661" y="167640"/>
                  </a:moveTo>
                  <a:lnTo>
                    <a:pt x="5041" y="167640"/>
                  </a:lnTo>
                  <a:lnTo>
                    <a:pt x="5461" y="168402"/>
                  </a:lnTo>
                  <a:lnTo>
                    <a:pt x="1759242" y="168402"/>
                  </a:lnTo>
                  <a:lnTo>
                    <a:pt x="1759661" y="167640"/>
                  </a:lnTo>
                  <a:close/>
                </a:path>
                <a:path w="1765300" h="214630">
                  <a:moveTo>
                    <a:pt x="1760931" y="150114"/>
                  </a:moveTo>
                  <a:lnTo>
                    <a:pt x="1760512" y="149352"/>
                  </a:lnTo>
                  <a:lnTo>
                    <a:pt x="4191" y="149352"/>
                  </a:lnTo>
                  <a:lnTo>
                    <a:pt x="3771" y="150114"/>
                  </a:lnTo>
                  <a:lnTo>
                    <a:pt x="1760931" y="150114"/>
                  </a:lnTo>
                  <a:close/>
                </a:path>
                <a:path w="1765300" h="214630">
                  <a:moveTo>
                    <a:pt x="1761350" y="164592"/>
                  </a:moveTo>
                  <a:lnTo>
                    <a:pt x="3352" y="164592"/>
                  </a:lnTo>
                  <a:lnTo>
                    <a:pt x="3771" y="165354"/>
                  </a:lnTo>
                  <a:lnTo>
                    <a:pt x="1760931" y="165354"/>
                  </a:lnTo>
                  <a:lnTo>
                    <a:pt x="1761350" y="164592"/>
                  </a:lnTo>
                  <a:close/>
                </a:path>
                <a:path w="1765300" h="214630">
                  <a:moveTo>
                    <a:pt x="1762607" y="153162"/>
                  </a:moveTo>
                  <a:lnTo>
                    <a:pt x="1762188" y="152400"/>
                  </a:lnTo>
                  <a:lnTo>
                    <a:pt x="2514" y="152400"/>
                  </a:lnTo>
                  <a:lnTo>
                    <a:pt x="2095" y="153162"/>
                  </a:lnTo>
                  <a:lnTo>
                    <a:pt x="1762607" y="153162"/>
                  </a:lnTo>
                  <a:close/>
                </a:path>
                <a:path w="1765300" h="214630">
                  <a:moveTo>
                    <a:pt x="1763026" y="161544"/>
                  </a:moveTo>
                  <a:lnTo>
                    <a:pt x="1676" y="161544"/>
                  </a:lnTo>
                  <a:lnTo>
                    <a:pt x="2095" y="162306"/>
                  </a:lnTo>
                  <a:lnTo>
                    <a:pt x="1762607" y="162306"/>
                  </a:lnTo>
                  <a:lnTo>
                    <a:pt x="1763026" y="161544"/>
                  </a:lnTo>
                  <a:close/>
                </a:path>
                <a:path w="1765300" h="214630">
                  <a:moveTo>
                    <a:pt x="1764284" y="156210"/>
                  </a:moveTo>
                  <a:lnTo>
                    <a:pt x="1763864" y="155448"/>
                  </a:lnTo>
                  <a:lnTo>
                    <a:pt x="838" y="155448"/>
                  </a:lnTo>
                  <a:lnTo>
                    <a:pt x="419" y="156210"/>
                  </a:lnTo>
                  <a:lnTo>
                    <a:pt x="1764284" y="156210"/>
                  </a:lnTo>
                  <a:close/>
                </a:path>
                <a:path w="1765300" h="214630">
                  <a:moveTo>
                    <a:pt x="1764703" y="158496"/>
                  </a:moveTo>
                  <a:lnTo>
                    <a:pt x="0" y="158496"/>
                  </a:lnTo>
                  <a:lnTo>
                    <a:pt x="419" y="159258"/>
                  </a:lnTo>
                  <a:lnTo>
                    <a:pt x="1764284" y="159258"/>
                  </a:lnTo>
                  <a:lnTo>
                    <a:pt x="1764703" y="158496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21442" y="2836925"/>
              <a:ext cx="1704339" cy="214629"/>
            </a:xfrm>
            <a:custGeom>
              <a:avLst/>
              <a:gdLst/>
              <a:ahLst/>
              <a:cxnLst/>
              <a:rect l="l" t="t" r="r" b="b"/>
              <a:pathLst>
                <a:path w="1704339" h="214630">
                  <a:moveTo>
                    <a:pt x="1586547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586128" y="214122"/>
                  </a:lnTo>
                  <a:lnTo>
                    <a:pt x="1586547" y="213360"/>
                  </a:lnTo>
                  <a:close/>
                </a:path>
                <a:path w="1704339" h="214630">
                  <a:moveTo>
                    <a:pt x="1588236" y="210312"/>
                  </a:moveTo>
                  <a:lnTo>
                    <a:pt x="115963" y="210312"/>
                  </a:lnTo>
                  <a:lnTo>
                    <a:pt x="116382" y="211074"/>
                  </a:lnTo>
                  <a:lnTo>
                    <a:pt x="1587804" y="211074"/>
                  </a:lnTo>
                  <a:lnTo>
                    <a:pt x="1588236" y="210312"/>
                  </a:lnTo>
                  <a:close/>
                </a:path>
                <a:path w="1704339" h="214630">
                  <a:moveTo>
                    <a:pt x="1589913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589493" y="208026"/>
                  </a:lnTo>
                  <a:lnTo>
                    <a:pt x="1589913" y="207264"/>
                  </a:lnTo>
                  <a:close/>
                </a:path>
                <a:path w="1704339" h="214630">
                  <a:moveTo>
                    <a:pt x="1591589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591170" y="204978"/>
                  </a:lnTo>
                  <a:lnTo>
                    <a:pt x="1591589" y="204216"/>
                  </a:lnTo>
                  <a:close/>
                </a:path>
                <a:path w="1704339" h="214630">
                  <a:moveTo>
                    <a:pt x="1593278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592859" y="201930"/>
                  </a:lnTo>
                  <a:lnTo>
                    <a:pt x="1593278" y="201168"/>
                  </a:lnTo>
                  <a:close/>
                </a:path>
                <a:path w="1704339" h="214630">
                  <a:moveTo>
                    <a:pt x="1594954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594535" y="198882"/>
                  </a:lnTo>
                  <a:lnTo>
                    <a:pt x="1594954" y="198120"/>
                  </a:lnTo>
                  <a:close/>
                </a:path>
                <a:path w="1704339" h="214630">
                  <a:moveTo>
                    <a:pt x="1596631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596212" y="195834"/>
                  </a:lnTo>
                  <a:lnTo>
                    <a:pt x="1596631" y="195072"/>
                  </a:lnTo>
                  <a:close/>
                </a:path>
                <a:path w="1704339" h="214630">
                  <a:moveTo>
                    <a:pt x="1598320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597901" y="192786"/>
                  </a:lnTo>
                  <a:lnTo>
                    <a:pt x="1598320" y="192024"/>
                  </a:lnTo>
                  <a:close/>
                </a:path>
                <a:path w="1704339" h="214630">
                  <a:moveTo>
                    <a:pt x="1599996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599577" y="189738"/>
                  </a:lnTo>
                  <a:lnTo>
                    <a:pt x="1599996" y="188976"/>
                  </a:lnTo>
                  <a:close/>
                </a:path>
                <a:path w="1704339" h="214630">
                  <a:moveTo>
                    <a:pt x="1601673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601254" y="186690"/>
                  </a:lnTo>
                  <a:lnTo>
                    <a:pt x="1601673" y="185928"/>
                  </a:lnTo>
                  <a:close/>
                </a:path>
                <a:path w="1704339" h="214630">
                  <a:moveTo>
                    <a:pt x="1603362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602943" y="183642"/>
                  </a:lnTo>
                  <a:lnTo>
                    <a:pt x="1603362" y="182880"/>
                  </a:lnTo>
                  <a:close/>
                </a:path>
                <a:path w="1704339" h="214630">
                  <a:moveTo>
                    <a:pt x="1605038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604619" y="180594"/>
                  </a:lnTo>
                  <a:lnTo>
                    <a:pt x="1605038" y="179832"/>
                  </a:lnTo>
                  <a:close/>
                </a:path>
                <a:path w="1704339" h="214630">
                  <a:moveTo>
                    <a:pt x="1606715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606296" y="177546"/>
                  </a:lnTo>
                  <a:lnTo>
                    <a:pt x="1606715" y="176784"/>
                  </a:lnTo>
                  <a:close/>
                </a:path>
                <a:path w="1704339" h="214630">
                  <a:moveTo>
                    <a:pt x="1608404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607985" y="174498"/>
                  </a:lnTo>
                  <a:lnTo>
                    <a:pt x="1608404" y="173736"/>
                  </a:lnTo>
                  <a:close/>
                </a:path>
                <a:path w="1704339" h="214630">
                  <a:moveTo>
                    <a:pt x="1610080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609661" y="171450"/>
                  </a:lnTo>
                  <a:lnTo>
                    <a:pt x="1610080" y="170688"/>
                  </a:lnTo>
                  <a:close/>
                </a:path>
                <a:path w="1704339" h="214630">
                  <a:moveTo>
                    <a:pt x="1611757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611337" y="168402"/>
                  </a:lnTo>
                  <a:lnTo>
                    <a:pt x="1611757" y="167640"/>
                  </a:lnTo>
                  <a:close/>
                </a:path>
                <a:path w="1704339" h="214630">
                  <a:moveTo>
                    <a:pt x="1613446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613027" y="165354"/>
                  </a:lnTo>
                  <a:lnTo>
                    <a:pt x="1613446" y="164592"/>
                  </a:lnTo>
                  <a:close/>
                </a:path>
                <a:path w="1704339" h="214630">
                  <a:moveTo>
                    <a:pt x="1615122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614703" y="162306"/>
                  </a:lnTo>
                  <a:lnTo>
                    <a:pt x="1615122" y="161544"/>
                  </a:lnTo>
                  <a:close/>
                </a:path>
                <a:path w="1704339" h="214630">
                  <a:moveTo>
                    <a:pt x="1616798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616379" y="159258"/>
                  </a:lnTo>
                  <a:lnTo>
                    <a:pt x="1616798" y="158496"/>
                  </a:lnTo>
                  <a:close/>
                </a:path>
                <a:path w="1704339" h="214630">
                  <a:moveTo>
                    <a:pt x="1618488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618068" y="156210"/>
                  </a:lnTo>
                  <a:lnTo>
                    <a:pt x="1618488" y="155448"/>
                  </a:lnTo>
                  <a:close/>
                </a:path>
                <a:path w="1704339" h="214630">
                  <a:moveTo>
                    <a:pt x="1620164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619745" y="153162"/>
                  </a:lnTo>
                  <a:lnTo>
                    <a:pt x="1620164" y="152400"/>
                  </a:lnTo>
                  <a:close/>
                </a:path>
                <a:path w="1704339" h="214630">
                  <a:moveTo>
                    <a:pt x="1621840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621421" y="150114"/>
                  </a:lnTo>
                  <a:lnTo>
                    <a:pt x="1621840" y="149352"/>
                  </a:lnTo>
                  <a:close/>
                </a:path>
                <a:path w="1704339" h="214630">
                  <a:moveTo>
                    <a:pt x="1623529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623110" y="147066"/>
                  </a:lnTo>
                  <a:lnTo>
                    <a:pt x="1623529" y="146304"/>
                  </a:lnTo>
                  <a:close/>
                </a:path>
                <a:path w="1704339" h="214630">
                  <a:moveTo>
                    <a:pt x="1625206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624787" y="144018"/>
                  </a:lnTo>
                  <a:lnTo>
                    <a:pt x="1625206" y="143256"/>
                  </a:lnTo>
                  <a:close/>
                </a:path>
                <a:path w="1704339" h="214630">
                  <a:moveTo>
                    <a:pt x="1626882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626463" y="140970"/>
                  </a:lnTo>
                  <a:lnTo>
                    <a:pt x="1626882" y="140208"/>
                  </a:lnTo>
                  <a:close/>
                </a:path>
                <a:path w="1704339" h="214630">
                  <a:moveTo>
                    <a:pt x="1628571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628152" y="137922"/>
                  </a:lnTo>
                  <a:lnTo>
                    <a:pt x="1628571" y="137160"/>
                  </a:lnTo>
                  <a:close/>
                </a:path>
                <a:path w="1704339" h="214630">
                  <a:moveTo>
                    <a:pt x="1630248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629829" y="134874"/>
                  </a:lnTo>
                  <a:lnTo>
                    <a:pt x="1630248" y="134112"/>
                  </a:lnTo>
                  <a:close/>
                </a:path>
                <a:path w="1704339" h="214630">
                  <a:moveTo>
                    <a:pt x="1631924" y="131064"/>
                  </a:moveTo>
                  <a:lnTo>
                    <a:pt x="72263" y="131064"/>
                  </a:lnTo>
                  <a:lnTo>
                    <a:pt x="72694" y="131826"/>
                  </a:lnTo>
                  <a:lnTo>
                    <a:pt x="1631505" y="131826"/>
                  </a:lnTo>
                  <a:lnTo>
                    <a:pt x="1631924" y="131064"/>
                  </a:lnTo>
                  <a:close/>
                </a:path>
                <a:path w="1704339" h="214630">
                  <a:moveTo>
                    <a:pt x="1633613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633194" y="128778"/>
                  </a:lnTo>
                  <a:lnTo>
                    <a:pt x="1633613" y="128016"/>
                  </a:lnTo>
                  <a:close/>
                </a:path>
                <a:path w="1704339" h="214630">
                  <a:moveTo>
                    <a:pt x="1635290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634871" y="125730"/>
                  </a:lnTo>
                  <a:lnTo>
                    <a:pt x="1635290" y="124968"/>
                  </a:lnTo>
                  <a:close/>
                </a:path>
                <a:path w="1704339" h="214630">
                  <a:moveTo>
                    <a:pt x="1636979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636547" y="122682"/>
                  </a:lnTo>
                  <a:lnTo>
                    <a:pt x="1636979" y="121920"/>
                  </a:lnTo>
                  <a:close/>
                </a:path>
                <a:path w="1704339" h="214630">
                  <a:moveTo>
                    <a:pt x="1638655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638236" y="119634"/>
                  </a:lnTo>
                  <a:lnTo>
                    <a:pt x="1638655" y="118872"/>
                  </a:lnTo>
                  <a:close/>
                </a:path>
                <a:path w="1704339" h="214630">
                  <a:moveTo>
                    <a:pt x="1640332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639912" y="116586"/>
                  </a:lnTo>
                  <a:lnTo>
                    <a:pt x="1640332" y="115824"/>
                  </a:lnTo>
                  <a:close/>
                </a:path>
                <a:path w="1704339" h="214630">
                  <a:moveTo>
                    <a:pt x="1642021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641589" y="113538"/>
                  </a:lnTo>
                  <a:lnTo>
                    <a:pt x="1642021" y="112776"/>
                  </a:lnTo>
                  <a:close/>
                </a:path>
                <a:path w="1704339" h="214630">
                  <a:moveTo>
                    <a:pt x="1643697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643278" y="110490"/>
                  </a:lnTo>
                  <a:lnTo>
                    <a:pt x="1643697" y="109728"/>
                  </a:lnTo>
                  <a:close/>
                </a:path>
                <a:path w="1704339" h="214630">
                  <a:moveTo>
                    <a:pt x="1645373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644954" y="107442"/>
                  </a:lnTo>
                  <a:lnTo>
                    <a:pt x="1645373" y="106680"/>
                  </a:lnTo>
                  <a:close/>
                </a:path>
                <a:path w="1704339" h="214630">
                  <a:moveTo>
                    <a:pt x="1647063" y="103632"/>
                  </a:moveTo>
                  <a:lnTo>
                    <a:pt x="57137" y="103632"/>
                  </a:lnTo>
                  <a:lnTo>
                    <a:pt x="57556" y="104394"/>
                  </a:lnTo>
                  <a:lnTo>
                    <a:pt x="1646631" y="104394"/>
                  </a:lnTo>
                  <a:lnTo>
                    <a:pt x="1647063" y="103632"/>
                  </a:lnTo>
                  <a:close/>
                </a:path>
                <a:path w="1704339" h="214630">
                  <a:moveTo>
                    <a:pt x="1648739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648320" y="101346"/>
                  </a:lnTo>
                  <a:lnTo>
                    <a:pt x="1648739" y="100584"/>
                  </a:lnTo>
                  <a:close/>
                </a:path>
                <a:path w="1704339" h="214630">
                  <a:moveTo>
                    <a:pt x="1650415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649996" y="98298"/>
                  </a:lnTo>
                  <a:lnTo>
                    <a:pt x="1650415" y="97536"/>
                  </a:lnTo>
                  <a:close/>
                </a:path>
                <a:path w="1704339" h="214630">
                  <a:moveTo>
                    <a:pt x="1652104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651685" y="95250"/>
                  </a:lnTo>
                  <a:lnTo>
                    <a:pt x="1652104" y="94488"/>
                  </a:lnTo>
                  <a:close/>
                </a:path>
                <a:path w="1704339" h="214630">
                  <a:moveTo>
                    <a:pt x="1653781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653362" y="92202"/>
                  </a:lnTo>
                  <a:lnTo>
                    <a:pt x="1653781" y="91440"/>
                  </a:lnTo>
                  <a:close/>
                </a:path>
                <a:path w="1704339" h="214630">
                  <a:moveTo>
                    <a:pt x="1655457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655038" y="89154"/>
                  </a:lnTo>
                  <a:lnTo>
                    <a:pt x="1655457" y="88392"/>
                  </a:lnTo>
                  <a:close/>
                </a:path>
                <a:path w="1704339" h="214630">
                  <a:moveTo>
                    <a:pt x="1657146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656727" y="86106"/>
                  </a:lnTo>
                  <a:lnTo>
                    <a:pt x="1657146" y="85344"/>
                  </a:lnTo>
                  <a:close/>
                </a:path>
                <a:path w="1704339" h="214630">
                  <a:moveTo>
                    <a:pt x="1658823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658404" y="83058"/>
                  </a:lnTo>
                  <a:lnTo>
                    <a:pt x="1658823" y="82296"/>
                  </a:lnTo>
                  <a:close/>
                </a:path>
                <a:path w="1704339" h="214630">
                  <a:moveTo>
                    <a:pt x="1660499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660080" y="80010"/>
                  </a:lnTo>
                  <a:lnTo>
                    <a:pt x="1660499" y="79248"/>
                  </a:lnTo>
                  <a:close/>
                </a:path>
                <a:path w="1704339" h="214630">
                  <a:moveTo>
                    <a:pt x="1662188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661769" y="76962"/>
                  </a:lnTo>
                  <a:lnTo>
                    <a:pt x="1662188" y="76200"/>
                  </a:lnTo>
                  <a:close/>
                </a:path>
                <a:path w="1704339" h="214630">
                  <a:moveTo>
                    <a:pt x="1663865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663446" y="73914"/>
                  </a:lnTo>
                  <a:lnTo>
                    <a:pt x="1663865" y="73152"/>
                  </a:lnTo>
                  <a:close/>
                </a:path>
                <a:path w="1704339" h="214630">
                  <a:moveTo>
                    <a:pt x="1665541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665122" y="70866"/>
                  </a:lnTo>
                  <a:lnTo>
                    <a:pt x="1665541" y="70104"/>
                  </a:lnTo>
                  <a:close/>
                </a:path>
                <a:path w="1704339" h="214630">
                  <a:moveTo>
                    <a:pt x="1667230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666811" y="67818"/>
                  </a:lnTo>
                  <a:lnTo>
                    <a:pt x="1667230" y="67056"/>
                  </a:lnTo>
                  <a:close/>
                </a:path>
                <a:path w="1704339" h="214630">
                  <a:moveTo>
                    <a:pt x="1668907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668487" y="64770"/>
                  </a:lnTo>
                  <a:lnTo>
                    <a:pt x="1668907" y="64008"/>
                  </a:lnTo>
                  <a:close/>
                </a:path>
                <a:path w="1704339" h="214630">
                  <a:moveTo>
                    <a:pt x="1670583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670164" y="61722"/>
                  </a:lnTo>
                  <a:lnTo>
                    <a:pt x="1670583" y="60960"/>
                  </a:lnTo>
                  <a:close/>
                </a:path>
                <a:path w="1704339" h="214630">
                  <a:moveTo>
                    <a:pt x="1672272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671853" y="58674"/>
                  </a:lnTo>
                  <a:lnTo>
                    <a:pt x="1672272" y="57912"/>
                  </a:lnTo>
                  <a:close/>
                </a:path>
                <a:path w="1704339" h="214630">
                  <a:moveTo>
                    <a:pt x="1673948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673529" y="55626"/>
                  </a:lnTo>
                  <a:lnTo>
                    <a:pt x="1673948" y="54864"/>
                  </a:lnTo>
                  <a:close/>
                </a:path>
                <a:path w="1704339" h="214630">
                  <a:moveTo>
                    <a:pt x="1675625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675206" y="52578"/>
                  </a:lnTo>
                  <a:lnTo>
                    <a:pt x="1675625" y="51816"/>
                  </a:lnTo>
                  <a:close/>
                </a:path>
                <a:path w="1704339" h="214630">
                  <a:moveTo>
                    <a:pt x="1677314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676895" y="49530"/>
                  </a:lnTo>
                  <a:lnTo>
                    <a:pt x="1677314" y="48768"/>
                  </a:lnTo>
                  <a:close/>
                </a:path>
                <a:path w="1704339" h="214630">
                  <a:moveTo>
                    <a:pt x="1678990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678571" y="46482"/>
                  </a:lnTo>
                  <a:lnTo>
                    <a:pt x="1678990" y="45720"/>
                  </a:lnTo>
                  <a:close/>
                </a:path>
                <a:path w="1704339" h="214630">
                  <a:moveTo>
                    <a:pt x="1680667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680248" y="43434"/>
                  </a:lnTo>
                  <a:lnTo>
                    <a:pt x="1680667" y="42672"/>
                  </a:lnTo>
                  <a:close/>
                </a:path>
                <a:path w="1704339" h="214630">
                  <a:moveTo>
                    <a:pt x="1682356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681937" y="40386"/>
                  </a:lnTo>
                  <a:lnTo>
                    <a:pt x="1682356" y="39624"/>
                  </a:lnTo>
                  <a:close/>
                </a:path>
                <a:path w="1704339" h="214630">
                  <a:moveTo>
                    <a:pt x="1684032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683613" y="37338"/>
                  </a:lnTo>
                  <a:lnTo>
                    <a:pt x="1684032" y="36576"/>
                  </a:lnTo>
                  <a:close/>
                </a:path>
                <a:path w="1704339" h="214630">
                  <a:moveTo>
                    <a:pt x="1685709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685290" y="34290"/>
                  </a:lnTo>
                  <a:lnTo>
                    <a:pt x="1685709" y="33528"/>
                  </a:lnTo>
                  <a:close/>
                </a:path>
                <a:path w="1704339" h="214630">
                  <a:moveTo>
                    <a:pt x="1687398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686979" y="31242"/>
                  </a:lnTo>
                  <a:lnTo>
                    <a:pt x="1687398" y="30480"/>
                  </a:lnTo>
                  <a:close/>
                </a:path>
                <a:path w="1704339" h="214630">
                  <a:moveTo>
                    <a:pt x="1689074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688655" y="28194"/>
                  </a:lnTo>
                  <a:lnTo>
                    <a:pt x="1689074" y="27432"/>
                  </a:lnTo>
                  <a:close/>
                </a:path>
                <a:path w="1704339" h="214630">
                  <a:moveTo>
                    <a:pt x="1690751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690331" y="25146"/>
                  </a:lnTo>
                  <a:lnTo>
                    <a:pt x="1690751" y="24384"/>
                  </a:lnTo>
                  <a:close/>
                </a:path>
                <a:path w="1704339" h="214630">
                  <a:moveTo>
                    <a:pt x="1692440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692021" y="22098"/>
                  </a:lnTo>
                  <a:lnTo>
                    <a:pt x="1692440" y="21336"/>
                  </a:lnTo>
                  <a:close/>
                </a:path>
                <a:path w="1704339" h="214630">
                  <a:moveTo>
                    <a:pt x="1694116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693697" y="19050"/>
                  </a:lnTo>
                  <a:lnTo>
                    <a:pt x="1694116" y="18288"/>
                  </a:lnTo>
                  <a:close/>
                </a:path>
                <a:path w="1704339" h="214630">
                  <a:moveTo>
                    <a:pt x="1695805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695373" y="16002"/>
                  </a:lnTo>
                  <a:lnTo>
                    <a:pt x="1695805" y="15240"/>
                  </a:lnTo>
                  <a:close/>
                </a:path>
                <a:path w="1704339" h="214630">
                  <a:moveTo>
                    <a:pt x="1697482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697062" y="12954"/>
                  </a:lnTo>
                  <a:lnTo>
                    <a:pt x="1697482" y="12192"/>
                  </a:lnTo>
                  <a:close/>
                </a:path>
                <a:path w="1704339" h="214630">
                  <a:moveTo>
                    <a:pt x="1699158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698739" y="9906"/>
                  </a:lnTo>
                  <a:lnTo>
                    <a:pt x="1699158" y="9144"/>
                  </a:lnTo>
                  <a:close/>
                </a:path>
                <a:path w="1704339" h="214630">
                  <a:moveTo>
                    <a:pt x="1700847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700415" y="6858"/>
                  </a:lnTo>
                  <a:lnTo>
                    <a:pt x="1700847" y="6096"/>
                  </a:lnTo>
                  <a:close/>
                </a:path>
                <a:path w="1704339" h="214630">
                  <a:moveTo>
                    <a:pt x="1702523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702104" y="3810"/>
                  </a:lnTo>
                  <a:lnTo>
                    <a:pt x="1702523" y="3048"/>
                  </a:lnTo>
                  <a:close/>
                </a:path>
                <a:path w="1704339" h="214630">
                  <a:moveTo>
                    <a:pt x="1704200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703781" y="762"/>
                  </a:lnTo>
                  <a:lnTo>
                    <a:pt x="170420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39095" y="3050285"/>
              <a:ext cx="1469390" cy="214629"/>
            </a:xfrm>
            <a:custGeom>
              <a:avLst/>
              <a:gdLst/>
              <a:ahLst/>
              <a:cxnLst/>
              <a:rect l="l" t="t" r="r" b="b"/>
              <a:pathLst>
                <a:path w="1469389" h="214629">
                  <a:moveTo>
                    <a:pt x="1351241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350822" y="214122"/>
                  </a:lnTo>
                  <a:lnTo>
                    <a:pt x="1351241" y="213360"/>
                  </a:lnTo>
                  <a:close/>
                </a:path>
                <a:path w="1469389" h="214629">
                  <a:moveTo>
                    <a:pt x="1352931" y="210312"/>
                  </a:moveTo>
                  <a:lnTo>
                    <a:pt x="115963" y="210312"/>
                  </a:lnTo>
                  <a:lnTo>
                    <a:pt x="116382" y="211074"/>
                  </a:lnTo>
                  <a:lnTo>
                    <a:pt x="1352499" y="211074"/>
                  </a:lnTo>
                  <a:lnTo>
                    <a:pt x="1352931" y="210312"/>
                  </a:lnTo>
                  <a:close/>
                </a:path>
                <a:path w="1469389" h="214629">
                  <a:moveTo>
                    <a:pt x="1354607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354188" y="208026"/>
                  </a:lnTo>
                  <a:lnTo>
                    <a:pt x="1354607" y="207264"/>
                  </a:lnTo>
                  <a:close/>
                </a:path>
                <a:path w="1469389" h="214629">
                  <a:moveTo>
                    <a:pt x="1356283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355864" y="204978"/>
                  </a:lnTo>
                  <a:lnTo>
                    <a:pt x="1356283" y="204216"/>
                  </a:lnTo>
                  <a:close/>
                </a:path>
                <a:path w="1469389" h="214629">
                  <a:moveTo>
                    <a:pt x="1357972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357553" y="201930"/>
                  </a:lnTo>
                  <a:lnTo>
                    <a:pt x="1357972" y="201168"/>
                  </a:lnTo>
                  <a:close/>
                </a:path>
                <a:path w="1469389" h="214629">
                  <a:moveTo>
                    <a:pt x="1359649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359230" y="198882"/>
                  </a:lnTo>
                  <a:lnTo>
                    <a:pt x="1359649" y="198120"/>
                  </a:lnTo>
                  <a:close/>
                </a:path>
                <a:path w="1469389" h="214629">
                  <a:moveTo>
                    <a:pt x="1361325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360906" y="195834"/>
                  </a:lnTo>
                  <a:lnTo>
                    <a:pt x="1361325" y="195072"/>
                  </a:lnTo>
                  <a:close/>
                </a:path>
                <a:path w="1469389" h="214629">
                  <a:moveTo>
                    <a:pt x="1363014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362595" y="192786"/>
                  </a:lnTo>
                  <a:lnTo>
                    <a:pt x="1363014" y="192024"/>
                  </a:lnTo>
                  <a:close/>
                </a:path>
                <a:path w="1469389" h="214629">
                  <a:moveTo>
                    <a:pt x="1364691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364272" y="189738"/>
                  </a:lnTo>
                  <a:lnTo>
                    <a:pt x="1364691" y="188976"/>
                  </a:lnTo>
                  <a:close/>
                </a:path>
                <a:path w="1469389" h="214629">
                  <a:moveTo>
                    <a:pt x="1366367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365948" y="186690"/>
                  </a:lnTo>
                  <a:lnTo>
                    <a:pt x="1366367" y="185928"/>
                  </a:lnTo>
                  <a:close/>
                </a:path>
                <a:path w="1469389" h="214629">
                  <a:moveTo>
                    <a:pt x="1368056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367637" y="183642"/>
                  </a:lnTo>
                  <a:lnTo>
                    <a:pt x="1368056" y="182880"/>
                  </a:lnTo>
                  <a:close/>
                </a:path>
                <a:path w="1469389" h="214629">
                  <a:moveTo>
                    <a:pt x="1369733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369314" y="180594"/>
                  </a:lnTo>
                  <a:lnTo>
                    <a:pt x="1369733" y="179832"/>
                  </a:lnTo>
                  <a:close/>
                </a:path>
                <a:path w="1469389" h="214629">
                  <a:moveTo>
                    <a:pt x="1371409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370990" y="177546"/>
                  </a:lnTo>
                  <a:lnTo>
                    <a:pt x="1371409" y="176784"/>
                  </a:lnTo>
                  <a:close/>
                </a:path>
                <a:path w="1469389" h="214629">
                  <a:moveTo>
                    <a:pt x="1373098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372679" y="174498"/>
                  </a:lnTo>
                  <a:lnTo>
                    <a:pt x="1373098" y="173736"/>
                  </a:lnTo>
                  <a:close/>
                </a:path>
                <a:path w="1469389" h="214629">
                  <a:moveTo>
                    <a:pt x="1374775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374355" y="171450"/>
                  </a:lnTo>
                  <a:lnTo>
                    <a:pt x="1374775" y="170688"/>
                  </a:lnTo>
                  <a:close/>
                </a:path>
                <a:path w="1469389" h="214629">
                  <a:moveTo>
                    <a:pt x="1376451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376032" y="168402"/>
                  </a:lnTo>
                  <a:lnTo>
                    <a:pt x="1376451" y="167640"/>
                  </a:lnTo>
                  <a:close/>
                </a:path>
                <a:path w="1469389" h="214629">
                  <a:moveTo>
                    <a:pt x="1378140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377721" y="165354"/>
                  </a:lnTo>
                  <a:lnTo>
                    <a:pt x="1378140" y="164592"/>
                  </a:lnTo>
                  <a:close/>
                </a:path>
                <a:path w="1469389" h="214629">
                  <a:moveTo>
                    <a:pt x="1379816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379397" y="162306"/>
                  </a:lnTo>
                  <a:lnTo>
                    <a:pt x="1379816" y="161544"/>
                  </a:lnTo>
                  <a:close/>
                </a:path>
                <a:path w="1469389" h="214629">
                  <a:moveTo>
                    <a:pt x="1381493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381074" y="159258"/>
                  </a:lnTo>
                  <a:lnTo>
                    <a:pt x="1381493" y="158496"/>
                  </a:lnTo>
                  <a:close/>
                </a:path>
                <a:path w="1469389" h="214629">
                  <a:moveTo>
                    <a:pt x="1383182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382763" y="156210"/>
                  </a:lnTo>
                  <a:lnTo>
                    <a:pt x="1383182" y="155448"/>
                  </a:lnTo>
                  <a:close/>
                </a:path>
                <a:path w="1469389" h="214629">
                  <a:moveTo>
                    <a:pt x="1384858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384439" y="153162"/>
                  </a:lnTo>
                  <a:lnTo>
                    <a:pt x="1384858" y="152400"/>
                  </a:lnTo>
                  <a:close/>
                </a:path>
                <a:path w="1469389" h="214629">
                  <a:moveTo>
                    <a:pt x="1386535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386116" y="150114"/>
                  </a:lnTo>
                  <a:lnTo>
                    <a:pt x="1386535" y="149352"/>
                  </a:lnTo>
                  <a:close/>
                </a:path>
                <a:path w="1469389" h="214629">
                  <a:moveTo>
                    <a:pt x="1388224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387805" y="147066"/>
                  </a:lnTo>
                  <a:lnTo>
                    <a:pt x="1388224" y="146304"/>
                  </a:lnTo>
                  <a:close/>
                </a:path>
                <a:path w="1469389" h="214629">
                  <a:moveTo>
                    <a:pt x="1389900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389481" y="144018"/>
                  </a:lnTo>
                  <a:lnTo>
                    <a:pt x="1389900" y="143256"/>
                  </a:lnTo>
                  <a:close/>
                </a:path>
                <a:path w="1469389" h="214629">
                  <a:moveTo>
                    <a:pt x="1391577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391158" y="140970"/>
                  </a:lnTo>
                  <a:lnTo>
                    <a:pt x="1391577" y="140208"/>
                  </a:lnTo>
                  <a:close/>
                </a:path>
                <a:path w="1469389" h="214629">
                  <a:moveTo>
                    <a:pt x="1393266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392847" y="137922"/>
                  </a:lnTo>
                  <a:lnTo>
                    <a:pt x="1393266" y="137160"/>
                  </a:lnTo>
                  <a:close/>
                </a:path>
                <a:path w="1469389" h="214629">
                  <a:moveTo>
                    <a:pt x="1394942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394523" y="134874"/>
                  </a:lnTo>
                  <a:lnTo>
                    <a:pt x="1394942" y="134112"/>
                  </a:lnTo>
                  <a:close/>
                </a:path>
                <a:path w="1469389" h="214629">
                  <a:moveTo>
                    <a:pt x="1396619" y="131064"/>
                  </a:moveTo>
                  <a:lnTo>
                    <a:pt x="72263" y="131064"/>
                  </a:lnTo>
                  <a:lnTo>
                    <a:pt x="72694" y="131826"/>
                  </a:lnTo>
                  <a:lnTo>
                    <a:pt x="1396199" y="131826"/>
                  </a:lnTo>
                  <a:lnTo>
                    <a:pt x="1396619" y="131064"/>
                  </a:lnTo>
                  <a:close/>
                </a:path>
                <a:path w="1469389" h="214629">
                  <a:moveTo>
                    <a:pt x="1398308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397889" y="128778"/>
                  </a:lnTo>
                  <a:lnTo>
                    <a:pt x="1398308" y="128016"/>
                  </a:lnTo>
                  <a:close/>
                </a:path>
                <a:path w="1469389" h="214629">
                  <a:moveTo>
                    <a:pt x="1399984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399565" y="125730"/>
                  </a:lnTo>
                  <a:lnTo>
                    <a:pt x="1399984" y="124968"/>
                  </a:lnTo>
                  <a:close/>
                </a:path>
                <a:path w="1469389" h="214629">
                  <a:moveTo>
                    <a:pt x="1401673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401241" y="122682"/>
                  </a:lnTo>
                  <a:lnTo>
                    <a:pt x="1401673" y="121920"/>
                  </a:lnTo>
                  <a:close/>
                </a:path>
                <a:path w="1469389" h="214629">
                  <a:moveTo>
                    <a:pt x="1403350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402930" y="119634"/>
                  </a:lnTo>
                  <a:lnTo>
                    <a:pt x="1403350" y="118872"/>
                  </a:lnTo>
                  <a:close/>
                </a:path>
                <a:path w="1469389" h="214629">
                  <a:moveTo>
                    <a:pt x="1405026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404607" y="116586"/>
                  </a:lnTo>
                  <a:lnTo>
                    <a:pt x="1405026" y="115824"/>
                  </a:lnTo>
                  <a:close/>
                </a:path>
                <a:path w="1469389" h="214629">
                  <a:moveTo>
                    <a:pt x="1406715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406283" y="113538"/>
                  </a:lnTo>
                  <a:lnTo>
                    <a:pt x="1406715" y="112776"/>
                  </a:lnTo>
                  <a:close/>
                </a:path>
                <a:path w="1469389" h="214629">
                  <a:moveTo>
                    <a:pt x="1408391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407972" y="110490"/>
                  </a:lnTo>
                  <a:lnTo>
                    <a:pt x="1408391" y="109728"/>
                  </a:lnTo>
                  <a:close/>
                </a:path>
                <a:path w="1469389" h="214629">
                  <a:moveTo>
                    <a:pt x="1410068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409649" y="107442"/>
                  </a:lnTo>
                  <a:lnTo>
                    <a:pt x="1410068" y="106680"/>
                  </a:lnTo>
                  <a:close/>
                </a:path>
                <a:path w="1469389" h="214629">
                  <a:moveTo>
                    <a:pt x="1411757" y="103632"/>
                  </a:moveTo>
                  <a:lnTo>
                    <a:pt x="57137" y="103632"/>
                  </a:lnTo>
                  <a:lnTo>
                    <a:pt x="57556" y="104394"/>
                  </a:lnTo>
                  <a:lnTo>
                    <a:pt x="1411325" y="104394"/>
                  </a:lnTo>
                  <a:lnTo>
                    <a:pt x="1411757" y="103632"/>
                  </a:lnTo>
                  <a:close/>
                </a:path>
                <a:path w="1469389" h="214629">
                  <a:moveTo>
                    <a:pt x="1413433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413014" y="101346"/>
                  </a:lnTo>
                  <a:lnTo>
                    <a:pt x="1413433" y="100584"/>
                  </a:lnTo>
                  <a:close/>
                </a:path>
                <a:path w="1469389" h="214629">
                  <a:moveTo>
                    <a:pt x="1415110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414691" y="98298"/>
                  </a:lnTo>
                  <a:lnTo>
                    <a:pt x="1415110" y="97536"/>
                  </a:lnTo>
                  <a:close/>
                </a:path>
                <a:path w="1469389" h="214629">
                  <a:moveTo>
                    <a:pt x="1416799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416380" y="95250"/>
                  </a:lnTo>
                  <a:lnTo>
                    <a:pt x="1416799" y="94488"/>
                  </a:lnTo>
                  <a:close/>
                </a:path>
                <a:path w="1469389" h="214629">
                  <a:moveTo>
                    <a:pt x="1418475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418056" y="92202"/>
                  </a:lnTo>
                  <a:lnTo>
                    <a:pt x="1418475" y="91440"/>
                  </a:lnTo>
                  <a:close/>
                </a:path>
                <a:path w="1469389" h="214629">
                  <a:moveTo>
                    <a:pt x="1420152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419733" y="89154"/>
                  </a:lnTo>
                  <a:lnTo>
                    <a:pt x="1420152" y="88392"/>
                  </a:lnTo>
                  <a:close/>
                </a:path>
                <a:path w="1469389" h="214629">
                  <a:moveTo>
                    <a:pt x="1421841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421422" y="86106"/>
                  </a:lnTo>
                  <a:lnTo>
                    <a:pt x="1421841" y="85344"/>
                  </a:lnTo>
                  <a:close/>
                </a:path>
                <a:path w="1469389" h="214629">
                  <a:moveTo>
                    <a:pt x="1423517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423098" y="83058"/>
                  </a:lnTo>
                  <a:lnTo>
                    <a:pt x="1423517" y="82296"/>
                  </a:lnTo>
                  <a:close/>
                </a:path>
                <a:path w="1469389" h="214629">
                  <a:moveTo>
                    <a:pt x="1425194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424774" y="80010"/>
                  </a:lnTo>
                  <a:lnTo>
                    <a:pt x="1425194" y="79248"/>
                  </a:lnTo>
                  <a:close/>
                </a:path>
                <a:path w="1469389" h="214629">
                  <a:moveTo>
                    <a:pt x="1426883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426464" y="76962"/>
                  </a:lnTo>
                  <a:lnTo>
                    <a:pt x="1426883" y="76200"/>
                  </a:lnTo>
                  <a:close/>
                </a:path>
                <a:path w="1469389" h="214629">
                  <a:moveTo>
                    <a:pt x="1428559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428140" y="73914"/>
                  </a:lnTo>
                  <a:lnTo>
                    <a:pt x="1428559" y="73152"/>
                  </a:lnTo>
                  <a:close/>
                </a:path>
                <a:path w="1469389" h="214629">
                  <a:moveTo>
                    <a:pt x="1430235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429816" y="70866"/>
                  </a:lnTo>
                  <a:lnTo>
                    <a:pt x="1430235" y="70104"/>
                  </a:lnTo>
                  <a:close/>
                </a:path>
                <a:path w="1469389" h="214629">
                  <a:moveTo>
                    <a:pt x="1431925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431505" y="67818"/>
                  </a:lnTo>
                  <a:lnTo>
                    <a:pt x="1431925" y="67056"/>
                  </a:lnTo>
                  <a:close/>
                </a:path>
                <a:path w="1469389" h="214629">
                  <a:moveTo>
                    <a:pt x="1433601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433182" y="64770"/>
                  </a:lnTo>
                  <a:lnTo>
                    <a:pt x="1433601" y="64008"/>
                  </a:lnTo>
                  <a:close/>
                </a:path>
                <a:path w="1469389" h="214629">
                  <a:moveTo>
                    <a:pt x="1435277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434858" y="61722"/>
                  </a:lnTo>
                  <a:lnTo>
                    <a:pt x="1435277" y="60960"/>
                  </a:lnTo>
                  <a:close/>
                </a:path>
                <a:path w="1469389" h="214629">
                  <a:moveTo>
                    <a:pt x="1436966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436547" y="58674"/>
                  </a:lnTo>
                  <a:lnTo>
                    <a:pt x="1436966" y="57912"/>
                  </a:lnTo>
                  <a:close/>
                </a:path>
                <a:path w="1469389" h="214629">
                  <a:moveTo>
                    <a:pt x="1438643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438224" y="55626"/>
                  </a:lnTo>
                  <a:lnTo>
                    <a:pt x="1438643" y="54864"/>
                  </a:lnTo>
                  <a:close/>
                </a:path>
                <a:path w="1469389" h="214629">
                  <a:moveTo>
                    <a:pt x="1440319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439900" y="52578"/>
                  </a:lnTo>
                  <a:lnTo>
                    <a:pt x="1440319" y="51816"/>
                  </a:lnTo>
                  <a:close/>
                </a:path>
                <a:path w="1469389" h="214629">
                  <a:moveTo>
                    <a:pt x="1442008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441589" y="49530"/>
                  </a:lnTo>
                  <a:lnTo>
                    <a:pt x="1442008" y="48768"/>
                  </a:lnTo>
                  <a:close/>
                </a:path>
                <a:path w="1469389" h="214629">
                  <a:moveTo>
                    <a:pt x="1443685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443266" y="46482"/>
                  </a:lnTo>
                  <a:lnTo>
                    <a:pt x="1443685" y="45720"/>
                  </a:lnTo>
                  <a:close/>
                </a:path>
                <a:path w="1469389" h="214629">
                  <a:moveTo>
                    <a:pt x="1445361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444942" y="43434"/>
                  </a:lnTo>
                  <a:lnTo>
                    <a:pt x="1445361" y="42672"/>
                  </a:lnTo>
                  <a:close/>
                </a:path>
                <a:path w="1469389" h="214629">
                  <a:moveTo>
                    <a:pt x="1447050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446631" y="40386"/>
                  </a:lnTo>
                  <a:lnTo>
                    <a:pt x="1447050" y="39624"/>
                  </a:lnTo>
                  <a:close/>
                </a:path>
                <a:path w="1469389" h="214629">
                  <a:moveTo>
                    <a:pt x="1448727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448308" y="37338"/>
                  </a:lnTo>
                  <a:lnTo>
                    <a:pt x="1448727" y="36576"/>
                  </a:lnTo>
                  <a:close/>
                </a:path>
                <a:path w="1469389" h="214629">
                  <a:moveTo>
                    <a:pt x="1450403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449984" y="34290"/>
                  </a:lnTo>
                  <a:lnTo>
                    <a:pt x="1450403" y="33528"/>
                  </a:lnTo>
                  <a:close/>
                </a:path>
                <a:path w="1469389" h="214629">
                  <a:moveTo>
                    <a:pt x="1452092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451673" y="31242"/>
                  </a:lnTo>
                  <a:lnTo>
                    <a:pt x="1452092" y="30480"/>
                  </a:lnTo>
                  <a:close/>
                </a:path>
                <a:path w="1469389" h="214629">
                  <a:moveTo>
                    <a:pt x="1453769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453349" y="28194"/>
                  </a:lnTo>
                  <a:lnTo>
                    <a:pt x="1453769" y="27432"/>
                  </a:lnTo>
                  <a:close/>
                </a:path>
                <a:path w="1469389" h="214629">
                  <a:moveTo>
                    <a:pt x="1455445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455026" y="25146"/>
                  </a:lnTo>
                  <a:lnTo>
                    <a:pt x="1455445" y="24384"/>
                  </a:lnTo>
                  <a:close/>
                </a:path>
                <a:path w="1469389" h="214629">
                  <a:moveTo>
                    <a:pt x="1457134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456715" y="22098"/>
                  </a:lnTo>
                  <a:lnTo>
                    <a:pt x="1457134" y="21336"/>
                  </a:lnTo>
                  <a:close/>
                </a:path>
                <a:path w="1469389" h="214629">
                  <a:moveTo>
                    <a:pt x="1458810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458391" y="19050"/>
                  </a:lnTo>
                  <a:lnTo>
                    <a:pt x="1458810" y="18288"/>
                  </a:lnTo>
                  <a:close/>
                </a:path>
                <a:path w="1469389" h="214629">
                  <a:moveTo>
                    <a:pt x="1460500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460068" y="16002"/>
                  </a:lnTo>
                  <a:lnTo>
                    <a:pt x="1460500" y="15240"/>
                  </a:lnTo>
                  <a:close/>
                </a:path>
                <a:path w="1469389" h="214629">
                  <a:moveTo>
                    <a:pt x="1462176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461757" y="12954"/>
                  </a:lnTo>
                  <a:lnTo>
                    <a:pt x="1462176" y="12192"/>
                  </a:lnTo>
                  <a:close/>
                </a:path>
                <a:path w="1469389" h="214629">
                  <a:moveTo>
                    <a:pt x="1463852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463433" y="9906"/>
                  </a:lnTo>
                  <a:lnTo>
                    <a:pt x="1463852" y="9144"/>
                  </a:lnTo>
                  <a:close/>
                </a:path>
                <a:path w="1469389" h="214629">
                  <a:moveTo>
                    <a:pt x="1465541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465110" y="6858"/>
                  </a:lnTo>
                  <a:lnTo>
                    <a:pt x="1465541" y="6096"/>
                  </a:lnTo>
                  <a:close/>
                </a:path>
                <a:path w="1469389" h="214629">
                  <a:moveTo>
                    <a:pt x="1467218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466799" y="3810"/>
                  </a:lnTo>
                  <a:lnTo>
                    <a:pt x="1467218" y="3048"/>
                  </a:lnTo>
                  <a:close/>
                </a:path>
                <a:path w="1469389" h="214629">
                  <a:moveTo>
                    <a:pt x="1468894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468475" y="762"/>
                  </a:lnTo>
                  <a:lnTo>
                    <a:pt x="1468894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56748" y="3263645"/>
              <a:ext cx="1233805" cy="214629"/>
            </a:xfrm>
            <a:custGeom>
              <a:avLst/>
              <a:gdLst/>
              <a:ahLst/>
              <a:cxnLst/>
              <a:rect l="l" t="t" r="r" b="b"/>
              <a:pathLst>
                <a:path w="1233804" h="214629">
                  <a:moveTo>
                    <a:pt x="1115936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115517" y="214122"/>
                  </a:lnTo>
                  <a:lnTo>
                    <a:pt x="1115936" y="213360"/>
                  </a:lnTo>
                  <a:close/>
                </a:path>
                <a:path w="1233804" h="214629">
                  <a:moveTo>
                    <a:pt x="1117625" y="210312"/>
                  </a:moveTo>
                  <a:lnTo>
                    <a:pt x="115963" y="210312"/>
                  </a:lnTo>
                  <a:lnTo>
                    <a:pt x="116382" y="211074"/>
                  </a:lnTo>
                  <a:lnTo>
                    <a:pt x="1117193" y="211074"/>
                  </a:lnTo>
                  <a:lnTo>
                    <a:pt x="1117625" y="210312"/>
                  </a:lnTo>
                  <a:close/>
                </a:path>
                <a:path w="1233804" h="214629">
                  <a:moveTo>
                    <a:pt x="1119301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118882" y="208026"/>
                  </a:lnTo>
                  <a:lnTo>
                    <a:pt x="1119301" y="207264"/>
                  </a:lnTo>
                  <a:close/>
                </a:path>
                <a:path w="1233804" h="214629">
                  <a:moveTo>
                    <a:pt x="1120978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120559" y="204978"/>
                  </a:lnTo>
                  <a:lnTo>
                    <a:pt x="1120978" y="204216"/>
                  </a:lnTo>
                  <a:close/>
                </a:path>
                <a:path w="1233804" h="214629">
                  <a:moveTo>
                    <a:pt x="1122667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122248" y="201930"/>
                  </a:lnTo>
                  <a:lnTo>
                    <a:pt x="1122667" y="201168"/>
                  </a:lnTo>
                  <a:close/>
                </a:path>
                <a:path w="1233804" h="214629">
                  <a:moveTo>
                    <a:pt x="1124343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123924" y="198882"/>
                  </a:lnTo>
                  <a:lnTo>
                    <a:pt x="1124343" y="198120"/>
                  </a:lnTo>
                  <a:close/>
                </a:path>
                <a:path w="1233804" h="214629">
                  <a:moveTo>
                    <a:pt x="1126020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125601" y="195834"/>
                  </a:lnTo>
                  <a:lnTo>
                    <a:pt x="1126020" y="195072"/>
                  </a:lnTo>
                  <a:close/>
                </a:path>
                <a:path w="1233804" h="214629">
                  <a:moveTo>
                    <a:pt x="1127709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127290" y="192786"/>
                  </a:lnTo>
                  <a:lnTo>
                    <a:pt x="1127709" y="192024"/>
                  </a:lnTo>
                  <a:close/>
                </a:path>
                <a:path w="1233804" h="214629">
                  <a:moveTo>
                    <a:pt x="1129385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128966" y="189738"/>
                  </a:lnTo>
                  <a:lnTo>
                    <a:pt x="1129385" y="188976"/>
                  </a:lnTo>
                  <a:close/>
                </a:path>
                <a:path w="1233804" h="214629">
                  <a:moveTo>
                    <a:pt x="1131062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130642" y="186690"/>
                  </a:lnTo>
                  <a:lnTo>
                    <a:pt x="1131062" y="185928"/>
                  </a:lnTo>
                  <a:close/>
                </a:path>
                <a:path w="1233804" h="214629">
                  <a:moveTo>
                    <a:pt x="1132751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132332" y="183642"/>
                  </a:lnTo>
                  <a:lnTo>
                    <a:pt x="1132751" y="182880"/>
                  </a:lnTo>
                  <a:close/>
                </a:path>
                <a:path w="1233804" h="214629">
                  <a:moveTo>
                    <a:pt x="1134427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134008" y="180594"/>
                  </a:lnTo>
                  <a:lnTo>
                    <a:pt x="1134427" y="179832"/>
                  </a:lnTo>
                  <a:close/>
                </a:path>
                <a:path w="1233804" h="214629">
                  <a:moveTo>
                    <a:pt x="1136103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135684" y="177546"/>
                  </a:lnTo>
                  <a:lnTo>
                    <a:pt x="1136103" y="176784"/>
                  </a:lnTo>
                  <a:close/>
                </a:path>
                <a:path w="1233804" h="214629">
                  <a:moveTo>
                    <a:pt x="1137793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137373" y="174498"/>
                  </a:lnTo>
                  <a:lnTo>
                    <a:pt x="1137793" y="173736"/>
                  </a:lnTo>
                  <a:close/>
                </a:path>
                <a:path w="1233804" h="214629">
                  <a:moveTo>
                    <a:pt x="1139469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139050" y="171450"/>
                  </a:lnTo>
                  <a:lnTo>
                    <a:pt x="1139469" y="170688"/>
                  </a:lnTo>
                  <a:close/>
                </a:path>
                <a:path w="1233804" h="214629">
                  <a:moveTo>
                    <a:pt x="1141145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140726" y="168402"/>
                  </a:lnTo>
                  <a:lnTo>
                    <a:pt x="1141145" y="167640"/>
                  </a:lnTo>
                  <a:close/>
                </a:path>
                <a:path w="1233804" h="214629">
                  <a:moveTo>
                    <a:pt x="1142834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142415" y="165354"/>
                  </a:lnTo>
                  <a:lnTo>
                    <a:pt x="1142834" y="164592"/>
                  </a:lnTo>
                  <a:close/>
                </a:path>
                <a:path w="1233804" h="214629">
                  <a:moveTo>
                    <a:pt x="1144511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144092" y="162306"/>
                  </a:lnTo>
                  <a:lnTo>
                    <a:pt x="1144511" y="161544"/>
                  </a:lnTo>
                  <a:close/>
                </a:path>
                <a:path w="1233804" h="214629">
                  <a:moveTo>
                    <a:pt x="1146187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145768" y="159258"/>
                  </a:lnTo>
                  <a:lnTo>
                    <a:pt x="1146187" y="158496"/>
                  </a:lnTo>
                  <a:close/>
                </a:path>
                <a:path w="1233804" h="214629">
                  <a:moveTo>
                    <a:pt x="1147876" y="155448"/>
                  </a:moveTo>
                  <a:lnTo>
                    <a:pt x="85712" y="155448"/>
                  </a:lnTo>
                  <a:lnTo>
                    <a:pt x="86131" y="156222"/>
                  </a:lnTo>
                  <a:lnTo>
                    <a:pt x="1147457" y="156222"/>
                  </a:lnTo>
                  <a:lnTo>
                    <a:pt x="1147876" y="155448"/>
                  </a:lnTo>
                  <a:close/>
                </a:path>
                <a:path w="1233804" h="214629">
                  <a:moveTo>
                    <a:pt x="1149553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149134" y="153162"/>
                  </a:lnTo>
                  <a:lnTo>
                    <a:pt x="1149553" y="152400"/>
                  </a:lnTo>
                  <a:close/>
                </a:path>
                <a:path w="1233804" h="214629">
                  <a:moveTo>
                    <a:pt x="1151229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150810" y="150114"/>
                  </a:lnTo>
                  <a:lnTo>
                    <a:pt x="1151229" y="149352"/>
                  </a:lnTo>
                  <a:close/>
                </a:path>
                <a:path w="1233804" h="214629">
                  <a:moveTo>
                    <a:pt x="1152918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152499" y="147066"/>
                  </a:lnTo>
                  <a:lnTo>
                    <a:pt x="1152918" y="146304"/>
                  </a:lnTo>
                  <a:close/>
                </a:path>
                <a:path w="1233804" h="214629">
                  <a:moveTo>
                    <a:pt x="1154595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154176" y="144018"/>
                  </a:lnTo>
                  <a:lnTo>
                    <a:pt x="1154595" y="143256"/>
                  </a:lnTo>
                  <a:close/>
                </a:path>
                <a:path w="1233804" h="214629">
                  <a:moveTo>
                    <a:pt x="1156271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155852" y="140970"/>
                  </a:lnTo>
                  <a:lnTo>
                    <a:pt x="1156271" y="140208"/>
                  </a:lnTo>
                  <a:close/>
                </a:path>
                <a:path w="1233804" h="214629">
                  <a:moveTo>
                    <a:pt x="1157960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157541" y="137922"/>
                  </a:lnTo>
                  <a:lnTo>
                    <a:pt x="1157960" y="137160"/>
                  </a:lnTo>
                  <a:close/>
                </a:path>
                <a:path w="1233804" h="214629">
                  <a:moveTo>
                    <a:pt x="1159637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159217" y="134874"/>
                  </a:lnTo>
                  <a:lnTo>
                    <a:pt x="1159637" y="134112"/>
                  </a:lnTo>
                  <a:close/>
                </a:path>
                <a:path w="1233804" h="214629">
                  <a:moveTo>
                    <a:pt x="1161313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160894" y="131826"/>
                  </a:lnTo>
                  <a:lnTo>
                    <a:pt x="1161313" y="131064"/>
                  </a:lnTo>
                  <a:close/>
                </a:path>
                <a:path w="1233804" h="214629">
                  <a:moveTo>
                    <a:pt x="1163002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162583" y="128778"/>
                  </a:lnTo>
                  <a:lnTo>
                    <a:pt x="1163002" y="128016"/>
                  </a:lnTo>
                  <a:close/>
                </a:path>
                <a:path w="1233804" h="214629">
                  <a:moveTo>
                    <a:pt x="1164678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164259" y="125730"/>
                  </a:lnTo>
                  <a:lnTo>
                    <a:pt x="1164678" y="124968"/>
                  </a:lnTo>
                  <a:close/>
                </a:path>
                <a:path w="1233804" h="214629">
                  <a:moveTo>
                    <a:pt x="1166368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165936" y="122682"/>
                  </a:lnTo>
                  <a:lnTo>
                    <a:pt x="1166368" y="121920"/>
                  </a:lnTo>
                  <a:close/>
                </a:path>
                <a:path w="1233804" h="214629">
                  <a:moveTo>
                    <a:pt x="1168044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167625" y="119634"/>
                  </a:lnTo>
                  <a:lnTo>
                    <a:pt x="1168044" y="118872"/>
                  </a:lnTo>
                  <a:close/>
                </a:path>
                <a:path w="1233804" h="214629">
                  <a:moveTo>
                    <a:pt x="1169720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169301" y="116586"/>
                  </a:lnTo>
                  <a:lnTo>
                    <a:pt x="1169720" y="115824"/>
                  </a:lnTo>
                  <a:close/>
                </a:path>
                <a:path w="1233804" h="214629">
                  <a:moveTo>
                    <a:pt x="1171409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170978" y="113538"/>
                  </a:lnTo>
                  <a:lnTo>
                    <a:pt x="1171409" y="112776"/>
                  </a:lnTo>
                  <a:close/>
                </a:path>
                <a:path w="1233804" h="214629">
                  <a:moveTo>
                    <a:pt x="1173086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172667" y="110490"/>
                  </a:lnTo>
                  <a:lnTo>
                    <a:pt x="1173086" y="109728"/>
                  </a:lnTo>
                  <a:close/>
                </a:path>
                <a:path w="1233804" h="214629">
                  <a:moveTo>
                    <a:pt x="1174762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174343" y="107442"/>
                  </a:lnTo>
                  <a:lnTo>
                    <a:pt x="1174762" y="106680"/>
                  </a:lnTo>
                  <a:close/>
                </a:path>
                <a:path w="1233804" h="214629">
                  <a:moveTo>
                    <a:pt x="1176451" y="103632"/>
                  </a:moveTo>
                  <a:lnTo>
                    <a:pt x="57137" y="103632"/>
                  </a:lnTo>
                  <a:lnTo>
                    <a:pt x="57556" y="104394"/>
                  </a:lnTo>
                  <a:lnTo>
                    <a:pt x="1176020" y="104394"/>
                  </a:lnTo>
                  <a:lnTo>
                    <a:pt x="1176451" y="103632"/>
                  </a:lnTo>
                  <a:close/>
                </a:path>
                <a:path w="1233804" h="214629">
                  <a:moveTo>
                    <a:pt x="1178128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177709" y="101346"/>
                  </a:lnTo>
                  <a:lnTo>
                    <a:pt x="1178128" y="100584"/>
                  </a:lnTo>
                  <a:close/>
                </a:path>
                <a:path w="1233804" h="214629">
                  <a:moveTo>
                    <a:pt x="1179804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179385" y="98298"/>
                  </a:lnTo>
                  <a:lnTo>
                    <a:pt x="1179804" y="97536"/>
                  </a:lnTo>
                  <a:close/>
                </a:path>
                <a:path w="1233804" h="214629">
                  <a:moveTo>
                    <a:pt x="1181493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181074" y="95250"/>
                  </a:lnTo>
                  <a:lnTo>
                    <a:pt x="1181493" y="94488"/>
                  </a:lnTo>
                  <a:close/>
                </a:path>
                <a:path w="1233804" h="214629">
                  <a:moveTo>
                    <a:pt x="1183170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182751" y="92202"/>
                  </a:lnTo>
                  <a:lnTo>
                    <a:pt x="1183170" y="91440"/>
                  </a:lnTo>
                  <a:close/>
                </a:path>
                <a:path w="1233804" h="214629">
                  <a:moveTo>
                    <a:pt x="1184846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184427" y="89154"/>
                  </a:lnTo>
                  <a:lnTo>
                    <a:pt x="1184846" y="88392"/>
                  </a:lnTo>
                  <a:close/>
                </a:path>
                <a:path w="1233804" h="214629">
                  <a:moveTo>
                    <a:pt x="1186535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186116" y="86106"/>
                  </a:lnTo>
                  <a:lnTo>
                    <a:pt x="1186535" y="85344"/>
                  </a:lnTo>
                  <a:close/>
                </a:path>
                <a:path w="1233804" h="214629">
                  <a:moveTo>
                    <a:pt x="1188212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187792" y="83058"/>
                  </a:lnTo>
                  <a:lnTo>
                    <a:pt x="1188212" y="82296"/>
                  </a:lnTo>
                  <a:close/>
                </a:path>
                <a:path w="1233804" h="214629">
                  <a:moveTo>
                    <a:pt x="1189888" y="79248"/>
                  </a:moveTo>
                  <a:lnTo>
                    <a:pt x="43700" y="79248"/>
                  </a:lnTo>
                  <a:lnTo>
                    <a:pt x="44119" y="80022"/>
                  </a:lnTo>
                  <a:lnTo>
                    <a:pt x="1189469" y="80022"/>
                  </a:lnTo>
                  <a:lnTo>
                    <a:pt x="1189888" y="79248"/>
                  </a:lnTo>
                  <a:close/>
                </a:path>
                <a:path w="1233804" h="214629">
                  <a:moveTo>
                    <a:pt x="1191577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191158" y="76962"/>
                  </a:lnTo>
                  <a:lnTo>
                    <a:pt x="1191577" y="76200"/>
                  </a:lnTo>
                  <a:close/>
                </a:path>
                <a:path w="1233804" h="214629">
                  <a:moveTo>
                    <a:pt x="1193253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192834" y="73914"/>
                  </a:lnTo>
                  <a:lnTo>
                    <a:pt x="1193253" y="73152"/>
                  </a:lnTo>
                  <a:close/>
                </a:path>
                <a:path w="1233804" h="214629">
                  <a:moveTo>
                    <a:pt x="1194930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194511" y="70866"/>
                  </a:lnTo>
                  <a:lnTo>
                    <a:pt x="1194930" y="70104"/>
                  </a:lnTo>
                  <a:close/>
                </a:path>
                <a:path w="1233804" h="214629">
                  <a:moveTo>
                    <a:pt x="1196619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196200" y="67818"/>
                  </a:lnTo>
                  <a:lnTo>
                    <a:pt x="1196619" y="67056"/>
                  </a:lnTo>
                  <a:close/>
                </a:path>
                <a:path w="1233804" h="214629">
                  <a:moveTo>
                    <a:pt x="1198295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197876" y="64770"/>
                  </a:lnTo>
                  <a:lnTo>
                    <a:pt x="1198295" y="64008"/>
                  </a:lnTo>
                  <a:close/>
                </a:path>
                <a:path w="1233804" h="214629">
                  <a:moveTo>
                    <a:pt x="1199972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199553" y="61722"/>
                  </a:lnTo>
                  <a:lnTo>
                    <a:pt x="1199972" y="60960"/>
                  </a:lnTo>
                  <a:close/>
                </a:path>
                <a:path w="1233804" h="214629">
                  <a:moveTo>
                    <a:pt x="1201661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201242" y="58674"/>
                  </a:lnTo>
                  <a:lnTo>
                    <a:pt x="1201661" y="57912"/>
                  </a:lnTo>
                  <a:close/>
                </a:path>
                <a:path w="1233804" h="214629">
                  <a:moveTo>
                    <a:pt x="1203337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202918" y="55626"/>
                  </a:lnTo>
                  <a:lnTo>
                    <a:pt x="1203337" y="54864"/>
                  </a:lnTo>
                  <a:close/>
                </a:path>
                <a:path w="1233804" h="214629">
                  <a:moveTo>
                    <a:pt x="1205014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204595" y="52578"/>
                  </a:lnTo>
                  <a:lnTo>
                    <a:pt x="1205014" y="51816"/>
                  </a:lnTo>
                  <a:close/>
                </a:path>
                <a:path w="1233804" h="214629">
                  <a:moveTo>
                    <a:pt x="1206703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206284" y="49530"/>
                  </a:lnTo>
                  <a:lnTo>
                    <a:pt x="1206703" y="48768"/>
                  </a:lnTo>
                  <a:close/>
                </a:path>
                <a:path w="1233804" h="214629">
                  <a:moveTo>
                    <a:pt x="1208379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207960" y="46482"/>
                  </a:lnTo>
                  <a:lnTo>
                    <a:pt x="1208379" y="45720"/>
                  </a:lnTo>
                  <a:close/>
                </a:path>
                <a:path w="1233804" h="214629">
                  <a:moveTo>
                    <a:pt x="1210056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209636" y="43434"/>
                  </a:lnTo>
                  <a:lnTo>
                    <a:pt x="1210056" y="42672"/>
                  </a:lnTo>
                  <a:close/>
                </a:path>
                <a:path w="1233804" h="214629">
                  <a:moveTo>
                    <a:pt x="1211745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211326" y="40386"/>
                  </a:lnTo>
                  <a:lnTo>
                    <a:pt x="1211745" y="39624"/>
                  </a:lnTo>
                  <a:close/>
                </a:path>
                <a:path w="1233804" h="214629">
                  <a:moveTo>
                    <a:pt x="1213421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213002" y="37338"/>
                  </a:lnTo>
                  <a:lnTo>
                    <a:pt x="1213421" y="36576"/>
                  </a:lnTo>
                  <a:close/>
                </a:path>
                <a:path w="1233804" h="214629">
                  <a:moveTo>
                    <a:pt x="1215097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214678" y="34290"/>
                  </a:lnTo>
                  <a:lnTo>
                    <a:pt x="1215097" y="33528"/>
                  </a:lnTo>
                  <a:close/>
                </a:path>
                <a:path w="1233804" h="214629">
                  <a:moveTo>
                    <a:pt x="1216787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216367" y="31242"/>
                  </a:lnTo>
                  <a:lnTo>
                    <a:pt x="1216787" y="30480"/>
                  </a:lnTo>
                  <a:close/>
                </a:path>
                <a:path w="1233804" h="214629">
                  <a:moveTo>
                    <a:pt x="1218463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218044" y="28194"/>
                  </a:lnTo>
                  <a:lnTo>
                    <a:pt x="1218463" y="27432"/>
                  </a:lnTo>
                  <a:close/>
                </a:path>
                <a:path w="1233804" h="214629">
                  <a:moveTo>
                    <a:pt x="1220139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219720" y="25146"/>
                  </a:lnTo>
                  <a:lnTo>
                    <a:pt x="1220139" y="24384"/>
                  </a:lnTo>
                  <a:close/>
                </a:path>
                <a:path w="1233804" h="214629">
                  <a:moveTo>
                    <a:pt x="1221828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221409" y="22098"/>
                  </a:lnTo>
                  <a:lnTo>
                    <a:pt x="1221828" y="21336"/>
                  </a:lnTo>
                  <a:close/>
                </a:path>
                <a:path w="1233804" h="214629">
                  <a:moveTo>
                    <a:pt x="1223505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223086" y="19050"/>
                  </a:lnTo>
                  <a:lnTo>
                    <a:pt x="1223505" y="18288"/>
                  </a:lnTo>
                  <a:close/>
                </a:path>
                <a:path w="1233804" h="214629">
                  <a:moveTo>
                    <a:pt x="1225194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224762" y="16002"/>
                  </a:lnTo>
                  <a:lnTo>
                    <a:pt x="1225194" y="15240"/>
                  </a:lnTo>
                  <a:close/>
                </a:path>
                <a:path w="1233804" h="214629">
                  <a:moveTo>
                    <a:pt x="1226870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226451" y="12954"/>
                  </a:lnTo>
                  <a:lnTo>
                    <a:pt x="1226870" y="12192"/>
                  </a:lnTo>
                  <a:close/>
                </a:path>
                <a:path w="1233804" h="214629">
                  <a:moveTo>
                    <a:pt x="1228547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228128" y="9906"/>
                  </a:lnTo>
                  <a:lnTo>
                    <a:pt x="1228547" y="9144"/>
                  </a:lnTo>
                  <a:close/>
                </a:path>
                <a:path w="1233804" h="214629">
                  <a:moveTo>
                    <a:pt x="1230236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229804" y="6858"/>
                  </a:lnTo>
                  <a:lnTo>
                    <a:pt x="1230236" y="6096"/>
                  </a:lnTo>
                  <a:close/>
                </a:path>
                <a:path w="1233804" h="214629">
                  <a:moveTo>
                    <a:pt x="1231912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231493" y="3810"/>
                  </a:lnTo>
                  <a:lnTo>
                    <a:pt x="1231912" y="3048"/>
                  </a:lnTo>
                  <a:close/>
                </a:path>
                <a:path w="1233804" h="214629">
                  <a:moveTo>
                    <a:pt x="1233589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233170" y="762"/>
                  </a:lnTo>
                  <a:lnTo>
                    <a:pt x="1233589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74400" y="3477005"/>
              <a:ext cx="998855" cy="104775"/>
            </a:xfrm>
            <a:custGeom>
              <a:avLst/>
              <a:gdLst/>
              <a:ahLst/>
              <a:cxnLst/>
              <a:rect l="l" t="t" r="r" b="b"/>
              <a:pathLst>
                <a:path w="998854" h="104775">
                  <a:moveTo>
                    <a:pt x="941146" y="103632"/>
                  </a:moveTo>
                  <a:lnTo>
                    <a:pt x="57137" y="103632"/>
                  </a:lnTo>
                  <a:lnTo>
                    <a:pt x="57556" y="104394"/>
                  </a:lnTo>
                  <a:lnTo>
                    <a:pt x="940714" y="104394"/>
                  </a:lnTo>
                  <a:lnTo>
                    <a:pt x="941146" y="103632"/>
                  </a:lnTo>
                  <a:close/>
                </a:path>
                <a:path w="998854" h="104775">
                  <a:moveTo>
                    <a:pt x="942822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942403" y="101346"/>
                  </a:lnTo>
                  <a:lnTo>
                    <a:pt x="942822" y="100584"/>
                  </a:lnTo>
                  <a:close/>
                </a:path>
                <a:path w="998854" h="104775">
                  <a:moveTo>
                    <a:pt x="944499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944079" y="98298"/>
                  </a:lnTo>
                  <a:lnTo>
                    <a:pt x="944499" y="97536"/>
                  </a:lnTo>
                  <a:close/>
                </a:path>
                <a:path w="998854" h="104775">
                  <a:moveTo>
                    <a:pt x="946188" y="94488"/>
                  </a:moveTo>
                  <a:lnTo>
                    <a:pt x="52095" y="94488"/>
                  </a:lnTo>
                  <a:lnTo>
                    <a:pt x="52514" y="95262"/>
                  </a:lnTo>
                  <a:lnTo>
                    <a:pt x="945769" y="95262"/>
                  </a:lnTo>
                  <a:lnTo>
                    <a:pt x="946188" y="94488"/>
                  </a:lnTo>
                  <a:close/>
                </a:path>
                <a:path w="998854" h="104775">
                  <a:moveTo>
                    <a:pt x="947864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947445" y="92202"/>
                  </a:lnTo>
                  <a:lnTo>
                    <a:pt x="947864" y="91440"/>
                  </a:lnTo>
                  <a:close/>
                </a:path>
                <a:path w="998854" h="104775">
                  <a:moveTo>
                    <a:pt x="949540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949121" y="89154"/>
                  </a:lnTo>
                  <a:lnTo>
                    <a:pt x="949540" y="88392"/>
                  </a:lnTo>
                  <a:close/>
                </a:path>
                <a:path w="998854" h="104775">
                  <a:moveTo>
                    <a:pt x="951230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950810" y="86106"/>
                  </a:lnTo>
                  <a:lnTo>
                    <a:pt x="951230" y="85344"/>
                  </a:lnTo>
                  <a:close/>
                </a:path>
                <a:path w="998854" h="104775">
                  <a:moveTo>
                    <a:pt x="952906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952487" y="83058"/>
                  </a:lnTo>
                  <a:lnTo>
                    <a:pt x="952906" y="82296"/>
                  </a:lnTo>
                  <a:close/>
                </a:path>
                <a:path w="998854" h="104775">
                  <a:moveTo>
                    <a:pt x="954582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954163" y="80010"/>
                  </a:lnTo>
                  <a:lnTo>
                    <a:pt x="954582" y="79248"/>
                  </a:lnTo>
                  <a:close/>
                </a:path>
                <a:path w="998854" h="104775">
                  <a:moveTo>
                    <a:pt x="956271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955852" y="76962"/>
                  </a:lnTo>
                  <a:lnTo>
                    <a:pt x="956271" y="76200"/>
                  </a:lnTo>
                  <a:close/>
                </a:path>
                <a:path w="998854" h="104775">
                  <a:moveTo>
                    <a:pt x="957948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957529" y="73914"/>
                  </a:lnTo>
                  <a:lnTo>
                    <a:pt x="957948" y="73152"/>
                  </a:lnTo>
                  <a:close/>
                </a:path>
                <a:path w="998854" h="104775">
                  <a:moveTo>
                    <a:pt x="959624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959205" y="70866"/>
                  </a:lnTo>
                  <a:lnTo>
                    <a:pt x="959624" y="70104"/>
                  </a:lnTo>
                  <a:close/>
                </a:path>
                <a:path w="998854" h="104775">
                  <a:moveTo>
                    <a:pt x="961313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960894" y="67818"/>
                  </a:lnTo>
                  <a:lnTo>
                    <a:pt x="961313" y="67056"/>
                  </a:lnTo>
                  <a:close/>
                </a:path>
                <a:path w="998854" h="104775">
                  <a:moveTo>
                    <a:pt x="962990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962571" y="64770"/>
                  </a:lnTo>
                  <a:lnTo>
                    <a:pt x="962990" y="64008"/>
                  </a:lnTo>
                  <a:close/>
                </a:path>
                <a:path w="998854" h="104775">
                  <a:moveTo>
                    <a:pt x="964666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964247" y="61722"/>
                  </a:lnTo>
                  <a:lnTo>
                    <a:pt x="964666" y="60960"/>
                  </a:lnTo>
                  <a:close/>
                </a:path>
                <a:path w="998854" h="104775">
                  <a:moveTo>
                    <a:pt x="966355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965936" y="58674"/>
                  </a:lnTo>
                  <a:lnTo>
                    <a:pt x="966355" y="57912"/>
                  </a:lnTo>
                  <a:close/>
                </a:path>
                <a:path w="998854" h="104775">
                  <a:moveTo>
                    <a:pt x="968032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967613" y="55626"/>
                  </a:lnTo>
                  <a:lnTo>
                    <a:pt x="968032" y="54864"/>
                  </a:lnTo>
                  <a:close/>
                </a:path>
                <a:path w="998854" h="104775">
                  <a:moveTo>
                    <a:pt x="969708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969289" y="52578"/>
                  </a:lnTo>
                  <a:lnTo>
                    <a:pt x="969708" y="51816"/>
                  </a:lnTo>
                  <a:close/>
                </a:path>
                <a:path w="998854" h="104775">
                  <a:moveTo>
                    <a:pt x="971397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970978" y="49530"/>
                  </a:lnTo>
                  <a:lnTo>
                    <a:pt x="971397" y="48768"/>
                  </a:lnTo>
                  <a:close/>
                </a:path>
                <a:path w="998854" h="104775">
                  <a:moveTo>
                    <a:pt x="973074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972654" y="46482"/>
                  </a:lnTo>
                  <a:lnTo>
                    <a:pt x="973074" y="45720"/>
                  </a:lnTo>
                  <a:close/>
                </a:path>
                <a:path w="998854" h="104775">
                  <a:moveTo>
                    <a:pt x="974750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974331" y="43434"/>
                  </a:lnTo>
                  <a:lnTo>
                    <a:pt x="974750" y="42672"/>
                  </a:lnTo>
                  <a:close/>
                </a:path>
                <a:path w="998854" h="104775">
                  <a:moveTo>
                    <a:pt x="976439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976020" y="40386"/>
                  </a:lnTo>
                  <a:lnTo>
                    <a:pt x="976439" y="39624"/>
                  </a:lnTo>
                  <a:close/>
                </a:path>
                <a:path w="998854" h="104775">
                  <a:moveTo>
                    <a:pt x="978115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977696" y="37338"/>
                  </a:lnTo>
                  <a:lnTo>
                    <a:pt x="978115" y="36576"/>
                  </a:lnTo>
                  <a:close/>
                </a:path>
                <a:path w="998854" h="104775">
                  <a:moveTo>
                    <a:pt x="979792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979373" y="34290"/>
                  </a:lnTo>
                  <a:lnTo>
                    <a:pt x="979792" y="33528"/>
                  </a:lnTo>
                  <a:close/>
                </a:path>
                <a:path w="998854" h="104775">
                  <a:moveTo>
                    <a:pt x="981481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981062" y="31242"/>
                  </a:lnTo>
                  <a:lnTo>
                    <a:pt x="981481" y="30480"/>
                  </a:lnTo>
                  <a:close/>
                </a:path>
                <a:path w="998854" h="104775">
                  <a:moveTo>
                    <a:pt x="983157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982738" y="28194"/>
                  </a:lnTo>
                  <a:lnTo>
                    <a:pt x="983157" y="27432"/>
                  </a:lnTo>
                  <a:close/>
                </a:path>
                <a:path w="998854" h="104775">
                  <a:moveTo>
                    <a:pt x="984834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984415" y="25146"/>
                  </a:lnTo>
                  <a:lnTo>
                    <a:pt x="984834" y="24384"/>
                  </a:lnTo>
                  <a:close/>
                </a:path>
                <a:path w="998854" h="104775">
                  <a:moveTo>
                    <a:pt x="986523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986104" y="22098"/>
                  </a:lnTo>
                  <a:lnTo>
                    <a:pt x="986523" y="21336"/>
                  </a:lnTo>
                  <a:close/>
                </a:path>
                <a:path w="998854" h="104775">
                  <a:moveTo>
                    <a:pt x="988199" y="18288"/>
                  </a:moveTo>
                  <a:lnTo>
                    <a:pt x="10083" y="18288"/>
                  </a:lnTo>
                  <a:lnTo>
                    <a:pt x="10502" y="19062"/>
                  </a:lnTo>
                  <a:lnTo>
                    <a:pt x="987780" y="19062"/>
                  </a:lnTo>
                  <a:lnTo>
                    <a:pt x="988199" y="18288"/>
                  </a:lnTo>
                  <a:close/>
                </a:path>
                <a:path w="998854" h="104775">
                  <a:moveTo>
                    <a:pt x="989888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989457" y="16002"/>
                  </a:lnTo>
                  <a:lnTo>
                    <a:pt x="989888" y="15240"/>
                  </a:lnTo>
                  <a:close/>
                </a:path>
                <a:path w="998854" h="104775">
                  <a:moveTo>
                    <a:pt x="991565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991146" y="12954"/>
                  </a:lnTo>
                  <a:lnTo>
                    <a:pt x="991565" y="12192"/>
                  </a:lnTo>
                  <a:close/>
                </a:path>
                <a:path w="998854" h="104775">
                  <a:moveTo>
                    <a:pt x="993241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992822" y="9906"/>
                  </a:lnTo>
                  <a:lnTo>
                    <a:pt x="993241" y="9144"/>
                  </a:lnTo>
                  <a:close/>
                </a:path>
                <a:path w="998854" h="104775">
                  <a:moveTo>
                    <a:pt x="994930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994498" y="6858"/>
                  </a:lnTo>
                  <a:lnTo>
                    <a:pt x="994930" y="6096"/>
                  </a:lnTo>
                  <a:close/>
                </a:path>
                <a:path w="998854" h="104775">
                  <a:moveTo>
                    <a:pt x="996607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996188" y="3810"/>
                  </a:lnTo>
                  <a:lnTo>
                    <a:pt x="996607" y="3048"/>
                  </a:lnTo>
                  <a:close/>
                </a:path>
                <a:path w="998854" h="104775">
                  <a:moveTo>
                    <a:pt x="998283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997864" y="762"/>
                  </a:lnTo>
                  <a:lnTo>
                    <a:pt x="998283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90771" y="1981200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5" h="1600200">
                  <a:moveTo>
                    <a:pt x="441198" y="0"/>
                  </a:moveTo>
                  <a:lnTo>
                    <a:pt x="0" y="800099"/>
                  </a:lnTo>
                  <a:lnTo>
                    <a:pt x="441198" y="1600200"/>
                  </a:lnTo>
                  <a:lnTo>
                    <a:pt x="1324355" y="1600200"/>
                  </a:lnTo>
                  <a:lnTo>
                    <a:pt x="1765553" y="800099"/>
                  </a:lnTo>
                  <a:lnTo>
                    <a:pt x="1324355" y="0"/>
                  </a:lnTo>
                  <a:lnTo>
                    <a:pt x="441198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90771" y="1981200"/>
              <a:ext cx="1324610" cy="1600200"/>
            </a:xfrm>
            <a:custGeom>
              <a:avLst/>
              <a:gdLst/>
              <a:ahLst/>
              <a:cxnLst/>
              <a:rect l="l" t="t" r="r" b="b"/>
              <a:pathLst>
                <a:path w="1324610" h="1600200">
                  <a:moveTo>
                    <a:pt x="0" y="800099"/>
                  </a:moveTo>
                  <a:lnTo>
                    <a:pt x="883157" y="800099"/>
                  </a:lnTo>
                  <a:lnTo>
                    <a:pt x="1324355" y="0"/>
                  </a:lnTo>
                </a:path>
                <a:path w="1324610" h="1600200">
                  <a:moveTo>
                    <a:pt x="883157" y="800099"/>
                  </a:moveTo>
                  <a:lnTo>
                    <a:pt x="1324355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440173" y="2466086"/>
            <a:ext cx="401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120</a:t>
            </a:r>
            <a:r>
              <a:rPr sz="1350" spc="-7" baseline="2469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350" baseline="24691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37386" y="3818635"/>
            <a:ext cx="1011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(a).</a:t>
            </a:r>
            <a:r>
              <a:rPr sz="20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Omni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45909" y="3818635"/>
            <a:ext cx="1631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(b). 120</a:t>
            </a:r>
            <a:r>
              <a:rPr sz="1950" spc="-7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950" spc="195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sector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59019" y="6333233"/>
            <a:ext cx="1489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(e). 60</a:t>
            </a:r>
            <a:r>
              <a:rPr sz="1950" spc="-7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950" spc="195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sector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19828" y="273862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09182" y="5253228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6691312" y="1966912"/>
            <a:ext cx="1794510" cy="1628775"/>
            <a:chOff x="6691312" y="1966912"/>
            <a:chExt cx="1794510" cy="1628775"/>
          </a:xfrm>
        </p:grpSpPr>
        <p:sp>
          <p:nvSpPr>
            <p:cNvPr id="83" name="object 83"/>
            <p:cNvSpPr/>
            <p:nvPr/>
          </p:nvSpPr>
          <p:spPr>
            <a:xfrm>
              <a:off x="7027456" y="1983485"/>
              <a:ext cx="1121410" cy="214629"/>
            </a:xfrm>
            <a:custGeom>
              <a:avLst/>
              <a:gdLst/>
              <a:ahLst/>
              <a:cxnLst/>
              <a:rect l="l" t="t" r="r" b="b"/>
              <a:pathLst>
                <a:path w="1121409" h="214630">
                  <a:moveTo>
                    <a:pt x="1003414" y="762"/>
                  </a:moveTo>
                  <a:lnTo>
                    <a:pt x="1002995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003414" y="762"/>
                  </a:lnTo>
                  <a:close/>
                </a:path>
                <a:path w="1121409" h="214630">
                  <a:moveTo>
                    <a:pt x="1005103" y="3810"/>
                  </a:moveTo>
                  <a:lnTo>
                    <a:pt x="1004684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005103" y="3810"/>
                  </a:lnTo>
                  <a:close/>
                </a:path>
                <a:path w="1121409" h="214630">
                  <a:moveTo>
                    <a:pt x="1006779" y="6858"/>
                  </a:moveTo>
                  <a:lnTo>
                    <a:pt x="1006360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006779" y="6858"/>
                  </a:lnTo>
                  <a:close/>
                </a:path>
                <a:path w="1121409" h="214630">
                  <a:moveTo>
                    <a:pt x="1008468" y="9906"/>
                  </a:moveTo>
                  <a:lnTo>
                    <a:pt x="1008049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008468" y="9906"/>
                  </a:lnTo>
                  <a:close/>
                </a:path>
                <a:path w="1121409" h="214630">
                  <a:moveTo>
                    <a:pt x="1010145" y="12954"/>
                  </a:moveTo>
                  <a:lnTo>
                    <a:pt x="1009726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010145" y="12954"/>
                  </a:lnTo>
                  <a:close/>
                </a:path>
                <a:path w="1121409" h="214630">
                  <a:moveTo>
                    <a:pt x="1011834" y="16002"/>
                  </a:moveTo>
                  <a:lnTo>
                    <a:pt x="1011415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011834" y="16002"/>
                  </a:lnTo>
                  <a:close/>
                </a:path>
                <a:path w="1121409" h="214630">
                  <a:moveTo>
                    <a:pt x="1013523" y="19050"/>
                  </a:moveTo>
                  <a:lnTo>
                    <a:pt x="1013091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013523" y="19050"/>
                  </a:lnTo>
                  <a:close/>
                </a:path>
                <a:path w="1121409" h="214630">
                  <a:moveTo>
                    <a:pt x="1015199" y="22098"/>
                  </a:moveTo>
                  <a:lnTo>
                    <a:pt x="1014780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015199" y="22098"/>
                  </a:lnTo>
                  <a:close/>
                </a:path>
                <a:path w="1121409" h="214630">
                  <a:moveTo>
                    <a:pt x="1016889" y="25146"/>
                  </a:moveTo>
                  <a:lnTo>
                    <a:pt x="1016469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016889" y="25146"/>
                  </a:lnTo>
                  <a:close/>
                </a:path>
                <a:path w="1121409" h="214630">
                  <a:moveTo>
                    <a:pt x="1018565" y="28194"/>
                  </a:moveTo>
                  <a:lnTo>
                    <a:pt x="1018146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018565" y="28194"/>
                  </a:lnTo>
                  <a:close/>
                </a:path>
                <a:path w="1121409" h="214630">
                  <a:moveTo>
                    <a:pt x="1020254" y="31242"/>
                  </a:moveTo>
                  <a:lnTo>
                    <a:pt x="1019835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020254" y="31242"/>
                  </a:lnTo>
                  <a:close/>
                </a:path>
                <a:path w="1121409" h="214630">
                  <a:moveTo>
                    <a:pt x="1021930" y="34290"/>
                  </a:moveTo>
                  <a:lnTo>
                    <a:pt x="1021511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021930" y="34290"/>
                  </a:lnTo>
                  <a:close/>
                </a:path>
                <a:path w="1121409" h="214630">
                  <a:moveTo>
                    <a:pt x="1023620" y="37338"/>
                  </a:moveTo>
                  <a:lnTo>
                    <a:pt x="1023200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023620" y="37338"/>
                  </a:lnTo>
                  <a:close/>
                </a:path>
                <a:path w="1121409" h="214630">
                  <a:moveTo>
                    <a:pt x="1025309" y="40386"/>
                  </a:moveTo>
                  <a:lnTo>
                    <a:pt x="1024877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025309" y="40386"/>
                  </a:lnTo>
                  <a:close/>
                </a:path>
                <a:path w="1121409" h="214630">
                  <a:moveTo>
                    <a:pt x="1026985" y="43434"/>
                  </a:moveTo>
                  <a:lnTo>
                    <a:pt x="1026566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026985" y="43434"/>
                  </a:lnTo>
                  <a:close/>
                </a:path>
                <a:path w="1121409" h="214630">
                  <a:moveTo>
                    <a:pt x="1028674" y="46482"/>
                  </a:moveTo>
                  <a:lnTo>
                    <a:pt x="1028255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028674" y="46482"/>
                  </a:lnTo>
                  <a:close/>
                </a:path>
                <a:path w="1121409" h="214630">
                  <a:moveTo>
                    <a:pt x="1030351" y="49530"/>
                  </a:moveTo>
                  <a:lnTo>
                    <a:pt x="1029931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030351" y="49530"/>
                  </a:lnTo>
                  <a:close/>
                </a:path>
                <a:path w="1121409" h="214630">
                  <a:moveTo>
                    <a:pt x="1032040" y="52578"/>
                  </a:moveTo>
                  <a:lnTo>
                    <a:pt x="1031621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032040" y="52578"/>
                  </a:lnTo>
                  <a:close/>
                </a:path>
                <a:path w="1121409" h="214630">
                  <a:moveTo>
                    <a:pt x="1033716" y="55626"/>
                  </a:moveTo>
                  <a:lnTo>
                    <a:pt x="1033297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033716" y="55626"/>
                  </a:lnTo>
                  <a:close/>
                </a:path>
                <a:path w="1121409" h="214630">
                  <a:moveTo>
                    <a:pt x="1035405" y="58674"/>
                  </a:moveTo>
                  <a:lnTo>
                    <a:pt x="1034986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035405" y="58674"/>
                  </a:lnTo>
                  <a:close/>
                </a:path>
                <a:path w="1121409" h="214630">
                  <a:moveTo>
                    <a:pt x="1037082" y="61722"/>
                  </a:moveTo>
                  <a:lnTo>
                    <a:pt x="1036662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037082" y="61722"/>
                  </a:lnTo>
                  <a:close/>
                </a:path>
                <a:path w="1121409" h="214630">
                  <a:moveTo>
                    <a:pt x="1038771" y="64770"/>
                  </a:moveTo>
                  <a:lnTo>
                    <a:pt x="1038352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038771" y="64770"/>
                  </a:lnTo>
                  <a:close/>
                </a:path>
                <a:path w="1121409" h="214630">
                  <a:moveTo>
                    <a:pt x="1040460" y="67818"/>
                  </a:moveTo>
                  <a:lnTo>
                    <a:pt x="1040041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040460" y="67818"/>
                  </a:lnTo>
                  <a:close/>
                </a:path>
                <a:path w="1121409" h="214630">
                  <a:moveTo>
                    <a:pt x="1042136" y="70866"/>
                  </a:moveTo>
                  <a:lnTo>
                    <a:pt x="1041717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042136" y="70866"/>
                  </a:lnTo>
                  <a:close/>
                </a:path>
                <a:path w="1121409" h="214630">
                  <a:moveTo>
                    <a:pt x="1043825" y="73914"/>
                  </a:moveTo>
                  <a:lnTo>
                    <a:pt x="1043406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043825" y="73914"/>
                  </a:lnTo>
                  <a:close/>
                </a:path>
                <a:path w="1121409" h="214630">
                  <a:moveTo>
                    <a:pt x="1045502" y="76962"/>
                  </a:moveTo>
                  <a:lnTo>
                    <a:pt x="1045083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045502" y="76962"/>
                  </a:lnTo>
                  <a:close/>
                </a:path>
                <a:path w="1121409" h="214630">
                  <a:moveTo>
                    <a:pt x="1047191" y="80010"/>
                  </a:moveTo>
                  <a:lnTo>
                    <a:pt x="1046772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047191" y="80010"/>
                  </a:lnTo>
                  <a:close/>
                </a:path>
                <a:path w="1121409" h="214630">
                  <a:moveTo>
                    <a:pt x="1048880" y="83058"/>
                  </a:moveTo>
                  <a:lnTo>
                    <a:pt x="1048448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048880" y="83058"/>
                  </a:lnTo>
                  <a:close/>
                </a:path>
                <a:path w="1121409" h="214630">
                  <a:moveTo>
                    <a:pt x="1050556" y="86106"/>
                  </a:moveTo>
                  <a:lnTo>
                    <a:pt x="1050137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050556" y="86106"/>
                  </a:lnTo>
                  <a:close/>
                </a:path>
                <a:path w="1121409" h="214630">
                  <a:moveTo>
                    <a:pt x="1052245" y="89154"/>
                  </a:moveTo>
                  <a:lnTo>
                    <a:pt x="1051826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052245" y="89154"/>
                  </a:lnTo>
                  <a:close/>
                </a:path>
                <a:path w="1121409" h="214630">
                  <a:moveTo>
                    <a:pt x="1053922" y="92202"/>
                  </a:moveTo>
                  <a:lnTo>
                    <a:pt x="1053503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053922" y="92202"/>
                  </a:lnTo>
                  <a:close/>
                </a:path>
                <a:path w="1121409" h="214630">
                  <a:moveTo>
                    <a:pt x="1055611" y="95250"/>
                  </a:moveTo>
                  <a:lnTo>
                    <a:pt x="1055192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055611" y="95250"/>
                  </a:lnTo>
                  <a:close/>
                </a:path>
                <a:path w="1121409" h="214630">
                  <a:moveTo>
                    <a:pt x="1057287" y="98298"/>
                  </a:moveTo>
                  <a:lnTo>
                    <a:pt x="1056868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057287" y="98298"/>
                  </a:lnTo>
                  <a:close/>
                </a:path>
                <a:path w="1121409" h="214630">
                  <a:moveTo>
                    <a:pt x="1058976" y="101346"/>
                  </a:moveTo>
                  <a:lnTo>
                    <a:pt x="1058557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058976" y="101346"/>
                  </a:lnTo>
                  <a:close/>
                </a:path>
                <a:path w="1121409" h="214630">
                  <a:moveTo>
                    <a:pt x="1060665" y="104394"/>
                  </a:moveTo>
                  <a:lnTo>
                    <a:pt x="1060234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060665" y="104394"/>
                  </a:lnTo>
                  <a:close/>
                </a:path>
                <a:path w="1121409" h="214630">
                  <a:moveTo>
                    <a:pt x="1062342" y="107442"/>
                  </a:moveTo>
                  <a:lnTo>
                    <a:pt x="1061923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062342" y="107442"/>
                  </a:lnTo>
                  <a:close/>
                </a:path>
                <a:path w="1121409" h="214630">
                  <a:moveTo>
                    <a:pt x="1064031" y="110490"/>
                  </a:moveTo>
                  <a:lnTo>
                    <a:pt x="1063612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064031" y="110490"/>
                  </a:lnTo>
                  <a:close/>
                </a:path>
                <a:path w="1121409" h="214630">
                  <a:moveTo>
                    <a:pt x="1065707" y="113538"/>
                  </a:moveTo>
                  <a:lnTo>
                    <a:pt x="1065288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065707" y="113538"/>
                  </a:lnTo>
                  <a:close/>
                </a:path>
                <a:path w="1121409" h="214630">
                  <a:moveTo>
                    <a:pt x="1067396" y="116586"/>
                  </a:moveTo>
                  <a:lnTo>
                    <a:pt x="1066977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067396" y="116586"/>
                  </a:lnTo>
                  <a:close/>
                </a:path>
                <a:path w="1121409" h="214630">
                  <a:moveTo>
                    <a:pt x="1069073" y="119634"/>
                  </a:moveTo>
                  <a:lnTo>
                    <a:pt x="1068654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069073" y="119634"/>
                  </a:lnTo>
                  <a:close/>
                </a:path>
                <a:path w="1121409" h="214630">
                  <a:moveTo>
                    <a:pt x="1070762" y="122682"/>
                  </a:moveTo>
                  <a:lnTo>
                    <a:pt x="1070343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070762" y="122682"/>
                  </a:lnTo>
                  <a:close/>
                </a:path>
                <a:path w="1121409" h="214630">
                  <a:moveTo>
                    <a:pt x="1072451" y="125730"/>
                  </a:moveTo>
                  <a:lnTo>
                    <a:pt x="1072019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072451" y="125730"/>
                  </a:lnTo>
                  <a:close/>
                </a:path>
                <a:path w="1121409" h="214630">
                  <a:moveTo>
                    <a:pt x="1074127" y="128778"/>
                  </a:moveTo>
                  <a:lnTo>
                    <a:pt x="1073708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074127" y="128778"/>
                  </a:lnTo>
                  <a:close/>
                </a:path>
                <a:path w="1121409" h="214630">
                  <a:moveTo>
                    <a:pt x="1075817" y="131826"/>
                  </a:moveTo>
                  <a:lnTo>
                    <a:pt x="1075397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075817" y="131826"/>
                  </a:lnTo>
                  <a:close/>
                </a:path>
                <a:path w="1121409" h="214630">
                  <a:moveTo>
                    <a:pt x="1077493" y="134874"/>
                  </a:moveTo>
                  <a:lnTo>
                    <a:pt x="1077074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077493" y="134874"/>
                  </a:lnTo>
                  <a:close/>
                </a:path>
                <a:path w="1121409" h="214630">
                  <a:moveTo>
                    <a:pt x="1079182" y="137922"/>
                  </a:moveTo>
                  <a:lnTo>
                    <a:pt x="1078763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079182" y="137922"/>
                  </a:lnTo>
                  <a:close/>
                </a:path>
                <a:path w="1121409" h="214630">
                  <a:moveTo>
                    <a:pt x="1080858" y="140970"/>
                  </a:moveTo>
                  <a:lnTo>
                    <a:pt x="1080439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080858" y="140970"/>
                  </a:lnTo>
                  <a:close/>
                </a:path>
                <a:path w="1121409" h="214630">
                  <a:moveTo>
                    <a:pt x="1082548" y="144018"/>
                  </a:moveTo>
                  <a:lnTo>
                    <a:pt x="1082128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082548" y="144018"/>
                  </a:lnTo>
                  <a:close/>
                </a:path>
                <a:path w="1121409" h="214630">
                  <a:moveTo>
                    <a:pt x="1084237" y="147066"/>
                  </a:moveTo>
                  <a:lnTo>
                    <a:pt x="1083805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084237" y="147066"/>
                  </a:lnTo>
                  <a:close/>
                </a:path>
                <a:path w="1121409" h="214630">
                  <a:moveTo>
                    <a:pt x="1085913" y="150114"/>
                  </a:moveTo>
                  <a:lnTo>
                    <a:pt x="1085494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085913" y="150114"/>
                  </a:lnTo>
                  <a:close/>
                </a:path>
                <a:path w="1121409" h="214630">
                  <a:moveTo>
                    <a:pt x="1087602" y="153162"/>
                  </a:moveTo>
                  <a:lnTo>
                    <a:pt x="1087183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087602" y="153162"/>
                  </a:lnTo>
                  <a:close/>
                </a:path>
                <a:path w="1121409" h="214630">
                  <a:moveTo>
                    <a:pt x="1089279" y="156210"/>
                  </a:moveTo>
                  <a:lnTo>
                    <a:pt x="1088859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089279" y="156210"/>
                  </a:lnTo>
                  <a:close/>
                </a:path>
                <a:path w="1121409" h="214630">
                  <a:moveTo>
                    <a:pt x="1090968" y="159258"/>
                  </a:moveTo>
                  <a:lnTo>
                    <a:pt x="1090549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090968" y="159258"/>
                  </a:lnTo>
                  <a:close/>
                </a:path>
                <a:path w="1121409" h="214630">
                  <a:moveTo>
                    <a:pt x="1092644" y="162306"/>
                  </a:moveTo>
                  <a:lnTo>
                    <a:pt x="1092225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092644" y="162306"/>
                  </a:lnTo>
                  <a:close/>
                </a:path>
                <a:path w="1121409" h="214630">
                  <a:moveTo>
                    <a:pt x="1094333" y="165354"/>
                  </a:moveTo>
                  <a:lnTo>
                    <a:pt x="1093914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094333" y="165354"/>
                  </a:lnTo>
                  <a:close/>
                </a:path>
                <a:path w="1121409" h="214630">
                  <a:moveTo>
                    <a:pt x="1096022" y="168402"/>
                  </a:moveTo>
                  <a:lnTo>
                    <a:pt x="1095590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096022" y="168402"/>
                  </a:lnTo>
                  <a:close/>
                </a:path>
                <a:path w="1121409" h="214630">
                  <a:moveTo>
                    <a:pt x="1097699" y="171450"/>
                  </a:moveTo>
                  <a:lnTo>
                    <a:pt x="1097280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097699" y="171450"/>
                  </a:lnTo>
                  <a:close/>
                </a:path>
                <a:path w="1121409" h="214630">
                  <a:moveTo>
                    <a:pt x="1099388" y="174498"/>
                  </a:moveTo>
                  <a:lnTo>
                    <a:pt x="1098969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099388" y="174498"/>
                  </a:lnTo>
                  <a:close/>
                </a:path>
                <a:path w="1121409" h="214630">
                  <a:moveTo>
                    <a:pt x="1101064" y="177546"/>
                  </a:moveTo>
                  <a:lnTo>
                    <a:pt x="1100645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101064" y="177546"/>
                  </a:lnTo>
                  <a:close/>
                </a:path>
                <a:path w="1121409" h="214630">
                  <a:moveTo>
                    <a:pt x="1102753" y="180594"/>
                  </a:moveTo>
                  <a:lnTo>
                    <a:pt x="1102334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102753" y="180594"/>
                  </a:lnTo>
                  <a:close/>
                </a:path>
                <a:path w="1121409" h="214630">
                  <a:moveTo>
                    <a:pt x="1104430" y="183642"/>
                  </a:moveTo>
                  <a:lnTo>
                    <a:pt x="1104011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104430" y="183642"/>
                  </a:lnTo>
                  <a:close/>
                </a:path>
                <a:path w="1121409" h="214630">
                  <a:moveTo>
                    <a:pt x="1106119" y="186690"/>
                  </a:moveTo>
                  <a:lnTo>
                    <a:pt x="1105700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106119" y="186690"/>
                  </a:lnTo>
                  <a:close/>
                </a:path>
                <a:path w="1121409" h="214630">
                  <a:moveTo>
                    <a:pt x="1107808" y="189738"/>
                  </a:moveTo>
                  <a:lnTo>
                    <a:pt x="1107376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107808" y="189738"/>
                  </a:lnTo>
                  <a:close/>
                </a:path>
                <a:path w="1121409" h="214630">
                  <a:moveTo>
                    <a:pt x="1109484" y="192786"/>
                  </a:moveTo>
                  <a:lnTo>
                    <a:pt x="1109065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109484" y="192786"/>
                  </a:lnTo>
                  <a:close/>
                </a:path>
                <a:path w="1121409" h="214630">
                  <a:moveTo>
                    <a:pt x="1111173" y="195834"/>
                  </a:moveTo>
                  <a:lnTo>
                    <a:pt x="1110754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111173" y="195834"/>
                  </a:lnTo>
                  <a:close/>
                </a:path>
                <a:path w="1121409" h="214630">
                  <a:moveTo>
                    <a:pt x="1112850" y="198882"/>
                  </a:moveTo>
                  <a:lnTo>
                    <a:pt x="1112431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112850" y="198882"/>
                  </a:lnTo>
                  <a:close/>
                </a:path>
                <a:path w="1121409" h="214630">
                  <a:moveTo>
                    <a:pt x="1114539" y="201930"/>
                  </a:moveTo>
                  <a:lnTo>
                    <a:pt x="1114120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114539" y="201930"/>
                  </a:lnTo>
                  <a:close/>
                </a:path>
                <a:path w="1121409" h="214630">
                  <a:moveTo>
                    <a:pt x="1116215" y="204978"/>
                  </a:moveTo>
                  <a:lnTo>
                    <a:pt x="1115796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116215" y="204978"/>
                  </a:lnTo>
                  <a:close/>
                </a:path>
                <a:path w="1121409" h="214630">
                  <a:moveTo>
                    <a:pt x="1117904" y="208026"/>
                  </a:moveTo>
                  <a:lnTo>
                    <a:pt x="1117485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117904" y="208026"/>
                  </a:lnTo>
                  <a:close/>
                </a:path>
                <a:path w="1121409" h="214630">
                  <a:moveTo>
                    <a:pt x="1119593" y="211074"/>
                  </a:moveTo>
                  <a:lnTo>
                    <a:pt x="1119162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119593" y="211074"/>
                  </a:lnTo>
                  <a:close/>
                </a:path>
                <a:path w="1121409" h="214630">
                  <a:moveTo>
                    <a:pt x="1121270" y="214122"/>
                  </a:moveTo>
                  <a:lnTo>
                    <a:pt x="1120851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121270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909803" y="2196845"/>
              <a:ext cx="1356995" cy="214629"/>
            </a:xfrm>
            <a:custGeom>
              <a:avLst/>
              <a:gdLst/>
              <a:ahLst/>
              <a:cxnLst/>
              <a:rect l="l" t="t" r="r" b="b"/>
              <a:pathLst>
                <a:path w="1356995" h="214630">
                  <a:moveTo>
                    <a:pt x="1238923" y="762"/>
                  </a:moveTo>
                  <a:lnTo>
                    <a:pt x="1238504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238923" y="762"/>
                  </a:lnTo>
                  <a:close/>
                </a:path>
                <a:path w="1356995" h="214630">
                  <a:moveTo>
                    <a:pt x="1240612" y="3810"/>
                  </a:moveTo>
                  <a:lnTo>
                    <a:pt x="1240193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240612" y="3810"/>
                  </a:lnTo>
                  <a:close/>
                </a:path>
                <a:path w="1356995" h="214630">
                  <a:moveTo>
                    <a:pt x="1242288" y="6858"/>
                  </a:moveTo>
                  <a:lnTo>
                    <a:pt x="1241869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242288" y="6858"/>
                  </a:lnTo>
                  <a:close/>
                </a:path>
                <a:path w="1356995" h="214630">
                  <a:moveTo>
                    <a:pt x="1243977" y="9906"/>
                  </a:moveTo>
                  <a:lnTo>
                    <a:pt x="1243558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243977" y="9906"/>
                  </a:lnTo>
                  <a:close/>
                </a:path>
                <a:path w="1356995" h="214630">
                  <a:moveTo>
                    <a:pt x="1245654" y="12954"/>
                  </a:moveTo>
                  <a:lnTo>
                    <a:pt x="1245235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245654" y="12954"/>
                  </a:lnTo>
                  <a:close/>
                </a:path>
                <a:path w="1356995" h="214630">
                  <a:moveTo>
                    <a:pt x="1247343" y="16002"/>
                  </a:moveTo>
                  <a:lnTo>
                    <a:pt x="1246924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247343" y="16002"/>
                  </a:lnTo>
                  <a:close/>
                </a:path>
                <a:path w="1356995" h="214630">
                  <a:moveTo>
                    <a:pt x="1249032" y="19050"/>
                  </a:moveTo>
                  <a:lnTo>
                    <a:pt x="1248600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249032" y="19050"/>
                  </a:lnTo>
                  <a:close/>
                </a:path>
                <a:path w="1356995" h="214630">
                  <a:moveTo>
                    <a:pt x="1250708" y="22098"/>
                  </a:moveTo>
                  <a:lnTo>
                    <a:pt x="1250289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250708" y="22098"/>
                  </a:lnTo>
                  <a:close/>
                </a:path>
                <a:path w="1356995" h="214630">
                  <a:moveTo>
                    <a:pt x="1252397" y="25146"/>
                  </a:moveTo>
                  <a:lnTo>
                    <a:pt x="1251978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252397" y="25146"/>
                  </a:lnTo>
                  <a:close/>
                </a:path>
                <a:path w="1356995" h="214630">
                  <a:moveTo>
                    <a:pt x="1254074" y="28194"/>
                  </a:moveTo>
                  <a:lnTo>
                    <a:pt x="1253655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254074" y="28194"/>
                  </a:lnTo>
                  <a:close/>
                </a:path>
                <a:path w="1356995" h="214630">
                  <a:moveTo>
                    <a:pt x="1255763" y="31242"/>
                  </a:moveTo>
                  <a:lnTo>
                    <a:pt x="1255344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255763" y="31242"/>
                  </a:lnTo>
                  <a:close/>
                </a:path>
                <a:path w="1356995" h="214630">
                  <a:moveTo>
                    <a:pt x="1257439" y="34290"/>
                  </a:moveTo>
                  <a:lnTo>
                    <a:pt x="1257020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257439" y="34290"/>
                  </a:lnTo>
                  <a:close/>
                </a:path>
                <a:path w="1356995" h="214630">
                  <a:moveTo>
                    <a:pt x="1259128" y="37338"/>
                  </a:moveTo>
                  <a:lnTo>
                    <a:pt x="1258709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259128" y="37338"/>
                  </a:lnTo>
                  <a:close/>
                </a:path>
                <a:path w="1356995" h="214630">
                  <a:moveTo>
                    <a:pt x="1260817" y="40386"/>
                  </a:moveTo>
                  <a:lnTo>
                    <a:pt x="1260386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260817" y="40386"/>
                  </a:lnTo>
                  <a:close/>
                </a:path>
                <a:path w="1356995" h="214630">
                  <a:moveTo>
                    <a:pt x="1262494" y="43434"/>
                  </a:moveTo>
                  <a:lnTo>
                    <a:pt x="1262075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262494" y="43434"/>
                  </a:lnTo>
                  <a:close/>
                </a:path>
                <a:path w="1356995" h="214630">
                  <a:moveTo>
                    <a:pt x="1264183" y="46482"/>
                  </a:moveTo>
                  <a:lnTo>
                    <a:pt x="1263764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264183" y="46482"/>
                  </a:lnTo>
                  <a:close/>
                </a:path>
                <a:path w="1356995" h="214630">
                  <a:moveTo>
                    <a:pt x="1265859" y="49530"/>
                  </a:moveTo>
                  <a:lnTo>
                    <a:pt x="1265440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265859" y="49530"/>
                  </a:lnTo>
                  <a:close/>
                </a:path>
                <a:path w="1356995" h="214630">
                  <a:moveTo>
                    <a:pt x="1267548" y="52578"/>
                  </a:moveTo>
                  <a:lnTo>
                    <a:pt x="1267129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267548" y="52578"/>
                  </a:lnTo>
                  <a:close/>
                </a:path>
                <a:path w="1356995" h="214630">
                  <a:moveTo>
                    <a:pt x="1269225" y="55626"/>
                  </a:moveTo>
                  <a:lnTo>
                    <a:pt x="1268806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269225" y="55626"/>
                  </a:lnTo>
                  <a:close/>
                </a:path>
                <a:path w="1356995" h="214630">
                  <a:moveTo>
                    <a:pt x="1270914" y="58674"/>
                  </a:moveTo>
                  <a:lnTo>
                    <a:pt x="1270495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270914" y="58674"/>
                  </a:lnTo>
                  <a:close/>
                </a:path>
                <a:path w="1356995" h="214630">
                  <a:moveTo>
                    <a:pt x="1272603" y="61722"/>
                  </a:moveTo>
                  <a:lnTo>
                    <a:pt x="1272171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272603" y="61722"/>
                  </a:lnTo>
                  <a:close/>
                </a:path>
                <a:path w="1356995" h="214630">
                  <a:moveTo>
                    <a:pt x="1274279" y="64770"/>
                  </a:moveTo>
                  <a:lnTo>
                    <a:pt x="1273860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274279" y="64770"/>
                  </a:lnTo>
                  <a:close/>
                </a:path>
                <a:path w="1356995" h="214630">
                  <a:moveTo>
                    <a:pt x="1275969" y="67818"/>
                  </a:moveTo>
                  <a:lnTo>
                    <a:pt x="1275549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275969" y="67818"/>
                  </a:lnTo>
                  <a:close/>
                </a:path>
                <a:path w="1356995" h="214630">
                  <a:moveTo>
                    <a:pt x="1277645" y="70866"/>
                  </a:moveTo>
                  <a:lnTo>
                    <a:pt x="1277226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277645" y="70866"/>
                  </a:lnTo>
                  <a:close/>
                </a:path>
                <a:path w="1356995" h="214630">
                  <a:moveTo>
                    <a:pt x="1279334" y="73914"/>
                  </a:moveTo>
                  <a:lnTo>
                    <a:pt x="1278915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279334" y="73914"/>
                  </a:lnTo>
                  <a:close/>
                </a:path>
                <a:path w="1356995" h="214630">
                  <a:moveTo>
                    <a:pt x="1281010" y="76962"/>
                  </a:moveTo>
                  <a:lnTo>
                    <a:pt x="1280591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281010" y="76962"/>
                  </a:lnTo>
                  <a:close/>
                </a:path>
                <a:path w="1356995" h="214630">
                  <a:moveTo>
                    <a:pt x="1282700" y="80010"/>
                  </a:moveTo>
                  <a:lnTo>
                    <a:pt x="1282280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282700" y="80010"/>
                  </a:lnTo>
                  <a:close/>
                </a:path>
                <a:path w="1356995" h="214630">
                  <a:moveTo>
                    <a:pt x="1284389" y="83058"/>
                  </a:moveTo>
                  <a:lnTo>
                    <a:pt x="1283957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284389" y="83058"/>
                  </a:lnTo>
                  <a:close/>
                </a:path>
                <a:path w="1356995" h="214630">
                  <a:moveTo>
                    <a:pt x="1286065" y="86106"/>
                  </a:moveTo>
                  <a:lnTo>
                    <a:pt x="1285646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286065" y="86106"/>
                  </a:lnTo>
                  <a:close/>
                </a:path>
                <a:path w="1356995" h="214630">
                  <a:moveTo>
                    <a:pt x="1287754" y="89154"/>
                  </a:moveTo>
                  <a:lnTo>
                    <a:pt x="1287335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287754" y="89154"/>
                  </a:lnTo>
                  <a:close/>
                </a:path>
                <a:path w="1356995" h="214630">
                  <a:moveTo>
                    <a:pt x="1289431" y="92202"/>
                  </a:moveTo>
                  <a:lnTo>
                    <a:pt x="1289011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289431" y="92202"/>
                  </a:lnTo>
                  <a:close/>
                </a:path>
                <a:path w="1356995" h="214630">
                  <a:moveTo>
                    <a:pt x="1291120" y="95250"/>
                  </a:moveTo>
                  <a:lnTo>
                    <a:pt x="1290701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291120" y="95250"/>
                  </a:lnTo>
                  <a:close/>
                </a:path>
                <a:path w="1356995" h="214630">
                  <a:moveTo>
                    <a:pt x="1292796" y="98298"/>
                  </a:moveTo>
                  <a:lnTo>
                    <a:pt x="1292377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292796" y="98298"/>
                  </a:lnTo>
                  <a:close/>
                </a:path>
                <a:path w="1356995" h="214630">
                  <a:moveTo>
                    <a:pt x="1294485" y="101346"/>
                  </a:moveTo>
                  <a:lnTo>
                    <a:pt x="1294066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294485" y="101346"/>
                  </a:lnTo>
                  <a:close/>
                </a:path>
                <a:path w="1356995" h="214630">
                  <a:moveTo>
                    <a:pt x="1296174" y="104394"/>
                  </a:moveTo>
                  <a:lnTo>
                    <a:pt x="1295742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296174" y="104394"/>
                  </a:lnTo>
                  <a:close/>
                </a:path>
                <a:path w="1356995" h="214630">
                  <a:moveTo>
                    <a:pt x="1297851" y="107442"/>
                  </a:moveTo>
                  <a:lnTo>
                    <a:pt x="1297432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297851" y="107442"/>
                  </a:lnTo>
                  <a:close/>
                </a:path>
                <a:path w="1356995" h="214630">
                  <a:moveTo>
                    <a:pt x="1299540" y="110490"/>
                  </a:moveTo>
                  <a:lnTo>
                    <a:pt x="1299121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299540" y="110490"/>
                  </a:lnTo>
                  <a:close/>
                </a:path>
                <a:path w="1356995" h="214630">
                  <a:moveTo>
                    <a:pt x="1301216" y="113538"/>
                  </a:moveTo>
                  <a:lnTo>
                    <a:pt x="1300797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301216" y="113538"/>
                  </a:lnTo>
                  <a:close/>
                </a:path>
                <a:path w="1356995" h="214630">
                  <a:moveTo>
                    <a:pt x="1302905" y="116586"/>
                  </a:moveTo>
                  <a:lnTo>
                    <a:pt x="1302486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302905" y="116586"/>
                  </a:lnTo>
                  <a:close/>
                </a:path>
                <a:path w="1356995" h="214630">
                  <a:moveTo>
                    <a:pt x="1304582" y="119634"/>
                  </a:moveTo>
                  <a:lnTo>
                    <a:pt x="1304163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304582" y="119634"/>
                  </a:lnTo>
                  <a:close/>
                </a:path>
                <a:path w="1356995" h="214630">
                  <a:moveTo>
                    <a:pt x="1306271" y="122682"/>
                  </a:moveTo>
                  <a:lnTo>
                    <a:pt x="1305852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306271" y="122682"/>
                  </a:lnTo>
                  <a:close/>
                </a:path>
                <a:path w="1356995" h="214630">
                  <a:moveTo>
                    <a:pt x="1307960" y="125730"/>
                  </a:moveTo>
                  <a:lnTo>
                    <a:pt x="1307528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307960" y="125730"/>
                  </a:lnTo>
                  <a:close/>
                </a:path>
                <a:path w="1356995" h="214630">
                  <a:moveTo>
                    <a:pt x="1309636" y="128778"/>
                  </a:moveTo>
                  <a:lnTo>
                    <a:pt x="1309217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309636" y="128778"/>
                  </a:lnTo>
                  <a:close/>
                </a:path>
                <a:path w="1356995" h="214630">
                  <a:moveTo>
                    <a:pt x="1311325" y="131826"/>
                  </a:moveTo>
                  <a:lnTo>
                    <a:pt x="1310906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311325" y="131826"/>
                  </a:lnTo>
                  <a:close/>
                </a:path>
                <a:path w="1356995" h="214630">
                  <a:moveTo>
                    <a:pt x="1313002" y="134874"/>
                  </a:moveTo>
                  <a:lnTo>
                    <a:pt x="1312583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313002" y="134874"/>
                  </a:lnTo>
                  <a:close/>
                </a:path>
                <a:path w="1356995" h="214630">
                  <a:moveTo>
                    <a:pt x="1314691" y="137922"/>
                  </a:moveTo>
                  <a:lnTo>
                    <a:pt x="1314272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314691" y="137922"/>
                  </a:lnTo>
                  <a:close/>
                </a:path>
                <a:path w="1356995" h="214630">
                  <a:moveTo>
                    <a:pt x="1316367" y="140970"/>
                  </a:moveTo>
                  <a:lnTo>
                    <a:pt x="1315948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316367" y="140970"/>
                  </a:lnTo>
                  <a:close/>
                </a:path>
                <a:path w="1356995" h="214630">
                  <a:moveTo>
                    <a:pt x="1318056" y="144018"/>
                  </a:moveTo>
                  <a:lnTo>
                    <a:pt x="1317637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318056" y="144018"/>
                  </a:lnTo>
                  <a:close/>
                </a:path>
                <a:path w="1356995" h="214630">
                  <a:moveTo>
                    <a:pt x="1319745" y="147066"/>
                  </a:moveTo>
                  <a:lnTo>
                    <a:pt x="1319314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319745" y="147066"/>
                  </a:lnTo>
                  <a:close/>
                </a:path>
                <a:path w="1356995" h="214630">
                  <a:moveTo>
                    <a:pt x="1321422" y="150114"/>
                  </a:moveTo>
                  <a:lnTo>
                    <a:pt x="1321003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321422" y="150114"/>
                  </a:lnTo>
                  <a:close/>
                </a:path>
                <a:path w="1356995" h="214630">
                  <a:moveTo>
                    <a:pt x="1323111" y="153162"/>
                  </a:moveTo>
                  <a:lnTo>
                    <a:pt x="1322692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323111" y="153162"/>
                  </a:lnTo>
                  <a:close/>
                </a:path>
                <a:path w="1356995" h="214630">
                  <a:moveTo>
                    <a:pt x="1324787" y="156210"/>
                  </a:moveTo>
                  <a:lnTo>
                    <a:pt x="1324368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324787" y="156210"/>
                  </a:lnTo>
                  <a:close/>
                </a:path>
                <a:path w="1356995" h="214630">
                  <a:moveTo>
                    <a:pt x="1326476" y="159258"/>
                  </a:moveTo>
                  <a:lnTo>
                    <a:pt x="1326057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326476" y="159258"/>
                  </a:lnTo>
                  <a:close/>
                </a:path>
                <a:path w="1356995" h="214630">
                  <a:moveTo>
                    <a:pt x="1328153" y="162306"/>
                  </a:moveTo>
                  <a:lnTo>
                    <a:pt x="1327734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328153" y="162306"/>
                  </a:lnTo>
                  <a:close/>
                </a:path>
                <a:path w="1356995" h="214630">
                  <a:moveTo>
                    <a:pt x="1329842" y="165354"/>
                  </a:moveTo>
                  <a:lnTo>
                    <a:pt x="1329423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329842" y="165354"/>
                  </a:lnTo>
                  <a:close/>
                </a:path>
                <a:path w="1356995" h="214630">
                  <a:moveTo>
                    <a:pt x="1331531" y="168402"/>
                  </a:moveTo>
                  <a:lnTo>
                    <a:pt x="1331099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331531" y="168402"/>
                  </a:lnTo>
                  <a:close/>
                </a:path>
                <a:path w="1356995" h="214630">
                  <a:moveTo>
                    <a:pt x="1333207" y="171450"/>
                  </a:moveTo>
                  <a:lnTo>
                    <a:pt x="1332788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333207" y="171450"/>
                  </a:lnTo>
                  <a:close/>
                </a:path>
                <a:path w="1356995" h="214630">
                  <a:moveTo>
                    <a:pt x="1334897" y="174498"/>
                  </a:moveTo>
                  <a:lnTo>
                    <a:pt x="1334477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334897" y="174498"/>
                  </a:lnTo>
                  <a:close/>
                </a:path>
                <a:path w="1356995" h="214630">
                  <a:moveTo>
                    <a:pt x="1336573" y="177546"/>
                  </a:moveTo>
                  <a:lnTo>
                    <a:pt x="1336154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336573" y="177546"/>
                  </a:lnTo>
                  <a:close/>
                </a:path>
                <a:path w="1356995" h="214630">
                  <a:moveTo>
                    <a:pt x="1338262" y="180594"/>
                  </a:moveTo>
                  <a:lnTo>
                    <a:pt x="1337843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338262" y="180594"/>
                  </a:lnTo>
                  <a:close/>
                </a:path>
                <a:path w="1356995" h="214630">
                  <a:moveTo>
                    <a:pt x="1339938" y="183642"/>
                  </a:moveTo>
                  <a:lnTo>
                    <a:pt x="1339519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339938" y="183642"/>
                  </a:lnTo>
                  <a:close/>
                </a:path>
                <a:path w="1356995" h="214630">
                  <a:moveTo>
                    <a:pt x="1341628" y="186690"/>
                  </a:moveTo>
                  <a:lnTo>
                    <a:pt x="1341208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341628" y="186690"/>
                  </a:lnTo>
                  <a:close/>
                </a:path>
                <a:path w="1356995" h="214630">
                  <a:moveTo>
                    <a:pt x="1343317" y="189738"/>
                  </a:moveTo>
                  <a:lnTo>
                    <a:pt x="1342885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343317" y="189738"/>
                  </a:lnTo>
                  <a:close/>
                </a:path>
                <a:path w="1356995" h="214630">
                  <a:moveTo>
                    <a:pt x="1344993" y="192786"/>
                  </a:moveTo>
                  <a:lnTo>
                    <a:pt x="1344574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344993" y="192786"/>
                  </a:lnTo>
                  <a:close/>
                </a:path>
                <a:path w="1356995" h="214630">
                  <a:moveTo>
                    <a:pt x="1346682" y="195834"/>
                  </a:moveTo>
                  <a:lnTo>
                    <a:pt x="1346263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346682" y="195834"/>
                  </a:lnTo>
                  <a:close/>
                </a:path>
                <a:path w="1356995" h="214630">
                  <a:moveTo>
                    <a:pt x="1348359" y="198882"/>
                  </a:moveTo>
                  <a:lnTo>
                    <a:pt x="1347939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348359" y="198882"/>
                  </a:lnTo>
                  <a:close/>
                </a:path>
                <a:path w="1356995" h="214630">
                  <a:moveTo>
                    <a:pt x="1350048" y="201930"/>
                  </a:moveTo>
                  <a:lnTo>
                    <a:pt x="1349629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350048" y="201930"/>
                  </a:lnTo>
                  <a:close/>
                </a:path>
                <a:path w="1356995" h="214630">
                  <a:moveTo>
                    <a:pt x="1351724" y="204978"/>
                  </a:moveTo>
                  <a:lnTo>
                    <a:pt x="1351305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351724" y="204978"/>
                  </a:lnTo>
                  <a:close/>
                </a:path>
                <a:path w="1356995" h="214630">
                  <a:moveTo>
                    <a:pt x="1353413" y="208026"/>
                  </a:moveTo>
                  <a:lnTo>
                    <a:pt x="1352994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353413" y="208026"/>
                  </a:lnTo>
                  <a:close/>
                </a:path>
                <a:path w="1356995" h="214630">
                  <a:moveTo>
                    <a:pt x="1355102" y="211074"/>
                  </a:moveTo>
                  <a:lnTo>
                    <a:pt x="1354670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355102" y="211074"/>
                  </a:lnTo>
                  <a:close/>
                </a:path>
                <a:path w="1356995" h="214630">
                  <a:moveTo>
                    <a:pt x="1356779" y="214122"/>
                  </a:moveTo>
                  <a:lnTo>
                    <a:pt x="1356360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356779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792150" y="2410205"/>
              <a:ext cx="1592580" cy="214629"/>
            </a:xfrm>
            <a:custGeom>
              <a:avLst/>
              <a:gdLst/>
              <a:ahLst/>
              <a:cxnLst/>
              <a:rect l="l" t="t" r="r" b="b"/>
              <a:pathLst>
                <a:path w="1592579" h="214630">
                  <a:moveTo>
                    <a:pt x="1474431" y="762"/>
                  </a:moveTo>
                  <a:lnTo>
                    <a:pt x="1474012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474431" y="762"/>
                  </a:lnTo>
                  <a:close/>
                </a:path>
                <a:path w="1592579" h="214630">
                  <a:moveTo>
                    <a:pt x="1476121" y="3810"/>
                  </a:moveTo>
                  <a:lnTo>
                    <a:pt x="1475701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476121" y="3810"/>
                  </a:lnTo>
                  <a:close/>
                </a:path>
                <a:path w="1592579" h="214630">
                  <a:moveTo>
                    <a:pt x="1477797" y="6858"/>
                  </a:moveTo>
                  <a:lnTo>
                    <a:pt x="1477378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477797" y="6858"/>
                  </a:lnTo>
                  <a:close/>
                </a:path>
                <a:path w="1592579" h="214630">
                  <a:moveTo>
                    <a:pt x="1479486" y="9906"/>
                  </a:moveTo>
                  <a:lnTo>
                    <a:pt x="1479067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479486" y="9906"/>
                  </a:lnTo>
                  <a:close/>
                </a:path>
                <a:path w="1592579" h="214630">
                  <a:moveTo>
                    <a:pt x="1481162" y="12954"/>
                  </a:moveTo>
                  <a:lnTo>
                    <a:pt x="1480743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481162" y="12954"/>
                  </a:lnTo>
                  <a:close/>
                </a:path>
                <a:path w="1592579" h="214630">
                  <a:moveTo>
                    <a:pt x="1482852" y="16002"/>
                  </a:moveTo>
                  <a:lnTo>
                    <a:pt x="1482432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482852" y="16002"/>
                  </a:lnTo>
                  <a:close/>
                </a:path>
                <a:path w="1592579" h="214630">
                  <a:moveTo>
                    <a:pt x="1484541" y="19050"/>
                  </a:moveTo>
                  <a:lnTo>
                    <a:pt x="1484109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484541" y="19050"/>
                  </a:lnTo>
                  <a:close/>
                </a:path>
                <a:path w="1592579" h="214630">
                  <a:moveTo>
                    <a:pt x="1486217" y="22098"/>
                  </a:moveTo>
                  <a:lnTo>
                    <a:pt x="1485798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486217" y="22098"/>
                  </a:lnTo>
                  <a:close/>
                </a:path>
                <a:path w="1592579" h="214630">
                  <a:moveTo>
                    <a:pt x="1487906" y="25146"/>
                  </a:moveTo>
                  <a:lnTo>
                    <a:pt x="1487474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487906" y="25146"/>
                  </a:lnTo>
                  <a:close/>
                </a:path>
                <a:path w="1592579" h="214630">
                  <a:moveTo>
                    <a:pt x="1489583" y="28194"/>
                  </a:moveTo>
                  <a:lnTo>
                    <a:pt x="1489163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489583" y="28194"/>
                  </a:lnTo>
                  <a:close/>
                </a:path>
                <a:path w="1592579" h="214630">
                  <a:moveTo>
                    <a:pt x="1491272" y="31242"/>
                  </a:moveTo>
                  <a:lnTo>
                    <a:pt x="1490853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491272" y="31242"/>
                  </a:lnTo>
                  <a:close/>
                </a:path>
                <a:path w="1592579" h="214630">
                  <a:moveTo>
                    <a:pt x="1492948" y="34290"/>
                  </a:moveTo>
                  <a:lnTo>
                    <a:pt x="1492529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492948" y="34290"/>
                  </a:lnTo>
                  <a:close/>
                </a:path>
                <a:path w="1592579" h="214630">
                  <a:moveTo>
                    <a:pt x="1494637" y="37338"/>
                  </a:moveTo>
                  <a:lnTo>
                    <a:pt x="1494218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494637" y="37338"/>
                  </a:lnTo>
                  <a:close/>
                </a:path>
                <a:path w="1592579" h="214630">
                  <a:moveTo>
                    <a:pt x="1496326" y="40386"/>
                  </a:moveTo>
                  <a:lnTo>
                    <a:pt x="1495894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496326" y="40386"/>
                  </a:lnTo>
                  <a:close/>
                </a:path>
                <a:path w="1592579" h="214630">
                  <a:moveTo>
                    <a:pt x="1498003" y="43434"/>
                  </a:moveTo>
                  <a:lnTo>
                    <a:pt x="1497584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498003" y="43434"/>
                  </a:lnTo>
                  <a:close/>
                </a:path>
                <a:path w="1592579" h="214630">
                  <a:moveTo>
                    <a:pt x="1499692" y="46482"/>
                  </a:moveTo>
                  <a:lnTo>
                    <a:pt x="1499260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499692" y="46482"/>
                  </a:lnTo>
                  <a:close/>
                </a:path>
                <a:path w="1592579" h="214630">
                  <a:moveTo>
                    <a:pt x="1501368" y="49530"/>
                  </a:moveTo>
                  <a:lnTo>
                    <a:pt x="1500949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501368" y="49530"/>
                  </a:lnTo>
                  <a:close/>
                </a:path>
                <a:path w="1592579" h="214630">
                  <a:moveTo>
                    <a:pt x="1503057" y="52578"/>
                  </a:moveTo>
                  <a:lnTo>
                    <a:pt x="1502638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503057" y="52578"/>
                  </a:lnTo>
                  <a:close/>
                </a:path>
                <a:path w="1592579" h="214630">
                  <a:moveTo>
                    <a:pt x="1504734" y="55626"/>
                  </a:moveTo>
                  <a:lnTo>
                    <a:pt x="1504315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504734" y="55626"/>
                  </a:lnTo>
                  <a:close/>
                </a:path>
                <a:path w="1592579" h="214630">
                  <a:moveTo>
                    <a:pt x="1506423" y="58674"/>
                  </a:moveTo>
                  <a:lnTo>
                    <a:pt x="1506004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506423" y="58674"/>
                  </a:lnTo>
                  <a:close/>
                </a:path>
                <a:path w="1592579" h="214630">
                  <a:moveTo>
                    <a:pt x="1508112" y="61722"/>
                  </a:moveTo>
                  <a:lnTo>
                    <a:pt x="1507680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508112" y="61722"/>
                  </a:lnTo>
                  <a:close/>
                </a:path>
                <a:path w="1592579" h="214630">
                  <a:moveTo>
                    <a:pt x="1509788" y="64770"/>
                  </a:moveTo>
                  <a:lnTo>
                    <a:pt x="1509369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509788" y="64770"/>
                  </a:lnTo>
                  <a:close/>
                </a:path>
                <a:path w="1592579" h="214630">
                  <a:moveTo>
                    <a:pt x="1511477" y="67818"/>
                  </a:moveTo>
                  <a:lnTo>
                    <a:pt x="1511046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511477" y="67818"/>
                  </a:lnTo>
                  <a:close/>
                </a:path>
                <a:path w="1592579" h="214630">
                  <a:moveTo>
                    <a:pt x="1513154" y="70866"/>
                  </a:moveTo>
                  <a:lnTo>
                    <a:pt x="1512735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513154" y="70866"/>
                  </a:lnTo>
                  <a:close/>
                </a:path>
                <a:path w="1592579" h="214630">
                  <a:moveTo>
                    <a:pt x="1514843" y="73914"/>
                  </a:moveTo>
                  <a:lnTo>
                    <a:pt x="1514424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514843" y="73914"/>
                  </a:lnTo>
                  <a:close/>
                </a:path>
                <a:path w="1592579" h="214630">
                  <a:moveTo>
                    <a:pt x="1516519" y="76962"/>
                  </a:moveTo>
                  <a:lnTo>
                    <a:pt x="1516100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516519" y="76962"/>
                  </a:lnTo>
                  <a:close/>
                </a:path>
                <a:path w="1592579" h="214630">
                  <a:moveTo>
                    <a:pt x="1518208" y="80010"/>
                  </a:moveTo>
                  <a:lnTo>
                    <a:pt x="1517789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518208" y="80010"/>
                  </a:lnTo>
                  <a:close/>
                </a:path>
                <a:path w="1592579" h="214630">
                  <a:moveTo>
                    <a:pt x="1519897" y="83058"/>
                  </a:moveTo>
                  <a:lnTo>
                    <a:pt x="1519466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519897" y="83058"/>
                  </a:lnTo>
                  <a:close/>
                </a:path>
                <a:path w="1592579" h="214630">
                  <a:moveTo>
                    <a:pt x="1521574" y="86106"/>
                  </a:moveTo>
                  <a:lnTo>
                    <a:pt x="1521155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521574" y="86106"/>
                  </a:lnTo>
                  <a:close/>
                </a:path>
                <a:path w="1592579" h="214630">
                  <a:moveTo>
                    <a:pt x="1523263" y="89154"/>
                  </a:moveTo>
                  <a:lnTo>
                    <a:pt x="1522831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523263" y="89154"/>
                  </a:lnTo>
                  <a:close/>
                </a:path>
                <a:path w="1592579" h="214630">
                  <a:moveTo>
                    <a:pt x="1524939" y="92202"/>
                  </a:moveTo>
                  <a:lnTo>
                    <a:pt x="1524520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524939" y="92202"/>
                  </a:lnTo>
                  <a:close/>
                </a:path>
                <a:path w="1592579" h="214630">
                  <a:moveTo>
                    <a:pt x="1526628" y="95250"/>
                  </a:moveTo>
                  <a:lnTo>
                    <a:pt x="1526209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526628" y="95250"/>
                  </a:lnTo>
                  <a:close/>
                </a:path>
                <a:path w="1592579" h="214630">
                  <a:moveTo>
                    <a:pt x="1528305" y="98298"/>
                  </a:moveTo>
                  <a:lnTo>
                    <a:pt x="1527886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528305" y="98298"/>
                  </a:lnTo>
                  <a:close/>
                </a:path>
                <a:path w="1592579" h="214630">
                  <a:moveTo>
                    <a:pt x="1529994" y="101346"/>
                  </a:moveTo>
                  <a:lnTo>
                    <a:pt x="1529575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529994" y="101346"/>
                  </a:lnTo>
                  <a:close/>
                </a:path>
                <a:path w="1592579" h="214630">
                  <a:moveTo>
                    <a:pt x="1531683" y="104394"/>
                  </a:moveTo>
                  <a:lnTo>
                    <a:pt x="1531251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531683" y="104394"/>
                  </a:lnTo>
                  <a:close/>
                </a:path>
                <a:path w="1592579" h="214630">
                  <a:moveTo>
                    <a:pt x="1533359" y="107442"/>
                  </a:moveTo>
                  <a:lnTo>
                    <a:pt x="1532940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533359" y="107442"/>
                  </a:lnTo>
                  <a:close/>
                </a:path>
                <a:path w="1592579" h="214630">
                  <a:moveTo>
                    <a:pt x="1535049" y="110490"/>
                  </a:moveTo>
                  <a:lnTo>
                    <a:pt x="1534617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535049" y="110490"/>
                  </a:lnTo>
                  <a:close/>
                </a:path>
                <a:path w="1592579" h="214630">
                  <a:moveTo>
                    <a:pt x="1536725" y="113538"/>
                  </a:moveTo>
                  <a:lnTo>
                    <a:pt x="1536306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536725" y="113538"/>
                  </a:lnTo>
                  <a:close/>
                </a:path>
                <a:path w="1592579" h="214630">
                  <a:moveTo>
                    <a:pt x="1538414" y="116586"/>
                  </a:moveTo>
                  <a:lnTo>
                    <a:pt x="1537995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538414" y="116586"/>
                  </a:lnTo>
                  <a:close/>
                </a:path>
                <a:path w="1592579" h="214630">
                  <a:moveTo>
                    <a:pt x="1540090" y="119634"/>
                  </a:moveTo>
                  <a:lnTo>
                    <a:pt x="1539671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540090" y="119634"/>
                  </a:lnTo>
                  <a:close/>
                </a:path>
                <a:path w="1592579" h="214630">
                  <a:moveTo>
                    <a:pt x="1541780" y="122682"/>
                  </a:moveTo>
                  <a:lnTo>
                    <a:pt x="1541360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541780" y="122682"/>
                  </a:lnTo>
                  <a:close/>
                </a:path>
                <a:path w="1592579" h="214630">
                  <a:moveTo>
                    <a:pt x="1543469" y="125730"/>
                  </a:moveTo>
                  <a:lnTo>
                    <a:pt x="1543037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543469" y="125730"/>
                  </a:lnTo>
                  <a:close/>
                </a:path>
                <a:path w="1592579" h="214630">
                  <a:moveTo>
                    <a:pt x="1545145" y="128778"/>
                  </a:moveTo>
                  <a:lnTo>
                    <a:pt x="1544726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545145" y="128778"/>
                  </a:lnTo>
                  <a:close/>
                </a:path>
                <a:path w="1592579" h="214630">
                  <a:moveTo>
                    <a:pt x="1546834" y="131826"/>
                  </a:moveTo>
                  <a:lnTo>
                    <a:pt x="1546402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546834" y="131826"/>
                  </a:lnTo>
                  <a:close/>
                </a:path>
                <a:path w="1592579" h="214630">
                  <a:moveTo>
                    <a:pt x="1548511" y="134874"/>
                  </a:moveTo>
                  <a:lnTo>
                    <a:pt x="1548091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548511" y="134874"/>
                  </a:lnTo>
                  <a:close/>
                </a:path>
                <a:path w="1592579" h="214630">
                  <a:moveTo>
                    <a:pt x="1550200" y="137922"/>
                  </a:moveTo>
                  <a:lnTo>
                    <a:pt x="1549781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550200" y="137922"/>
                  </a:lnTo>
                  <a:close/>
                </a:path>
                <a:path w="1592579" h="214630">
                  <a:moveTo>
                    <a:pt x="1551876" y="140970"/>
                  </a:moveTo>
                  <a:lnTo>
                    <a:pt x="1551457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551876" y="140970"/>
                  </a:lnTo>
                  <a:close/>
                </a:path>
                <a:path w="1592579" h="214630">
                  <a:moveTo>
                    <a:pt x="1553565" y="144018"/>
                  </a:moveTo>
                  <a:lnTo>
                    <a:pt x="1553146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553565" y="144018"/>
                  </a:lnTo>
                  <a:close/>
                </a:path>
                <a:path w="1592579" h="214630">
                  <a:moveTo>
                    <a:pt x="1555254" y="147066"/>
                  </a:moveTo>
                  <a:lnTo>
                    <a:pt x="1554822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555254" y="147066"/>
                  </a:lnTo>
                  <a:close/>
                </a:path>
                <a:path w="1592579" h="214630">
                  <a:moveTo>
                    <a:pt x="1556931" y="150114"/>
                  </a:moveTo>
                  <a:lnTo>
                    <a:pt x="1556512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556931" y="150114"/>
                  </a:lnTo>
                  <a:close/>
                </a:path>
                <a:path w="1592579" h="214630">
                  <a:moveTo>
                    <a:pt x="1558620" y="153162"/>
                  </a:moveTo>
                  <a:lnTo>
                    <a:pt x="1558188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558620" y="153162"/>
                  </a:lnTo>
                  <a:close/>
                </a:path>
                <a:path w="1592579" h="214630">
                  <a:moveTo>
                    <a:pt x="1560296" y="156210"/>
                  </a:moveTo>
                  <a:lnTo>
                    <a:pt x="1559877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560296" y="156210"/>
                  </a:lnTo>
                  <a:close/>
                </a:path>
                <a:path w="1592579" h="214630">
                  <a:moveTo>
                    <a:pt x="1561985" y="159258"/>
                  </a:moveTo>
                  <a:lnTo>
                    <a:pt x="1561566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561985" y="159258"/>
                  </a:lnTo>
                  <a:close/>
                </a:path>
                <a:path w="1592579" h="214630">
                  <a:moveTo>
                    <a:pt x="1563662" y="162306"/>
                  </a:moveTo>
                  <a:lnTo>
                    <a:pt x="1563243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563662" y="162306"/>
                  </a:lnTo>
                  <a:close/>
                </a:path>
                <a:path w="1592579" h="214630">
                  <a:moveTo>
                    <a:pt x="1565351" y="165354"/>
                  </a:moveTo>
                  <a:lnTo>
                    <a:pt x="1564932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565351" y="165354"/>
                  </a:lnTo>
                  <a:close/>
                </a:path>
                <a:path w="1592579" h="214630">
                  <a:moveTo>
                    <a:pt x="1567040" y="168402"/>
                  </a:moveTo>
                  <a:lnTo>
                    <a:pt x="1566608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567040" y="168402"/>
                  </a:lnTo>
                  <a:close/>
                </a:path>
                <a:path w="1592579" h="214630">
                  <a:moveTo>
                    <a:pt x="1568716" y="171450"/>
                  </a:moveTo>
                  <a:lnTo>
                    <a:pt x="1568297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568716" y="171450"/>
                  </a:lnTo>
                  <a:close/>
                </a:path>
                <a:path w="1592579" h="214630">
                  <a:moveTo>
                    <a:pt x="1570405" y="174498"/>
                  </a:moveTo>
                  <a:lnTo>
                    <a:pt x="1569974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570405" y="174498"/>
                  </a:lnTo>
                  <a:close/>
                </a:path>
                <a:path w="1592579" h="214630">
                  <a:moveTo>
                    <a:pt x="1572082" y="177546"/>
                  </a:moveTo>
                  <a:lnTo>
                    <a:pt x="1571663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572082" y="177546"/>
                  </a:lnTo>
                  <a:close/>
                </a:path>
                <a:path w="1592579" h="214630">
                  <a:moveTo>
                    <a:pt x="1573771" y="180594"/>
                  </a:moveTo>
                  <a:lnTo>
                    <a:pt x="1573352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573771" y="180594"/>
                  </a:lnTo>
                  <a:close/>
                </a:path>
                <a:path w="1592579" h="214630">
                  <a:moveTo>
                    <a:pt x="1575447" y="183642"/>
                  </a:moveTo>
                  <a:lnTo>
                    <a:pt x="1575028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575447" y="183642"/>
                  </a:lnTo>
                  <a:close/>
                </a:path>
                <a:path w="1592579" h="214630">
                  <a:moveTo>
                    <a:pt x="1577136" y="186690"/>
                  </a:moveTo>
                  <a:lnTo>
                    <a:pt x="1576717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577136" y="186690"/>
                  </a:lnTo>
                  <a:close/>
                </a:path>
                <a:path w="1592579" h="214630">
                  <a:moveTo>
                    <a:pt x="1578825" y="189738"/>
                  </a:moveTo>
                  <a:lnTo>
                    <a:pt x="1578394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578825" y="189738"/>
                  </a:lnTo>
                  <a:close/>
                </a:path>
                <a:path w="1592579" h="214630">
                  <a:moveTo>
                    <a:pt x="1580502" y="192786"/>
                  </a:moveTo>
                  <a:lnTo>
                    <a:pt x="1580083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580502" y="192786"/>
                  </a:lnTo>
                  <a:close/>
                </a:path>
                <a:path w="1592579" h="214630">
                  <a:moveTo>
                    <a:pt x="1582191" y="195834"/>
                  </a:moveTo>
                  <a:lnTo>
                    <a:pt x="1581759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582191" y="195834"/>
                  </a:lnTo>
                  <a:close/>
                </a:path>
                <a:path w="1592579" h="214630">
                  <a:moveTo>
                    <a:pt x="1583867" y="198882"/>
                  </a:moveTo>
                  <a:lnTo>
                    <a:pt x="1583448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583867" y="198882"/>
                  </a:lnTo>
                  <a:close/>
                </a:path>
                <a:path w="1592579" h="214630">
                  <a:moveTo>
                    <a:pt x="1585556" y="201930"/>
                  </a:moveTo>
                  <a:lnTo>
                    <a:pt x="1585137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585556" y="201930"/>
                  </a:lnTo>
                  <a:close/>
                </a:path>
                <a:path w="1592579" h="214630">
                  <a:moveTo>
                    <a:pt x="1587233" y="204978"/>
                  </a:moveTo>
                  <a:lnTo>
                    <a:pt x="1586814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587233" y="204978"/>
                  </a:lnTo>
                  <a:close/>
                </a:path>
                <a:path w="1592579" h="214630">
                  <a:moveTo>
                    <a:pt x="1588922" y="208026"/>
                  </a:moveTo>
                  <a:lnTo>
                    <a:pt x="1588503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588922" y="208026"/>
                  </a:lnTo>
                  <a:close/>
                </a:path>
                <a:path w="1592579" h="214630">
                  <a:moveTo>
                    <a:pt x="1590611" y="211074"/>
                  </a:moveTo>
                  <a:lnTo>
                    <a:pt x="1590179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590611" y="211074"/>
                  </a:lnTo>
                  <a:close/>
                </a:path>
                <a:path w="1592579" h="214630">
                  <a:moveTo>
                    <a:pt x="1592287" y="214122"/>
                  </a:moveTo>
                  <a:lnTo>
                    <a:pt x="1591868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592287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06019" y="2623565"/>
              <a:ext cx="1765300" cy="214629"/>
            </a:xfrm>
            <a:custGeom>
              <a:avLst/>
              <a:gdLst/>
              <a:ahLst/>
              <a:cxnLst/>
              <a:rect l="l" t="t" r="r" b="b"/>
              <a:pathLst>
                <a:path w="1765300" h="214630">
                  <a:moveTo>
                    <a:pt x="1678419" y="762"/>
                  </a:moveTo>
                  <a:lnTo>
                    <a:pt x="1678000" y="0"/>
                  </a:lnTo>
                  <a:lnTo>
                    <a:pt x="86550" y="0"/>
                  </a:lnTo>
                  <a:lnTo>
                    <a:pt x="86131" y="762"/>
                  </a:lnTo>
                  <a:lnTo>
                    <a:pt x="1678419" y="762"/>
                  </a:lnTo>
                  <a:close/>
                </a:path>
                <a:path w="1765300" h="214630">
                  <a:moveTo>
                    <a:pt x="1680108" y="3810"/>
                  </a:moveTo>
                  <a:lnTo>
                    <a:pt x="1679676" y="3048"/>
                  </a:lnTo>
                  <a:lnTo>
                    <a:pt x="84874" y="3048"/>
                  </a:lnTo>
                  <a:lnTo>
                    <a:pt x="84455" y="3810"/>
                  </a:lnTo>
                  <a:lnTo>
                    <a:pt x="1680108" y="3810"/>
                  </a:lnTo>
                  <a:close/>
                </a:path>
                <a:path w="1765300" h="214630">
                  <a:moveTo>
                    <a:pt x="1681784" y="6858"/>
                  </a:moveTo>
                  <a:lnTo>
                    <a:pt x="1681365" y="6096"/>
                  </a:lnTo>
                  <a:lnTo>
                    <a:pt x="83197" y="6096"/>
                  </a:lnTo>
                  <a:lnTo>
                    <a:pt x="82765" y="6858"/>
                  </a:lnTo>
                  <a:lnTo>
                    <a:pt x="1681784" y="6858"/>
                  </a:lnTo>
                  <a:close/>
                </a:path>
                <a:path w="1765300" h="214630">
                  <a:moveTo>
                    <a:pt x="1683473" y="9906"/>
                  </a:moveTo>
                  <a:lnTo>
                    <a:pt x="1683054" y="9144"/>
                  </a:lnTo>
                  <a:lnTo>
                    <a:pt x="81508" y="9144"/>
                  </a:lnTo>
                  <a:lnTo>
                    <a:pt x="81089" y="9906"/>
                  </a:lnTo>
                  <a:lnTo>
                    <a:pt x="1683473" y="9906"/>
                  </a:lnTo>
                  <a:close/>
                </a:path>
                <a:path w="1765300" h="214630">
                  <a:moveTo>
                    <a:pt x="1685150" y="12954"/>
                  </a:moveTo>
                  <a:lnTo>
                    <a:pt x="1684731" y="12192"/>
                  </a:lnTo>
                  <a:lnTo>
                    <a:pt x="79832" y="12192"/>
                  </a:lnTo>
                  <a:lnTo>
                    <a:pt x="79413" y="12954"/>
                  </a:lnTo>
                  <a:lnTo>
                    <a:pt x="1685150" y="12954"/>
                  </a:lnTo>
                  <a:close/>
                </a:path>
                <a:path w="1765300" h="214630">
                  <a:moveTo>
                    <a:pt x="1686839" y="16002"/>
                  </a:moveTo>
                  <a:lnTo>
                    <a:pt x="1686420" y="15240"/>
                  </a:lnTo>
                  <a:lnTo>
                    <a:pt x="78155" y="15240"/>
                  </a:lnTo>
                  <a:lnTo>
                    <a:pt x="77724" y="16002"/>
                  </a:lnTo>
                  <a:lnTo>
                    <a:pt x="1686839" y="16002"/>
                  </a:lnTo>
                  <a:close/>
                </a:path>
                <a:path w="1765300" h="214630">
                  <a:moveTo>
                    <a:pt x="1688528" y="19050"/>
                  </a:moveTo>
                  <a:lnTo>
                    <a:pt x="1688096" y="18288"/>
                  </a:lnTo>
                  <a:lnTo>
                    <a:pt x="76466" y="18288"/>
                  </a:lnTo>
                  <a:lnTo>
                    <a:pt x="76047" y="19050"/>
                  </a:lnTo>
                  <a:lnTo>
                    <a:pt x="1688528" y="19050"/>
                  </a:lnTo>
                  <a:close/>
                </a:path>
                <a:path w="1765300" h="214630">
                  <a:moveTo>
                    <a:pt x="1690204" y="22098"/>
                  </a:moveTo>
                  <a:lnTo>
                    <a:pt x="1689785" y="21336"/>
                  </a:lnTo>
                  <a:lnTo>
                    <a:pt x="74790" y="21336"/>
                  </a:lnTo>
                  <a:lnTo>
                    <a:pt x="74371" y="22098"/>
                  </a:lnTo>
                  <a:lnTo>
                    <a:pt x="1690204" y="22098"/>
                  </a:lnTo>
                  <a:close/>
                </a:path>
                <a:path w="1765300" h="214630">
                  <a:moveTo>
                    <a:pt x="1691894" y="25146"/>
                  </a:moveTo>
                  <a:lnTo>
                    <a:pt x="1691462" y="24384"/>
                  </a:lnTo>
                  <a:lnTo>
                    <a:pt x="73113" y="24384"/>
                  </a:lnTo>
                  <a:lnTo>
                    <a:pt x="72682" y="25146"/>
                  </a:lnTo>
                  <a:lnTo>
                    <a:pt x="1691894" y="25146"/>
                  </a:lnTo>
                  <a:close/>
                </a:path>
                <a:path w="1765300" h="214630">
                  <a:moveTo>
                    <a:pt x="1693570" y="28194"/>
                  </a:moveTo>
                  <a:lnTo>
                    <a:pt x="1693151" y="27432"/>
                  </a:lnTo>
                  <a:lnTo>
                    <a:pt x="71424" y="27432"/>
                  </a:lnTo>
                  <a:lnTo>
                    <a:pt x="71005" y="28194"/>
                  </a:lnTo>
                  <a:lnTo>
                    <a:pt x="1693570" y="28194"/>
                  </a:lnTo>
                  <a:close/>
                </a:path>
                <a:path w="1765300" h="214630">
                  <a:moveTo>
                    <a:pt x="1695259" y="31242"/>
                  </a:moveTo>
                  <a:lnTo>
                    <a:pt x="1694840" y="30480"/>
                  </a:lnTo>
                  <a:lnTo>
                    <a:pt x="69748" y="30480"/>
                  </a:lnTo>
                  <a:lnTo>
                    <a:pt x="69329" y="31242"/>
                  </a:lnTo>
                  <a:lnTo>
                    <a:pt x="1695259" y="31242"/>
                  </a:lnTo>
                  <a:close/>
                </a:path>
                <a:path w="1765300" h="214630">
                  <a:moveTo>
                    <a:pt x="1696935" y="34290"/>
                  </a:moveTo>
                  <a:lnTo>
                    <a:pt x="1696516" y="33528"/>
                  </a:lnTo>
                  <a:lnTo>
                    <a:pt x="68059" y="33528"/>
                  </a:lnTo>
                  <a:lnTo>
                    <a:pt x="67640" y="34290"/>
                  </a:lnTo>
                  <a:lnTo>
                    <a:pt x="1696935" y="34290"/>
                  </a:lnTo>
                  <a:close/>
                </a:path>
                <a:path w="1765300" h="214630">
                  <a:moveTo>
                    <a:pt x="1698625" y="37338"/>
                  </a:moveTo>
                  <a:lnTo>
                    <a:pt x="1698205" y="36576"/>
                  </a:lnTo>
                  <a:lnTo>
                    <a:pt x="66382" y="36576"/>
                  </a:lnTo>
                  <a:lnTo>
                    <a:pt x="65963" y="37338"/>
                  </a:lnTo>
                  <a:lnTo>
                    <a:pt x="1698625" y="37338"/>
                  </a:lnTo>
                  <a:close/>
                </a:path>
                <a:path w="1765300" h="214630">
                  <a:moveTo>
                    <a:pt x="1700301" y="40386"/>
                  </a:moveTo>
                  <a:lnTo>
                    <a:pt x="1699882" y="39624"/>
                  </a:lnTo>
                  <a:lnTo>
                    <a:pt x="64706" y="39624"/>
                  </a:lnTo>
                  <a:lnTo>
                    <a:pt x="64287" y="40386"/>
                  </a:lnTo>
                  <a:lnTo>
                    <a:pt x="1700301" y="40386"/>
                  </a:lnTo>
                  <a:close/>
                </a:path>
                <a:path w="1765300" h="214630">
                  <a:moveTo>
                    <a:pt x="1701990" y="43434"/>
                  </a:moveTo>
                  <a:lnTo>
                    <a:pt x="1701571" y="42672"/>
                  </a:lnTo>
                  <a:lnTo>
                    <a:pt x="63017" y="42672"/>
                  </a:lnTo>
                  <a:lnTo>
                    <a:pt x="62598" y="43434"/>
                  </a:lnTo>
                  <a:lnTo>
                    <a:pt x="1701990" y="43434"/>
                  </a:lnTo>
                  <a:close/>
                </a:path>
                <a:path w="1765300" h="214630">
                  <a:moveTo>
                    <a:pt x="1703679" y="46482"/>
                  </a:moveTo>
                  <a:lnTo>
                    <a:pt x="1703247" y="45720"/>
                  </a:lnTo>
                  <a:lnTo>
                    <a:pt x="61341" y="45720"/>
                  </a:lnTo>
                  <a:lnTo>
                    <a:pt x="60921" y="46482"/>
                  </a:lnTo>
                  <a:lnTo>
                    <a:pt x="1703679" y="46482"/>
                  </a:lnTo>
                  <a:close/>
                </a:path>
                <a:path w="1765300" h="214630">
                  <a:moveTo>
                    <a:pt x="1705356" y="49530"/>
                  </a:moveTo>
                  <a:lnTo>
                    <a:pt x="1704936" y="48768"/>
                  </a:lnTo>
                  <a:lnTo>
                    <a:pt x="59664" y="48768"/>
                  </a:lnTo>
                  <a:lnTo>
                    <a:pt x="59245" y="49530"/>
                  </a:lnTo>
                  <a:lnTo>
                    <a:pt x="1705356" y="49530"/>
                  </a:lnTo>
                  <a:close/>
                </a:path>
                <a:path w="1765300" h="214630">
                  <a:moveTo>
                    <a:pt x="1707045" y="52578"/>
                  </a:moveTo>
                  <a:lnTo>
                    <a:pt x="1706626" y="51816"/>
                  </a:lnTo>
                  <a:lnTo>
                    <a:pt x="57975" y="51816"/>
                  </a:lnTo>
                  <a:lnTo>
                    <a:pt x="57556" y="52578"/>
                  </a:lnTo>
                  <a:lnTo>
                    <a:pt x="1707045" y="52578"/>
                  </a:lnTo>
                  <a:close/>
                </a:path>
                <a:path w="1765300" h="214630">
                  <a:moveTo>
                    <a:pt x="1708721" y="55626"/>
                  </a:moveTo>
                  <a:lnTo>
                    <a:pt x="1708302" y="54864"/>
                  </a:lnTo>
                  <a:lnTo>
                    <a:pt x="56299" y="54864"/>
                  </a:lnTo>
                  <a:lnTo>
                    <a:pt x="55880" y="55626"/>
                  </a:lnTo>
                  <a:lnTo>
                    <a:pt x="1708721" y="55626"/>
                  </a:lnTo>
                  <a:close/>
                </a:path>
                <a:path w="1765300" h="214630">
                  <a:moveTo>
                    <a:pt x="1710410" y="58674"/>
                  </a:moveTo>
                  <a:lnTo>
                    <a:pt x="1709991" y="57912"/>
                  </a:lnTo>
                  <a:lnTo>
                    <a:pt x="54622" y="57912"/>
                  </a:lnTo>
                  <a:lnTo>
                    <a:pt x="54203" y="58674"/>
                  </a:lnTo>
                  <a:lnTo>
                    <a:pt x="1710410" y="58674"/>
                  </a:lnTo>
                  <a:close/>
                </a:path>
                <a:path w="1765300" h="214630">
                  <a:moveTo>
                    <a:pt x="1712087" y="61722"/>
                  </a:moveTo>
                  <a:lnTo>
                    <a:pt x="1711667" y="60960"/>
                  </a:lnTo>
                  <a:lnTo>
                    <a:pt x="52933" y="60960"/>
                  </a:lnTo>
                  <a:lnTo>
                    <a:pt x="52514" y="61722"/>
                  </a:lnTo>
                  <a:lnTo>
                    <a:pt x="1712087" y="61722"/>
                  </a:lnTo>
                  <a:close/>
                </a:path>
                <a:path w="1765300" h="214630">
                  <a:moveTo>
                    <a:pt x="1713776" y="64770"/>
                  </a:moveTo>
                  <a:lnTo>
                    <a:pt x="1713357" y="64008"/>
                  </a:lnTo>
                  <a:lnTo>
                    <a:pt x="51257" y="64008"/>
                  </a:lnTo>
                  <a:lnTo>
                    <a:pt x="50838" y="64770"/>
                  </a:lnTo>
                  <a:lnTo>
                    <a:pt x="1713776" y="64770"/>
                  </a:lnTo>
                  <a:close/>
                </a:path>
                <a:path w="1765300" h="214630">
                  <a:moveTo>
                    <a:pt x="1715465" y="67818"/>
                  </a:moveTo>
                  <a:lnTo>
                    <a:pt x="1715033" y="67056"/>
                  </a:lnTo>
                  <a:lnTo>
                    <a:pt x="49580" y="67056"/>
                  </a:lnTo>
                  <a:lnTo>
                    <a:pt x="49161" y="67818"/>
                  </a:lnTo>
                  <a:lnTo>
                    <a:pt x="1715465" y="67818"/>
                  </a:lnTo>
                  <a:close/>
                </a:path>
                <a:path w="1765300" h="214630">
                  <a:moveTo>
                    <a:pt x="1717141" y="70866"/>
                  </a:moveTo>
                  <a:lnTo>
                    <a:pt x="1716722" y="70104"/>
                  </a:lnTo>
                  <a:lnTo>
                    <a:pt x="47891" y="70104"/>
                  </a:lnTo>
                  <a:lnTo>
                    <a:pt x="47472" y="70866"/>
                  </a:lnTo>
                  <a:lnTo>
                    <a:pt x="1717141" y="70866"/>
                  </a:lnTo>
                  <a:close/>
                </a:path>
                <a:path w="1765300" h="214630">
                  <a:moveTo>
                    <a:pt x="1718830" y="73914"/>
                  </a:moveTo>
                  <a:lnTo>
                    <a:pt x="1718411" y="73152"/>
                  </a:lnTo>
                  <a:lnTo>
                    <a:pt x="46215" y="73152"/>
                  </a:lnTo>
                  <a:lnTo>
                    <a:pt x="45796" y="73914"/>
                  </a:lnTo>
                  <a:lnTo>
                    <a:pt x="1718830" y="73914"/>
                  </a:lnTo>
                  <a:close/>
                </a:path>
                <a:path w="1765300" h="214630">
                  <a:moveTo>
                    <a:pt x="1720507" y="76962"/>
                  </a:moveTo>
                  <a:lnTo>
                    <a:pt x="1720088" y="76200"/>
                  </a:lnTo>
                  <a:lnTo>
                    <a:pt x="44538" y="76200"/>
                  </a:lnTo>
                  <a:lnTo>
                    <a:pt x="44119" y="76962"/>
                  </a:lnTo>
                  <a:lnTo>
                    <a:pt x="1720507" y="76962"/>
                  </a:lnTo>
                  <a:close/>
                </a:path>
                <a:path w="1765300" h="214630">
                  <a:moveTo>
                    <a:pt x="1722196" y="80010"/>
                  </a:moveTo>
                  <a:lnTo>
                    <a:pt x="1721777" y="79248"/>
                  </a:lnTo>
                  <a:lnTo>
                    <a:pt x="42849" y="79248"/>
                  </a:lnTo>
                  <a:lnTo>
                    <a:pt x="42430" y="80010"/>
                  </a:lnTo>
                  <a:lnTo>
                    <a:pt x="1722196" y="80010"/>
                  </a:lnTo>
                  <a:close/>
                </a:path>
                <a:path w="1765300" h="214630">
                  <a:moveTo>
                    <a:pt x="1723872" y="83058"/>
                  </a:moveTo>
                  <a:lnTo>
                    <a:pt x="1723453" y="82296"/>
                  </a:lnTo>
                  <a:lnTo>
                    <a:pt x="41173" y="82296"/>
                  </a:lnTo>
                  <a:lnTo>
                    <a:pt x="40754" y="83058"/>
                  </a:lnTo>
                  <a:lnTo>
                    <a:pt x="1723872" y="83058"/>
                  </a:lnTo>
                  <a:close/>
                </a:path>
                <a:path w="1765300" h="214630">
                  <a:moveTo>
                    <a:pt x="1725561" y="86106"/>
                  </a:moveTo>
                  <a:lnTo>
                    <a:pt x="1725142" y="85344"/>
                  </a:lnTo>
                  <a:lnTo>
                    <a:pt x="39497" y="85344"/>
                  </a:lnTo>
                  <a:lnTo>
                    <a:pt x="39077" y="86106"/>
                  </a:lnTo>
                  <a:lnTo>
                    <a:pt x="1725561" y="86106"/>
                  </a:lnTo>
                  <a:close/>
                </a:path>
                <a:path w="1765300" h="214630">
                  <a:moveTo>
                    <a:pt x="1727250" y="89154"/>
                  </a:moveTo>
                  <a:lnTo>
                    <a:pt x="1726819" y="88392"/>
                  </a:lnTo>
                  <a:lnTo>
                    <a:pt x="37807" y="88392"/>
                  </a:lnTo>
                  <a:lnTo>
                    <a:pt x="37388" y="89154"/>
                  </a:lnTo>
                  <a:lnTo>
                    <a:pt x="1727250" y="89154"/>
                  </a:lnTo>
                  <a:close/>
                </a:path>
                <a:path w="1765300" h="214630">
                  <a:moveTo>
                    <a:pt x="1728927" y="92202"/>
                  </a:moveTo>
                  <a:lnTo>
                    <a:pt x="1728508" y="91440"/>
                  </a:lnTo>
                  <a:lnTo>
                    <a:pt x="36131" y="91440"/>
                  </a:lnTo>
                  <a:lnTo>
                    <a:pt x="35712" y="92202"/>
                  </a:lnTo>
                  <a:lnTo>
                    <a:pt x="1728927" y="92202"/>
                  </a:lnTo>
                  <a:close/>
                </a:path>
                <a:path w="1765300" h="214630">
                  <a:moveTo>
                    <a:pt x="1730616" y="95250"/>
                  </a:moveTo>
                  <a:lnTo>
                    <a:pt x="1730197" y="94488"/>
                  </a:lnTo>
                  <a:lnTo>
                    <a:pt x="34455" y="94488"/>
                  </a:lnTo>
                  <a:lnTo>
                    <a:pt x="34036" y="95250"/>
                  </a:lnTo>
                  <a:lnTo>
                    <a:pt x="1730616" y="95250"/>
                  </a:lnTo>
                  <a:close/>
                </a:path>
                <a:path w="1765300" h="214630">
                  <a:moveTo>
                    <a:pt x="1732292" y="98298"/>
                  </a:moveTo>
                  <a:lnTo>
                    <a:pt x="1731873" y="97536"/>
                  </a:lnTo>
                  <a:lnTo>
                    <a:pt x="32766" y="97536"/>
                  </a:lnTo>
                  <a:lnTo>
                    <a:pt x="32346" y="98298"/>
                  </a:lnTo>
                  <a:lnTo>
                    <a:pt x="1732292" y="98298"/>
                  </a:lnTo>
                  <a:close/>
                </a:path>
                <a:path w="1765300" h="214630">
                  <a:moveTo>
                    <a:pt x="1733981" y="101346"/>
                  </a:moveTo>
                  <a:lnTo>
                    <a:pt x="1733562" y="100584"/>
                  </a:lnTo>
                  <a:lnTo>
                    <a:pt x="31089" y="100584"/>
                  </a:lnTo>
                  <a:lnTo>
                    <a:pt x="30670" y="101346"/>
                  </a:lnTo>
                  <a:lnTo>
                    <a:pt x="1733981" y="101346"/>
                  </a:lnTo>
                  <a:close/>
                </a:path>
                <a:path w="1765300" h="214630">
                  <a:moveTo>
                    <a:pt x="1734400" y="213360"/>
                  </a:moveTo>
                  <a:lnTo>
                    <a:pt x="30251" y="213360"/>
                  </a:lnTo>
                  <a:lnTo>
                    <a:pt x="30670" y="214122"/>
                  </a:lnTo>
                  <a:lnTo>
                    <a:pt x="1733981" y="214122"/>
                  </a:lnTo>
                  <a:lnTo>
                    <a:pt x="1734400" y="213360"/>
                  </a:lnTo>
                  <a:close/>
                </a:path>
                <a:path w="1765300" h="214630">
                  <a:moveTo>
                    <a:pt x="1735658" y="104394"/>
                  </a:moveTo>
                  <a:lnTo>
                    <a:pt x="1735239" y="103632"/>
                  </a:lnTo>
                  <a:lnTo>
                    <a:pt x="29413" y="103632"/>
                  </a:lnTo>
                  <a:lnTo>
                    <a:pt x="28994" y="104394"/>
                  </a:lnTo>
                  <a:lnTo>
                    <a:pt x="1735658" y="104394"/>
                  </a:lnTo>
                  <a:close/>
                </a:path>
                <a:path w="1765300" h="214630">
                  <a:moveTo>
                    <a:pt x="1736090" y="210312"/>
                  </a:moveTo>
                  <a:lnTo>
                    <a:pt x="28562" y="210312"/>
                  </a:lnTo>
                  <a:lnTo>
                    <a:pt x="28981" y="211074"/>
                  </a:lnTo>
                  <a:lnTo>
                    <a:pt x="1735670" y="211074"/>
                  </a:lnTo>
                  <a:lnTo>
                    <a:pt x="1736090" y="210312"/>
                  </a:lnTo>
                  <a:close/>
                </a:path>
                <a:path w="1765300" h="214630">
                  <a:moveTo>
                    <a:pt x="1737347" y="107442"/>
                  </a:moveTo>
                  <a:lnTo>
                    <a:pt x="1736928" y="106680"/>
                  </a:lnTo>
                  <a:lnTo>
                    <a:pt x="27724" y="106680"/>
                  </a:lnTo>
                  <a:lnTo>
                    <a:pt x="27305" y="107442"/>
                  </a:lnTo>
                  <a:lnTo>
                    <a:pt x="1737347" y="107442"/>
                  </a:lnTo>
                  <a:close/>
                </a:path>
                <a:path w="1765300" h="214630">
                  <a:moveTo>
                    <a:pt x="1737766" y="207264"/>
                  </a:moveTo>
                  <a:lnTo>
                    <a:pt x="26885" y="207264"/>
                  </a:lnTo>
                  <a:lnTo>
                    <a:pt x="27305" y="208026"/>
                  </a:lnTo>
                  <a:lnTo>
                    <a:pt x="1737347" y="208026"/>
                  </a:lnTo>
                  <a:lnTo>
                    <a:pt x="1737766" y="207264"/>
                  </a:lnTo>
                  <a:close/>
                </a:path>
                <a:path w="1765300" h="214630">
                  <a:moveTo>
                    <a:pt x="1739036" y="110490"/>
                  </a:moveTo>
                  <a:lnTo>
                    <a:pt x="1738604" y="109728"/>
                  </a:lnTo>
                  <a:lnTo>
                    <a:pt x="26047" y="109728"/>
                  </a:lnTo>
                  <a:lnTo>
                    <a:pt x="25628" y="110490"/>
                  </a:lnTo>
                  <a:lnTo>
                    <a:pt x="1739036" y="110490"/>
                  </a:lnTo>
                  <a:close/>
                </a:path>
                <a:path w="1765300" h="214630">
                  <a:moveTo>
                    <a:pt x="1739455" y="204216"/>
                  </a:moveTo>
                  <a:lnTo>
                    <a:pt x="25209" y="204216"/>
                  </a:lnTo>
                  <a:lnTo>
                    <a:pt x="25628" y="204978"/>
                  </a:lnTo>
                  <a:lnTo>
                    <a:pt x="1739036" y="204978"/>
                  </a:lnTo>
                  <a:lnTo>
                    <a:pt x="1739455" y="204216"/>
                  </a:lnTo>
                  <a:close/>
                </a:path>
                <a:path w="1765300" h="214630">
                  <a:moveTo>
                    <a:pt x="1740712" y="113538"/>
                  </a:moveTo>
                  <a:lnTo>
                    <a:pt x="1740293" y="112776"/>
                  </a:lnTo>
                  <a:lnTo>
                    <a:pt x="24371" y="112776"/>
                  </a:lnTo>
                  <a:lnTo>
                    <a:pt x="23939" y="113538"/>
                  </a:lnTo>
                  <a:lnTo>
                    <a:pt x="1740712" y="113538"/>
                  </a:lnTo>
                  <a:close/>
                </a:path>
                <a:path w="1765300" h="214630">
                  <a:moveTo>
                    <a:pt x="1741131" y="201168"/>
                  </a:moveTo>
                  <a:lnTo>
                    <a:pt x="23520" y="201168"/>
                  </a:lnTo>
                  <a:lnTo>
                    <a:pt x="23939" y="201930"/>
                  </a:lnTo>
                  <a:lnTo>
                    <a:pt x="1740712" y="201930"/>
                  </a:lnTo>
                  <a:lnTo>
                    <a:pt x="1741131" y="201168"/>
                  </a:lnTo>
                  <a:close/>
                </a:path>
                <a:path w="1765300" h="214630">
                  <a:moveTo>
                    <a:pt x="1742401" y="116586"/>
                  </a:moveTo>
                  <a:lnTo>
                    <a:pt x="1741982" y="115824"/>
                  </a:lnTo>
                  <a:lnTo>
                    <a:pt x="22682" y="115824"/>
                  </a:lnTo>
                  <a:lnTo>
                    <a:pt x="22263" y="116586"/>
                  </a:lnTo>
                  <a:lnTo>
                    <a:pt x="1742401" y="116586"/>
                  </a:lnTo>
                  <a:close/>
                </a:path>
                <a:path w="1765300" h="214630">
                  <a:moveTo>
                    <a:pt x="1742821" y="198120"/>
                  </a:moveTo>
                  <a:lnTo>
                    <a:pt x="21844" y="198120"/>
                  </a:lnTo>
                  <a:lnTo>
                    <a:pt x="22263" y="198882"/>
                  </a:lnTo>
                  <a:lnTo>
                    <a:pt x="1742401" y="198882"/>
                  </a:lnTo>
                  <a:lnTo>
                    <a:pt x="1742821" y="198120"/>
                  </a:lnTo>
                  <a:close/>
                </a:path>
                <a:path w="1765300" h="214630">
                  <a:moveTo>
                    <a:pt x="1744078" y="119634"/>
                  </a:moveTo>
                  <a:lnTo>
                    <a:pt x="1743659" y="118872"/>
                  </a:lnTo>
                  <a:lnTo>
                    <a:pt x="21005" y="118872"/>
                  </a:lnTo>
                  <a:lnTo>
                    <a:pt x="20586" y="119634"/>
                  </a:lnTo>
                  <a:lnTo>
                    <a:pt x="1744078" y="119634"/>
                  </a:lnTo>
                  <a:close/>
                </a:path>
                <a:path w="1765300" h="214630">
                  <a:moveTo>
                    <a:pt x="1744510" y="195072"/>
                  </a:moveTo>
                  <a:lnTo>
                    <a:pt x="20167" y="195072"/>
                  </a:lnTo>
                  <a:lnTo>
                    <a:pt x="20586" y="195834"/>
                  </a:lnTo>
                  <a:lnTo>
                    <a:pt x="1744078" y="195834"/>
                  </a:lnTo>
                  <a:lnTo>
                    <a:pt x="1744510" y="195072"/>
                  </a:lnTo>
                  <a:close/>
                </a:path>
                <a:path w="1765300" h="214630">
                  <a:moveTo>
                    <a:pt x="1745767" y="122682"/>
                  </a:moveTo>
                  <a:lnTo>
                    <a:pt x="1745348" y="121920"/>
                  </a:lnTo>
                  <a:lnTo>
                    <a:pt x="19329" y="121920"/>
                  </a:lnTo>
                  <a:lnTo>
                    <a:pt x="18897" y="122682"/>
                  </a:lnTo>
                  <a:lnTo>
                    <a:pt x="1745767" y="122682"/>
                  </a:lnTo>
                  <a:close/>
                </a:path>
                <a:path w="1765300" h="214630">
                  <a:moveTo>
                    <a:pt x="1746186" y="192024"/>
                  </a:moveTo>
                  <a:lnTo>
                    <a:pt x="18478" y="192024"/>
                  </a:lnTo>
                  <a:lnTo>
                    <a:pt x="18897" y="192786"/>
                  </a:lnTo>
                  <a:lnTo>
                    <a:pt x="1745767" y="192786"/>
                  </a:lnTo>
                  <a:lnTo>
                    <a:pt x="1746186" y="192024"/>
                  </a:lnTo>
                  <a:close/>
                </a:path>
                <a:path w="1765300" h="214630">
                  <a:moveTo>
                    <a:pt x="1747443" y="125730"/>
                  </a:moveTo>
                  <a:lnTo>
                    <a:pt x="1747024" y="124968"/>
                  </a:lnTo>
                  <a:lnTo>
                    <a:pt x="17640" y="124968"/>
                  </a:lnTo>
                  <a:lnTo>
                    <a:pt x="17221" y="125730"/>
                  </a:lnTo>
                  <a:lnTo>
                    <a:pt x="1747443" y="125730"/>
                  </a:lnTo>
                  <a:close/>
                </a:path>
                <a:path w="1765300" h="214630">
                  <a:moveTo>
                    <a:pt x="1747875" y="188976"/>
                  </a:moveTo>
                  <a:lnTo>
                    <a:pt x="16802" y="188976"/>
                  </a:lnTo>
                  <a:lnTo>
                    <a:pt x="17221" y="189738"/>
                  </a:lnTo>
                  <a:lnTo>
                    <a:pt x="1747443" y="189738"/>
                  </a:lnTo>
                  <a:lnTo>
                    <a:pt x="1747875" y="188976"/>
                  </a:lnTo>
                  <a:close/>
                </a:path>
                <a:path w="1765300" h="214630">
                  <a:moveTo>
                    <a:pt x="1749132" y="128778"/>
                  </a:moveTo>
                  <a:lnTo>
                    <a:pt x="1748713" y="128016"/>
                  </a:lnTo>
                  <a:lnTo>
                    <a:pt x="15963" y="128016"/>
                  </a:lnTo>
                  <a:lnTo>
                    <a:pt x="15544" y="128778"/>
                  </a:lnTo>
                  <a:lnTo>
                    <a:pt x="1749132" y="128778"/>
                  </a:lnTo>
                  <a:close/>
                </a:path>
                <a:path w="1765300" h="214630">
                  <a:moveTo>
                    <a:pt x="1749552" y="185928"/>
                  </a:moveTo>
                  <a:lnTo>
                    <a:pt x="15125" y="185928"/>
                  </a:lnTo>
                  <a:lnTo>
                    <a:pt x="15544" y="186690"/>
                  </a:lnTo>
                  <a:lnTo>
                    <a:pt x="1749132" y="186690"/>
                  </a:lnTo>
                  <a:lnTo>
                    <a:pt x="1749552" y="185928"/>
                  </a:lnTo>
                  <a:close/>
                </a:path>
                <a:path w="1765300" h="214630">
                  <a:moveTo>
                    <a:pt x="1750822" y="131826"/>
                  </a:moveTo>
                  <a:lnTo>
                    <a:pt x="1750390" y="131064"/>
                  </a:lnTo>
                  <a:lnTo>
                    <a:pt x="14287" y="131064"/>
                  </a:lnTo>
                  <a:lnTo>
                    <a:pt x="13855" y="131826"/>
                  </a:lnTo>
                  <a:lnTo>
                    <a:pt x="1750822" y="131826"/>
                  </a:lnTo>
                  <a:close/>
                </a:path>
                <a:path w="1765300" h="214630">
                  <a:moveTo>
                    <a:pt x="1751241" y="182880"/>
                  </a:moveTo>
                  <a:lnTo>
                    <a:pt x="13436" y="182880"/>
                  </a:lnTo>
                  <a:lnTo>
                    <a:pt x="13855" y="183642"/>
                  </a:lnTo>
                  <a:lnTo>
                    <a:pt x="1750822" y="183642"/>
                  </a:lnTo>
                  <a:lnTo>
                    <a:pt x="1751241" y="182880"/>
                  </a:lnTo>
                  <a:close/>
                </a:path>
                <a:path w="1765300" h="214630">
                  <a:moveTo>
                    <a:pt x="1752498" y="134874"/>
                  </a:moveTo>
                  <a:lnTo>
                    <a:pt x="1752079" y="134112"/>
                  </a:lnTo>
                  <a:lnTo>
                    <a:pt x="12598" y="134112"/>
                  </a:lnTo>
                  <a:lnTo>
                    <a:pt x="12179" y="134874"/>
                  </a:lnTo>
                  <a:lnTo>
                    <a:pt x="1752498" y="134874"/>
                  </a:lnTo>
                  <a:close/>
                </a:path>
                <a:path w="1765300" h="214630">
                  <a:moveTo>
                    <a:pt x="1752917" y="179832"/>
                  </a:moveTo>
                  <a:lnTo>
                    <a:pt x="11760" y="179832"/>
                  </a:lnTo>
                  <a:lnTo>
                    <a:pt x="12179" y="180594"/>
                  </a:lnTo>
                  <a:lnTo>
                    <a:pt x="1752498" y="180594"/>
                  </a:lnTo>
                  <a:lnTo>
                    <a:pt x="1752917" y="179832"/>
                  </a:lnTo>
                  <a:close/>
                </a:path>
                <a:path w="1765300" h="214630">
                  <a:moveTo>
                    <a:pt x="1754187" y="137922"/>
                  </a:moveTo>
                  <a:lnTo>
                    <a:pt x="1753768" y="137160"/>
                  </a:lnTo>
                  <a:lnTo>
                    <a:pt x="10922" y="137160"/>
                  </a:lnTo>
                  <a:lnTo>
                    <a:pt x="10502" y="137922"/>
                  </a:lnTo>
                  <a:lnTo>
                    <a:pt x="1754187" y="137922"/>
                  </a:lnTo>
                  <a:close/>
                </a:path>
                <a:path w="1765300" h="214630">
                  <a:moveTo>
                    <a:pt x="1754606" y="176784"/>
                  </a:moveTo>
                  <a:lnTo>
                    <a:pt x="10083" y="176784"/>
                  </a:lnTo>
                  <a:lnTo>
                    <a:pt x="10502" y="177546"/>
                  </a:lnTo>
                  <a:lnTo>
                    <a:pt x="1754187" y="177546"/>
                  </a:lnTo>
                  <a:lnTo>
                    <a:pt x="1754606" y="176784"/>
                  </a:lnTo>
                  <a:close/>
                </a:path>
                <a:path w="1765300" h="214630">
                  <a:moveTo>
                    <a:pt x="1755863" y="140970"/>
                  </a:moveTo>
                  <a:lnTo>
                    <a:pt x="1755444" y="140208"/>
                  </a:lnTo>
                  <a:lnTo>
                    <a:pt x="9232" y="140208"/>
                  </a:lnTo>
                  <a:lnTo>
                    <a:pt x="8813" y="140970"/>
                  </a:lnTo>
                  <a:lnTo>
                    <a:pt x="1755863" y="140970"/>
                  </a:lnTo>
                  <a:close/>
                </a:path>
                <a:path w="1765300" h="214630">
                  <a:moveTo>
                    <a:pt x="1756295" y="173736"/>
                  </a:moveTo>
                  <a:lnTo>
                    <a:pt x="8394" y="173736"/>
                  </a:lnTo>
                  <a:lnTo>
                    <a:pt x="8813" y="174498"/>
                  </a:lnTo>
                  <a:lnTo>
                    <a:pt x="1755863" y="174498"/>
                  </a:lnTo>
                  <a:lnTo>
                    <a:pt x="1756295" y="173736"/>
                  </a:lnTo>
                  <a:close/>
                </a:path>
                <a:path w="1765300" h="214630">
                  <a:moveTo>
                    <a:pt x="1757553" y="144018"/>
                  </a:moveTo>
                  <a:lnTo>
                    <a:pt x="1757133" y="143256"/>
                  </a:lnTo>
                  <a:lnTo>
                    <a:pt x="7556" y="143256"/>
                  </a:lnTo>
                  <a:lnTo>
                    <a:pt x="7137" y="144018"/>
                  </a:lnTo>
                  <a:lnTo>
                    <a:pt x="1757553" y="144018"/>
                  </a:lnTo>
                  <a:close/>
                </a:path>
                <a:path w="1765300" h="214630">
                  <a:moveTo>
                    <a:pt x="1757972" y="170688"/>
                  </a:moveTo>
                  <a:lnTo>
                    <a:pt x="6718" y="170688"/>
                  </a:lnTo>
                  <a:lnTo>
                    <a:pt x="7137" y="171450"/>
                  </a:lnTo>
                  <a:lnTo>
                    <a:pt x="1757553" y="171450"/>
                  </a:lnTo>
                  <a:lnTo>
                    <a:pt x="1757972" y="170688"/>
                  </a:lnTo>
                  <a:close/>
                </a:path>
                <a:path w="1765300" h="214630">
                  <a:moveTo>
                    <a:pt x="1759229" y="147066"/>
                  </a:moveTo>
                  <a:lnTo>
                    <a:pt x="1758810" y="146304"/>
                  </a:lnTo>
                  <a:lnTo>
                    <a:pt x="5880" y="146304"/>
                  </a:lnTo>
                  <a:lnTo>
                    <a:pt x="5461" y="147066"/>
                  </a:lnTo>
                  <a:lnTo>
                    <a:pt x="1759229" y="147066"/>
                  </a:lnTo>
                  <a:close/>
                </a:path>
                <a:path w="1765300" h="214630">
                  <a:moveTo>
                    <a:pt x="1759661" y="167640"/>
                  </a:moveTo>
                  <a:lnTo>
                    <a:pt x="5041" y="167640"/>
                  </a:lnTo>
                  <a:lnTo>
                    <a:pt x="5461" y="168402"/>
                  </a:lnTo>
                  <a:lnTo>
                    <a:pt x="1759242" y="168402"/>
                  </a:lnTo>
                  <a:lnTo>
                    <a:pt x="1759661" y="167640"/>
                  </a:lnTo>
                  <a:close/>
                </a:path>
                <a:path w="1765300" h="214630">
                  <a:moveTo>
                    <a:pt x="1760918" y="150114"/>
                  </a:moveTo>
                  <a:lnTo>
                    <a:pt x="1760499" y="149352"/>
                  </a:lnTo>
                  <a:lnTo>
                    <a:pt x="4191" y="149352"/>
                  </a:lnTo>
                  <a:lnTo>
                    <a:pt x="3771" y="150114"/>
                  </a:lnTo>
                  <a:lnTo>
                    <a:pt x="1760918" y="150114"/>
                  </a:lnTo>
                  <a:close/>
                </a:path>
                <a:path w="1765300" h="214630">
                  <a:moveTo>
                    <a:pt x="1761337" y="164592"/>
                  </a:moveTo>
                  <a:lnTo>
                    <a:pt x="3352" y="164592"/>
                  </a:lnTo>
                  <a:lnTo>
                    <a:pt x="3771" y="165354"/>
                  </a:lnTo>
                  <a:lnTo>
                    <a:pt x="1760918" y="165354"/>
                  </a:lnTo>
                  <a:lnTo>
                    <a:pt x="1761337" y="164592"/>
                  </a:lnTo>
                  <a:close/>
                </a:path>
                <a:path w="1765300" h="214630">
                  <a:moveTo>
                    <a:pt x="1762607" y="153162"/>
                  </a:moveTo>
                  <a:lnTo>
                    <a:pt x="1762188" y="152400"/>
                  </a:lnTo>
                  <a:lnTo>
                    <a:pt x="2514" y="152400"/>
                  </a:lnTo>
                  <a:lnTo>
                    <a:pt x="2095" y="153162"/>
                  </a:lnTo>
                  <a:lnTo>
                    <a:pt x="1762607" y="153162"/>
                  </a:lnTo>
                  <a:close/>
                </a:path>
                <a:path w="1765300" h="214630">
                  <a:moveTo>
                    <a:pt x="1763026" y="161544"/>
                  </a:moveTo>
                  <a:lnTo>
                    <a:pt x="1676" y="161544"/>
                  </a:lnTo>
                  <a:lnTo>
                    <a:pt x="2095" y="162306"/>
                  </a:lnTo>
                  <a:lnTo>
                    <a:pt x="1762607" y="162306"/>
                  </a:lnTo>
                  <a:lnTo>
                    <a:pt x="1763026" y="161544"/>
                  </a:lnTo>
                  <a:close/>
                </a:path>
                <a:path w="1765300" h="214630">
                  <a:moveTo>
                    <a:pt x="1764284" y="156210"/>
                  </a:moveTo>
                  <a:lnTo>
                    <a:pt x="1763864" y="155448"/>
                  </a:lnTo>
                  <a:lnTo>
                    <a:pt x="838" y="155448"/>
                  </a:lnTo>
                  <a:lnTo>
                    <a:pt x="419" y="156210"/>
                  </a:lnTo>
                  <a:lnTo>
                    <a:pt x="1764284" y="156210"/>
                  </a:lnTo>
                  <a:close/>
                </a:path>
                <a:path w="1765300" h="214630">
                  <a:moveTo>
                    <a:pt x="1764703" y="158496"/>
                  </a:moveTo>
                  <a:lnTo>
                    <a:pt x="0" y="158496"/>
                  </a:lnTo>
                  <a:lnTo>
                    <a:pt x="419" y="159258"/>
                  </a:lnTo>
                  <a:lnTo>
                    <a:pt x="1764284" y="159258"/>
                  </a:lnTo>
                  <a:lnTo>
                    <a:pt x="1764703" y="158496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36270" y="2836925"/>
              <a:ext cx="1704339" cy="214629"/>
            </a:xfrm>
            <a:custGeom>
              <a:avLst/>
              <a:gdLst/>
              <a:ahLst/>
              <a:cxnLst/>
              <a:rect l="l" t="t" r="r" b="b"/>
              <a:pathLst>
                <a:path w="1704340" h="214630">
                  <a:moveTo>
                    <a:pt x="1586293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585874" y="214122"/>
                  </a:lnTo>
                  <a:lnTo>
                    <a:pt x="1586293" y="213360"/>
                  </a:lnTo>
                  <a:close/>
                </a:path>
                <a:path w="1704340" h="214630">
                  <a:moveTo>
                    <a:pt x="1587982" y="210312"/>
                  </a:moveTo>
                  <a:lnTo>
                    <a:pt x="115963" y="210312"/>
                  </a:lnTo>
                  <a:lnTo>
                    <a:pt x="116382" y="211074"/>
                  </a:lnTo>
                  <a:lnTo>
                    <a:pt x="1587563" y="211074"/>
                  </a:lnTo>
                  <a:lnTo>
                    <a:pt x="1587982" y="210312"/>
                  </a:lnTo>
                  <a:close/>
                </a:path>
                <a:path w="1704340" h="214630">
                  <a:moveTo>
                    <a:pt x="1589659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589239" y="208026"/>
                  </a:lnTo>
                  <a:lnTo>
                    <a:pt x="1589659" y="207264"/>
                  </a:lnTo>
                  <a:close/>
                </a:path>
                <a:path w="1704340" h="214630">
                  <a:moveTo>
                    <a:pt x="1591348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590929" y="204978"/>
                  </a:lnTo>
                  <a:lnTo>
                    <a:pt x="1591348" y="204216"/>
                  </a:lnTo>
                  <a:close/>
                </a:path>
                <a:path w="1704340" h="214630">
                  <a:moveTo>
                    <a:pt x="1593024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592605" y="201930"/>
                  </a:lnTo>
                  <a:lnTo>
                    <a:pt x="1593024" y="201168"/>
                  </a:lnTo>
                  <a:close/>
                </a:path>
                <a:path w="1704340" h="214630">
                  <a:moveTo>
                    <a:pt x="1594713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594294" y="198882"/>
                  </a:lnTo>
                  <a:lnTo>
                    <a:pt x="1594713" y="198120"/>
                  </a:lnTo>
                  <a:close/>
                </a:path>
                <a:path w="1704340" h="214630">
                  <a:moveTo>
                    <a:pt x="1596402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595970" y="195834"/>
                  </a:lnTo>
                  <a:lnTo>
                    <a:pt x="1596402" y="195072"/>
                  </a:lnTo>
                  <a:close/>
                </a:path>
                <a:path w="1704340" h="214630">
                  <a:moveTo>
                    <a:pt x="1598079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597660" y="192786"/>
                  </a:lnTo>
                  <a:lnTo>
                    <a:pt x="1598079" y="192024"/>
                  </a:lnTo>
                  <a:close/>
                </a:path>
                <a:path w="1704340" h="214630">
                  <a:moveTo>
                    <a:pt x="1599768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599349" y="189738"/>
                  </a:lnTo>
                  <a:lnTo>
                    <a:pt x="1599768" y="188976"/>
                  </a:lnTo>
                  <a:close/>
                </a:path>
                <a:path w="1704340" h="214630">
                  <a:moveTo>
                    <a:pt x="1601444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601025" y="186690"/>
                  </a:lnTo>
                  <a:lnTo>
                    <a:pt x="1601444" y="185928"/>
                  </a:lnTo>
                  <a:close/>
                </a:path>
                <a:path w="1704340" h="214630">
                  <a:moveTo>
                    <a:pt x="1603133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602714" y="183642"/>
                  </a:lnTo>
                  <a:lnTo>
                    <a:pt x="1603133" y="182880"/>
                  </a:lnTo>
                  <a:close/>
                </a:path>
                <a:path w="1704340" h="214630">
                  <a:moveTo>
                    <a:pt x="1604810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604391" y="180594"/>
                  </a:lnTo>
                  <a:lnTo>
                    <a:pt x="1604810" y="179832"/>
                  </a:lnTo>
                  <a:close/>
                </a:path>
                <a:path w="1704340" h="214630">
                  <a:moveTo>
                    <a:pt x="1606499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606080" y="177546"/>
                  </a:lnTo>
                  <a:lnTo>
                    <a:pt x="1606499" y="176784"/>
                  </a:lnTo>
                  <a:close/>
                </a:path>
                <a:path w="1704340" h="214630">
                  <a:moveTo>
                    <a:pt x="1608188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607756" y="174498"/>
                  </a:lnTo>
                  <a:lnTo>
                    <a:pt x="1608188" y="173736"/>
                  </a:lnTo>
                  <a:close/>
                </a:path>
                <a:path w="1704340" h="214630">
                  <a:moveTo>
                    <a:pt x="1609864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609445" y="171450"/>
                  </a:lnTo>
                  <a:lnTo>
                    <a:pt x="1609864" y="170688"/>
                  </a:lnTo>
                  <a:close/>
                </a:path>
                <a:path w="1704340" h="214630">
                  <a:moveTo>
                    <a:pt x="1611553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611134" y="168402"/>
                  </a:lnTo>
                  <a:lnTo>
                    <a:pt x="1611553" y="167640"/>
                  </a:lnTo>
                  <a:close/>
                </a:path>
                <a:path w="1704340" h="214630">
                  <a:moveTo>
                    <a:pt x="1613230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612811" y="165354"/>
                  </a:lnTo>
                  <a:lnTo>
                    <a:pt x="1613230" y="164592"/>
                  </a:lnTo>
                  <a:close/>
                </a:path>
                <a:path w="1704340" h="214630">
                  <a:moveTo>
                    <a:pt x="1614919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614500" y="162306"/>
                  </a:lnTo>
                  <a:lnTo>
                    <a:pt x="1614919" y="161544"/>
                  </a:lnTo>
                  <a:close/>
                </a:path>
                <a:path w="1704340" h="214630">
                  <a:moveTo>
                    <a:pt x="1616595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616176" y="159258"/>
                  </a:lnTo>
                  <a:lnTo>
                    <a:pt x="1616595" y="158496"/>
                  </a:lnTo>
                  <a:close/>
                </a:path>
                <a:path w="1704340" h="214630">
                  <a:moveTo>
                    <a:pt x="1618284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617865" y="156210"/>
                  </a:lnTo>
                  <a:lnTo>
                    <a:pt x="1618284" y="155448"/>
                  </a:lnTo>
                  <a:close/>
                </a:path>
                <a:path w="1704340" h="214630">
                  <a:moveTo>
                    <a:pt x="1619973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619542" y="153162"/>
                  </a:lnTo>
                  <a:lnTo>
                    <a:pt x="1619973" y="152400"/>
                  </a:lnTo>
                  <a:close/>
                </a:path>
                <a:path w="1704340" h="214630">
                  <a:moveTo>
                    <a:pt x="1621650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621231" y="150114"/>
                  </a:lnTo>
                  <a:lnTo>
                    <a:pt x="1621650" y="149352"/>
                  </a:lnTo>
                  <a:close/>
                </a:path>
                <a:path w="1704340" h="214630">
                  <a:moveTo>
                    <a:pt x="1623339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622920" y="147066"/>
                  </a:lnTo>
                  <a:lnTo>
                    <a:pt x="1623339" y="146304"/>
                  </a:lnTo>
                  <a:close/>
                </a:path>
                <a:path w="1704340" h="214630">
                  <a:moveTo>
                    <a:pt x="1625015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624596" y="144018"/>
                  </a:lnTo>
                  <a:lnTo>
                    <a:pt x="1625015" y="143256"/>
                  </a:lnTo>
                  <a:close/>
                </a:path>
                <a:path w="1704340" h="214630">
                  <a:moveTo>
                    <a:pt x="1626704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626285" y="140970"/>
                  </a:lnTo>
                  <a:lnTo>
                    <a:pt x="1626704" y="140208"/>
                  </a:lnTo>
                  <a:close/>
                </a:path>
                <a:path w="1704340" h="214630">
                  <a:moveTo>
                    <a:pt x="1628381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627962" y="137922"/>
                  </a:lnTo>
                  <a:lnTo>
                    <a:pt x="1628381" y="137160"/>
                  </a:lnTo>
                  <a:close/>
                </a:path>
                <a:path w="1704340" h="214630">
                  <a:moveTo>
                    <a:pt x="1630070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629651" y="134874"/>
                  </a:lnTo>
                  <a:lnTo>
                    <a:pt x="1630070" y="134112"/>
                  </a:lnTo>
                  <a:close/>
                </a:path>
                <a:path w="1704340" h="214630">
                  <a:moveTo>
                    <a:pt x="1631759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631327" y="131826"/>
                  </a:lnTo>
                  <a:lnTo>
                    <a:pt x="1631759" y="131064"/>
                  </a:lnTo>
                  <a:close/>
                </a:path>
                <a:path w="1704340" h="214630">
                  <a:moveTo>
                    <a:pt x="1633435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633016" y="128778"/>
                  </a:lnTo>
                  <a:lnTo>
                    <a:pt x="1633435" y="128016"/>
                  </a:lnTo>
                  <a:close/>
                </a:path>
                <a:path w="1704340" h="214630">
                  <a:moveTo>
                    <a:pt x="1635125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634705" y="125730"/>
                  </a:lnTo>
                  <a:lnTo>
                    <a:pt x="1635125" y="124968"/>
                  </a:lnTo>
                  <a:close/>
                </a:path>
                <a:path w="1704340" h="214630">
                  <a:moveTo>
                    <a:pt x="1636801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636382" y="122682"/>
                  </a:lnTo>
                  <a:lnTo>
                    <a:pt x="1636801" y="121920"/>
                  </a:lnTo>
                  <a:close/>
                </a:path>
                <a:path w="1704340" h="214630">
                  <a:moveTo>
                    <a:pt x="1638490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638071" y="119634"/>
                  </a:lnTo>
                  <a:lnTo>
                    <a:pt x="1638490" y="118872"/>
                  </a:lnTo>
                  <a:close/>
                </a:path>
                <a:path w="1704340" h="214630">
                  <a:moveTo>
                    <a:pt x="1640166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639747" y="116586"/>
                  </a:lnTo>
                  <a:lnTo>
                    <a:pt x="1640166" y="115824"/>
                  </a:lnTo>
                  <a:close/>
                </a:path>
                <a:path w="1704340" h="214630">
                  <a:moveTo>
                    <a:pt x="1641856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641436" y="113538"/>
                  </a:lnTo>
                  <a:lnTo>
                    <a:pt x="1641856" y="112776"/>
                  </a:lnTo>
                  <a:close/>
                </a:path>
                <a:path w="1704340" h="214630">
                  <a:moveTo>
                    <a:pt x="1643545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643113" y="110490"/>
                  </a:lnTo>
                  <a:lnTo>
                    <a:pt x="1643545" y="109728"/>
                  </a:lnTo>
                  <a:close/>
                </a:path>
                <a:path w="1704340" h="214630">
                  <a:moveTo>
                    <a:pt x="1645221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644802" y="107442"/>
                  </a:lnTo>
                  <a:lnTo>
                    <a:pt x="1645221" y="106680"/>
                  </a:lnTo>
                  <a:close/>
                </a:path>
                <a:path w="1704340" h="214630">
                  <a:moveTo>
                    <a:pt x="1646910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646491" y="104394"/>
                  </a:lnTo>
                  <a:lnTo>
                    <a:pt x="1646910" y="103632"/>
                  </a:lnTo>
                  <a:close/>
                </a:path>
                <a:path w="1704340" h="214630">
                  <a:moveTo>
                    <a:pt x="1648587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648167" y="101346"/>
                  </a:lnTo>
                  <a:lnTo>
                    <a:pt x="1648587" y="100584"/>
                  </a:lnTo>
                  <a:close/>
                </a:path>
                <a:path w="1704340" h="214630">
                  <a:moveTo>
                    <a:pt x="1650276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649857" y="98298"/>
                  </a:lnTo>
                  <a:lnTo>
                    <a:pt x="1650276" y="97536"/>
                  </a:lnTo>
                  <a:close/>
                </a:path>
                <a:path w="1704340" h="214630">
                  <a:moveTo>
                    <a:pt x="1651952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651533" y="95250"/>
                  </a:lnTo>
                  <a:lnTo>
                    <a:pt x="1651952" y="94488"/>
                  </a:lnTo>
                  <a:close/>
                </a:path>
                <a:path w="1704340" h="214630">
                  <a:moveTo>
                    <a:pt x="1653641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653222" y="92202"/>
                  </a:lnTo>
                  <a:lnTo>
                    <a:pt x="1653641" y="91440"/>
                  </a:lnTo>
                  <a:close/>
                </a:path>
                <a:path w="1704340" h="214630">
                  <a:moveTo>
                    <a:pt x="1655330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654898" y="89154"/>
                  </a:lnTo>
                  <a:lnTo>
                    <a:pt x="1655330" y="88392"/>
                  </a:lnTo>
                  <a:close/>
                </a:path>
                <a:path w="1704340" h="214630">
                  <a:moveTo>
                    <a:pt x="1657007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656588" y="86106"/>
                  </a:lnTo>
                  <a:lnTo>
                    <a:pt x="1657007" y="85344"/>
                  </a:lnTo>
                  <a:close/>
                </a:path>
                <a:path w="1704340" h="214630">
                  <a:moveTo>
                    <a:pt x="1658696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658277" y="83058"/>
                  </a:lnTo>
                  <a:lnTo>
                    <a:pt x="1658696" y="82296"/>
                  </a:lnTo>
                  <a:close/>
                </a:path>
                <a:path w="1704340" h="214630">
                  <a:moveTo>
                    <a:pt x="1660372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659953" y="80010"/>
                  </a:lnTo>
                  <a:lnTo>
                    <a:pt x="1660372" y="79248"/>
                  </a:lnTo>
                  <a:close/>
                </a:path>
                <a:path w="1704340" h="214630">
                  <a:moveTo>
                    <a:pt x="1662061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661642" y="76962"/>
                  </a:lnTo>
                  <a:lnTo>
                    <a:pt x="1662061" y="76200"/>
                  </a:lnTo>
                  <a:close/>
                </a:path>
                <a:path w="1704340" h="214630">
                  <a:moveTo>
                    <a:pt x="1663738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663319" y="73914"/>
                  </a:lnTo>
                  <a:lnTo>
                    <a:pt x="1663738" y="73152"/>
                  </a:lnTo>
                  <a:close/>
                </a:path>
                <a:path w="1704340" h="214630">
                  <a:moveTo>
                    <a:pt x="1665427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665008" y="70866"/>
                  </a:lnTo>
                  <a:lnTo>
                    <a:pt x="1665427" y="70104"/>
                  </a:lnTo>
                  <a:close/>
                </a:path>
                <a:path w="1704340" h="214630">
                  <a:moveTo>
                    <a:pt x="1667116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666684" y="67818"/>
                  </a:lnTo>
                  <a:lnTo>
                    <a:pt x="1667116" y="67056"/>
                  </a:lnTo>
                  <a:close/>
                </a:path>
                <a:path w="1704340" h="214630">
                  <a:moveTo>
                    <a:pt x="1668792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668373" y="64770"/>
                  </a:lnTo>
                  <a:lnTo>
                    <a:pt x="1668792" y="64008"/>
                  </a:lnTo>
                  <a:close/>
                </a:path>
                <a:path w="1704340" h="214630">
                  <a:moveTo>
                    <a:pt x="1670481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670050" y="61722"/>
                  </a:lnTo>
                  <a:lnTo>
                    <a:pt x="1670481" y="60960"/>
                  </a:lnTo>
                  <a:close/>
                </a:path>
                <a:path w="1704340" h="214630">
                  <a:moveTo>
                    <a:pt x="1672158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671739" y="58674"/>
                  </a:lnTo>
                  <a:lnTo>
                    <a:pt x="1672158" y="57912"/>
                  </a:lnTo>
                  <a:close/>
                </a:path>
                <a:path w="1704340" h="214630">
                  <a:moveTo>
                    <a:pt x="1673847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673428" y="55626"/>
                  </a:lnTo>
                  <a:lnTo>
                    <a:pt x="1673847" y="54864"/>
                  </a:lnTo>
                  <a:close/>
                </a:path>
                <a:path w="1704340" h="214630">
                  <a:moveTo>
                    <a:pt x="1675523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675104" y="52578"/>
                  </a:lnTo>
                  <a:lnTo>
                    <a:pt x="1675523" y="51816"/>
                  </a:lnTo>
                  <a:close/>
                </a:path>
                <a:path w="1704340" h="214630">
                  <a:moveTo>
                    <a:pt x="1677212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676793" y="49530"/>
                  </a:lnTo>
                  <a:lnTo>
                    <a:pt x="1677212" y="48768"/>
                  </a:lnTo>
                  <a:close/>
                </a:path>
                <a:path w="1704340" h="214630">
                  <a:moveTo>
                    <a:pt x="1678901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678470" y="46482"/>
                  </a:lnTo>
                  <a:lnTo>
                    <a:pt x="1678901" y="45720"/>
                  </a:lnTo>
                  <a:close/>
                </a:path>
                <a:path w="1704340" h="214630">
                  <a:moveTo>
                    <a:pt x="1680578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680159" y="43434"/>
                  </a:lnTo>
                  <a:lnTo>
                    <a:pt x="1680578" y="42672"/>
                  </a:lnTo>
                  <a:close/>
                </a:path>
                <a:path w="1704340" h="214630">
                  <a:moveTo>
                    <a:pt x="1682267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681848" y="40386"/>
                  </a:lnTo>
                  <a:lnTo>
                    <a:pt x="1682267" y="39624"/>
                  </a:lnTo>
                  <a:close/>
                </a:path>
                <a:path w="1704340" h="214630">
                  <a:moveTo>
                    <a:pt x="1683943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683524" y="37338"/>
                  </a:lnTo>
                  <a:lnTo>
                    <a:pt x="1683943" y="36576"/>
                  </a:lnTo>
                  <a:close/>
                </a:path>
                <a:path w="1704340" h="214630">
                  <a:moveTo>
                    <a:pt x="1685632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685213" y="34290"/>
                  </a:lnTo>
                  <a:lnTo>
                    <a:pt x="1685632" y="33528"/>
                  </a:lnTo>
                  <a:close/>
                </a:path>
                <a:path w="1704340" h="214630">
                  <a:moveTo>
                    <a:pt x="1687309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686890" y="31242"/>
                  </a:lnTo>
                  <a:lnTo>
                    <a:pt x="1687309" y="30480"/>
                  </a:lnTo>
                  <a:close/>
                </a:path>
                <a:path w="1704340" h="214630">
                  <a:moveTo>
                    <a:pt x="1688998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688579" y="28194"/>
                  </a:lnTo>
                  <a:lnTo>
                    <a:pt x="1688998" y="27432"/>
                  </a:lnTo>
                  <a:close/>
                </a:path>
                <a:path w="1704340" h="214630">
                  <a:moveTo>
                    <a:pt x="1690687" y="24384"/>
                  </a:moveTo>
                  <a:lnTo>
                    <a:pt x="13436" y="24384"/>
                  </a:lnTo>
                  <a:lnTo>
                    <a:pt x="13868" y="25146"/>
                  </a:lnTo>
                  <a:lnTo>
                    <a:pt x="1690255" y="25146"/>
                  </a:lnTo>
                  <a:lnTo>
                    <a:pt x="1690687" y="24384"/>
                  </a:lnTo>
                  <a:close/>
                </a:path>
                <a:path w="1704340" h="214630">
                  <a:moveTo>
                    <a:pt x="1692363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691944" y="22098"/>
                  </a:lnTo>
                  <a:lnTo>
                    <a:pt x="1692363" y="21336"/>
                  </a:lnTo>
                  <a:close/>
                </a:path>
                <a:path w="1704340" h="214630">
                  <a:moveTo>
                    <a:pt x="1694053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693621" y="19050"/>
                  </a:lnTo>
                  <a:lnTo>
                    <a:pt x="1694053" y="18288"/>
                  </a:lnTo>
                  <a:close/>
                </a:path>
                <a:path w="1704340" h="214630">
                  <a:moveTo>
                    <a:pt x="1695729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695310" y="16002"/>
                  </a:lnTo>
                  <a:lnTo>
                    <a:pt x="1695729" y="15240"/>
                  </a:lnTo>
                  <a:close/>
                </a:path>
                <a:path w="1704340" h="214630">
                  <a:moveTo>
                    <a:pt x="1697418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696999" y="12954"/>
                  </a:lnTo>
                  <a:lnTo>
                    <a:pt x="1697418" y="12192"/>
                  </a:lnTo>
                  <a:close/>
                </a:path>
                <a:path w="1704340" h="214630">
                  <a:moveTo>
                    <a:pt x="1699094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698675" y="9906"/>
                  </a:lnTo>
                  <a:lnTo>
                    <a:pt x="1699094" y="9144"/>
                  </a:lnTo>
                  <a:close/>
                </a:path>
                <a:path w="1704340" h="214630">
                  <a:moveTo>
                    <a:pt x="1700784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700364" y="6858"/>
                  </a:lnTo>
                  <a:lnTo>
                    <a:pt x="1700784" y="6096"/>
                  </a:lnTo>
                  <a:close/>
                </a:path>
                <a:path w="1704340" h="214630">
                  <a:moveTo>
                    <a:pt x="1702473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702041" y="3810"/>
                  </a:lnTo>
                  <a:lnTo>
                    <a:pt x="1702473" y="3048"/>
                  </a:lnTo>
                  <a:close/>
                </a:path>
                <a:path w="1704340" h="214630">
                  <a:moveTo>
                    <a:pt x="1704149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703730" y="762"/>
                  </a:lnTo>
                  <a:lnTo>
                    <a:pt x="1704149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53923" y="3050285"/>
              <a:ext cx="1468755" cy="214629"/>
            </a:xfrm>
            <a:custGeom>
              <a:avLst/>
              <a:gdLst/>
              <a:ahLst/>
              <a:cxnLst/>
              <a:rect l="l" t="t" r="r" b="b"/>
              <a:pathLst>
                <a:path w="1468754" h="214629">
                  <a:moveTo>
                    <a:pt x="1350784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350365" y="214122"/>
                  </a:lnTo>
                  <a:lnTo>
                    <a:pt x="1350784" y="213360"/>
                  </a:lnTo>
                  <a:close/>
                </a:path>
                <a:path w="1468754" h="214629">
                  <a:moveTo>
                    <a:pt x="1352473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352054" y="211074"/>
                  </a:lnTo>
                  <a:lnTo>
                    <a:pt x="1352473" y="210312"/>
                  </a:lnTo>
                  <a:close/>
                </a:path>
                <a:path w="1468754" h="214629">
                  <a:moveTo>
                    <a:pt x="1354150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353731" y="208026"/>
                  </a:lnTo>
                  <a:lnTo>
                    <a:pt x="1354150" y="207264"/>
                  </a:lnTo>
                  <a:close/>
                </a:path>
                <a:path w="1468754" h="214629">
                  <a:moveTo>
                    <a:pt x="1355839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355420" y="204978"/>
                  </a:lnTo>
                  <a:lnTo>
                    <a:pt x="1355839" y="204216"/>
                  </a:lnTo>
                  <a:close/>
                </a:path>
                <a:path w="1468754" h="214629">
                  <a:moveTo>
                    <a:pt x="1357515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357096" y="201930"/>
                  </a:lnTo>
                  <a:lnTo>
                    <a:pt x="1357515" y="201168"/>
                  </a:lnTo>
                  <a:close/>
                </a:path>
                <a:path w="1468754" h="214629">
                  <a:moveTo>
                    <a:pt x="1359204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358785" y="198882"/>
                  </a:lnTo>
                  <a:lnTo>
                    <a:pt x="1359204" y="198120"/>
                  </a:lnTo>
                  <a:close/>
                </a:path>
                <a:path w="1468754" h="214629">
                  <a:moveTo>
                    <a:pt x="1360893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360462" y="195834"/>
                  </a:lnTo>
                  <a:lnTo>
                    <a:pt x="1360893" y="195072"/>
                  </a:lnTo>
                  <a:close/>
                </a:path>
                <a:path w="1468754" h="214629">
                  <a:moveTo>
                    <a:pt x="1362570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362151" y="192786"/>
                  </a:lnTo>
                  <a:lnTo>
                    <a:pt x="1362570" y="192024"/>
                  </a:lnTo>
                  <a:close/>
                </a:path>
                <a:path w="1468754" h="214629">
                  <a:moveTo>
                    <a:pt x="1364259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363840" y="189738"/>
                  </a:lnTo>
                  <a:lnTo>
                    <a:pt x="1364259" y="188976"/>
                  </a:lnTo>
                  <a:close/>
                </a:path>
                <a:path w="1468754" h="214629">
                  <a:moveTo>
                    <a:pt x="1365935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365516" y="186690"/>
                  </a:lnTo>
                  <a:lnTo>
                    <a:pt x="1365935" y="185928"/>
                  </a:lnTo>
                  <a:close/>
                </a:path>
                <a:path w="1468754" h="214629">
                  <a:moveTo>
                    <a:pt x="1367624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367205" y="183642"/>
                  </a:lnTo>
                  <a:lnTo>
                    <a:pt x="1367624" y="182880"/>
                  </a:lnTo>
                  <a:close/>
                </a:path>
                <a:path w="1468754" h="214629">
                  <a:moveTo>
                    <a:pt x="1369301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368882" y="180594"/>
                  </a:lnTo>
                  <a:lnTo>
                    <a:pt x="1369301" y="179832"/>
                  </a:lnTo>
                  <a:close/>
                </a:path>
                <a:path w="1468754" h="214629">
                  <a:moveTo>
                    <a:pt x="1370990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370571" y="177546"/>
                  </a:lnTo>
                  <a:lnTo>
                    <a:pt x="1370990" y="176784"/>
                  </a:lnTo>
                  <a:close/>
                </a:path>
                <a:path w="1468754" h="214629">
                  <a:moveTo>
                    <a:pt x="1372679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372247" y="174498"/>
                  </a:lnTo>
                  <a:lnTo>
                    <a:pt x="1372679" y="173736"/>
                  </a:lnTo>
                  <a:close/>
                </a:path>
                <a:path w="1468754" h="214629">
                  <a:moveTo>
                    <a:pt x="1374355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373936" y="171450"/>
                  </a:lnTo>
                  <a:lnTo>
                    <a:pt x="1374355" y="170688"/>
                  </a:lnTo>
                  <a:close/>
                </a:path>
                <a:path w="1468754" h="214629">
                  <a:moveTo>
                    <a:pt x="1376045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375625" y="168402"/>
                  </a:lnTo>
                  <a:lnTo>
                    <a:pt x="1376045" y="167640"/>
                  </a:lnTo>
                  <a:close/>
                </a:path>
                <a:path w="1468754" h="214629">
                  <a:moveTo>
                    <a:pt x="1377721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377302" y="165354"/>
                  </a:lnTo>
                  <a:lnTo>
                    <a:pt x="1377721" y="164592"/>
                  </a:lnTo>
                  <a:close/>
                </a:path>
                <a:path w="1468754" h="214629">
                  <a:moveTo>
                    <a:pt x="1379410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378991" y="162306"/>
                  </a:lnTo>
                  <a:lnTo>
                    <a:pt x="1379410" y="161544"/>
                  </a:lnTo>
                  <a:close/>
                </a:path>
                <a:path w="1468754" h="214629">
                  <a:moveTo>
                    <a:pt x="1381086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380667" y="159258"/>
                  </a:lnTo>
                  <a:lnTo>
                    <a:pt x="1381086" y="158496"/>
                  </a:lnTo>
                  <a:close/>
                </a:path>
                <a:path w="1468754" h="214629">
                  <a:moveTo>
                    <a:pt x="1382776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382356" y="156210"/>
                  </a:lnTo>
                  <a:lnTo>
                    <a:pt x="1382776" y="155448"/>
                  </a:lnTo>
                  <a:close/>
                </a:path>
                <a:path w="1468754" h="214629">
                  <a:moveTo>
                    <a:pt x="1384465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384033" y="153162"/>
                  </a:lnTo>
                  <a:lnTo>
                    <a:pt x="1384465" y="152400"/>
                  </a:lnTo>
                  <a:close/>
                </a:path>
                <a:path w="1468754" h="214629">
                  <a:moveTo>
                    <a:pt x="1386141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385722" y="150114"/>
                  </a:lnTo>
                  <a:lnTo>
                    <a:pt x="1386141" y="149352"/>
                  </a:lnTo>
                  <a:close/>
                </a:path>
                <a:path w="1468754" h="214629">
                  <a:moveTo>
                    <a:pt x="1387830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387411" y="147066"/>
                  </a:lnTo>
                  <a:lnTo>
                    <a:pt x="1387830" y="146304"/>
                  </a:lnTo>
                  <a:close/>
                </a:path>
                <a:path w="1468754" h="214629">
                  <a:moveTo>
                    <a:pt x="1389507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389087" y="144018"/>
                  </a:lnTo>
                  <a:lnTo>
                    <a:pt x="1389507" y="143256"/>
                  </a:lnTo>
                  <a:close/>
                </a:path>
                <a:path w="1468754" h="214629">
                  <a:moveTo>
                    <a:pt x="1391196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390777" y="140970"/>
                  </a:lnTo>
                  <a:lnTo>
                    <a:pt x="1391196" y="140208"/>
                  </a:lnTo>
                  <a:close/>
                </a:path>
                <a:path w="1468754" h="214629">
                  <a:moveTo>
                    <a:pt x="1392872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392453" y="137922"/>
                  </a:lnTo>
                  <a:lnTo>
                    <a:pt x="1392872" y="137160"/>
                  </a:lnTo>
                  <a:close/>
                </a:path>
                <a:path w="1468754" h="214629">
                  <a:moveTo>
                    <a:pt x="1394561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394142" y="134874"/>
                  </a:lnTo>
                  <a:lnTo>
                    <a:pt x="1394561" y="134112"/>
                  </a:lnTo>
                  <a:close/>
                </a:path>
                <a:path w="1468754" h="214629">
                  <a:moveTo>
                    <a:pt x="1396250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395818" y="131826"/>
                  </a:lnTo>
                  <a:lnTo>
                    <a:pt x="1396250" y="131064"/>
                  </a:lnTo>
                  <a:close/>
                </a:path>
                <a:path w="1468754" h="214629">
                  <a:moveTo>
                    <a:pt x="1397927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397508" y="128778"/>
                  </a:lnTo>
                  <a:lnTo>
                    <a:pt x="1397927" y="128016"/>
                  </a:lnTo>
                  <a:close/>
                </a:path>
                <a:path w="1468754" h="214629">
                  <a:moveTo>
                    <a:pt x="1399616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399197" y="125730"/>
                  </a:lnTo>
                  <a:lnTo>
                    <a:pt x="1399616" y="124968"/>
                  </a:lnTo>
                  <a:close/>
                </a:path>
                <a:path w="1468754" h="214629">
                  <a:moveTo>
                    <a:pt x="1401292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400873" y="122682"/>
                  </a:lnTo>
                  <a:lnTo>
                    <a:pt x="1401292" y="121920"/>
                  </a:lnTo>
                  <a:close/>
                </a:path>
                <a:path w="1468754" h="214629">
                  <a:moveTo>
                    <a:pt x="1402981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402562" y="119634"/>
                  </a:lnTo>
                  <a:lnTo>
                    <a:pt x="1402981" y="118872"/>
                  </a:lnTo>
                  <a:close/>
                </a:path>
                <a:path w="1468754" h="214629">
                  <a:moveTo>
                    <a:pt x="1404658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404239" y="116586"/>
                  </a:lnTo>
                  <a:lnTo>
                    <a:pt x="1404658" y="115824"/>
                  </a:lnTo>
                  <a:close/>
                </a:path>
                <a:path w="1468754" h="214629">
                  <a:moveTo>
                    <a:pt x="1406347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405928" y="113538"/>
                  </a:lnTo>
                  <a:lnTo>
                    <a:pt x="1406347" y="112776"/>
                  </a:lnTo>
                  <a:close/>
                </a:path>
                <a:path w="1468754" h="214629">
                  <a:moveTo>
                    <a:pt x="1408036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407604" y="110490"/>
                  </a:lnTo>
                  <a:lnTo>
                    <a:pt x="1408036" y="109728"/>
                  </a:lnTo>
                  <a:close/>
                </a:path>
                <a:path w="1468754" h="214629">
                  <a:moveTo>
                    <a:pt x="1409712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409293" y="107442"/>
                  </a:lnTo>
                  <a:lnTo>
                    <a:pt x="1409712" y="106680"/>
                  </a:lnTo>
                  <a:close/>
                </a:path>
                <a:path w="1468754" h="214629">
                  <a:moveTo>
                    <a:pt x="1411401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410982" y="104394"/>
                  </a:lnTo>
                  <a:lnTo>
                    <a:pt x="1411401" y="103632"/>
                  </a:lnTo>
                  <a:close/>
                </a:path>
                <a:path w="1468754" h="214629">
                  <a:moveTo>
                    <a:pt x="1413078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412659" y="101346"/>
                  </a:lnTo>
                  <a:lnTo>
                    <a:pt x="1413078" y="100584"/>
                  </a:lnTo>
                  <a:close/>
                </a:path>
                <a:path w="1468754" h="214629">
                  <a:moveTo>
                    <a:pt x="1414767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414348" y="98298"/>
                  </a:lnTo>
                  <a:lnTo>
                    <a:pt x="1414767" y="97536"/>
                  </a:lnTo>
                  <a:close/>
                </a:path>
                <a:path w="1468754" h="214629">
                  <a:moveTo>
                    <a:pt x="1416443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416024" y="95250"/>
                  </a:lnTo>
                  <a:lnTo>
                    <a:pt x="1416443" y="94488"/>
                  </a:lnTo>
                  <a:close/>
                </a:path>
                <a:path w="1468754" h="214629">
                  <a:moveTo>
                    <a:pt x="1418132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417713" y="92202"/>
                  </a:lnTo>
                  <a:lnTo>
                    <a:pt x="1418132" y="91440"/>
                  </a:lnTo>
                  <a:close/>
                </a:path>
                <a:path w="1468754" h="214629">
                  <a:moveTo>
                    <a:pt x="1419821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419390" y="89154"/>
                  </a:lnTo>
                  <a:lnTo>
                    <a:pt x="1419821" y="88392"/>
                  </a:lnTo>
                  <a:close/>
                </a:path>
                <a:path w="1468754" h="214629">
                  <a:moveTo>
                    <a:pt x="1421498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421079" y="86106"/>
                  </a:lnTo>
                  <a:lnTo>
                    <a:pt x="1421498" y="85344"/>
                  </a:lnTo>
                  <a:close/>
                </a:path>
                <a:path w="1468754" h="214629">
                  <a:moveTo>
                    <a:pt x="1423187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422768" y="83058"/>
                  </a:lnTo>
                  <a:lnTo>
                    <a:pt x="1423187" y="82296"/>
                  </a:lnTo>
                  <a:close/>
                </a:path>
                <a:path w="1468754" h="214629">
                  <a:moveTo>
                    <a:pt x="1424863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424444" y="80010"/>
                  </a:lnTo>
                  <a:lnTo>
                    <a:pt x="1424863" y="79248"/>
                  </a:lnTo>
                  <a:close/>
                </a:path>
                <a:path w="1468754" h="214629">
                  <a:moveTo>
                    <a:pt x="1426552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426133" y="76962"/>
                  </a:lnTo>
                  <a:lnTo>
                    <a:pt x="1426552" y="76200"/>
                  </a:lnTo>
                  <a:close/>
                </a:path>
                <a:path w="1468754" h="214629">
                  <a:moveTo>
                    <a:pt x="1428229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427810" y="73914"/>
                  </a:lnTo>
                  <a:lnTo>
                    <a:pt x="1428229" y="73152"/>
                  </a:lnTo>
                  <a:close/>
                </a:path>
                <a:path w="1468754" h="214629">
                  <a:moveTo>
                    <a:pt x="1429918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429499" y="70866"/>
                  </a:lnTo>
                  <a:lnTo>
                    <a:pt x="1429918" y="70104"/>
                  </a:lnTo>
                  <a:close/>
                </a:path>
                <a:path w="1468754" h="214629">
                  <a:moveTo>
                    <a:pt x="1431607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431175" y="67818"/>
                  </a:lnTo>
                  <a:lnTo>
                    <a:pt x="1431607" y="67056"/>
                  </a:lnTo>
                  <a:close/>
                </a:path>
                <a:path w="1468754" h="214629">
                  <a:moveTo>
                    <a:pt x="1433283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432864" y="64770"/>
                  </a:lnTo>
                  <a:lnTo>
                    <a:pt x="1433283" y="64008"/>
                  </a:lnTo>
                  <a:close/>
                </a:path>
                <a:path w="1468754" h="214629">
                  <a:moveTo>
                    <a:pt x="1434973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434553" y="61722"/>
                  </a:lnTo>
                  <a:lnTo>
                    <a:pt x="1434973" y="60960"/>
                  </a:lnTo>
                  <a:close/>
                </a:path>
                <a:path w="1468754" h="214629">
                  <a:moveTo>
                    <a:pt x="1436649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436230" y="58674"/>
                  </a:lnTo>
                  <a:lnTo>
                    <a:pt x="1436649" y="57912"/>
                  </a:lnTo>
                  <a:close/>
                </a:path>
                <a:path w="1468754" h="214629">
                  <a:moveTo>
                    <a:pt x="1438338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437919" y="55626"/>
                  </a:lnTo>
                  <a:lnTo>
                    <a:pt x="1438338" y="54864"/>
                  </a:lnTo>
                  <a:close/>
                </a:path>
                <a:path w="1468754" h="214629">
                  <a:moveTo>
                    <a:pt x="1440014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439595" y="52578"/>
                  </a:lnTo>
                  <a:lnTo>
                    <a:pt x="1440014" y="51816"/>
                  </a:lnTo>
                  <a:close/>
                </a:path>
                <a:path w="1468754" h="214629">
                  <a:moveTo>
                    <a:pt x="1441704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441284" y="49530"/>
                  </a:lnTo>
                  <a:lnTo>
                    <a:pt x="1441704" y="48768"/>
                  </a:lnTo>
                  <a:close/>
                </a:path>
                <a:path w="1468754" h="214629">
                  <a:moveTo>
                    <a:pt x="1443393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442961" y="46482"/>
                  </a:lnTo>
                  <a:lnTo>
                    <a:pt x="1443393" y="45720"/>
                  </a:lnTo>
                  <a:close/>
                </a:path>
                <a:path w="1468754" h="214629">
                  <a:moveTo>
                    <a:pt x="1445069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444650" y="43434"/>
                  </a:lnTo>
                  <a:lnTo>
                    <a:pt x="1445069" y="42672"/>
                  </a:lnTo>
                  <a:close/>
                </a:path>
                <a:path w="1468754" h="214629">
                  <a:moveTo>
                    <a:pt x="1446758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446339" y="40386"/>
                  </a:lnTo>
                  <a:lnTo>
                    <a:pt x="1446758" y="39624"/>
                  </a:lnTo>
                  <a:close/>
                </a:path>
                <a:path w="1468754" h="214629">
                  <a:moveTo>
                    <a:pt x="1448435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448015" y="37338"/>
                  </a:lnTo>
                  <a:lnTo>
                    <a:pt x="1448435" y="36576"/>
                  </a:lnTo>
                  <a:close/>
                </a:path>
                <a:path w="1468754" h="214629">
                  <a:moveTo>
                    <a:pt x="1450124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449705" y="34290"/>
                  </a:lnTo>
                  <a:lnTo>
                    <a:pt x="1450124" y="33528"/>
                  </a:lnTo>
                  <a:close/>
                </a:path>
                <a:path w="1468754" h="214629">
                  <a:moveTo>
                    <a:pt x="1451800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451381" y="31242"/>
                  </a:lnTo>
                  <a:lnTo>
                    <a:pt x="1451800" y="30480"/>
                  </a:lnTo>
                  <a:close/>
                </a:path>
                <a:path w="1468754" h="214629">
                  <a:moveTo>
                    <a:pt x="1453489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453070" y="28194"/>
                  </a:lnTo>
                  <a:lnTo>
                    <a:pt x="1453489" y="27432"/>
                  </a:lnTo>
                  <a:close/>
                </a:path>
                <a:path w="1468754" h="214629">
                  <a:moveTo>
                    <a:pt x="1455178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454746" y="25146"/>
                  </a:lnTo>
                  <a:lnTo>
                    <a:pt x="1455178" y="24384"/>
                  </a:lnTo>
                  <a:close/>
                </a:path>
                <a:path w="1468754" h="214629">
                  <a:moveTo>
                    <a:pt x="1456855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456436" y="22098"/>
                  </a:lnTo>
                  <a:lnTo>
                    <a:pt x="1456855" y="21336"/>
                  </a:lnTo>
                  <a:close/>
                </a:path>
                <a:path w="1468754" h="214629">
                  <a:moveTo>
                    <a:pt x="1458544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458125" y="19050"/>
                  </a:lnTo>
                  <a:lnTo>
                    <a:pt x="1458544" y="18288"/>
                  </a:lnTo>
                  <a:close/>
                </a:path>
                <a:path w="1468754" h="214629">
                  <a:moveTo>
                    <a:pt x="1460220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459801" y="16002"/>
                  </a:lnTo>
                  <a:lnTo>
                    <a:pt x="1460220" y="15240"/>
                  </a:lnTo>
                  <a:close/>
                </a:path>
                <a:path w="1468754" h="214629">
                  <a:moveTo>
                    <a:pt x="1461909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461490" y="12954"/>
                  </a:lnTo>
                  <a:lnTo>
                    <a:pt x="1461909" y="12192"/>
                  </a:lnTo>
                  <a:close/>
                </a:path>
                <a:path w="1468754" h="214629">
                  <a:moveTo>
                    <a:pt x="1463586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463167" y="9906"/>
                  </a:lnTo>
                  <a:lnTo>
                    <a:pt x="1463586" y="9144"/>
                  </a:lnTo>
                  <a:close/>
                </a:path>
                <a:path w="1468754" h="214629">
                  <a:moveTo>
                    <a:pt x="1465275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464856" y="6858"/>
                  </a:lnTo>
                  <a:lnTo>
                    <a:pt x="1465275" y="6096"/>
                  </a:lnTo>
                  <a:close/>
                </a:path>
                <a:path w="1468754" h="214629">
                  <a:moveTo>
                    <a:pt x="1466964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466532" y="3810"/>
                  </a:lnTo>
                  <a:lnTo>
                    <a:pt x="1466964" y="3048"/>
                  </a:lnTo>
                  <a:close/>
                </a:path>
                <a:path w="1468754" h="214629">
                  <a:moveTo>
                    <a:pt x="1468640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468221" y="762"/>
                  </a:lnTo>
                  <a:lnTo>
                    <a:pt x="146864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71576" y="3263645"/>
              <a:ext cx="1233170" cy="214629"/>
            </a:xfrm>
            <a:custGeom>
              <a:avLst/>
              <a:gdLst/>
              <a:ahLst/>
              <a:cxnLst/>
              <a:rect l="l" t="t" r="r" b="b"/>
              <a:pathLst>
                <a:path w="1233170" h="214629">
                  <a:moveTo>
                    <a:pt x="1115275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114856" y="214122"/>
                  </a:lnTo>
                  <a:lnTo>
                    <a:pt x="1115275" y="213360"/>
                  </a:lnTo>
                  <a:close/>
                </a:path>
                <a:path w="1233170" h="214629">
                  <a:moveTo>
                    <a:pt x="1116965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116545" y="211074"/>
                  </a:lnTo>
                  <a:lnTo>
                    <a:pt x="1116965" y="210312"/>
                  </a:lnTo>
                  <a:close/>
                </a:path>
                <a:path w="1233170" h="214629">
                  <a:moveTo>
                    <a:pt x="1118641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118222" y="208026"/>
                  </a:lnTo>
                  <a:lnTo>
                    <a:pt x="1118641" y="207264"/>
                  </a:lnTo>
                  <a:close/>
                </a:path>
                <a:path w="1233170" h="214629">
                  <a:moveTo>
                    <a:pt x="1120330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119911" y="204978"/>
                  </a:lnTo>
                  <a:lnTo>
                    <a:pt x="1120330" y="204216"/>
                  </a:lnTo>
                  <a:close/>
                </a:path>
                <a:path w="1233170" h="214629">
                  <a:moveTo>
                    <a:pt x="1122006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121587" y="201930"/>
                  </a:lnTo>
                  <a:lnTo>
                    <a:pt x="1122006" y="201168"/>
                  </a:lnTo>
                  <a:close/>
                </a:path>
                <a:path w="1233170" h="214629">
                  <a:moveTo>
                    <a:pt x="1123696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123276" y="198882"/>
                  </a:lnTo>
                  <a:lnTo>
                    <a:pt x="1123696" y="198120"/>
                  </a:lnTo>
                  <a:close/>
                </a:path>
                <a:path w="1233170" h="214629">
                  <a:moveTo>
                    <a:pt x="1125385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124953" y="195834"/>
                  </a:lnTo>
                  <a:lnTo>
                    <a:pt x="1125385" y="195072"/>
                  </a:lnTo>
                  <a:close/>
                </a:path>
                <a:path w="1233170" h="214629">
                  <a:moveTo>
                    <a:pt x="1127061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126642" y="192786"/>
                  </a:lnTo>
                  <a:lnTo>
                    <a:pt x="1127061" y="192024"/>
                  </a:lnTo>
                  <a:close/>
                </a:path>
                <a:path w="1233170" h="214629">
                  <a:moveTo>
                    <a:pt x="1128750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128331" y="189738"/>
                  </a:lnTo>
                  <a:lnTo>
                    <a:pt x="1128750" y="188976"/>
                  </a:lnTo>
                  <a:close/>
                </a:path>
                <a:path w="1233170" h="214629">
                  <a:moveTo>
                    <a:pt x="1130427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130007" y="186690"/>
                  </a:lnTo>
                  <a:lnTo>
                    <a:pt x="1130427" y="185928"/>
                  </a:lnTo>
                  <a:close/>
                </a:path>
                <a:path w="1233170" h="214629">
                  <a:moveTo>
                    <a:pt x="1132116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131697" y="183642"/>
                  </a:lnTo>
                  <a:lnTo>
                    <a:pt x="1132116" y="182880"/>
                  </a:lnTo>
                  <a:close/>
                </a:path>
                <a:path w="1233170" h="214629">
                  <a:moveTo>
                    <a:pt x="1133792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133373" y="180594"/>
                  </a:lnTo>
                  <a:lnTo>
                    <a:pt x="1133792" y="179832"/>
                  </a:lnTo>
                  <a:close/>
                </a:path>
                <a:path w="1233170" h="214629">
                  <a:moveTo>
                    <a:pt x="1135481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135062" y="177546"/>
                  </a:lnTo>
                  <a:lnTo>
                    <a:pt x="1135481" y="176784"/>
                  </a:lnTo>
                  <a:close/>
                </a:path>
                <a:path w="1233170" h="214629">
                  <a:moveTo>
                    <a:pt x="1137170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136738" y="174498"/>
                  </a:lnTo>
                  <a:lnTo>
                    <a:pt x="1137170" y="173736"/>
                  </a:lnTo>
                  <a:close/>
                </a:path>
                <a:path w="1233170" h="214629">
                  <a:moveTo>
                    <a:pt x="1138847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138428" y="171450"/>
                  </a:lnTo>
                  <a:lnTo>
                    <a:pt x="1138847" y="170688"/>
                  </a:lnTo>
                  <a:close/>
                </a:path>
                <a:path w="1233170" h="214629">
                  <a:moveTo>
                    <a:pt x="1140536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140117" y="168402"/>
                  </a:lnTo>
                  <a:lnTo>
                    <a:pt x="1140536" y="167640"/>
                  </a:lnTo>
                  <a:close/>
                </a:path>
                <a:path w="1233170" h="214629">
                  <a:moveTo>
                    <a:pt x="1142212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141793" y="165354"/>
                  </a:lnTo>
                  <a:lnTo>
                    <a:pt x="1142212" y="164592"/>
                  </a:lnTo>
                  <a:close/>
                </a:path>
                <a:path w="1233170" h="214629">
                  <a:moveTo>
                    <a:pt x="1143901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143482" y="162306"/>
                  </a:lnTo>
                  <a:lnTo>
                    <a:pt x="1143901" y="161544"/>
                  </a:lnTo>
                  <a:close/>
                </a:path>
                <a:path w="1233170" h="214629">
                  <a:moveTo>
                    <a:pt x="1145578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145159" y="159258"/>
                  </a:lnTo>
                  <a:lnTo>
                    <a:pt x="1145578" y="158496"/>
                  </a:lnTo>
                  <a:close/>
                </a:path>
                <a:path w="1233170" h="214629">
                  <a:moveTo>
                    <a:pt x="1147267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146848" y="156210"/>
                  </a:lnTo>
                  <a:lnTo>
                    <a:pt x="1147267" y="155448"/>
                  </a:lnTo>
                  <a:close/>
                </a:path>
                <a:path w="1233170" h="214629">
                  <a:moveTo>
                    <a:pt x="1148956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148524" y="153162"/>
                  </a:lnTo>
                  <a:lnTo>
                    <a:pt x="1148956" y="152400"/>
                  </a:lnTo>
                  <a:close/>
                </a:path>
                <a:path w="1233170" h="214629">
                  <a:moveTo>
                    <a:pt x="1150632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150213" y="150114"/>
                  </a:lnTo>
                  <a:lnTo>
                    <a:pt x="1150632" y="149352"/>
                  </a:lnTo>
                  <a:close/>
                </a:path>
                <a:path w="1233170" h="214629">
                  <a:moveTo>
                    <a:pt x="1152321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151902" y="147066"/>
                  </a:lnTo>
                  <a:lnTo>
                    <a:pt x="1152321" y="146304"/>
                  </a:lnTo>
                  <a:close/>
                </a:path>
                <a:path w="1233170" h="214629">
                  <a:moveTo>
                    <a:pt x="1153998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153579" y="144018"/>
                  </a:lnTo>
                  <a:lnTo>
                    <a:pt x="1153998" y="143256"/>
                  </a:lnTo>
                  <a:close/>
                </a:path>
                <a:path w="1233170" h="214629">
                  <a:moveTo>
                    <a:pt x="1155687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155268" y="140970"/>
                  </a:lnTo>
                  <a:lnTo>
                    <a:pt x="1155687" y="140208"/>
                  </a:lnTo>
                  <a:close/>
                </a:path>
                <a:path w="1233170" h="214629">
                  <a:moveTo>
                    <a:pt x="1157363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156944" y="137922"/>
                  </a:lnTo>
                  <a:lnTo>
                    <a:pt x="1157363" y="137160"/>
                  </a:lnTo>
                  <a:close/>
                </a:path>
                <a:path w="1233170" h="214629">
                  <a:moveTo>
                    <a:pt x="1159052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158633" y="134874"/>
                  </a:lnTo>
                  <a:lnTo>
                    <a:pt x="1159052" y="134112"/>
                  </a:lnTo>
                  <a:close/>
                </a:path>
                <a:path w="1233170" h="214629">
                  <a:moveTo>
                    <a:pt x="1160741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160310" y="131826"/>
                  </a:lnTo>
                  <a:lnTo>
                    <a:pt x="1160741" y="131064"/>
                  </a:lnTo>
                  <a:close/>
                </a:path>
                <a:path w="1233170" h="214629">
                  <a:moveTo>
                    <a:pt x="1162418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161999" y="128778"/>
                  </a:lnTo>
                  <a:lnTo>
                    <a:pt x="1162418" y="128016"/>
                  </a:lnTo>
                  <a:close/>
                </a:path>
                <a:path w="1233170" h="214629">
                  <a:moveTo>
                    <a:pt x="1164107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163688" y="125730"/>
                  </a:lnTo>
                  <a:lnTo>
                    <a:pt x="1164107" y="124968"/>
                  </a:lnTo>
                  <a:close/>
                </a:path>
                <a:path w="1233170" h="214629">
                  <a:moveTo>
                    <a:pt x="1165783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165364" y="122682"/>
                  </a:lnTo>
                  <a:lnTo>
                    <a:pt x="1165783" y="121920"/>
                  </a:lnTo>
                  <a:close/>
                </a:path>
                <a:path w="1233170" h="214629">
                  <a:moveTo>
                    <a:pt x="1167472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167053" y="119634"/>
                  </a:lnTo>
                  <a:lnTo>
                    <a:pt x="1167472" y="118872"/>
                  </a:lnTo>
                  <a:close/>
                </a:path>
                <a:path w="1233170" h="214629">
                  <a:moveTo>
                    <a:pt x="1169149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168730" y="116586"/>
                  </a:lnTo>
                  <a:lnTo>
                    <a:pt x="1169149" y="115824"/>
                  </a:lnTo>
                  <a:close/>
                </a:path>
                <a:path w="1233170" h="214629">
                  <a:moveTo>
                    <a:pt x="1170838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170419" y="113538"/>
                  </a:lnTo>
                  <a:lnTo>
                    <a:pt x="1170838" y="112776"/>
                  </a:lnTo>
                  <a:close/>
                </a:path>
                <a:path w="1233170" h="214629">
                  <a:moveTo>
                    <a:pt x="1172527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172095" y="110490"/>
                  </a:lnTo>
                  <a:lnTo>
                    <a:pt x="1172527" y="109728"/>
                  </a:lnTo>
                  <a:close/>
                </a:path>
                <a:path w="1233170" h="214629">
                  <a:moveTo>
                    <a:pt x="1174203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173784" y="107442"/>
                  </a:lnTo>
                  <a:lnTo>
                    <a:pt x="1174203" y="106680"/>
                  </a:lnTo>
                  <a:close/>
                </a:path>
                <a:path w="1233170" h="214629">
                  <a:moveTo>
                    <a:pt x="1175893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175473" y="104394"/>
                  </a:lnTo>
                  <a:lnTo>
                    <a:pt x="1175893" y="103632"/>
                  </a:lnTo>
                  <a:close/>
                </a:path>
                <a:path w="1233170" h="214629">
                  <a:moveTo>
                    <a:pt x="1177569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177150" y="101346"/>
                  </a:lnTo>
                  <a:lnTo>
                    <a:pt x="1177569" y="100584"/>
                  </a:lnTo>
                  <a:close/>
                </a:path>
                <a:path w="1233170" h="214629">
                  <a:moveTo>
                    <a:pt x="1179258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178839" y="98298"/>
                  </a:lnTo>
                  <a:lnTo>
                    <a:pt x="1179258" y="97536"/>
                  </a:lnTo>
                  <a:close/>
                </a:path>
                <a:path w="1233170" h="214629">
                  <a:moveTo>
                    <a:pt x="1180934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180515" y="95250"/>
                  </a:lnTo>
                  <a:lnTo>
                    <a:pt x="1180934" y="94488"/>
                  </a:lnTo>
                  <a:close/>
                </a:path>
                <a:path w="1233170" h="214629">
                  <a:moveTo>
                    <a:pt x="1182624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182204" y="92202"/>
                  </a:lnTo>
                  <a:lnTo>
                    <a:pt x="1182624" y="91440"/>
                  </a:lnTo>
                  <a:close/>
                </a:path>
                <a:path w="1233170" h="214629">
                  <a:moveTo>
                    <a:pt x="1184313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183881" y="89154"/>
                  </a:lnTo>
                  <a:lnTo>
                    <a:pt x="1184313" y="88392"/>
                  </a:lnTo>
                  <a:close/>
                </a:path>
                <a:path w="1233170" h="214629">
                  <a:moveTo>
                    <a:pt x="1185989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185570" y="86106"/>
                  </a:lnTo>
                  <a:lnTo>
                    <a:pt x="1185989" y="85344"/>
                  </a:lnTo>
                  <a:close/>
                </a:path>
                <a:path w="1233170" h="214629">
                  <a:moveTo>
                    <a:pt x="1187678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187259" y="83058"/>
                  </a:lnTo>
                  <a:lnTo>
                    <a:pt x="1187678" y="82296"/>
                  </a:lnTo>
                  <a:close/>
                </a:path>
                <a:path w="1233170" h="214629">
                  <a:moveTo>
                    <a:pt x="1189355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188935" y="80010"/>
                  </a:lnTo>
                  <a:lnTo>
                    <a:pt x="1189355" y="79248"/>
                  </a:lnTo>
                  <a:close/>
                </a:path>
                <a:path w="1233170" h="214629">
                  <a:moveTo>
                    <a:pt x="1191044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190625" y="76962"/>
                  </a:lnTo>
                  <a:lnTo>
                    <a:pt x="1191044" y="76200"/>
                  </a:lnTo>
                  <a:close/>
                </a:path>
                <a:path w="1233170" h="214629">
                  <a:moveTo>
                    <a:pt x="1192720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192301" y="73914"/>
                  </a:lnTo>
                  <a:lnTo>
                    <a:pt x="1192720" y="73152"/>
                  </a:lnTo>
                  <a:close/>
                </a:path>
                <a:path w="1233170" h="214629">
                  <a:moveTo>
                    <a:pt x="1194409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193990" y="70866"/>
                  </a:lnTo>
                  <a:lnTo>
                    <a:pt x="1194409" y="70104"/>
                  </a:lnTo>
                  <a:close/>
                </a:path>
                <a:path w="1233170" h="214629">
                  <a:moveTo>
                    <a:pt x="1196098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195666" y="67818"/>
                  </a:lnTo>
                  <a:lnTo>
                    <a:pt x="1196098" y="67056"/>
                  </a:lnTo>
                  <a:close/>
                </a:path>
                <a:path w="1233170" h="214629">
                  <a:moveTo>
                    <a:pt x="1197775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197356" y="64770"/>
                  </a:lnTo>
                  <a:lnTo>
                    <a:pt x="1197775" y="64008"/>
                  </a:lnTo>
                  <a:close/>
                </a:path>
                <a:path w="1233170" h="214629">
                  <a:moveTo>
                    <a:pt x="1199464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199045" y="61722"/>
                  </a:lnTo>
                  <a:lnTo>
                    <a:pt x="1199464" y="60960"/>
                  </a:lnTo>
                  <a:close/>
                </a:path>
                <a:path w="1233170" h="214629">
                  <a:moveTo>
                    <a:pt x="1201140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200721" y="58674"/>
                  </a:lnTo>
                  <a:lnTo>
                    <a:pt x="1201140" y="57912"/>
                  </a:lnTo>
                  <a:close/>
                </a:path>
                <a:path w="1233170" h="214629">
                  <a:moveTo>
                    <a:pt x="1202829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202410" y="55626"/>
                  </a:lnTo>
                  <a:lnTo>
                    <a:pt x="1202829" y="54864"/>
                  </a:lnTo>
                  <a:close/>
                </a:path>
                <a:path w="1233170" h="214629">
                  <a:moveTo>
                    <a:pt x="1204506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204087" y="52578"/>
                  </a:lnTo>
                  <a:lnTo>
                    <a:pt x="1204506" y="51816"/>
                  </a:lnTo>
                  <a:close/>
                </a:path>
                <a:path w="1233170" h="214629">
                  <a:moveTo>
                    <a:pt x="1206195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205776" y="49530"/>
                  </a:lnTo>
                  <a:lnTo>
                    <a:pt x="1206195" y="48768"/>
                  </a:lnTo>
                  <a:close/>
                </a:path>
                <a:path w="1233170" h="214629">
                  <a:moveTo>
                    <a:pt x="1207884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207452" y="46482"/>
                  </a:lnTo>
                  <a:lnTo>
                    <a:pt x="1207884" y="45720"/>
                  </a:lnTo>
                  <a:close/>
                </a:path>
                <a:path w="1233170" h="214629">
                  <a:moveTo>
                    <a:pt x="1209560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209141" y="43434"/>
                  </a:lnTo>
                  <a:lnTo>
                    <a:pt x="1209560" y="42672"/>
                  </a:lnTo>
                  <a:close/>
                </a:path>
                <a:path w="1233170" h="214629">
                  <a:moveTo>
                    <a:pt x="1211249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210830" y="40386"/>
                  </a:lnTo>
                  <a:lnTo>
                    <a:pt x="1211249" y="39624"/>
                  </a:lnTo>
                  <a:close/>
                </a:path>
                <a:path w="1233170" h="214629">
                  <a:moveTo>
                    <a:pt x="1212926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212507" y="37338"/>
                  </a:lnTo>
                  <a:lnTo>
                    <a:pt x="1212926" y="36576"/>
                  </a:lnTo>
                  <a:close/>
                </a:path>
                <a:path w="1233170" h="214629">
                  <a:moveTo>
                    <a:pt x="1214615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214196" y="34290"/>
                  </a:lnTo>
                  <a:lnTo>
                    <a:pt x="1214615" y="33528"/>
                  </a:lnTo>
                  <a:close/>
                </a:path>
                <a:path w="1233170" h="214629">
                  <a:moveTo>
                    <a:pt x="1216291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215872" y="31242"/>
                  </a:lnTo>
                  <a:lnTo>
                    <a:pt x="1216291" y="30480"/>
                  </a:lnTo>
                  <a:close/>
                </a:path>
                <a:path w="1233170" h="214629">
                  <a:moveTo>
                    <a:pt x="1217980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217561" y="28194"/>
                  </a:lnTo>
                  <a:lnTo>
                    <a:pt x="1217980" y="27432"/>
                  </a:lnTo>
                  <a:close/>
                </a:path>
                <a:path w="1233170" h="214629">
                  <a:moveTo>
                    <a:pt x="1219669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219238" y="25146"/>
                  </a:lnTo>
                  <a:lnTo>
                    <a:pt x="1219669" y="24384"/>
                  </a:lnTo>
                  <a:close/>
                </a:path>
                <a:path w="1233170" h="214629">
                  <a:moveTo>
                    <a:pt x="1221346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220927" y="22098"/>
                  </a:lnTo>
                  <a:lnTo>
                    <a:pt x="1221346" y="21336"/>
                  </a:lnTo>
                  <a:close/>
                </a:path>
                <a:path w="1233170" h="214629">
                  <a:moveTo>
                    <a:pt x="1223035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222616" y="19050"/>
                  </a:lnTo>
                  <a:lnTo>
                    <a:pt x="1223035" y="18288"/>
                  </a:lnTo>
                  <a:close/>
                </a:path>
                <a:path w="1233170" h="214629">
                  <a:moveTo>
                    <a:pt x="1224711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224292" y="16002"/>
                  </a:lnTo>
                  <a:lnTo>
                    <a:pt x="1224711" y="15240"/>
                  </a:lnTo>
                  <a:close/>
                </a:path>
                <a:path w="1233170" h="214629">
                  <a:moveTo>
                    <a:pt x="1226400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225981" y="12954"/>
                  </a:lnTo>
                  <a:lnTo>
                    <a:pt x="1226400" y="12192"/>
                  </a:lnTo>
                  <a:close/>
                </a:path>
                <a:path w="1233170" h="214629">
                  <a:moveTo>
                    <a:pt x="1228077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227658" y="9906"/>
                  </a:lnTo>
                  <a:lnTo>
                    <a:pt x="1228077" y="9144"/>
                  </a:lnTo>
                  <a:close/>
                </a:path>
                <a:path w="1233170" h="214629">
                  <a:moveTo>
                    <a:pt x="1229766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229347" y="6858"/>
                  </a:lnTo>
                  <a:lnTo>
                    <a:pt x="1229766" y="6096"/>
                  </a:lnTo>
                  <a:close/>
                </a:path>
                <a:path w="1233170" h="214629">
                  <a:moveTo>
                    <a:pt x="1231455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231023" y="3810"/>
                  </a:lnTo>
                  <a:lnTo>
                    <a:pt x="1231455" y="3048"/>
                  </a:lnTo>
                  <a:close/>
                </a:path>
                <a:path w="1233170" h="214629">
                  <a:moveTo>
                    <a:pt x="1233131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232712" y="762"/>
                  </a:lnTo>
                  <a:lnTo>
                    <a:pt x="1233131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89229" y="3477005"/>
              <a:ext cx="998219" cy="104775"/>
            </a:xfrm>
            <a:custGeom>
              <a:avLst/>
              <a:gdLst/>
              <a:ahLst/>
              <a:cxnLst/>
              <a:rect l="l" t="t" r="r" b="b"/>
              <a:pathLst>
                <a:path w="998220" h="104775">
                  <a:moveTo>
                    <a:pt x="940384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939965" y="104394"/>
                  </a:lnTo>
                  <a:lnTo>
                    <a:pt x="940384" y="103632"/>
                  </a:lnTo>
                  <a:close/>
                </a:path>
                <a:path w="998220" h="104775">
                  <a:moveTo>
                    <a:pt x="942060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941641" y="101346"/>
                  </a:lnTo>
                  <a:lnTo>
                    <a:pt x="942060" y="100584"/>
                  </a:lnTo>
                  <a:close/>
                </a:path>
                <a:path w="998220" h="104775">
                  <a:moveTo>
                    <a:pt x="943749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943330" y="98298"/>
                  </a:lnTo>
                  <a:lnTo>
                    <a:pt x="943749" y="97536"/>
                  </a:lnTo>
                  <a:close/>
                </a:path>
                <a:path w="998220" h="104775">
                  <a:moveTo>
                    <a:pt x="945426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945007" y="95250"/>
                  </a:lnTo>
                  <a:lnTo>
                    <a:pt x="945426" y="94488"/>
                  </a:lnTo>
                  <a:close/>
                </a:path>
                <a:path w="998220" h="104775">
                  <a:moveTo>
                    <a:pt x="947115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946696" y="92202"/>
                  </a:lnTo>
                  <a:lnTo>
                    <a:pt x="947115" y="91440"/>
                  </a:lnTo>
                  <a:close/>
                </a:path>
                <a:path w="998220" h="104775">
                  <a:moveTo>
                    <a:pt x="948804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948372" y="89154"/>
                  </a:lnTo>
                  <a:lnTo>
                    <a:pt x="948804" y="88392"/>
                  </a:lnTo>
                  <a:close/>
                </a:path>
                <a:path w="998220" h="104775">
                  <a:moveTo>
                    <a:pt x="950480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950061" y="86106"/>
                  </a:lnTo>
                  <a:lnTo>
                    <a:pt x="950480" y="85344"/>
                  </a:lnTo>
                  <a:close/>
                </a:path>
                <a:path w="998220" h="104775">
                  <a:moveTo>
                    <a:pt x="952169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951750" y="83058"/>
                  </a:lnTo>
                  <a:lnTo>
                    <a:pt x="952169" y="82296"/>
                  </a:lnTo>
                  <a:close/>
                </a:path>
                <a:path w="998220" h="104775">
                  <a:moveTo>
                    <a:pt x="953846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953427" y="80010"/>
                  </a:lnTo>
                  <a:lnTo>
                    <a:pt x="953846" y="79248"/>
                  </a:lnTo>
                  <a:close/>
                </a:path>
                <a:path w="998220" h="104775">
                  <a:moveTo>
                    <a:pt x="955535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955116" y="76962"/>
                  </a:lnTo>
                  <a:lnTo>
                    <a:pt x="955535" y="76200"/>
                  </a:lnTo>
                  <a:close/>
                </a:path>
                <a:path w="998220" h="104775">
                  <a:moveTo>
                    <a:pt x="957211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956792" y="73914"/>
                  </a:lnTo>
                  <a:lnTo>
                    <a:pt x="957211" y="73152"/>
                  </a:lnTo>
                  <a:close/>
                </a:path>
                <a:path w="998220" h="104775">
                  <a:moveTo>
                    <a:pt x="958900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958481" y="70866"/>
                  </a:lnTo>
                  <a:lnTo>
                    <a:pt x="958900" y="70104"/>
                  </a:lnTo>
                  <a:close/>
                </a:path>
                <a:path w="998220" h="104775">
                  <a:moveTo>
                    <a:pt x="960589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960158" y="67818"/>
                  </a:lnTo>
                  <a:lnTo>
                    <a:pt x="960589" y="67056"/>
                  </a:lnTo>
                  <a:close/>
                </a:path>
                <a:path w="998220" h="104775">
                  <a:moveTo>
                    <a:pt x="962266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961847" y="64770"/>
                  </a:lnTo>
                  <a:lnTo>
                    <a:pt x="962266" y="64008"/>
                  </a:lnTo>
                  <a:close/>
                </a:path>
                <a:path w="998220" h="104775">
                  <a:moveTo>
                    <a:pt x="963955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963536" y="61722"/>
                  </a:lnTo>
                  <a:lnTo>
                    <a:pt x="963955" y="60960"/>
                  </a:lnTo>
                  <a:close/>
                </a:path>
                <a:path w="998220" h="104775">
                  <a:moveTo>
                    <a:pt x="965631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965212" y="58674"/>
                  </a:lnTo>
                  <a:lnTo>
                    <a:pt x="965631" y="57912"/>
                  </a:lnTo>
                  <a:close/>
                </a:path>
                <a:path w="998220" h="104775">
                  <a:moveTo>
                    <a:pt x="967320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966901" y="55626"/>
                  </a:lnTo>
                  <a:lnTo>
                    <a:pt x="967320" y="54864"/>
                  </a:lnTo>
                  <a:close/>
                </a:path>
                <a:path w="998220" h="104775">
                  <a:moveTo>
                    <a:pt x="968997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968578" y="52578"/>
                  </a:lnTo>
                  <a:lnTo>
                    <a:pt x="968997" y="51816"/>
                  </a:lnTo>
                  <a:close/>
                </a:path>
                <a:path w="998220" h="104775">
                  <a:moveTo>
                    <a:pt x="970686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970267" y="49530"/>
                  </a:lnTo>
                  <a:lnTo>
                    <a:pt x="970686" y="48768"/>
                  </a:lnTo>
                  <a:close/>
                </a:path>
                <a:path w="998220" h="104775">
                  <a:moveTo>
                    <a:pt x="972375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971943" y="46482"/>
                  </a:lnTo>
                  <a:lnTo>
                    <a:pt x="972375" y="45720"/>
                  </a:lnTo>
                  <a:close/>
                </a:path>
                <a:path w="998220" h="104775">
                  <a:moveTo>
                    <a:pt x="974051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973632" y="43434"/>
                  </a:lnTo>
                  <a:lnTo>
                    <a:pt x="974051" y="42672"/>
                  </a:lnTo>
                  <a:close/>
                </a:path>
                <a:path w="998220" h="104775">
                  <a:moveTo>
                    <a:pt x="975741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975321" y="40386"/>
                  </a:lnTo>
                  <a:lnTo>
                    <a:pt x="975741" y="39624"/>
                  </a:lnTo>
                  <a:close/>
                </a:path>
                <a:path w="998220" h="104775">
                  <a:moveTo>
                    <a:pt x="977417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976998" y="37338"/>
                  </a:lnTo>
                  <a:lnTo>
                    <a:pt x="977417" y="36576"/>
                  </a:lnTo>
                  <a:close/>
                </a:path>
                <a:path w="998220" h="104775">
                  <a:moveTo>
                    <a:pt x="979106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978687" y="34290"/>
                  </a:lnTo>
                  <a:lnTo>
                    <a:pt x="979106" y="33528"/>
                  </a:lnTo>
                  <a:close/>
                </a:path>
                <a:path w="998220" h="104775">
                  <a:moveTo>
                    <a:pt x="980782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980363" y="31242"/>
                  </a:lnTo>
                  <a:lnTo>
                    <a:pt x="980782" y="30480"/>
                  </a:lnTo>
                  <a:close/>
                </a:path>
                <a:path w="998220" h="104775">
                  <a:moveTo>
                    <a:pt x="982472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982052" y="28194"/>
                  </a:lnTo>
                  <a:lnTo>
                    <a:pt x="982472" y="27432"/>
                  </a:lnTo>
                  <a:close/>
                </a:path>
                <a:path w="998220" h="104775">
                  <a:moveTo>
                    <a:pt x="984161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983729" y="25146"/>
                  </a:lnTo>
                  <a:lnTo>
                    <a:pt x="984161" y="24384"/>
                  </a:lnTo>
                  <a:close/>
                </a:path>
                <a:path w="998220" h="104775">
                  <a:moveTo>
                    <a:pt x="985837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985418" y="22098"/>
                  </a:lnTo>
                  <a:lnTo>
                    <a:pt x="985837" y="21336"/>
                  </a:lnTo>
                  <a:close/>
                </a:path>
                <a:path w="998220" h="104775">
                  <a:moveTo>
                    <a:pt x="987526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987107" y="19050"/>
                  </a:lnTo>
                  <a:lnTo>
                    <a:pt x="987526" y="18288"/>
                  </a:lnTo>
                  <a:close/>
                </a:path>
                <a:path w="998220" h="104775">
                  <a:moveTo>
                    <a:pt x="989203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988783" y="16002"/>
                  </a:lnTo>
                  <a:lnTo>
                    <a:pt x="989203" y="15240"/>
                  </a:lnTo>
                  <a:close/>
                </a:path>
                <a:path w="998220" h="104775">
                  <a:moveTo>
                    <a:pt x="990892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990473" y="12954"/>
                  </a:lnTo>
                  <a:lnTo>
                    <a:pt x="990892" y="12192"/>
                  </a:lnTo>
                  <a:close/>
                </a:path>
                <a:path w="998220" h="104775">
                  <a:moveTo>
                    <a:pt x="992568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992149" y="9906"/>
                  </a:lnTo>
                  <a:lnTo>
                    <a:pt x="992568" y="9144"/>
                  </a:lnTo>
                  <a:close/>
                </a:path>
                <a:path w="998220" h="104775">
                  <a:moveTo>
                    <a:pt x="994257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993838" y="6858"/>
                  </a:lnTo>
                  <a:lnTo>
                    <a:pt x="994257" y="6096"/>
                  </a:lnTo>
                  <a:close/>
                </a:path>
                <a:path w="998220" h="104775">
                  <a:moveTo>
                    <a:pt x="995946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995514" y="3810"/>
                  </a:lnTo>
                  <a:lnTo>
                    <a:pt x="995946" y="3048"/>
                  </a:lnTo>
                  <a:close/>
                </a:path>
                <a:path w="998220" h="104775">
                  <a:moveTo>
                    <a:pt x="997623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997204" y="762"/>
                  </a:lnTo>
                  <a:lnTo>
                    <a:pt x="997623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05600" y="1981200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4" h="1600200">
                  <a:moveTo>
                    <a:pt x="441198" y="0"/>
                  </a:moveTo>
                  <a:lnTo>
                    <a:pt x="0" y="800099"/>
                  </a:lnTo>
                  <a:lnTo>
                    <a:pt x="441198" y="1600199"/>
                  </a:lnTo>
                  <a:lnTo>
                    <a:pt x="1323594" y="1600199"/>
                  </a:lnTo>
                  <a:lnTo>
                    <a:pt x="1765553" y="800099"/>
                  </a:lnTo>
                  <a:lnTo>
                    <a:pt x="1323594" y="0"/>
                  </a:lnTo>
                  <a:lnTo>
                    <a:pt x="441198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29627" y="236220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0"/>
                  </a:moveTo>
                  <a:lnTo>
                    <a:pt x="614172" y="457199"/>
                  </a:lnTo>
                  <a:lnTo>
                    <a:pt x="1295400" y="0"/>
                  </a:lnTo>
                </a:path>
                <a:path w="1295400" h="1219200">
                  <a:moveTo>
                    <a:pt x="618744" y="380999"/>
                  </a:moveTo>
                  <a:lnTo>
                    <a:pt x="614172" y="1219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369302" y="2389886"/>
            <a:ext cx="401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120</a:t>
            </a:r>
            <a:r>
              <a:rPr sz="1350" spc="-7" baseline="2469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350" baseline="24691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336029" y="3818635"/>
            <a:ext cx="2719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(c). 120</a:t>
            </a:r>
            <a:r>
              <a:rPr sz="1950" spc="-7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o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sector</a:t>
            </a:r>
            <a:r>
              <a:rPr sz="2000" spc="-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(alternate)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534656" y="273862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150611" y="2614675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57200" y="29194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64812" y="2142226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17609" y="2767075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124197" y="27670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512809" y="2005076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500502" y="4481703"/>
            <a:ext cx="1793875" cy="1628775"/>
            <a:chOff x="2500502" y="4481703"/>
            <a:chExt cx="1793875" cy="1628775"/>
          </a:xfrm>
        </p:grpSpPr>
        <p:sp>
          <p:nvSpPr>
            <p:cNvPr id="103" name="object 103"/>
            <p:cNvSpPr/>
            <p:nvPr/>
          </p:nvSpPr>
          <p:spPr>
            <a:xfrm>
              <a:off x="2836456" y="4498086"/>
              <a:ext cx="1121410" cy="214629"/>
            </a:xfrm>
            <a:custGeom>
              <a:avLst/>
              <a:gdLst/>
              <a:ahLst/>
              <a:cxnLst/>
              <a:rect l="l" t="t" r="r" b="b"/>
              <a:pathLst>
                <a:path w="1121410" h="214629">
                  <a:moveTo>
                    <a:pt x="1003414" y="762"/>
                  </a:moveTo>
                  <a:lnTo>
                    <a:pt x="1002995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003414" y="762"/>
                  </a:lnTo>
                  <a:close/>
                </a:path>
                <a:path w="1121410" h="214629">
                  <a:moveTo>
                    <a:pt x="1005103" y="3810"/>
                  </a:moveTo>
                  <a:lnTo>
                    <a:pt x="1004684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005103" y="3810"/>
                  </a:lnTo>
                  <a:close/>
                </a:path>
                <a:path w="1121410" h="214629">
                  <a:moveTo>
                    <a:pt x="1006779" y="6858"/>
                  </a:moveTo>
                  <a:lnTo>
                    <a:pt x="1006360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006779" y="6858"/>
                  </a:lnTo>
                  <a:close/>
                </a:path>
                <a:path w="1121410" h="214629">
                  <a:moveTo>
                    <a:pt x="1008468" y="9906"/>
                  </a:moveTo>
                  <a:lnTo>
                    <a:pt x="1008049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008468" y="9906"/>
                  </a:lnTo>
                  <a:close/>
                </a:path>
                <a:path w="1121410" h="214629">
                  <a:moveTo>
                    <a:pt x="1010145" y="12954"/>
                  </a:moveTo>
                  <a:lnTo>
                    <a:pt x="1009726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010145" y="12954"/>
                  </a:lnTo>
                  <a:close/>
                </a:path>
                <a:path w="1121410" h="214629">
                  <a:moveTo>
                    <a:pt x="1011834" y="16002"/>
                  </a:moveTo>
                  <a:lnTo>
                    <a:pt x="1011415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011834" y="16002"/>
                  </a:lnTo>
                  <a:close/>
                </a:path>
                <a:path w="1121410" h="214629">
                  <a:moveTo>
                    <a:pt x="1013510" y="19050"/>
                  </a:moveTo>
                  <a:lnTo>
                    <a:pt x="1013091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013510" y="19050"/>
                  </a:lnTo>
                  <a:close/>
                </a:path>
                <a:path w="1121410" h="214629">
                  <a:moveTo>
                    <a:pt x="1015199" y="22098"/>
                  </a:moveTo>
                  <a:lnTo>
                    <a:pt x="1014780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015199" y="22098"/>
                  </a:lnTo>
                  <a:close/>
                </a:path>
                <a:path w="1121410" h="214629">
                  <a:moveTo>
                    <a:pt x="1016889" y="25146"/>
                  </a:moveTo>
                  <a:lnTo>
                    <a:pt x="1016469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016889" y="25146"/>
                  </a:lnTo>
                  <a:close/>
                </a:path>
                <a:path w="1121410" h="214629">
                  <a:moveTo>
                    <a:pt x="1018565" y="28194"/>
                  </a:moveTo>
                  <a:lnTo>
                    <a:pt x="1018146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018565" y="28194"/>
                  </a:lnTo>
                  <a:close/>
                </a:path>
                <a:path w="1121410" h="214629">
                  <a:moveTo>
                    <a:pt x="1020254" y="31242"/>
                  </a:moveTo>
                  <a:lnTo>
                    <a:pt x="1019835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020254" y="31242"/>
                  </a:lnTo>
                  <a:close/>
                </a:path>
                <a:path w="1121410" h="214629">
                  <a:moveTo>
                    <a:pt x="1021930" y="34290"/>
                  </a:moveTo>
                  <a:lnTo>
                    <a:pt x="1021511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021930" y="34290"/>
                  </a:lnTo>
                  <a:close/>
                </a:path>
                <a:path w="1121410" h="214629">
                  <a:moveTo>
                    <a:pt x="1023620" y="37338"/>
                  </a:moveTo>
                  <a:lnTo>
                    <a:pt x="1023200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023620" y="37338"/>
                  </a:lnTo>
                  <a:close/>
                </a:path>
                <a:path w="1121410" h="214629">
                  <a:moveTo>
                    <a:pt x="1025296" y="40386"/>
                  </a:moveTo>
                  <a:lnTo>
                    <a:pt x="1024877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025296" y="40386"/>
                  </a:lnTo>
                  <a:close/>
                </a:path>
                <a:path w="1121410" h="214629">
                  <a:moveTo>
                    <a:pt x="1026985" y="43434"/>
                  </a:moveTo>
                  <a:lnTo>
                    <a:pt x="1026566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026985" y="43434"/>
                  </a:lnTo>
                  <a:close/>
                </a:path>
                <a:path w="1121410" h="214629">
                  <a:moveTo>
                    <a:pt x="1028674" y="46482"/>
                  </a:moveTo>
                  <a:lnTo>
                    <a:pt x="1028242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028674" y="46482"/>
                  </a:lnTo>
                  <a:close/>
                </a:path>
                <a:path w="1121410" h="214629">
                  <a:moveTo>
                    <a:pt x="1030351" y="49530"/>
                  </a:moveTo>
                  <a:lnTo>
                    <a:pt x="1029931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030351" y="49530"/>
                  </a:lnTo>
                  <a:close/>
                </a:path>
                <a:path w="1121410" h="214629">
                  <a:moveTo>
                    <a:pt x="1032040" y="52578"/>
                  </a:moveTo>
                  <a:lnTo>
                    <a:pt x="1031621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032040" y="52578"/>
                  </a:lnTo>
                  <a:close/>
                </a:path>
                <a:path w="1121410" h="214629">
                  <a:moveTo>
                    <a:pt x="1033716" y="55626"/>
                  </a:moveTo>
                  <a:lnTo>
                    <a:pt x="1033297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033716" y="55626"/>
                  </a:lnTo>
                  <a:close/>
                </a:path>
                <a:path w="1121410" h="214629">
                  <a:moveTo>
                    <a:pt x="1035405" y="58674"/>
                  </a:moveTo>
                  <a:lnTo>
                    <a:pt x="1034986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035405" y="58674"/>
                  </a:lnTo>
                  <a:close/>
                </a:path>
                <a:path w="1121410" h="214629">
                  <a:moveTo>
                    <a:pt x="1037082" y="61722"/>
                  </a:moveTo>
                  <a:lnTo>
                    <a:pt x="1036662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037082" y="61722"/>
                  </a:lnTo>
                  <a:close/>
                </a:path>
                <a:path w="1121410" h="214629">
                  <a:moveTo>
                    <a:pt x="1038771" y="64782"/>
                  </a:moveTo>
                  <a:lnTo>
                    <a:pt x="1038352" y="64008"/>
                  </a:lnTo>
                  <a:lnTo>
                    <a:pt x="82778" y="64008"/>
                  </a:lnTo>
                  <a:lnTo>
                    <a:pt x="82359" y="64782"/>
                  </a:lnTo>
                  <a:lnTo>
                    <a:pt x="1038771" y="64782"/>
                  </a:lnTo>
                  <a:close/>
                </a:path>
                <a:path w="1121410" h="214629">
                  <a:moveTo>
                    <a:pt x="1040460" y="67818"/>
                  </a:moveTo>
                  <a:lnTo>
                    <a:pt x="1040028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040460" y="67818"/>
                  </a:lnTo>
                  <a:close/>
                </a:path>
                <a:path w="1121410" h="214629">
                  <a:moveTo>
                    <a:pt x="1042136" y="70866"/>
                  </a:moveTo>
                  <a:lnTo>
                    <a:pt x="1041717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042136" y="70866"/>
                  </a:lnTo>
                  <a:close/>
                </a:path>
                <a:path w="1121410" h="214629">
                  <a:moveTo>
                    <a:pt x="1043825" y="73914"/>
                  </a:moveTo>
                  <a:lnTo>
                    <a:pt x="1043406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043825" y="73914"/>
                  </a:lnTo>
                  <a:close/>
                </a:path>
                <a:path w="1121410" h="214629">
                  <a:moveTo>
                    <a:pt x="1045502" y="76962"/>
                  </a:moveTo>
                  <a:lnTo>
                    <a:pt x="1045083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045502" y="76962"/>
                  </a:lnTo>
                  <a:close/>
                </a:path>
                <a:path w="1121410" h="214629">
                  <a:moveTo>
                    <a:pt x="1047191" y="80010"/>
                  </a:moveTo>
                  <a:lnTo>
                    <a:pt x="1046772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047191" y="80010"/>
                  </a:lnTo>
                  <a:close/>
                </a:path>
                <a:path w="1121410" h="214629">
                  <a:moveTo>
                    <a:pt x="1048867" y="83058"/>
                  </a:moveTo>
                  <a:lnTo>
                    <a:pt x="1048448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048867" y="83058"/>
                  </a:lnTo>
                  <a:close/>
                </a:path>
                <a:path w="1121410" h="214629">
                  <a:moveTo>
                    <a:pt x="1050556" y="86106"/>
                  </a:moveTo>
                  <a:lnTo>
                    <a:pt x="1050137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050556" y="86106"/>
                  </a:lnTo>
                  <a:close/>
                </a:path>
                <a:path w="1121410" h="214629">
                  <a:moveTo>
                    <a:pt x="1052245" y="89154"/>
                  </a:moveTo>
                  <a:lnTo>
                    <a:pt x="1051826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052245" y="89154"/>
                  </a:lnTo>
                  <a:close/>
                </a:path>
                <a:path w="1121410" h="214629">
                  <a:moveTo>
                    <a:pt x="1053922" y="92202"/>
                  </a:moveTo>
                  <a:lnTo>
                    <a:pt x="1053503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053922" y="92202"/>
                  </a:lnTo>
                  <a:close/>
                </a:path>
                <a:path w="1121410" h="214629">
                  <a:moveTo>
                    <a:pt x="1055611" y="95250"/>
                  </a:moveTo>
                  <a:lnTo>
                    <a:pt x="1055192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055611" y="95250"/>
                  </a:lnTo>
                  <a:close/>
                </a:path>
                <a:path w="1121410" h="214629">
                  <a:moveTo>
                    <a:pt x="1057287" y="98298"/>
                  </a:moveTo>
                  <a:lnTo>
                    <a:pt x="1056868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057287" y="98298"/>
                  </a:lnTo>
                  <a:close/>
                </a:path>
                <a:path w="1121410" h="214629">
                  <a:moveTo>
                    <a:pt x="1058976" y="101346"/>
                  </a:moveTo>
                  <a:lnTo>
                    <a:pt x="1058557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058976" y="101346"/>
                  </a:lnTo>
                  <a:close/>
                </a:path>
                <a:path w="1121410" h="214629">
                  <a:moveTo>
                    <a:pt x="1060653" y="104394"/>
                  </a:moveTo>
                  <a:lnTo>
                    <a:pt x="1060234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060653" y="104394"/>
                  </a:lnTo>
                  <a:close/>
                </a:path>
                <a:path w="1121410" h="214629">
                  <a:moveTo>
                    <a:pt x="1062342" y="107442"/>
                  </a:moveTo>
                  <a:lnTo>
                    <a:pt x="1061923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062342" y="107442"/>
                  </a:lnTo>
                  <a:close/>
                </a:path>
                <a:path w="1121410" h="214629">
                  <a:moveTo>
                    <a:pt x="1064031" y="110490"/>
                  </a:moveTo>
                  <a:lnTo>
                    <a:pt x="1063612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064031" y="110490"/>
                  </a:lnTo>
                  <a:close/>
                </a:path>
                <a:path w="1121410" h="214629">
                  <a:moveTo>
                    <a:pt x="1065707" y="113538"/>
                  </a:moveTo>
                  <a:lnTo>
                    <a:pt x="1065288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065707" y="113538"/>
                  </a:lnTo>
                  <a:close/>
                </a:path>
                <a:path w="1121410" h="214629">
                  <a:moveTo>
                    <a:pt x="1067396" y="116586"/>
                  </a:moveTo>
                  <a:lnTo>
                    <a:pt x="1066977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067396" y="116586"/>
                  </a:lnTo>
                  <a:close/>
                </a:path>
                <a:path w="1121410" h="214629">
                  <a:moveTo>
                    <a:pt x="1069073" y="119634"/>
                  </a:moveTo>
                  <a:lnTo>
                    <a:pt x="1068654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069073" y="119634"/>
                  </a:lnTo>
                  <a:close/>
                </a:path>
                <a:path w="1121410" h="214629">
                  <a:moveTo>
                    <a:pt x="1070762" y="122682"/>
                  </a:moveTo>
                  <a:lnTo>
                    <a:pt x="1070343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070762" y="122682"/>
                  </a:lnTo>
                  <a:close/>
                </a:path>
                <a:path w="1121410" h="214629">
                  <a:moveTo>
                    <a:pt x="1072438" y="125730"/>
                  </a:moveTo>
                  <a:lnTo>
                    <a:pt x="1072019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072438" y="125730"/>
                  </a:lnTo>
                  <a:close/>
                </a:path>
                <a:path w="1121410" h="214629">
                  <a:moveTo>
                    <a:pt x="1074127" y="128778"/>
                  </a:moveTo>
                  <a:lnTo>
                    <a:pt x="1073708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074127" y="128778"/>
                  </a:lnTo>
                  <a:close/>
                </a:path>
                <a:path w="1121410" h="214629">
                  <a:moveTo>
                    <a:pt x="1075817" y="131826"/>
                  </a:moveTo>
                  <a:lnTo>
                    <a:pt x="1075397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075817" y="131826"/>
                  </a:lnTo>
                  <a:close/>
                </a:path>
                <a:path w="1121410" h="214629">
                  <a:moveTo>
                    <a:pt x="1077493" y="134874"/>
                  </a:moveTo>
                  <a:lnTo>
                    <a:pt x="1077074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077493" y="134874"/>
                  </a:lnTo>
                  <a:close/>
                </a:path>
                <a:path w="1121410" h="214629">
                  <a:moveTo>
                    <a:pt x="1079182" y="137922"/>
                  </a:moveTo>
                  <a:lnTo>
                    <a:pt x="1078763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079182" y="137922"/>
                  </a:lnTo>
                  <a:close/>
                </a:path>
                <a:path w="1121410" h="214629">
                  <a:moveTo>
                    <a:pt x="1080858" y="140982"/>
                  </a:moveTo>
                  <a:lnTo>
                    <a:pt x="1080439" y="140208"/>
                  </a:lnTo>
                  <a:lnTo>
                    <a:pt x="40754" y="140208"/>
                  </a:lnTo>
                  <a:lnTo>
                    <a:pt x="40335" y="140982"/>
                  </a:lnTo>
                  <a:lnTo>
                    <a:pt x="1080858" y="140982"/>
                  </a:lnTo>
                  <a:close/>
                </a:path>
                <a:path w="1121410" h="214629">
                  <a:moveTo>
                    <a:pt x="1082548" y="144018"/>
                  </a:moveTo>
                  <a:lnTo>
                    <a:pt x="1082128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082548" y="144018"/>
                  </a:lnTo>
                  <a:close/>
                </a:path>
                <a:path w="1121410" h="214629">
                  <a:moveTo>
                    <a:pt x="1084224" y="147066"/>
                  </a:moveTo>
                  <a:lnTo>
                    <a:pt x="1083805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084224" y="147066"/>
                  </a:lnTo>
                  <a:close/>
                </a:path>
                <a:path w="1121410" h="214629">
                  <a:moveTo>
                    <a:pt x="1085913" y="150114"/>
                  </a:moveTo>
                  <a:lnTo>
                    <a:pt x="1085494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085913" y="150114"/>
                  </a:lnTo>
                  <a:close/>
                </a:path>
                <a:path w="1121410" h="214629">
                  <a:moveTo>
                    <a:pt x="1087602" y="153162"/>
                  </a:moveTo>
                  <a:lnTo>
                    <a:pt x="1087183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087602" y="153162"/>
                  </a:lnTo>
                  <a:close/>
                </a:path>
                <a:path w="1121410" h="214629">
                  <a:moveTo>
                    <a:pt x="1089279" y="156210"/>
                  </a:moveTo>
                  <a:lnTo>
                    <a:pt x="1088859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089279" y="156210"/>
                  </a:lnTo>
                  <a:close/>
                </a:path>
                <a:path w="1121410" h="214629">
                  <a:moveTo>
                    <a:pt x="1090968" y="159258"/>
                  </a:moveTo>
                  <a:lnTo>
                    <a:pt x="1090549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090968" y="159258"/>
                  </a:lnTo>
                  <a:close/>
                </a:path>
                <a:path w="1121410" h="214629">
                  <a:moveTo>
                    <a:pt x="1092644" y="162306"/>
                  </a:moveTo>
                  <a:lnTo>
                    <a:pt x="1092225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092644" y="162306"/>
                  </a:lnTo>
                  <a:close/>
                </a:path>
                <a:path w="1121410" h="214629">
                  <a:moveTo>
                    <a:pt x="1094333" y="165354"/>
                  </a:moveTo>
                  <a:lnTo>
                    <a:pt x="1093914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094333" y="165354"/>
                  </a:lnTo>
                  <a:close/>
                </a:path>
                <a:path w="1121410" h="214629">
                  <a:moveTo>
                    <a:pt x="1096010" y="168402"/>
                  </a:moveTo>
                  <a:lnTo>
                    <a:pt x="1095590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096010" y="168402"/>
                  </a:lnTo>
                  <a:close/>
                </a:path>
                <a:path w="1121410" h="214629">
                  <a:moveTo>
                    <a:pt x="1097699" y="171450"/>
                  </a:moveTo>
                  <a:lnTo>
                    <a:pt x="1097280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097699" y="171450"/>
                  </a:lnTo>
                  <a:close/>
                </a:path>
                <a:path w="1121410" h="214629">
                  <a:moveTo>
                    <a:pt x="1099388" y="174498"/>
                  </a:moveTo>
                  <a:lnTo>
                    <a:pt x="1098969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099388" y="174498"/>
                  </a:lnTo>
                  <a:close/>
                </a:path>
                <a:path w="1121410" h="214629">
                  <a:moveTo>
                    <a:pt x="1101064" y="177546"/>
                  </a:moveTo>
                  <a:lnTo>
                    <a:pt x="1100645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101064" y="177546"/>
                  </a:lnTo>
                  <a:close/>
                </a:path>
                <a:path w="1121410" h="214629">
                  <a:moveTo>
                    <a:pt x="1102753" y="180594"/>
                  </a:moveTo>
                  <a:lnTo>
                    <a:pt x="1102334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102753" y="180594"/>
                  </a:lnTo>
                  <a:close/>
                </a:path>
                <a:path w="1121410" h="214629">
                  <a:moveTo>
                    <a:pt x="1104430" y="183642"/>
                  </a:moveTo>
                  <a:lnTo>
                    <a:pt x="1104011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104430" y="183642"/>
                  </a:lnTo>
                  <a:close/>
                </a:path>
                <a:path w="1121410" h="214629">
                  <a:moveTo>
                    <a:pt x="1106119" y="186690"/>
                  </a:moveTo>
                  <a:lnTo>
                    <a:pt x="1105700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106119" y="186690"/>
                  </a:lnTo>
                  <a:close/>
                </a:path>
                <a:path w="1121410" h="214629">
                  <a:moveTo>
                    <a:pt x="1107795" y="189738"/>
                  </a:moveTo>
                  <a:lnTo>
                    <a:pt x="1107376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107795" y="189738"/>
                  </a:lnTo>
                  <a:close/>
                </a:path>
                <a:path w="1121410" h="214629">
                  <a:moveTo>
                    <a:pt x="1109484" y="192786"/>
                  </a:moveTo>
                  <a:lnTo>
                    <a:pt x="1109065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109484" y="192786"/>
                  </a:lnTo>
                  <a:close/>
                </a:path>
                <a:path w="1121410" h="214629">
                  <a:moveTo>
                    <a:pt x="1111173" y="195834"/>
                  </a:moveTo>
                  <a:lnTo>
                    <a:pt x="1110754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111173" y="195834"/>
                  </a:lnTo>
                  <a:close/>
                </a:path>
                <a:path w="1121410" h="214629">
                  <a:moveTo>
                    <a:pt x="1112850" y="198882"/>
                  </a:moveTo>
                  <a:lnTo>
                    <a:pt x="1112431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112850" y="198882"/>
                  </a:lnTo>
                  <a:close/>
                </a:path>
                <a:path w="1121410" h="214629">
                  <a:moveTo>
                    <a:pt x="1114539" y="201930"/>
                  </a:moveTo>
                  <a:lnTo>
                    <a:pt x="1114120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114539" y="201930"/>
                  </a:lnTo>
                  <a:close/>
                </a:path>
                <a:path w="1121410" h="214629">
                  <a:moveTo>
                    <a:pt x="1116215" y="204978"/>
                  </a:moveTo>
                  <a:lnTo>
                    <a:pt x="1115796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116215" y="204978"/>
                  </a:lnTo>
                  <a:close/>
                </a:path>
                <a:path w="1121410" h="214629">
                  <a:moveTo>
                    <a:pt x="1117904" y="208026"/>
                  </a:moveTo>
                  <a:lnTo>
                    <a:pt x="1117485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117904" y="208026"/>
                  </a:lnTo>
                  <a:close/>
                </a:path>
                <a:path w="1121410" h="214629">
                  <a:moveTo>
                    <a:pt x="1119581" y="211074"/>
                  </a:moveTo>
                  <a:lnTo>
                    <a:pt x="1119162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119581" y="211074"/>
                  </a:lnTo>
                  <a:close/>
                </a:path>
                <a:path w="1121410" h="214629">
                  <a:moveTo>
                    <a:pt x="1121270" y="214122"/>
                  </a:moveTo>
                  <a:lnTo>
                    <a:pt x="1120851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121270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718803" y="4711446"/>
              <a:ext cx="1356995" cy="214629"/>
            </a:xfrm>
            <a:custGeom>
              <a:avLst/>
              <a:gdLst/>
              <a:ahLst/>
              <a:cxnLst/>
              <a:rect l="l" t="t" r="r" b="b"/>
              <a:pathLst>
                <a:path w="1356995" h="214629">
                  <a:moveTo>
                    <a:pt x="1238923" y="762"/>
                  </a:moveTo>
                  <a:lnTo>
                    <a:pt x="1238504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238923" y="762"/>
                  </a:lnTo>
                  <a:close/>
                </a:path>
                <a:path w="1356995" h="214629">
                  <a:moveTo>
                    <a:pt x="1240612" y="3822"/>
                  </a:moveTo>
                  <a:lnTo>
                    <a:pt x="1240193" y="3048"/>
                  </a:lnTo>
                  <a:lnTo>
                    <a:pt x="116395" y="3048"/>
                  </a:lnTo>
                  <a:lnTo>
                    <a:pt x="115976" y="3822"/>
                  </a:lnTo>
                  <a:lnTo>
                    <a:pt x="1240612" y="3822"/>
                  </a:lnTo>
                  <a:close/>
                </a:path>
                <a:path w="1356995" h="214629">
                  <a:moveTo>
                    <a:pt x="1242288" y="6858"/>
                  </a:moveTo>
                  <a:lnTo>
                    <a:pt x="1241869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242288" y="6858"/>
                  </a:lnTo>
                  <a:close/>
                </a:path>
                <a:path w="1356995" h="214629">
                  <a:moveTo>
                    <a:pt x="1243977" y="9906"/>
                  </a:moveTo>
                  <a:lnTo>
                    <a:pt x="1243558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243977" y="9906"/>
                  </a:lnTo>
                  <a:close/>
                </a:path>
                <a:path w="1356995" h="214629">
                  <a:moveTo>
                    <a:pt x="1245654" y="12954"/>
                  </a:moveTo>
                  <a:lnTo>
                    <a:pt x="1245235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245654" y="12954"/>
                  </a:lnTo>
                  <a:close/>
                </a:path>
                <a:path w="1356995" h="214629">
                  <a:moveTo>
                    <a:pt x="1247343" y="16002"/>
                  </a:moveTo>
                  <a:lnTo>
                    <a:pt x="1246924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247343" y="16002"/>
                  </a:lnTo>
                  <a:close/>
                </a:path>
                <a:path w="1356995" h="214629">
                  <a:moveTo>
                    <a:pt x="1249019" y="19050"/>
                  </a:moveTo>
                  <a:lnTo>
                    <a:pt x="1248600" y="18288"/>
                  </a:lnTo>
                  <a:lnTo>
                    <a:pt x="107988" y="18288"/>
                  </a:lnTo>
                  <a:lnTo>
                    <a:pt x="107569" y="19050"/>
                  </a:lnTo>
                  <a:lnTo>
                    <a:pt x="1249019" y="19050"/>
                  </a:lnTo>
                  <a:close/>
                </a:path>
                <a:path w="1356995" h="214629">
                  <a:moveTo>
                    <a:pt x="1250708" y="22098"/>
                  </a:moveTo>
                  <a:lnTo>
                    <a:pt x="1250289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250708" y="22098"/>
                  </a:lnTo>
                  <a:close/>
                </a:path>
                <a:path w="1356995" h="214629">
                  <a:moveTo>
                    <a:pt x="1252397" y="25146"/>
                  </a:moveTo>
                  <a:lnTo>
                    <a:pt x="1251966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252397" y="25146"/>
                  </a:lnTo>
                  <a:close/>
                </a:path>
                <a:path w="1356995" h="214629">
                  <a:moveTo>
                    <a:pt x="1254074" y="28194"/>
                  </a:moveTo>
                  <a:lnTo>
                    <a:pt x="1253655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254074" y="28194"/>
                  </a:lnTo>
                  <a:close/>
                </a:path>
                <a:path w="1356995" h="214629">
                  <a:moveTo>
                    <a:pt x="1255763" y="31242"/>
                  </a:moveTo>
                  <a:lnTo>
                    <a:pt x="1255344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255763" y="31242"/>
                  </a:lnTo>
                  <a:close/>
                </a:path>
                <a:path w="1356995" h="214629">
                  <a:moveTo>
                    <a:pt x="1257439" y="34290"/>
                  </a:moveTo>
                  <a:lnTo>
                    <a:pt x="1257020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257439" y="34290"/>
                  </a:lnTo>
                  <a:close/>
                </a:path>
                <a:path w="1356995" h="214629">
                  <a:moveTo>
                    <a:pt x="1259128" y="37338"/>
                  </a:moveTo>
                  <a:lnTo>
                    <a:pt x="1258709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259128" y="37338"/>
                  </a:lnTo>
                  <a:close/>
                </a:path>
                <a:path w="1356995" h="214629">
                  <a:moveTo>
                    <a:pt x="1260817" y="40386"/>
                  </a:moveTo>
                  <a:lnTo>
                    <a:pt x="1260386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260817" y="40386"/>
                  </a:lnTo>
                  <a:close/>
                </a:path>
                <a:path w="1356995" h="214629">
                  <a:moveTo>
                    <a:pt x="1262494" y="43434"/>
                  </a:moveTo>
                  <a:lnTo>
                    <a:pt x="1262075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262494" y="43434"/>
                  </a:lnTo>
                  <a:close/>
                </a:path>
                <a:path w="1356995" h="214629">
                  <a:moveTo>
                    <a:pt x="1264183" y="46482"/>
                  </a:moveTo>
                  <a:lnTo>
                    <a:pt x="1263751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264183" y="46482"/>
                  </a:lnTo>
                  <a:close/>
                </a:path>
                <a:path w="1356995" h="214629">
                  <a:moveTo>
                    <a:pt x="1265859" y="49530"/>
                  </a:moveTo>
                  <a:lnTo>
                    <a:pt x="1265440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265859" y="49530"/>
                  </a:lnTo>
                  <a:close/>
                </a:path>
                <a:path w="1356995" h="214629">
                  <a:moveTo>
                    <a:pt x="1267548" y="52578"/>
                  </a:moveTo>
                  <a:lnTo>
                    <a:pt x="1267129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267548" y="52578"/>
                  </a:lnTo>
                  <a:close/>
                </a:path>
                <a:path w="1356995" h="214629">
                  <a:moveTo>
                    <a:pt x="1269225" y="55626"/>
                  </a:moveTo>
                  <a:lnTo>
                    <a:pt x="1268806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269225" y="55626"/>
                  </a:lnTo>
                  <a:close/>
                </a:path>
                <a:path w="1356995" h="214629">
                  <a:moveTo>
                    <a:pt x="1270914" y="58674"/>
                  </a:moveTo>
                  <a:lnTo>
                    <a:pt x="1270495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270914" y="58674"/>
                  </a:lnTo>
                  <a:close/>
                </a:path>
                <a:path w="1356995" h="214629">
                  <a:moveTo>
                    <a:pt x="1272590" y="61722"/>
                  </a:moveTo>
                  <a:lnTo>
                    <a:pt x="1272171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272590" y="61722"/>
                  </a:lnTo>
                  <a:close/>
                </a:path>
                <a:path w="1356995" h="214629">
                  <a:moveTo>
                    <a:pt x="1274279" y="64770"/>
                  </a:moveTo>
                  <a:lnTo>
                    <a:pt x="1273860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274279" y="64770"/>
                  </a:lnTo>
                  <a:close/>
                </a:path>
                <a:path w="1356995" h="214629">
                  <a:moveTo>
                    <a:pt x="1275969" y="67818"/>
                  </a:moveTo>
                  <a:lnTo>
                    <a:pt x="1275537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275969" y="67818"/>
                  </a:lnTo>
                  <a:close/>
                </a:path>
                <a:path w="1356995" h="214629">
                  <a:moveTo>
                    <a:pt x="1277645" y="70866"/>
                  </a:moveTo>
                  <a:lnTo>
                    <a:pt x="1277226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277645" y="70866"/>
                  </a:lnTo>
                  <a:close/>
                </a:path>
                <a:path w="1356995" h="214629">
                  <a:moveTo>
                    <a:pt x="1279334" y="73914"/>
                  </a:moveTo>
                  <a:lnTo>
                    <a:pt x="1278915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279334" y="73914"/>
                  </a:lnTo>
                  <a:close/>
                </a:path>
                <a:path w="1356995" h="214629">
                  <a:moveTo>
                    <a:pt x="1281010" y="76962"/>
                  </a:moveTo>
                  <a:lnTo>
                    <a:pt x="1280591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281010" y="76962"/>
                  </a:lnTo>
                  <a:close/>
                </a:path>
                <a:path w="1356995" h="214629">
                  <a:moveTo>
                    <a:pt x="1282700" y="80022"/>
                  </a:moveTo>
                  <a:lnTo>
                    <a:pt x="1282280" y="79248"/>
                  </a:lnTo>
                  <a:lnTo>
                    <a:pt x="74371" y="79248"/>
                  </a:lnTo>
                  <a:lnTo>
                    <a:pt x="73952" y="80022"/>
                  </a:lnTo>
                  <a:lnTo>
                    <a:pt x="1282700" y="80022"/>
                  </a:lnTo>
                  <a:close/>
                </a:path>
                <a:path w="1356995" h="214629">
                  <a:moveTo>
                    <a:pt x="1284376" y="83058"/>
                  </a:moveTo>
                  <a:lnTo>
                    <a:pt x="1283957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284376" y="83058"/>
                  </a:lnTo>
                  <a:close/>
                </a:path>
                <a:path w="1356995" h="214629">
                  <a:moveTo>
                    <a:pt x="1286065" y="86106"/>
                  </a:moveTo>
                  <a:lnTo>
                    <a:pt x="1285646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286065" y="86106"/>
                  </a:lnTo>
                  <a:close/>
                </a:path>
                <a:path w="1356995" h="214629">
                  <a:moveTo>
                    <a:pt x="1287754" y="89154"/>
                  </a:moveTo>
                  <a:lnTo>
                    <a:pt x="1287322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287754" y="89154"/>
                  </a:lnTo>
                  <a:close/>
                </a:path>
                <a:path w="1356995" h="214629">
                  <a:moveTo>
                    <a:pt x="1289431" y="92202"/>
                  </a:moveTo>
                  <a:lnTo>
                    <a:pt x="1289011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289431" y="92202"/>
                  </a:lnTo>
                  <a:close/>
                </a:path>
                <a:path w="1356995" h="214629">
                  <a:moveTo>
                    <a:pt x="1291120" y="95250"/>
                  </a:moveTo>
                  <a:lnTo>
                    <a:pt x="1290701" y="94488"/>
                  </a:lnTo>
                  <a:lnTo>
                    <a:pt x="65976" y="94488"/>
                  </a:lnTo>
                  <a:lnTo>
                    <a:pt x="65557" y="95250"/>
                  </a:lnTo>
                  <a:lnTo>
                    <a:pt x="1291120" y="95250"/>
                  </a:lnTo>
                  <a:close/>
                </a:path>
                <a:path w="1356995" h="214629">
                  <a:moveTo>
                    <a:pt x="1292796" y="98298"/>
                  </a:moveTo>
                  <a:lnTo>
                    <a:pt x="1292377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292796" y="98298"/>
                  </a:lnTo>
                  <a:close/>
                </a:path>
                <a:path w="1356995" h="214629">
                  <a:moveTo>
                    <a:pt x="1294485" y="101346"/>
                  </a:moveTo>
                  <a:lnTo>
                    <a:pt x="1294066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294485" y="101346"/>
                  </a:lnTo>
                  <a:close/>
                </a:path>
                <a:path w="1356995" h="214629">
                  <a:moveTo>
                    <a:pt x="1296162" y="104394"/>
                  </a:moveTo>
                  <a:lnTo>
                    <a:pt x="1295742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296162" y="104394"/>
                  </a:lnTo>
                  <a:close/>
                </a:path>
                <a:path w="1356995" h="214629">
                  <a:moveTo>
                    <a:pt x="1297851" y="107442"/>
                  </a:moveTo>
                  <a:lnTo>
                    <a:pt x="1297432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297851" y="107442"/>
                  </a:lnTo>
                  <a:close/>
                </a:path>
                <a:path w="1356995" h="214629">
                  <a:moveTo>
                    <a:pt x="1299540" y="110490"/>
                  </a:moveTo>
                  <a:lnTo>
                    <a:pt x="1299108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299540" y="110490"/>
                  </a:lnTo>
                  <a:close/>
                </a:path>
                <a:path w="1356995" h="214629">
                  <a:moveTo>
                    <a:pt x="1301216" y="113538"/>
                  </a:moveTo>
                  <a:lnTo>
                    <a:pt x="1300797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301216" y="113538"/>
                  </a:lnTo>
                  <a:close/>
                </a:path>
                <a:path w="1356995" h="214629">
                  <a:moveTo>
                    <a:pt x="1302905" y="116586"/>
                  </a:moveTo>
                  <a:lnTo>
                    <a:pt x="1302486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302905" y="116586"/>
                  </a:lnTo>
                  <a:close/>
                </a:path>
                <a:path w="1356995" h="214629">
                  <a:moveTo>
                    <a:pt x="1304582" y="119634"/>
                  </a:moveTo>
                  <a:lnTo>
                    <a:pt x="1304163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304582" y="119634"/>
                  </a:lnTo>
                  <a:close/>
                </a:path>
                <a:path w="1356995" h="214629">
                  <a:moveTo>
                    <a:pt x="1306271" y="122682"/>
                  </a:moveTo>
                  <a:lnTo>
                    <a:pt x="1305852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306271" y="122682"/>
                  </a:lnTo>
                  <a:close/>
                </a:path>
                <a:path w="1356995" h="214629">
                  <a:moveTo>
                    <a:pt x="1307947" y="125730"/>
                  </a:moveTo>
                  <a:lnTo>
                    <a:pt x="1307528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307947" y="125730"/>
                  </a:lnTo>
                  <a:close/>
                </a:path>
                <a:path w="1356995" h="214629">
                  <a:moveTo>
                    <a:pt x="1309636" y="128778"/>
                  </a:moveTo>
                  <a:lnTo>
                    <a:pt x="1309217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309636" y="128778"/>
                  </a:lnTo>
                  <a:close/>
                </a:path>
                <a:path w="1356995" h="214629">
                  <a:moveTo>
                    <a:pt x="1311325" y="131826"/>
                  </a:moveTo>
                  <a:lnTo>
                    <a:pt x="1310894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311325" y="131826"/>
                  </a:lnTo>
                  <a:close/>
                </a:path>
                <a:path w="1356995" h="214629">
                  <a:moveTo>
                    <a:pt x="1313002" y="134874"/>
                  </a:moveTo>
                  <a:lnTo>
                    <a:pt x="1312583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313002" y="134874"/>
                  </a:lnTo>
                  <a:close/>
                </a:path>
                <a:path w="1356995" h="214629">
                  <a:moveTo>
                    <a:pt x="1314691" y="137922"/>
                  </a:moveTo>
                  <a:lnTo>
                    <a:pt x="1314272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314691" y="137922"/>
                  </a:lnTo>
                  <a:close/>
                </a:path>
                <a:path w="1356995" h="214629">
                  <a:moveTo>
                    <a:pt x="1316367" y="140970"/>
                  </a:moveTo>
                  <a:lnTo>
                    <a:pt x="1315948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316367" y="140970"/>
                  </a:lnTo>
                  <a:close/>
                </a:path>
                <a:path w="1356995" h="214629">
                  <a:moveTo>
                    <a:pt x="1318056" y="144018"/>
                  </a:moveTo>
                  <a:lnTo>
                    <a:pt x="1317637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318056" y="144018"/>
                  </a:lnTo>
                  <a:close/>
                </a:path>
                <a:path w="1356995" h="214629">
                  <a:moveTo>
                    <a:pt x="1319733" y="147066"/>
                  </a:moveTo>
                  <a:lnTo>
                    <a:pt x="1319314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319733" y="147066"/>
                  </a:lnTo>
                  <a:close/>
                </a:path>
                <a:path w="1356995" h="214629">
                  <a:moveTo>
                    <a:pt x="1321422" y="150114"/>
                  </a:moveTo>
                  <a:lnTo>
                    <a:pt x="1321003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321422" y="150114"/>
                  </a:lnTo>
                  <a:close/>
                </a:path>
                <a:path w="1356995" h="214629">
                  <a:moveTo>
                    <a:pt x="1323111" y="153162"/>
                  </a:moveTo>
                  <a:lnTo>
                    <a:pt x="1322679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323111" y="153162"/>
                  </a:lnTo>
                  <a:close/>
                </a:path>
                <a:path w="1356995" h="214629">
                  <a:moveTo>
                    <a:pt x="1324787" y="156222"/>
                  </a:moveTo>
                  <a:lnTo>
                    <a:pt x="1324368" y="155448"/>
                  </a:lnTo>
                  <a:lnTo>
                    <a:pt x="32359" y="155448"/>
                  </a:lnTo>
                  <a:lnTo>
                    <a:pt x="31940" y="156222"/>
                  </a:lnTo>
                  <a:lnTo>
                    <a:pt x="1324787" y="156222"/>
                  </a:lnTo>
                  <a:close/>
                </a:path>
                <a:path w="1356995" h="214629">
                  <a:moveTo>
                    <a:pt x="1326476" y="159258"/>
                  </a:moveTo>
                  <a:lnTo>
                    <a:pt x="1326057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326476" y="159258"/>
                  </a:lnTo>
                  <a:close/>
                </a:path>
                <a:path w="1356995" h="214629">
                  <a:moveTo>
                    <a:pt x="1328153" y="162306"/>
                  </a:moveTo>
                  <a:lnTo>
                    <a:pt x="1327734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328153" y="162306"/>
                  </a:lnTo>
                  <a:close/>
                </a:path>
                <a:path w="1356995" h="214629">
                  <a:moveTo>
                    <a:pt x="1329842" y="165354"/>
                  </a:moveTo>
                  <a:lnTo>
                    <a:pt x="1329423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329842" y="165354"/>
                  </a:lnTo>
                  <a:close/>
                </a:path>
                <a:path w="1356995" h="214629">
                  <a:moveTo>
                    <a:pt x="1331531" y="168402"/>
                  </a:moveTo>
                  <a:lnTo>
                    <a:pt x="1331099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331531" y="168402"/>
                  </a:lnTo>
                  <a:close/>
                </a:path>
                <a:path w="1356995" h="214629">
                  <a:moveTo>
                    <a:pt x="1333207" y="171450"/>
                  </a:moveTo>
                  <a:lnTo>
                    <a:pt x="1332788" y="170688"/>
                  </a:lnTo>
                  <a:lnTo>
                    <a:pt x="23952" y="170688"/>
                  </a:lnTo>
                  <a:lnTo>
                    <a:pt x="23533" y="171450"/>
                  </a:lnTo>
                  <a:lnTo>
                    <a:pt x="1333207" y="171450"/>
                  </a:lnTo>
                  <a:close/>
                </a:path>
                <a:path w="1356995" h="214629">
                  <a:moveTo>
                    <a:pt x="1334897" y="174498"/>
                  </a:moveTo>
                  <a:lnTo>
                    <a:pt x="1334465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334897" y="174498"/>
                  </a:lnTo>
                  <a:close/>
                </a:path>
                <a:path w="1356995" h="214629">
                  <a:moveTo>
                    <a:pt x="1336573" y="177546"/>
                  </a:moveTo>
                  <a:lnTo>
                    <a:pt x="1336154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336573" y="177546"/>
                  </a:lnTo>
                  <a:close/>
                </a:path>
                <a:path w="1356995" h="214629">
                  <a:moveTo>
                    <a:pt x="1338262" y="180594"/>
                  </a:moveTo>
                  <a:lnTo>
                    <a:pt x="1337843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338262" y="180594"/>
                  </a:lnTo>
                  <a:close/>
                </a:path>
                <a:path w="1356995" h="214629">
                  <a:moveTo>
                    <a:pt x="1339938" y="183642"/>
                  </a:moveTo>
                  <a:lnTo>
                    <a:pt x="1339519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339938" y="183642"/>
                  </a:lnTo>
                  <a:close/>
                </a:path>
                <a:path w="1356995" h="214629">
                  <a:moveTo>
                    <a:pt x="1341628" y="186690"/>
                  </a:moveTo>
                  <a:lnTo>
                    <a:pt x="1341208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341628" y="186690"/>
                  </a:lnTo>
                  <a:close/>
                </a:path>
                <a:path w="1356995" h="214629">
                  <a:moveTo>
                    <a:pt x="1343317" y="189738"/>
                  </a:moveTo>
                  <a:lnTo>
                    <a:pt x="1342885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343317" y="189738"/>
                  </a:lnTo>
                  <a:close/>
                </a:path>
                <a:path w="1356995" h="214629">
                  <a:moveTo>
                    <a:pt x="1344993" y="192786"/>
                  </a:moveTo>
                  <a:lnTo>
                    <a:pt x="1344574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344993" y="192786"/>
                  </a:lnTo>
                  <a:close/>
                </a:path>
                <a:path w="1356995" h="214629">
                  <a:moveTo>
                    <a:pt x="1346682" y="195834"/>
                  </a:moveTo>
                  <a:lnTo>
                    <a:pt x="1346250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346682" y="195834"/>
                  </a:lnTo>
                  <a:close/>
                </a:path>
                <a:path w="1356995" h="214629">
                  <a:moveTo>
                    <a:pt x="1348359" y="198882"/>
                  </a:moveTo>
                  <a:lnTo>
                    <a:pt x="1347939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348359" y="198882"/>
                  </a:lnTo>
                  <a:close/>
                </a:path>
                <a:path w="1356995" h="214629">
                  <a:moveTo>
                    <a:pt x="1350048" y="201930"/>
                  </a:moveTo>
                  <a:lnTo>
                    <a:pt x="1349629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350048" y="201930"/>
                  </a:lnTo>
                  <a:close/>
                </a:path>
                <a:path w="1356995" h="214629">
                  <a:moveTo>
                    <a:pt x="1351724" y="204978"/>
                  </a:moveTo>
                  <a:lnTo>
                    <a:pt x="1351305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351724" y="204978"/>
                  </a:lnTo>
                  <a:close/>
                </a:path>
                <a:path w="1356995" h="214629">
                  <a:moveTo>
                    <a:pt x="1353413" y="208026"/>
                  </a:moveTo>
                  <a:lnTo>
                    <a:pt x="1352994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353413" y="208026"/>
                  </a:lnTo>
                  <a:close/>
                </a:path>
                <a:path w="1356995" h="214629">
                  <a:moveTo>
                    <a:pt x="1355102" y="211074"/>
                  </a:moveTo>
                  <a:lnTo>
                    <a:pt x="1354670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355102" y="211074"/>
                  </a:lnTo>
                  <a:close/>
                </a:path>
                <a:path w="1356995" h="214629">
                  <a:moveTo>
                    <a:pt x="1356779" y="214122"/>
                  </a:moveTo>
                  <a:lnTo>
                    <a:pt x="1356360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356779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01150" y="4924806"/>
              <a:ext cx="1592580" cy="214629"/>
            </a:xfrm>
            <a:custGeom>
              <a:avLst/>
              <a:gdLst/>
              <a:ahLst/>
              <a:cxnLst/>
              <a:rect l="l" t="t" r="r" b="b"/>
              <a:pathLst>
                <a:path w="1592579" h="214629">
                  <a:moveTo>
                    <a:pt x="1474431" y="762"/>
                  </a:moveTo>
                  <a:lnTo>
                    <a:pt x="1474012" y="0"/>
                  </a:lnTo>
                  <a:lnTo>
                    <a:pt x="118071" y="0"/>
                  </a:lnTo>
                  <a:lnTo>
                    <a:pt x="117652" y="762"/>
                  </a:lnTo>
                  <a:lnTo>
                    <a:pt x="1474431" y="762"/>
                  </a:lnTo>
                  <a:close/>
                </a:path>
                <a:path w="1592579" h="214629">
                  <a:moveTo>
                    <a:pt x="1476121" y="3810"/>
                  </a:moveTo>
                  <a:lnTo>
                    <a:pt x="1475689" y="3048"/>
                  </a:lnTo>
                  <a:lnTo>
                    <a:pt x="116395" y="3048"/>
                  </a:lnTo>
                  <a:lnTo>
                    <a:pt x="115976" y="3810"/>
                  </a:lnTo>
                  <a:lnTo>
                    <a:pt x="1476121" y="3810"/>
                  </a:lnTo>
                  <a:close/>
                </a:path>
                <a:path w="1592579" h="214629">
                  <a:moveTo>
                    <a:pt x="1477797" y="6858"/>
                  </a:moveTo>
                  <a:lnTo>
                    <a:pt x="1477378" y="6096"/>
                  </a:lnTo>
                  <a:lnTo>
                    <a:pt x="114719" y="6096"/>
                  </a:lnTo>
                  <a:lnTo>
                    <a:pt x="114287" y="6858"/>
                  </a:lnTo>
                  <a:lnTo>
                    <a:pt x="1477797" y="6858"/>
                  </a:lnTo>
                  <a:close/>
                </a:path>
                <a:path w="1592579" h="214629">
                  <a:moveTo>
                    <a:pt x="1479486" y="9906"/>
                  </a:moveTo>
                  <a:lnTo>
                    <a:pt x="1479067" y="9144"/>
                  </a:lnTo>
                  <a:lnTo>
                    <a:pt x="113030" y="9144"/>
                  </a:lnTo>
                  <a:lnTo>
                    <a:pt x="112610" y="9906"/>
                  </a:lnTo>
                  <a:lnTo>
                    <a:pt x="1479486" y="9906"/>
                  </a:lnTo>
                  <a:close/>
                </a:path>
                <a:path w="1592579" h="214629">
                  <a:moveTo>
                    <a:pt x="1481162" y="12954"/>
                  </a:moveTo>
                  <a:lnTo>
                    <a:pt x="1480743" y="12192"/>
                  </a:lnTo>
                  <a:lnTo>
                    <a:pt x="111353" y="12192"/>
                  </a:lnTo>
                  <a:lnTo>
                    <a:pt x="110934" y="12954"/>
                  </a:lnTo>
                  <a:lnTo>
                    <a:pt x="1481162" y="12954"/>
                  </a:lnTo>
                  <a:close/>
                </a:path>
                <a:path w="1592579" h="214629">
                  <a:moveTo>
                    <a:pt x="1482852" y="16002"/>
                  </a:moveTo>
                  <a:lnTo>
                    <a:pt x="1482432" y="15240"/>
                  </a:lnTo>
                  <a:lnTo>
                    <a:pt x="109677" y="15240"/>
                  </a:lnTo>
                  <a:lnTo>
                    <a:pt x="109245" y="16002"/>
                  </a:lnTo>
                  <a:lnTo>
                    <a:pt x="1482852" y="16002"/>
                  </a:lnTo>
                  <a:close/>
                </a:path>
                <a:path w="1592579" h="214629">
                  <a:moveTo>
                    <a:pt x="1484528" y="19062"/>
                  </a:moveTo>
                  <a:lnTo>
                    <a:pt x="1484109" y="18288"/>
                  </a:lnTo>
                  <a:lnTo>
                    <a:pt x="107988" y="18288"/>
                  </a:lnTo>
                  <a:lnTo>
                    <a:pt x="107569" y="19062"/>
                  </a:lnTo>
                  <a:lnTo>
                    <a:pt x="1484528" y="19062"/>
                  </a:lnTo>
                  <a:close/>
                </a:path>
                <a:path w="1592579" h="214629">
                  <a:moveTo>
                    <a:pt x="1486217" y="22098"/>
                  </a:moveTo>
                  <a:lnTo>
                    <a:pt x="1485798" y="21336"/>
                  </a:lnTo>
                  <a:lnTo>
                    <a:pt x="106311" y="21336"/>
                  </a:lnTo>
                  <a:lnTo>
                    <a:pt x="105892" y="22098"/>
                  </a:lnTo>
                  <a:lnTo>
                    <a:pt x="1486217" y="22098"/>
                  </a:lnTo>
                  <a:close/>
                </a:path>
                <a:path w="1592579" h="214629">
                  <a:moveTo>
                    <a:pt x="1487906" y="25146"/>
                  </a:moveTo>
                  <a:lnTo>
                    <a:pt x="1487474" y="24384"/>
                  </a:lnTo>
                  <a:lnTo>
                    <a:pt x="104635" y="24384"/>
                  </a:lnTo>
                  <a:lnTo>
                    <a:pt x="104203" y="25146"/>
                  </a:lnTo>
                  <a:lnTo>
                    <a:pt x="1487906" y="25146"/>
                  </a:lnTo>
                  <a:close/>
                </a:path>
                <a:path w="1592579" h="214629">
                  <a:moveTo>
                    <a:pt x="1489583" y="28194"/>
                  </a:moveTo>
                  <a:lnTo>
                    <a:pt x="1489163" y="27432"/>
                  </a:lnTo>
                  <a:lnTo>
                    <a:pt x="102946" y="27432"/>
                  </a:lnTo>
                  <a:lnTo>
                    <a:pt x="102527" y="28194"/>
                  </a:lnTo>
                  <a:lnTo>
                    <a:pt x="1489583" y="28194"/>
                  </a:lnTo>
                  <a:close/>
                </a:path>
                <a:path w="1592579" h="214629">
                  <a:moveTo>
                    <a:pt x="1491272" y="31242"/>
                  </a:moveTo>
                  <a:lnTo>
                    <a:pt x="1490853" y="30480"/>
                  </a:lnTo>
                  <a:lnTo>
                    <a:pt x="101269" y="30480"/>
                  </a:lnTo>
                  <a:lnTo>
                    <a:pt x="100850" y="31242"/>
                  </a:lnTo>
                  <a:lnTo>
                    <a:pt x="1491272" y="31242"/>
                  </a:lnTo>
                  <a:close/>
                </a:path>
                <a:path w="1592579" h="214629">
                  <a:moveTo>
                    <a:pt x="1492948" y="34290"/>
                  </a:moveTo>
                  <a:lnTo>
                    <a:pt x="1492529" y="33528"/>
                  </a:lnTo>
                  <a:lnTo>
                    <a:pt x="99580" y="33528"/>
                  </a:lnTo>
                  <a:lnTo>
                    <a:pt x="99161" y="34290"/>
                  </a:lnTo>
                  <a:lnTo>
                    <a:pt x="1492948" y="34290"/>
                  </a:lnTo>
                  <a:close/>
                </a:path>
                <a:path w="1592579" h="214629">
                  <a:moveTo>
                    <a:pt x="1494637" y="37338"/>
                  </a:moveTo>
                  <a:lnTo>
                    <a:pt x="1494218" y="36576"/>
                  </a:lnTo>
                  <a:lnTo>
                    <a:pt x="97904" y="36576"/>
                  </a:lnTo>
                  <a:lnTo>
                    <a:pt x="97485" y="37338"/>
                  </a:lnTo>
                  <a:lnTo>
                    <a:pt x="1494637" y="37338"/>
                  </a:lnTo>
                  <a:close/>
                </a:path>
                <a:path w="1592579" h="214629">
                  <a:moveTo>
                    <a:pt x="1496314" y="40386"/>
                  </a:moveTo>
                  <a:lnTo>
                    <a:pt x="1495894" y="39624"/>
                  </a:lnTo>
                  <a:lnTo>
                    <a:pt x="96227" y="39624"/>
                  </a:lnTo>
                  <a:lnTo>
                    <a:pt x="95808" y="40386"/>
                  </a:lnTo>
                  <a:lnTo>
                    <a:pt x="1496314" y="40386"/>
                  </a:lnTo>
                  <a:close/>
                </a:path>
                <a:path w="1592579" h="214629">
                  <a:moveTo>
                    <a:pt x="1498003" y="43434"/>
                  </a:moveTo>
                  <a:lnTo>
                    <a:pt x="1497584" y="42672"/>
                  </a:lnTo>
                  <a:lnTo>
                    <a:pt x="94538" y="42672"/>
                  </a:lnTo>
                  <a:lnTo>
                    <a:pt x="94119" y="43434"/>
                  </a:lnTo>
                  <a:lnTo>
                    <a:pt x="1498003" y="43434"/>
                  </a:lnTo>
                  <a:close/>
                </a:path>
                <a:path w="1592579" h="214629">
                  <a:moveTo>
                    <a:pt x="1499692" y="46482"/>
                  </a:moveTo>
                  <a:lnTo>
                    <a:pt x="1499260" y="45720"/>
                  </a:lnTo>
                  <a:lnTo>
                    <a:pt x="92862" y="45720"/>
                  </a:lnTo>
                  <a:lnTo>
                    <a:pt x="92443" y="46482"/>
                  </a:lnTo>
                  <a:lnTo>
                    <a:pt x="1499692" y="46482"/>
                  </a:lnTo>
                  <a:close/>
                </a:path>
                <a:path w="1592579" h="214629">
                  <a:moveTo>
                    <a:pt x="1501368" y="49530"/>
                  </a:moveTo>
                  <a:lnTo>
                    <a:pt x="1500949" y="48768"/>
                  </a:lnTo>
                  <a:lnTo>
                    <a:pt x="91186" y="48768"/>
                  </a:lnTo>
                  <a:lnTo>
                    <a:pt x="90766" y="49530"/>
                  </a:lnTo>
                  <a:lnTo>
                    <a:pt x="1501368" y="49530"/>
                  </a:lnTo>
                  <a:close/>
                </a:path>
                <a:path w="1592579" h="214629">
                  <a:moveTo>
                    <a:pt x="1503057" y="52578"/>
                  </a:moveTo>
                  <a:lnTo>
                    <a:pt x="1502638" y="51816"/>
                  </a:lnTo>
                  <a:lnTo>
                    <a:pt x="89496" y="51816"/>
                  </a:lnTo>
                  <a:lnTo>
                    <a:pt x="89077" y="52578"/>
                  </a:lnTo>
                  <a:lnTo>
                    <a:pt x="1503057" y="52578"/>
                  </a:lnTo>
                  <a:close/>
                </a:path>
                <a:path w="1592579" h="214629">
                  <a:moveTo>
                    <a:pt x="1504734" y="55626"/>
                  </a:moveTo>
                  <a:lnTo>
                    <a:pt x="1504315" y="54864"/>
                  </a:lnTo>
                  <a:lnTo>
                    <a:pt x="87820" y="54864"/>
                  </a:lnTo>
                  <a:lnTo>
                    <a:pt x="87401" y="55626"/>
                  </a:lnTo>
                  <a:lnTo>
                    <a:pt x="1504734" y="55626"/>
                  </a:lnTo>
                  <a:close/>
                </a:path>
                <a:path w="1592579" h="214629">
                  <a:moveTo>
                    <a:pt x="1506423" y="58674"/>
                  </a:moveTo>
                  <a:lnTo>
                    <a:pt x="1506004" y="57912"/>
                  </a:lnTo>
                  <a:lnTo>
                    <a:pt x="86144" y="57912"/>
                  </a:lnTo>
                  <a:lnTo>
                    <a:pt x="85725" y="58674"/>
                  </a:lnTo>
                  <a:lnTo>
                    <a:pt x="1506423" y="58674"/>
                  </a:lnTo>
                  <a:close/>
                </a:path>
                <a:path w="1592579" h="214629">
                  <a:moveTo>
                    <a:pt x="1508099" y="61722"/>
                  </a:moveTo>
                  <a:lnTo>
                    <a:pt x="1507680" y="60960"/>
                  </a:lnTo>
                  <a:lnTo>
                    <a:pt x="84455" y="60960"/>
                  </a:lnTo>
                  <a:lnTo>
                    <a:pt x="84035" y="61722"/>
                  </a:lnTo>
                  <a:lnTo>
                    <a:pt x="1508099" y="61722"/>
                  </a:lnTo>
                  <a:close/>
                </a:path>
                <a:path w="1592579" h="214629">
                  <a:moveTo>
                    <a:pt x="1509788" y="64770"/>
                  </a:moveTo>
                  <a:lnTo>
                    <a:pt x="1509369" y="64008"/>
                  </a:lnTo>
                  <a:lnTo>
                    <a:pt x="82778" y="64008"/>
                  </a:lnTo>
                  <a:lnTo>
                    <a:pt x="82359" y="64770"/>
                  </a:lnTo>
                  <a:lnTo>
                    <a:pt x="1509788" y="64770"/>
                  </a:lnTo>
                  <a:close/>
                </a:path>
                <a:path w="1592579" h="214629">
                  <a:moveTo>
                    <a:pt x="1511477" y="67818"/>
                  </a:moveTo>
                  <a:lnTo>
                    <a:pt x="1511046" y="67056"/>
                  </a:lnTo>
                  <a:lnTo>
                    <a:pt x="81102" y="67056"/>
                  </a:lnTo>
                  <a:lnTo>
                    <a:pt x="80683" y="67818"/>
                  </a:lnTo>
                  <a:lnTo>
                    <a:pt x="1511477" y="67818"/>
                  </a:lnTo>
                  <a:close/>
                </a:path>
                <a:path w="1592579" h="214629">
                  <a:moveTo>
                    <a:pt x="1513154" y="70866"/>
                  </a:moveTo>
                  <a:lnTo>
                    <a:pt x="1512735" y="70104"/>
                  </a:lnTo>
                  <a:lnTo>
                    <a:pt x="79413" y="70104"/>
                  </a:lnTo>
                  <a:lnTo>
                    <a:pt x="78994" y="70866"/>
                  </a:lnTo>
                  <a:lnTo>
                    <a:pt x="1513154" y="70866"/>
                  </a:lnTo>
                  <a:close/>
                </a:path>
                <a:path w="1592579" h="214629">
                  <a:moveTo>
                    <a:pt x="1514843" y="73914"/>
                  </a:moveTo>
                  <a:lnTo>
                    <a:pt x="1514424" y="73152"/>
                  </a:lnTo>
                  <a:lnTo>
                    <a:pt x="77736" y="73152"/>
                  </a:lnTo>
                  <a:lnTo>
                    <a:pt x="77317" y="73914"/>
                  </a:lnTo>
                  <a:lnTo>
                    <a:pt x="1514843" y="73914"/>
                  </a:lnTo>
                  <a:close/>
                </a:path>
                <a:path w="1592579" h="214629">
                  <a:moveTo>
                    <a:pt x="1516519" y="76962"/>
                  </a:moveTo>
                  <a:lnTo>
                    <a:pt x="1516100" y="76200"/>
                  </a:lnTo>
                  <a:lnTo>
                    <a:pt x="76060" y="76200"/>
                  </a:lnTo>
                  <a:lnTo>
                    <a:pt x="75641" y="76962"/>
                  </a:lnTo>
                  <a:lnTo>
                    <a:pt x="1516519" y="76962"/>
                  </a:lnTo>
                  <a:close/>
                </a:path>
                <a:path w="1592579" h="214629">
                  <a:moveTo>
                    <a:pt x="1518208" y="80010"/>
                  </a:moveTo>
                  <a:lnTo>
                    <a:pt x="1517789" y="79248"/>
                  </a:lnTo>
                  <a:lnTo>
                    <a:pt x="74371" y="79248"/>
                  </a:lnTo>
                  <a:lnTo>
                    <a:pt x="73952" y="80010"/>
                  </a:lnTo>
                  <a:lnTo>
                    <a:pt x="1518208" y="80010"/>
                  </a:lnTo>
                  <a:close/>
                </a:path>
                <a:path w="1592579" h="214629">
                  <a:moveTo>
                    <a:pt x="1519885" y="83058"/>
                  </a:moveTo>
                  <a:lnTo>
                    <a:pt x="1519466" y="82296"/>
                  </a:lnTo>
                  <a:lnTo>
                    <a:pt x="72694" y="82296"/>
                  </a:lnTo>
                  <a:lnTo>
                    <a:pt x="72275" y="83058"/>
                  </a:lnTo>
                  <a:lnTo>
                    <a:pt x="1519885" y="83058"/>
                  </a:lnTo>
                  <a:close/>
                </a:path>
                <a:path w="1592579" h="214629">
                  <a:moveTo>
                    <a:pt x="1521574" y="86106"/>
                  </a:moveTo>
                  <a:lnTo>
                    <a:pt x="1521155" y="85344"/>
                  </a:lnTo>
                  <a:lnTo>
                    <a:pt x="71018" y="85344"/>
                  </a:lnTo>
                  <a:lnTo>
                    <a:pt x="70599" y="86106"/>
                  </a:lnTo>
                  <a:lnTo>
                    <a:pt x="1521574" y="86106"/>
                  </a:lnTo>
                  <a:close/>
                </a:path>
                <a:path w="1592579" h="214629">
                  <a:moveTo>
                    <a:pt x="1523263" y="89154"/>
                  </a:moveTo>
                  <a:lnTo>
                    <a:pt x="1522831" y="88392"/>
                  </a:lnTo>
                  <a:lnTo>
                    <a:pt x="69329" y="88392"/>
                  </a:lnTo>
                  <a:lnTo>
                    <a:pt x="68910" y="89154"/>
                  </a:lnTo>
                  <a:lnTo>
                    <a:pt x="1523263" y="89154"/>
                  </a:lnTo>
                  <a:close/>
                </a:path>
                <a:path w="1592579" h="214629">
                  <a:moveTo>
                    <a:pt x="1524939" y="92202"/>
                  </a:moveTo>
                  <a:lnTo>
                    <a:pt x="1524520" y="91440"/>
                  </a:lnTo>
                  <a:lnTo>
                    <a:pt x="67652" y="91440"/>
                  </a:lnTo>
                  <a:lnTo>
                    <a:pt x="67233" y="92202"/>
                  </a:lnTo>
                  <a:lnTo>
                    <a:pt x="1524939" y="92202"/>
                  </a:lnTo>
                  <a:close/>
                </a:path>
                <a:path w="1592579" h="214629">
                  <a:moveTo>
                    <a:pt x="1526628" y="95262"/>
                  </a:moveTo>
                  <a:lnTo>
                    <a:pt x="1526209" y="94488"/>
                  </a:lnTo>
                  <a:lnTo>
                    <a:pt x="65976" y="94488"/>
                  </a:lnTo>
                  <a:lnTo>
                    <a:pt x="65557" y="95262"/>
                  </a:lnTo>
                  <a:lnTo>
                    <a:pt x="1526628" y="95262"/>
                  </a:lnTo>
                  <a:close/>
                </a:path>
                <a:path w="1592579" h="214629">
                  <a:moveTo>
                    <a:pt x="1528305" y="98298"/>
                  </a:moveTo>
                  <a:lnTo>
                    <a:pt x="1527886" y="97536"/>
                  </a:lnTo>
                  <a:lnTo>
                    <a:pt x="64287" y="97536"/>
                  </a:lnTo>
                  <a:lnTo>
                    <a:pt x="63868" y="98298"/>
                  </a:lnTo>
                  <a:lnTo>
                    <a:pt x="1528305" y="98298"/>
                  </a:lnTo>
                  <a:close/>
                </a:path>
                <a:path w="1592579" h="214629">
                  <a:moveTo>
                    <a:pt x="1529994" y="101346"/>
                  </a:moveTo>
                  <a:lnTo>
                    <a:pt x="1529575" y="100584"/>
                  </a:lnTo>
                  <a:lnTo>
                    <a:pt x="62611" y="100584"/>
                  </a:lnTo>
                  <a:lnTo>
                    <a:pt x="62191" y="101346"/>
                  </a:lnTo>
                  <a:lnTo>
                    <a:pt x="1529994" y="101346"/>
                  </a:lnTo>
                  <a:close/>
                </a:path>
                <a:path w="1592579" h="214629">
                  <a:moveTo>
                    <a:pt x="1531670" y="104394"/>
                  </a:moveTo>
                  <a:lnTo>
                    <a:pt x="1531251" y="103632"/>
                  </a:lnTo>
                  <a:lnTo>
                    <a:pt x="60934" y="103632"/>
                  </a:lnTo>
                  <a:lnTo>
                    <a:pt x="60515" y="104394"/>
                  </a:lnTo>
                  <a:lnTo>
                    <a:pt x="1531670" y="104394"/>
                  </a:lnTo>
                  <a:close/>
                </a:path>
                <a:path w="1592579" h="214629">
                  <a:moveTo>
                    <a:pt x="1533359" y="107442"/>
                  </a:moveTo>
                  <a:lnTo>
                    <a:pt x="1532940" y="106680"/>
                  </a:lnTo>
                  <a:lnTo>
                    <a:pt x="59245" y="106680"/>
                  </a:lnTo>
                  <a:lnTo>
                    <a:pt x="58826" y="107442"/>
                  </a:lnTo>
                  <a:lnTo>
                    <a:pt x="1533359" y="107442"/>
                  </a:lnTo>
                  <a:close/>
                </a:path>
                <a:path w="1592579" h="214629">
                  <a:moveTo>
                    <a:pt x="1535049" y="110490"/>
                  </a:moveTo>
                  <a:lnTo>
                    <a:pt x="1534617" y="109728"/>
                  </a:lnTo>
                  <a:lnTo>
                    <a:pt x="57569" y="109728"/>
                  </a:lnTo>
                  <a:lnTo>
                    <a:pt x="57150" y="110490"/>
                  </a:lnTo>
                  <a:lnTo>
                    <a:pt x="1535049" y="110490"/>
                  </a:lnTo>
                  <a:close/>
                </a:path>
                <a:path w="1592579" h="214629">
                  <a:moveTo>
                    <a:pt x="1536725" y="113538"/>
                  </a:moveTo>
                  <a:lnTo>
                    <a:pt x="1536306" y="112776"/>
                  </a:lnTo>
                  <a:lnTo>
                    <a:pt x="55892" y="112776"/>
                  </a:lnTo>
                  <a:lnTo>
                    <a:pt x="55460" y="113538"/>
                  </a:lnTo>
                  <a:lnTo>
                    <a:pt x="1536725" y="113538"/>
                  </a:lnTo>
                  <a:close/>
                </a:path>
                <a:path w="1592579" h="214629">
                  <a:moveTo>
                    <a:pt x="1538414" y="116586"/>
                  </a:moveTo>
                  <a:lnTo>
                    <a:pt x="1537995" y="115824"/>
                  </a:lnTo>
                  <a:lnTo>
                    <a:pt x="54203" y="115824"/>
                  </a:lnTo>
                  <a:lnTo>
                    <a:pt x="53784" y="116586"/>
                  </a:lnTo>
                  <a:lnTo>
                    <a:pt x="1538414" y="116586"/>
                  </a:lnTo>
                  <a:close/>
                </a:path>
                <a:path w="1592579" h="214629">
                  <a:moveTo>
                    <a:pt x="1540090" y="119634"/>
                  </a:moveTo>
                  <a:lnTo>
                    <a:pt x="1539671" y="118872"/>
                  </a:lnTo>
                  <a:lnTo>
                    <a:pt x="52527" y="118872"/>
                  </a:lnTo>
                  <a:lnTo>
                    <a:pt x="52108" y="119634"/>
                  </a:lnTo>
                  <a:lnTo>
                    <a:pt x="1540090" y="119634"/>
                  </a:lnTo>
                  <a:close/>
                </a:path>
                <a:path w="1592579" h="214629">
                  <a:moveTo>
                    <a:pt x="1541780" y="122682"/>
                  </a:moveTo>
                  <a:lnTo>
                    <a:pt x="1541360" y="121920"/>
                  </a:lnTo>
                  <a:lnTo>
                    <a:pt x="50850" y="121920"/>
                  </a:lnTo>
                  <a:lnTo>
                    <a:pt x="50419" y="122682"/>
                  </a:lnTo>
                  <a:lnTo>
                    <a:pt x="1541780" y="122682"/>
                  </a:lnTo>
                  <a:close/>
                </a:path>
                <a:path w="1592579" h="214629">
                  <a:moveTo>
                    <a:pt x="1543456" y="125730"/>
                  </a:moveTo>
                  <a:lnTo>
                    <a:pt x="1543037" y="124968"/>
                  </a:lnTo>
                  <a:lnTo>
                    <a:pt x="49161" y="124968"/>
                  </a:lnTo>
                  <a:lnTo>
                    <a:pt x="48742" y="125730"/>
                  </a:lnTo>
                  <a:lnTo>
                    <a:pt x="1543456" y="125730"/>
                  </a:lnTo>
                  <a:close/>
                </a:path>
                <a:path w="1592579" h="214629">
                  <a:moveTo>
                    <a:pt x="1545145" y="128778"/>
                  </a:moveTo>
                  <a:lnTo>
                    <a:pt x="1544726" y="128016"/>
                  </a:lnTo>
                  <a:lnTo>
                    <a:pt x="47485" y="128016"/>
                  </a:lnTo>
                  <a:lnTo>
                    <a:pt x="47066" y="128778"/>
                  </a:lnTo>
                  <a:lnTo>
                    <a:pt x="1545145" y="128778"/>
                  </a:lnTo>
                  <a:close/>
                </a:path>
                <a:path w="1592579" h="214629">
                  <a:moveTo>
                    <a:pt x="1546834" y="131826"/>
                  </a:moveTo>
                  <a:lnTo>
                    <a:pt x="1546402" y="131064"/>
                  </a:lnTo>
                  <a:lnTo>
                    <a:pt x="45808" y="131064"/>
                  </a:lnTo>
                  <a:lnTo>
                    <a:pt x="45377" y="131826"/>
                  </a:lnTo>
                  <a:lnTo>
                    <a:pt x="1546834" y="131826"/>
                  </a:lnTo>
                  <a:close/>
                </a:path>
                <a:path w="1592579" h="214629">
                  <a:moveTo>
                    <a:pt x="1548511" y="134874"/>
                  </a:moveTo>
                  <a:lnTo>
                    <a:pt x="1548091" y="134112"/>
                  </a:lnTo>
                  <a:lnTo>
                    <a:pt x="44119" y="134112"/>
                  </a:lnTo>
                  <a:lnTo>
                    <a:pt x="43700" y="134874"/>
                  </a:lnTo>
                  <a:lnTo>
                    <a:pt x="1548511" y="134874"/>
                  </a:lnTo>
                  <a:close/>
                </a:path>
                <a:path w="1592579" h="214629">
                  <a:moveTo>
                    <a:pt x="1550200" y="137922"/>
                  </a:moveTo>
                  <a:lnTo>
                    <a:pt x="1549781" y="137160"/>
                  </a:lnTo>
                  <a:lnTo>
                    <a:pt x="42443" y="137160"/>
                  </a:lnTo>
                  <a:lnTo>
                    <a:pt x="42024" y="137922"/>
                  </a:lnTo>
                  <a:lnTo>
                    <a:pt x="1550200" y="137922"/>
                  </a:lnTo>
                  <a:close/>
                </a:path>
                <a:path w="1592579" h="214629">
                  <a:moveTo>
                    <a:pt x="1551876" y="140970"/>
                  </a:moveTo>
                  <a:lnTo>
                    <a:pt x="1551457" y="140208"/>
                  </a:lnTo>
                  <a:lnTo>
                    <a:pt x="40754" y="140208"/>
                  </a:lnTo>
                  <a:lnTo>
                    <a:pt x="40335" y="140970"/>
                  </a:lnTo>
                  <a:lnTo>
                    <a:pt x="1551876" y="140970"/>
                  </a:lnTo>
                  <a:close/>
                </a:path>
                <a:path w="1592579" h="214629">
                  <a:moveTo>
                    <a:pt x="1553565" y="144018"/>
                  </a:moveTo>
                  <a:lnTo>
                    <a:pt x="1553146" y="143256"/>
                  </a:lnTo>
                  <a:lnTo>
                    <a:pt x="39077" y="143256"/>
                  </a:lnTo>
                  <a:lnTo>
                    <a:pt x="38658" y="144018"/>
                  </a:lnTo>
                  <a:lnTo>
                    <a:pt x="1553565" y="144018"/>
                  </a:lnTo>
                  <a:close/>
                </a:path>
                <a:path w="1592579" h="214629">
                  <a:moveTo>
                    <a:pt x="1555242" y="147066"/>
                  </a:moveTo>
                  <a:lnTo>
                    <a:pt x="1554822" y="146304"/>
                  </a:lnTo>
                  <a:lnTo>
                    <a:pt x="37401" y="146304"/>
                  </a:lnTo>
                  <a:lnTo>
                    <a:pt x="36982" y="147066"/>
                  </a:lnTo>
                  <a:lnTo>
                    <a:pt x="1555242" y="147066"/>
                  </a:lnTo>
                  <a:close/>
                </a:path>
                <a:path w="1592579" h="214629">
                  <a:moveTo>
                    <a:pt x="1556931" y="150114"/>
                  </a:moveTo>
                  <a:lnTo>
                    <a:pt x="1556512" y="149352"/>
                  </a:lnTo>
                  <a:lnTo>
                    <a:pt x="35712" y="149352"/>
                  </a:lnTo>
                  <a:lnTo>
                    <a:pt x="35293" y="150114"/>
                  </a:lnTo>
                  <a:lnTo>
                    <a:pt x="1556931" y="150114"/>
                  </a:lnTo>
                  <a:close/>
                </a:path>
                <a:path w="1592579" h="214629">
                  <a:moveTo>
                    <a:pt x="1558620" y="153162"/>
                  </a:moveTo>
                  <a:lnTo>
                    <a:pt x="1558188" y="152400"/>
                  </a:lnTo>
                  <a:lnTo>
                    <a:pt x="34036" y="152400"/>
                  </a:lnTo>
                  <a:lnTo>
                    <a:pt x="33616" y="153162"/>
                  </a:lnTo>
                  <a:lnTo>
                    <a:pt x="1558620" y="153162"/>
                  </a:lnTo>
                  <a:close/>
                </a:path>
                <a:path w="1592579" h="214629">
                  <a:moveTo>
                    <a:pt x="1560296" y="156210"/>
                  </a:moveTo>
                  <a:lnTo>
                    <a:pt x="1559877" y="155448"/>
                  </a:lnTo>
                  <a:lnTo>
                    <a:pt x="32359" y="155448"/>
                  </a:lnTo>
                  <a:lnTo>
                    <a:pt x="31940" y="156210"/>
                  </a:lnTo>
                  <a:lnTo>
                    <a:pt x="1560296" y="156210"/>
                  </a:lnTo>
                  <a:close/>
                </a:path>
                <a:path w="1592579" h="214629">
                  <a:moveTo>
                    <a:pt x="1561985" y="159258"/>
                  </a:moveTo>
                  <a:lnTo>
                    <a:pt x="1561566" y="158496"/>
                  </a:lnTo>
                  <a:lnTo>
                    <a:pt x="30670" y="158496"/>
                  </a:lnTo>
                  <a:lnTo>
                    <a:pt x="30251" y="159258"/>
                  </a:lnTo>
                  <a:lnTo>
                    <a:pt x="1561985" y="159258"/>
                  </a:lnTo>
                  <a:close/>
                </a:path>
                <a:path w="1592579" h="214629">
                  <a:moveTo>
                    <a:pt x="1563662" y="162306"/>
                  </a:moveTo>
                  <a:lnTo>
                    <a:pt x="1563243" y="161544"/>
                  </a:lnTo>
                  <a:lnTo>
                    <a:pt x="28994" y="161544"/>
                  </a:lnTo>
                  <a:lnTo>
                    <a:pt x="28575" y="162306"/>
                  </a:lnTo>
                  <a:lnTo>
                    <a:pt x="1563662" y="162306"/>
                  </a:lnTo>
                  <a:close/>
                </a:path>
                <a:path w="1592579" h="214629">
                  <a:moveTo>
                    <a:pt x="1565351" y="165354"/>
                  </a:moveTo>
                  <a:lnTo>
                    <a:pt x="1564932" y="164592"/>
                  </a:lnTo>
                  <a:lnTo>
                    <a:pt x="27317" y="164592"/>
                  </a:lnTo>
                  <a:lnTo>
                    <a:pt x="26898" y="165354"/>
                  </a:lnTo>
                  <a:lnTo>
                    <a:pt x="1565351" y="165354"/>
                  </a:lnTo>
                  <a:close/>
                </a:path>
                <a:path w="1592579" h="214629">
                  <a:moveTo>
                    <a:pt x="1567027" y="168402"/>
                  </a:moveTo>
                  <a:lnTo>
                    <a:pt x="1566608" y="167640"/>
                  </a:lnTo>
                  <a:lnTo>
                    <a:pt x="25628" y="167640"/>
                  </a:lnTo>
                  <a:lnTo>
                    <a:pt x="25209" y="168402"/>
                  </a:lnTo>
                  <a:lnTo>
                    <a:pt x="1567027" y="168402"/>
                  </a:lnTo>
                  <a:close/>
                </a:path>
                <a:path w="1592579" h="214629">
                  <a:moveTo>
                    <a:pt x="1568716" y="171462"/>
                  </a:moveTo>
                  <a:lnTo>
                    <a:pt x="1568297" y="170688"/>
                  </a:lnTo>
                  <a:lnTo>
                    <a:pt x="23952" y="170688"/>
                  </a:lnTo>
                  <a:lnTo>
                    <a:pt x="23533" y="171462"/>
                  </a:lnTo>
                  <a:lnTo>
                    <a:pt x="1568716" y="171462"/>
                  </a:lnTo>
                  <a:close/>
                </a:path>
                <a:path w="1592579" h="214629">
                  <a:moveTo>
                    <a:pt x="1570405" y="174498"/>
                  </a:moveTo>
                  <a:lnTo>
                    <a:pt x="1569974" y="173736"/>
                  </a:lnTo>
                  <a:lnTo>
                    <a:pt x="22275" y="173736"/>
                  </a:lnTo>
                  <a:lnTo>
                    <a:pt x="21856" y="174498"/>
                  </a:lnTo>
                  <a:lnTo>
                    <a:pt x="1570405" y="174498"/>
                  </a:lnTo>
                  <a:close/>
                </a:path>
                <a:path w="1592579" h="214629">
                  <a:moveTo>
                    <a:pt x="1572082" y="177546"/>
                  </a:moveTo>
                  <a:lnTo>
                    <a:pt x="1571663" y="176784"/>
                  </a:lnTo>
                  <a:lnTo>
                    <a:pt x="20586" y="176784"/>
                  </a:lnTo>
                  <a:lnTo>
                    <a:pt x="20167" y="177546"/>
                  </a:lnTo>
                  <a:lnTo>
                    <a:pt x="1572082" y="177546"/>
                  </a:lnTo>
                  <a:close/>
                </a:path>
                <a:path w="1592579" h="214629">
                  <a:moveTo>
                    <a:pt x="1573771" y="180594"/>
                  </a:moveTo>
                  <a:lnTo>
                    <a:pt x="1573352" y="179832"/>
                  </a:lnTo>
                  <a:lnTo>
                    <a:pt x="18910" y="179832"/>
                  </a:lnTo>
                  <a:lnTo>
                    <a:pt x="18491" y="180594"/>
                  </a:lnTo>
                  <a:lnTo>
                    <a:pt x="1573771" y="180594"/>
                  </a:lnTo>
                  <a:close/>
                </a:path>
                <a:path w="1592579" h="214629">
                  <a:moveTo>
                    <a:pt x="1575447" y="183642"/>
                  </a:moveTo>
                  <a:lnTo>
                    <a:pt x="1575028" y="182880"/>
                  </a:lnTo>
                  <a:lnTo>
                    <a:pt x="17233" y="182880"/>
                  </a:lnTo>
                  <a:lnTo>
                    <a:pt x="16814" y="183642"/>
                  </a:lnTo>
                  <a:lnTo>
                    <a:pt x="1575447" y="183642"/>
                  </a:lnTo>
                  <a:close/>
                </a:path>
                <a:path w="1592579" h="214629">
                  <a:moveTo>
                    <a:pt x="1577136" y="186690"/>
                  </a:moveTo>
                  <a:lnTo>
                    <a:pt x="1576717" y="185928"/>
                  </a:lnTo>
                  <a:lnTo>
                    <a:pt x="15544" y="185928"/>
                  </a:lnTo>
                  <a:lnTo>
                    <a:pt x="15125" y="186690"/>
                  </a:lnTo>
                  <a:lnTo>
                    <a:pt x="1577136" y="186690"/>
                  </a:lnTo>
                  <a:close/>
                </a:path>
                <a:path w="1592579" h="214629">
                  <a:moveTo>
                    <a:pt x="1578813" y="189738"/>
                  </a:moveTo>
                  <a:lnTo>
                    <a:pt x="1578394" y="188976"/>
                  </a:lnTo>
                  <a:lnTo>
                    <a:pt x="13868" y="188976"/>
                  </a:lnTo>
                  <a:lnTo>
                    <a:pt x="13449" y="189738"/>
                  </a:lnTo>
                  <a:lnTo>
                    <a:pt x="1578813" y="189738"/>
                  </a:lnTo>
                  <a:close/>
                </a:path>
                <a:path w="1592579" h="214629">
                  <a:moveTo>
                    <a:pt x="1580502" y="192786"/>
                  </a:moveTo>
                  <a:lnTo>
                    <a:pt x="1580083" y="192024"/>
                  </a:lnTo>
                  <a:lnTo>
                    <a:pt x="12192" y="192024"/>
                  </a:lnTo>
                  <a:lnTo>
                    <a:pt x="11772" y="192786"/>
                  </a:lnTo>
                  <a:lnTo>
                    <a:pt x="1580502" y="192786"/>
                  </a:lnTo>
                  <a:close/>
                </a:path>
                <a:path w="1592579" h="214629">
                  <a:moveTo>
                    <a:pt x="1582191" y="195834"/>
                  </a:moveTo>
                  <a:lnTo>
                    <a:pt x="1581759" y="195072"/>
                  </a:lnTo>
                  <a:lnTo>
                    <a:pt x="10502" y="195072"/>
                  </a:lnTo>
                  <a:lnTo>
                    <a:pt x="10083" y="195834"/>
                  </a:lnTo>
                  <a:lnTo>
                    <a:pt x="1582191" y="195834"/>
                  </a:lnTo>
                  <a:close/>
                </a:path>
                <a:path w="1592579" h="214629">
                  <a:moveTo>
                    <a:pt x="1583867" y="198882"/>
                  </a:moveTo>
                  <a:lnTo>
                    <a:pt x="1583448" y="198120"/>
                  </a:lnTo>
                  <a:lnTo>
                    <a:pt x="8826" y="198120"/>
                  </a:lnTo>
                  <a:lnTo>
                    <a:pt x="8407" y="198882"/>
                  </a:lnTo>
                  <a:lnTo>
                    <a:pt x="1583867" y="198882"/>
                  </a:lnTo>
                  <a:close/>
                </a:path>
                <a:path w="1592579" h="214629">
                  <a:moveTo>
                    <a:pt x="1585556" y="201930"/>
                  </a:moveTo>
                  <a:lnTo>
                    <a:pt x="1585137" y="201168"/>
                  </a:lnTo>
                  <a:lnTo>
                    <a:pt x="7150" y="201168"/>
                  </a:lnTo>
                  <a:lnTo>
                    <a:pt x="6731" y="201930"/>
                  </a:lnTo>
                  <a:lnTo>
                    <a:pt x="1585556" y="201930"/>
                  </a:lnTo>
                  <a:close/>
                </a:path>
                <a:path w="1592579" h="214629">
                  <a:moveTo>
                    <a:pt x="1587233" y="204978"/>
                  </a:moveTo>
                  <a:lnTo>
                    <a:pt x="1586814" y="204216"/>
                  </a:lnTo>
                  <a:lnTo>
                    <a:pt x="5461" y="204216"/>
                  </a:lnTo>
                  <a:lnTo>
                    <a:pt x="5041" y="204978"/>
                  </a:lnTo>
                  <a:lnTo>
                    <a:pt x="1587233" y="204978"/>
                  </a:lnTo>
                  <a:close/>
                </a:path>
                <a:path w="1592579" h="214629">
                  <a:moveTo>
                    <a:pt x="1588922" y="208026"/>
                  </a:moveTo>
                  <a:lnTo>
                    <a:pt x="1588503" y="207264"/>
                  </a:lnTo>
                  <a:lnTo>
                    <a:pt x="3784" y="207264"/>
                  </a:lnTo>
                  <a:lnTo>
                    <a:pt x="3365" y="208026"/>
                  </a:lnTo>
                  <a:lnTo>
                    <a:pt x="1588922" y="208026"/>
                  </a:lnTo>
                  <a:close/>
                </a:path>
                <a:path w="1592579" h="214629">
                  <a:moveTo>
                    <a:pt x="1590598" y="211074"/>
                  </a:moveTo>
                  <a:lnTo>
                    <a:pt x="1590179" y="210312"/>
                  </a:lnTo>
                  <a:lnTo>
                    <a:pt x="2108" y="210312"/>
                  </a:lnTo>
                  <a:lnTo>
                    <a:pt x="1689" y="211074"/>
                  </a:lnTo>
                  <a:lnTo>
                    <a:pt x="1590598" y="211074"/>
                  </a:lnTo>
                  <a:close/>
                </a:path>
                <a:path w="1592579" h="214629">
                  <a:moveTo>
                    <a:pt x="1592287" y="214122"/>
                  </a:moveTo>
                  <a:lnTo>
                    <a:pt x="1591868" y="213360"/>
                  </a:lnTo>
                  <a:lnTo>
                    <a:pt x="419" y="213360"/>
                  </a:lnTo>
                  <a:lnTo>
                    <a:pt x="0" y="214122"/>
                  </a:lnTo>
                  <a:lnTo>
                    <a:pt x="1592287" y="2141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15019" y="5138166"/>
              <a:ext cx="1765300" cy="214629"/>
            </a:xfrm>
            <a:custGeom>
              <a:avLst/>
              <a:gdLst/>
              <a:ahLst/>
              <a:cxnLst/>
              <a:rect l="l" t="t" r="r" b="b"/>
              <a:pathLst>
                <a:path w="1765300" h="214629">
                  <a:moveTo>
                    <a:pt x="1678419" y="762"/>
                  </a:moveTo>
                  <a:lnTo>
                    <a:pt x="1678000" y="0"/>
                  </a:lnTo>
                  <a:lnTo>
                    <a:pt x="86550" y="0"/>
                  </a:lnTo>
                  <a:lnTo>
                    <a:pt x="86131" y="762"/>
                  </a:lnTo>
                  <a:lnTo>
                    <a:pt x="1678419" y="762"/>
                  </a:lnTo>
                  <a:close/>
                </a:path>
                <a:path w="1765300" h="214629">
                  <a:moveTo>
                    <a:pt x="1680108" y="3810"/>
                  </a:moveTo>
                  <a:lnTo>
                    <a:pt x="1679676" y="3048"/>
                  </a:lnTo>
                  <a:lnTo>
                    <a:pt x="84874" y="3048"/>
                  </a:lnTo>
                  <a:lnTo>
                    <a:pt x="84455" y="3810"/>
                  </a:lnTo>
                  <a:lnTo>
                    <a:pt x="1680108" y="3810"/>
                  </a:lnTo>
                  <a:close/>
                </a:path>
                <a:path w="1765300" h="214629">
                  <a:moveTo>
                    <a:pt x="1681784" y="6858"/>
                  </a:moveTo>
                  <a:lnTo>
                    <a:pt x="1681365" y="6096"/>
                  </a:lnTo>
                  <a:lnTo>
                    <a:pt x="83197" y="6096"/>
                  </a:lnTo>
                  <a:lnTo>
                    <a:pt x="82765" y="6858"/>
                  </a:lnTo>
                  <a:lnTo>
                    <a:pt x="1681784" y="6858"/>
                  </a:lnTo>
                  <a:close/>
                </a:path>
                <a:path w="1765300" h="214629">
                  <a:moveTo>
                    <a:pt x="1683473" y="9906"/>
                  </a:moveTo>
                  <a:lnTo>
                    <a:pt x="1683054" y="9144"/>
                  </a:lnTo>
                  <a:lnTo>
                    <a:pt x="81508" y="9144"/>
                  </a:lnTo>
                  <a:lnTo>
                    <a:pt x="81089" y="9906"/>
                  </a:lnTo>
                  <a:lnTo>
                    <a:pt x="1683473" y="9906"/>
                  </a:lnTo>
                  <a:close/>
                </a:path>
                <a:path w="1765300" h="214629">
                  <a:moveTo>
                    <a:pt x="1685150" y="12954"/>
                  </a:moveTo>
                  <a:lnTo>
                    <a:pt x="1684731" y="12192"/>
                  </a:lnTo>
                  <a:lnTo>
                    <a:pt x="79832" y="12192"/>
                  </a:lnTo>
                  <a:lnTo>
                    <a:pt x="79413" y="12954"/>
                  </a:lnTo>
                  <a:lnTo>
                    <a:pt x="1685150" y="12954"/>
                  </a:lnTo>
                  <a:close/>
                </a:path>
                <a:path w="1765300" h="214629">
                  <a:moveTo>
                    <a:pt x="1686839" y="16002"/>
                  </a:moveTo>
                  <a:lnTo>
                    <a:pt x="1686420" y="15240"/>
                  </a:lnTo>
                  <a:lnTo>
                    <a:pt x="78155" y="15240"/>
                  </a:lnTo>
                  <a:lnTo>
                    <a:pt x="77724" y="16002"/>
                  </a:lnTo>
                  <a:lnTo>
                    <a:pt x="1686839" y="16002"/>
                  </a:lnTo>
                  <a:close/>
                </a:path>
                <a:path w="1765300" h="214629">
                  <a:moveTo>
                    <a:pt x="1688515" y="19050"/>
                  </a:moveTo>
                  <a:lnTo>
                    <a:pt x="1688096" y="18288"/>
                  </a:lnTo>
                  <a:lnTo>
                    <a:pt x="76466" y="18288"/>
                  </a:lnTo>
                  <a:lnTo>
                    <a:pt x="76047" y="19050"/>
                  </a:lnTo>
                  <a:lnTo>
                    <a:pt x="1688515" y="19050"/>
                  </a:lnTo>
                  <a:close/>
                </a:path>
                <a:path w="1765300" h="214629">
                  <a:moveTo>
                    <a:pt x="1690204" y="22098"/>
                  </a:moveTo>
                  <a:lnTo>
                    <a:pt x="1689785" y="21336"/>
                  </a:lnTo>
                  <a:lnTo>
                    <a:pt x="74790" y="21336"/>
                  </a:lnTo>
                  <a:lnTo>
                    <a:pt x="74371" y="22098"/>
                  </a:lnTo>
                  <a:lnTo>
                    <a:pt x="1690204" y="22098"/>
                  </a:lnTo>
                  <a:close/>
                </a:path>
                <a:path w="1765300" h="214629">
                  <a:moveTo>
                    <a:pt x="1691894" y="25146"/>
                  </a:moveTo>
                  <a:lnTo>
                    <a:pt x="1691462" y="24384"/>
                  </a:lnTo>
                  <a:lnTo>
                    <a:pt x="73113" y="24384"/>
                  </a:lnTo>
                  <a:lnTo>
                    <a:pt x="72682" y="25146"/>
                  </a:lnTo>
                  <a:lnTo>
                    <a:pt x="1691894" y="25146"/>
                  </a:lnTo>
                  <a:close/>
                </a:path>
                <a:path w="1765300" h="214629">
                  <a:moveTo>
                    <a:pt x="1693570" y="28194"/>
                  </a:moveTo>
                  <a:lnTo>
                    <a:pt x="1693151" y="27432"/>
                  </a:lnTo>
                  <a:lnTo>
                    <a:pt x="71424" y="27432"/>
                  </a:lnTo>
                  <a:lnTo>
                    <a:pt x="71005" y="28194"/>
                  </a:lnTo>
                  <a:lnTo>
                    <a:pt x="1693570" y="28194"/>
                  </a:lnTo>
                  <a:close/>
                </a:path>
                <a:path w="1765300" h="214629">
                  <a:moveTo>
                    <a:pt x="1695259" y="31242"/>
                  </a:moveTo>
                  <a:lnTo>
                    <a:pt x="1694840" y="30480"/>
                  </a:lnTo>
                  <a:lnTo>
                    <a:pt x="69748" y="30480"/>
                  </a:lnTo>
                  <a:lnTo>
                    <a:pt x="69329" y="31242"/>
                  </a:lnTo>
                  <a:lnTo>
                    <a:pt x="1695259" y="31242"/>
                  </a:lnTo>
                  <a:close/>
                </a:path>
                <a:path w="1765300" h="214629">
                  <a:moveTo>
                    <a:pt x="1696935" y="34302"/>
                  </a:moveTo>
                  <a:lnTo>
                    <a:pt x="1696516" y="33528"/>
                  </a:lnTo>
                  <a:lnTo>
                    <a:pt x="68059" y="33528"/>
                  </a:lnTo>
                  <a:lnTo>
                    <a:pt x="67640" y="34302"/>
                  </a:lnTo>
                  <a:lnTo>
                    <a:pt x="1696935" y="34302"/>
                  </a:lnTo>
                  <a:close/>
                </a:path>
                <a:path w="1765300" h="214629">
                  <a:moveTo>
                    <a:pt x="1698625" y="37338"/>
                  </a:moveTo>
                  <a:lnTo>
                    <a:pt x="1698205" y="36576"/>
                  </a:lnTo>
                  <a:lnTo>
                    <a:pt x="66382" y="36576"/>
                  </a:lnTo>
                  <a:lnTo>
                    <a:pt x="65963" y="37338"/>
                  </a:lnTo>
                  <a:lnTo>
                    <a:pt x="1698625" y="37338"/>
                  </a:lnTo>
                  <a:close/>
                </a:path>
                <a:path w="1765300" h="214629">
                  <a:moveTo>
                    <a:pt x="1700301" y="40386"/>
                  </a:moveTo>
                  <a:lnTo>
                    <a:pt x="1699882" y="39624"/>
                  </a:lnTo>
                  <a:lnTo>
                    <a:pt x="64706" y="39624"/>
                  </a:lnTo>
                  <a:lnTo>
                    <a:pt x="64287" y="40386"/>
                  </a:lnTo>
                  <a:lnTo>
                    <a:pt x="1700301" y="40386"/>
                  </a:lnTo>
                  <a:close/>
                </a:path>
                <a:path w="1765300" h="214629">
                  <a:moveTo>
                    <a:pt x="1701990" y="43434"/>
                  </a:moveTo>
                  <a:lnTo>
                    <a:pt x="1701571" y="42672"/>
                  </a:lnTo>
                  <a:lnTo>
                    <a:pt x="63017" y="42672"/>
                  </a:lnTo>
                  <a:lnTo>
                    <a:pt x="62598" y="43434"/>
                  </a:lnTo>
                  <a:lnTo>
                    <a:pt x="1701990" y="43434"/>
                  </a:lnTo>
                  <a:close/>
                </a:path>
                <a:path w="1765300" h="214629">
                  <a:moveTo>
                    <a:pt x="1703679" y="46482"/>
                  </a:moveTo>
                  <a:lnTo>
                    <a:pt x="1703247" y="45720"/>
                  </a:lnTo>
                  <a:lnTo>
                    <a:pt x="61341" y="45720"/>
                  </a:lnTo>
                  <a:lnTo>
                    <a:pt x="60921" y="46482"/>
                  </a:lnTo>
                  <a:lnTo>
                    <a:pt x="1703679" y="46482"/>
                  </a:lnTo>
                  <a:close/>
                </a:path>
                <a:path w="1765300" h="214629">
                  <a:moveTo>
                    <a:pt x="1705356" y="49530"/>
                  </a:moveTo>
                  <a:lnTo>
                    <a:pt x="1704936" y="48768"/>
                  </a:lnTo>
                  <a:lnTo>
                    <a:pt x="59664" y="48768"/>
                  </a:lnTo>
                  <a:lnTo>
                    <a:pt x="59245" y="49530"/>
                  </a:lnTo>
                  <a:lnTo>
                    <a:pt x="1705356" y="49530"/>
                  </a:lnTo>
                  <a:close/>
                </a:path>
                <a:path w="1765300" h="214629">
                  <a:moveTo>
                    <a:pt x="1707045" y="52578"/>
                  </a:moveTo>
                  <a:lnTo>
                    <a:pt x="1706626" y="51816"/>
                  </a:lnTo>
                  <a:lnTo>
                    <a:pt x="57975" y="51816"/>
                  </a:lnTo>
                  <a:lnTo>
                    <a:pt x="57556" y="52578"/>
                  </a:lnTo>
                  <a:lnTo>
                    <a:pt x="1707045" y="52578"/>
                  </a:lnTo>
                  <a:close/>
                </a:path>
                <a:path w="1765300" h="214629">
                  <a:moveTo>
                    <a:pt x="1708721" y="55626"/>
                  </a:moveTo>
                  <a:lnTo>
                    <a:pt x="1708302" y="54864"/>
                  </a:lnTo>
                  <a:lnTo>
                    <a:pt x="56299" y="54864"/>
                  </a:lnTo>
                  <a:lnTo>
                    <a:pt x="55880" y="55626"/>
                  </a:lnTo>
                  <a:lnTo>
                    <a:pt x="1708721" y="55626"/>
                  </a:lnTo>
                  <a:close/>
                </a:path>
                <a:path w="1765300" h="214629">
                  <a:moveTo>
                    <a:pt x="1710410" y="58674"/>
                  </a:moveTo>
                  <a:lnTo>
                    <a:pt x="1709991" y="57912"/>
                  </a:lnTo>
                  <a:lnTo>
                    <a:pt x="54622" y="57912"/>
                  </a:lnTo>
                  <a:lnTo>
                    <a:pt x="54203" y="58674"/>
                  </a:lnTo>
                  <a:lnTo>
                    <a:pt x="1710410" y="58674"/>
                  </a:lnTo>
                  <a:close/>
                </a:path>
                <a:path w="1765300" h="214629">
                  <a:moveTo>
                    <a:pt x="1712087" y="61722"/>
                  </a:moveTo>
                  <a:lnTo>
                    <a:pt x="1711667" y="60960"/>
                  </a:lnTo>
                  <a:lnTo>
                    <a:pt x="52933" y="60960"/>
                  </a:lnTo>
                  <a:lnTo>
                    <a:pt x="52514" y="61722"/>
                  </a:lnTo>
                  <a:lnTo>
                    <a:pt x="1712087" y="61722"/>
                  </a:lnTo>
                  <a:close/>
                </a:path>
                <a:path w="1765300" h="214629">
                  <a:moveTo>
                    <a:pt x="1713776" y="64770"/>
                  </a:moveTo>
                  <a:lnTo>
                    <a:pt x="1713357" y="64008"/>
                  </a:lnTo>
                  <a:lnTo>
                    <a:pt x="51257" y="64008"/>
                  </a:lnTo>
                  <a:lnTo>
                    <a:pt x="50838" y="64770"/>
                  </a:lnTo>
                  <a:lnTo>
                    <a:pt x="1713776" y="64770"/>
                  </a:lnTo>
                  <a:close/>
                </a:path>
                <a:path w="1765300" h="214629">
                  <a:moveTo>
                    <a:pt x="1715465" y="67818"/>
                  </a:moveTo>
                  <a:lnTo>
                    <a:pt x="1715033" y="67056"/>
                  </a:lnTo>
                  <a:lnTo>
                    <a:pt x="49580" y="67056"/>
                  </a:lnTo>
                  <a:lnTo>
                    <a:pt x="49161" y="67818"/>
                  </a:lnTo>
                  <a:lnTo>
                    <a:pt x="1715465" y="67818"/>
                  </a:lnTo>
                  <a:close/>
                </a:path>
                <a:path w="1765300" h="214629">
                  <a:moveTo>
                    <a:pt x="1717141" y="70866"/>
                  </a:moveTo>
                  <a:lnTo>
                    <a:pt x="1716722" y="70104"/>
                  </a:lnTo>
                  <a:lnTo>
                    <a:pt x="47891" y="70104"/>
                  </a:lnTo>
                  <a:lnTo>
                    <a:pt x="47472" y="70866"/>
                  </a:lnTo>
                  <a:lnTo>
                    <a:pt x="1717141" y="70866"/>
                  </a:lnTo>
                  <a:close/>
                </a:path>
                <a:path w="1765300" h="214629">
                  <a:moveTo>
                    <a:pt x="1718830" y="73914"/>
                  </a:moveTo>
                  <a:lnTo>
                    <a:pt x="1718411" y="73152"/>
                  </a:lnTo>
                  <a:lnTo>
                    <a:pt x="46215" y="73152"/>
                  </a:lnTo>
                  <a:lnTo>
                    <a:pt x="45796" y="73914"/>
                  </a:lnTo>
                  <a:lnTo>
                    <a:pt x="1718830" y="73914"/>
                  </a:lnTo>
                  <a:close/>
                </a:path>
                <a:path w="1765300" h="214629">
                  <a:moveTo>
                    <a:pt x="1720507" y="76962"/>
                  </a:moveTo>
                  <a:lnTo>
                    <a:pt x="1720088" y="76200"/>
                  </a:lnTo>
                  <a:lnTo>
                    <a:pt x="44538" y="76200"/>
                  </a:lnTo>
                  <a:lnTo>
                    <a:pt x="44119" y="76962"/>
                  </a:lnTo>
                  <a:lnTo>
                    <a:pt x="1720507" y="76962"/>
                  </a:lnTo>
                  <a:close/>
                </a:path>
                <a:path w="1765300" h="214629">
                  <a:moveTo>
                    <a:pt x="1722196" y="80010"/>
                  </a:moveTo>
                  <a:lnTo>
                    <a:pt x="1721777" y="79248"/>
                  </a:lnTo>
                  <a:lnTo>
                    <a:pt x="42849" y="79248"/>
                  </a:lnTo>
                  <a:lnTo>
                    <a:pt x="42430" y="80010"/>
                  </a:lnTo>
                  <a:lnTo>
                    <a:pt x="1722196" y="80010"/>
                  </a:lnTo>
                  <a:close/>
                </a:path>
                <a:path w="1765300" h="214629">
                  <a:moveTo>
                    <a:pt x="1723872" y="83058"/>
                  </a:moveTo>
                  <a:lnTo>
                    <a:pt x="1723453" y="82296"/>
                  </a:lnTo>
                  <a:lnTo>
                    <a:pt x="41173" y="82296"/>
                  </a:lnTo>
                  <a:lnTo>
                    <a:pt x="40754" y="83058"/>
                  </a:lnTo>
                  <a:lnTo>
                    <a:pt x="1723872" y="83058"/>
                  </a:lnTo>
                  <a:close/>
                </a:path>
                <a:path w="1765300" h="214629">
                  <a:moveTo>
                    <a:pt x="1725561" y="86106"/>
                  </a:moveTo>
                  <a:lnTo>
                    <a:pt x="1725142" y="85344"/>
                  </a:lnTo>
                  <a:lnTo>
                    <a:pt x="39497" y="85344"/>
                  </a:lnTo>
                  <a:lnTo>
                    <a:pt x="39077" y="86106"/>
                  </a:lnTo>
                  <a:lnTo>
                    <a:pt x="1725561" y="86106"/>
                  </a:lnTo>
                  <a:close/>
                </a:path>
                <a:path w="1765300" h="214629">
                  <a:moveTo>
                    <a:pt x="1727250" y="89154"/>
                  </a:moveTo>
                  <a:lnTo>
                    <a:pt x="1726819" y="88392"/>
                  </a:lnTo>
                  <a:lnTo>
                    <a:pt x="37807" y="88392"/>
                  </a:lnTo>
                  <a:lnTo>
                    <a:pt x="37388" y="89154"/>
                  </a:lnTo>
                  <a:lnTo>
                    <a:pt x="1727250" y="89154"/>
                  </a:lnTo>
                  <a:close/>
                </a:path>
                <a:path w="1765300" h="214629">
                  <a:moveTo>
                    <a:pt x="1728927" y="92202"/>
                  </a:moveTo>
                  <a:lnTo>
                    <a:pt x="1728508" y="91440"/>
                  </a:lnTo>
                  <a:lnTo>
                    <a:pt x="36131" y="91440"/>
                  </a:lnTo>
                  <a:lnTo>
                    <a:pt x="35712" y="92202"/>
                  </a:lnTo>
                  <a:lnTo>
                    <a:pt x="1728927" y="92202"/>
                  </a:lnTo>
                  <a:close/>
                </a:path>
                <a:path w="1765300" h="214629">
                  <a:moveTo>
                    <a:pt x="1730616" y="95250"/>
                  </a:moveTo>
                  <a:lnTo>
                    <a:pt x="1730197" y="94488"/>
                  </a:lnTo>
                  <a:lnTo>
                    <a:pt x="34455" y="94488"/>
                  </a:lnTo>
                  <a:lnTo>
                    <a:pt x="34036" y="95250"/>
                  </a:lnTo>
                  <a:lnTo>
                    <a:pt x="1730616" y="95250"/>
                  </a:lnTo>
                  <a:close/>
                </a:path>
                <a:path w="1765300" h="214629">
                  <a:moveTo>
                    <a:pt x="1732292" y="98298"/>
                  </a:moveTo>
                  <a:lnTo>
                    <a:pt x="1731873" y="97536"/>
                  </a:lnTo>
                  <a:lnTo>
                    <a:pt x="32766" y="97536"/>
                  </a:lnTo>
                  <a:lnTo>
                    <a:pt x="32346" y="98298"/>
                  </a:lnTo>
                  <a:lnTo>
                    <a:pt x="1732292" y="98298"/>
                  </a:lnTo>
                  <a:close/>
                </a:path>
                <a:path w="1765300" h="214629">
                  <a:moveTo>
                    <a:pt x="1733981" y="101346"/>
                  </a:moveTo>
                  <a:lnTo>
                    <a:pt x="1733562" y="100584"/>
                  </a:lnTo>
                  <a:lnTo>
                    <a:pt x="31089" y="100584"/>
                  </a:lnTo>
                  <a:lnTo>
                    <a:pt x="30670" y="101346"/>
                  </a:lnTo>
                  <a:lnTo>
                    <a:pt x="1733981" y="101346"/>
                  </a:lnTo>
                  <a:close/>
                </a:path>
                <a:path w="1765300" h="214629">
                  <a:moveTo>
                    <a:pt x="1734400" y="213360"/>
                  </a:moveTo>
                  <a:lnTo>
                    <a:pt x="30251" y="213360"/>
                  </a:lnTo>
                  <a:lnTo>
                    <a:pt x="30670" y="214122"/>
                  </a:lnTo>
                  <a:lnTo>
                    <a:pt x="1733981" y="214122"/>
                  </a:lnTo>
                  <a:lnTo>
                    <a:pt x="1734400" y="213360"/>
                  </a:lnTo>
                  <a:close/>
                </a:path>
                <a:path w="1765300" h="214629">
                  <a:moveTo>
                    <a:pt x="1735658" y="104394"/>
                  </a:moveTo>
                  <a:lnTo>
                    <a:pt x="1735239" y="103632"/>
                  </a:lnTo>
                  <a:lnTo>
                    <a:pt x="29413" y="103632"/>
                  </a:lnTo>
                  <a:lnTo>
                    <a:pt x="28994" y="104394"/>
                  </a:lnTo>
                  <a:lnTo>
                    <a:pt x="1735658" y="104394"/>
                  </a:lnTo>
                  <a:close/>
                </a:path>
                <a:path w="1765300" h="214629">
                  <a:moveTo>
                    <a:pt x="1736090" y="210312"/>
                  </a:moveTo>
                  <a:lnTo>
                    <a:pt x="28562" y="210312"/>
                  </a:lnTo>
                  <a:lnTo>
                    <a:pt x="28994" y="211074"/>
                  </a:lnTo>
                  <a:lnTo>
                    <a:pt x="1735658" y="211074"/>
                  </a:lnTo>
                  <a:lnTo>
                    <a:pt x="1736090" y="210312"/>
                  </a:lnTo>
                  <a:close/>
                </a:path>
                <a:path w="1765300" h="214629">
                  <a:moveTo>
                    <a:pt x="1737347" y="107442"/>
                  </a:moveTo>
                  <a:lnTo>
                    <a:pt x="1736928" y="106680"/>
                  </a:lnTo>
                  <a:lnTo>
                    <a:pt x="27724" y="106680"/>
                  </a:lnTo>
                  <a:lnTo>
                    <a:pt x="27305" y="107442"/>
                  </a:lnTo>
                  <a:lnTo>
                    <a:pt x="1737347" y="107442"/>
                  </a:lnTo>
                  <a:close/>
                </a:path>
                <a:path w="1765300" h="214629">
                  <a:moveTo>
                    <a:pt x="1737766" y="207264"/>
                  </a:moveTo>
                  <a:lnTo>
                    <a:pt x="26885" y="207264"/>
                  </a:lnTo>
                  <a:lnTo>
                    <a:pt x="27305" y="208026"/>
                  </a:lnTo>
                  <a:lnTo>
                    <a:pt x="1737347" y="208026"/>
                  </a:lnTo>
                  <a:lnTo>
                    <a:pt x="1737766" y="207264"/>
                  </a:lnTo>
                  <a:close/>
                </a:path>
                <a:path w="1765300" h="214629">
                  <a:moveTo>
                    <a:pt x="1739036" y="110502"/>
                  </a:moveTo>
                  <a:lnTo>
                    <a:pt x="1738604" y="109728"/>
                  </a:lnTo>
                  <a:lnTo>
                    <a:pt x="26047" y="109728"/>
                  </a:lnTo>
                  <a:lnTo>
                    <a:pt x="25628" y="110502"/>
                  </a:lnTo>
                  <a:lnTo>
                    <a:pt x="1739036" y="110502"/>
                  </a:lnTo>
                  <a:close/>
                </a:path>
                <a:path w="1765300" h="214629">
                  <a:moveTo>
                    <a:pt x="1739455" y="204216"/>
                  </a:moveTo>
                  <a:lnTo>
                    <a:pt x="25209" y="204216"/>
                  </a:lnTo>
                  <a:lnTo>
                    <a:pt x="25628" y="204978"/>
                  </a:lnTo>
                  <a:lnTo>
                    <a:pt x="1739036" y="204978"/>
                  </a:lnTo>
                  <a:lnTo>
                    <a:pt x="1739455" y="204216"/>
                  </a:lnTo>
                  <a:close/>
                </a:path>
                <a:path w="1765300" h="214629">
                  <a:moveTo>
                    <a:pt x="1740712" y="113538"/>
                  </a:moveTo>
                  <a:lnTo>
                    <a:pt x="1740293" y="112776"/>
                  </a:lnTo>
                  <a:lnTo>
                    <a:pt x="24371" y="112776"/>
                  </a:lnTo>
                  <a:lnTo>
                    <a:pt x="23939" y="113538"/>
                  </a:lnTo>
                  <a:lnTo>
                    <a:pt x="1740712" y="113538"/>
                  </a:lnTo>
                  <a:close/>
                </a:path>
                <a:path w="1765300" h="214629">
                  <a:moveTo>
                    <a:pt x="1741131" y="201168"/>
                  </a:moveTo>
                  <a:lnTo>
                    <a:pt x="23520" y="201168"/>
                  </a:lnTo>
                  <a:lnTo>
                    <a:pt x="23939" y="201930"/>
                  </a:lnTo>
                  <a:lnTo>
                    <a:pt x="1740712" y="201930"/>
                  </a:lnTo>
                  <a:lnTo>
                    <a:pt x="1741131" y="201168"/>
                  </a:lnTo>
                  <a:close/>
                </a:path>
                <a:path w="1765300" h="214629">
                  <a:moveTo>
                    <a:pt x="1742401" y="116586"/>
                  </a:moveTo>
                  <a:lnTo>
                    <a:pt x="1741982" y="115824"/>
                  </a:lnTo>
                  <a:lnTo>
                    <a:pt x="22682" y="115824"/>
                  </a:lnTo>
                  <a:lnTo>
                    <a:pt x="22263" y="116586"/>
                  </a:lnTo>
                  <a:lnTo>
                    <a:pt x="1742401" y="116586"/>
                  </a:lnTo>
                  <a:close/>
                </a:path>
                <a:path w="1765300" h="214629">
                  <a:moveTo>
                    <a:pt x="1742821" y="198120"/>
                  </a:moveTo>
                  <a:lnTo>
                    <a:pt x="21844" y="198120"/>
                  </a:lnTo>
                  <a:lnTo>
                    <a:pt x="22263" y="198882"/>
                  </a:lnTo>
                  <a:lnTo>
                    <a:pt x="1742401" y="198882"/>
                  </a:lnTo>
                  <a:lnTo>
                    <a:pt x="1742821" y="198120"/>
                  </a:lnTo>
                  <a:close/>
                </a:path>
                <a:path w="1765300" h="214629">
                  <a:moveTo>
                    <a:pt x="1744078" y="119634"/>
                  </a:moveTo>
                  <a:lnTo>
                    <a:pt x="1743659" y="118872"/>
                  </a:lnTo>
                  <a:lnTo>
                    <a:pt x="21005" y="118872"/>
                  </a:lnTo>
                  <a:lnTo>
                    <a:pt x="20586" y="119634"/>
                  </a:lnTo>
                  <a:lnTo>
                    <a:pt x="1744078" y="119634"/>
                  </a:lnTo>
                  <a:close/>
                </a:path>
                <a:path w="1765300" h="214629">
                  <a:moveTo>
                    <a:pt x="1744497" y="195072"/>
                  </a:moveTo>
                  <a:lnTo>
                    <a:pt x="20167" y="195072"/>
                  </a:lnTo>
                  <a:lnTo>
                    <a:pt x="20586" y="195834"/>
                  </a:lnTo>
                  <a:lnTo>
                    <a:pt x="1744078" y="195834"/>
                  </a:lnTo>
                  <a:lnTo>
                    <a:pt x="1744497" y="195072"/>
                  </a:lnTo>
                  <a:close/>
                </a:path>
                <a:path w="1765300" h="214629">
                  <a:moveTo>
                    <a:pt x="1745767" y="122682"/>
                  </a:moveTo>
                  <a:lnTo>
                    <a:pt x="1745348" y="121920"/>
                  </a:lnTo>
                  <a:lnTo>
                    <a:pt x="19329" y="121920"/>
                  </a:lnTo>
                  <a:lnTo>
                    <a:pt x="18897" y="122682"/>
                  </a:lnTo>
                  <a:lnTo>
                    <a:pt x="1745767" y="122682"/>
                  </a:lnTo>
                  <a:close/>
                </a:path>
                <a:path w="1765300" h="214629">
                  <a:moveTo>
                    <a:pt x="1746186" y="192024"/>
                  </a:moveTo>
                  <a:lnTo>
                    <a:pt x="18478" y="192024"/>
                  </a:lnTo>
                  <a:lnTo>
                    <a:pt x="18897" y="192786"/>
                  </a:lnTo>
                  <a:lnTo>
                    <a:pt x="1745767" y="192786"/>
                  </a:lnTo>
                  <a:lnTo>
                    <a:pt x="1746186" y="192024"/>
                  </a:lnTo>
                  <a:close/>
                </a:path>
                <a:path w="1765300" h="214629">
                  <a:moveTo>
                    <a:pt x="1747443" y="125730"/>
                  </a:moveTo>
                  <a:lnTo>
                    <a:pt x="1747024" y="124968"/>
                  </a:lnTo>
                  <a:lnTo>
                    <a:pt x="17640" y="124968"/>
                  </a:lnTo>
                  <a:lnTo>
                    <a:pt x="17221" y="125730"/>
                  </a:lnTo>
                  <a:lnTo>
                    <a:pt x="1747443" y="125730"/>
                  </a:lnTo>
                  <a:close/>
                </a:path>
                <a:path w="1765300" h="214629">
                  <a:moveTo>
                    <a:pt x="1747875" y="188976"/>
                  </a:moveTo>
                  <a:lnTo>
                    <a:pt x="16802" y="188976"/>
                  </a:lnTo>
                  <a:lnTo>
                    <a:pt x="17221" y="189738"/>
                  </a:lnTo>
                  <a:lnTo>
                    <a:pt x="1747443" y="189738"/>
                  </a:lnTo>
                  <a:lnTo>
                    <a:pt x="1747875" y="188976"/>
                  </a:lnTo>
                  <a:close/>
                </a:path>
                <a:path w="1765300" h="214629">
                  <a:moveTo>
                    <a:pt x="1749132" y="128778"/>
                  </a:moveTo>
                  <a:lnTo>
                    <a:pt x="1748713" y="128016"/>
                  </a:lnTo>
                  <a:lnTo>
                    <a:pt x="15963" y="128016"/>
                  </a:lnTo>
                  <a:lnTo>
                    <a:pt x="15544" y="128778"/>
                  </a:lnTo>
                  <a:lnTo>
                    <a:pt x="1749132" y="128778"/>
                  </a:lnTo>
                  <a:close/>
                </a:path>
                <a:path w="1765300" h="214629">
                  <a:moveTo>
                    <a:pt x="1749552" y="185928"/>
                  </a:moveTo>
                  <a:lnTo>
                    <a:pt x="15125" y="185928"/>
                  </a:lnTo>
                  <a:lnTo>
                    <a:pt x="15544" y="186702"/>
                  </a:lnTo>
                  <a:lnTo>
                    <a:pt x="1749132" y="186702"/>
                  </a:lnTo>
                  <a:lnTo>
                    <a:pt x="1749552" y="185928"/>
                  </a:lnTo>
                  <a:close/>
                </a:path>
                <a:path w="1765300" h="214629">
                  <a:moveTo>
                    <a:pt x="1750822" y="131826"/>
                  </a:moveTo>
                  <a:lnTo>
                    <a:pt x="1750390" y="131064"/>
                  </a:lnTo>
                  <a:lnTo>
                    <a:pt x="14287" y="131064"/>
                  </a:lnTo>
                  <a:lnTo>
                    <a:pt x="13855" y="131826"/>
                  </a:lnTo>
                  <a:lnTo>
                    <a:pt x="1750822" y="131826"/>
                  </a:lnTo>
                  <a:close/>
                </a:path>
                <a:path w="1765300" h="214629">
                  <a:moveTo>
                    <a:pt x="1751241" y="182880"/>
                  </a:moveTo>
                  <a:lnTo>
                    <a:pt x="13436" y="182880"/>
                  </a:lnTo>
                  <a:lnTo>
                    <a:pt x="13855" y="183642"/>
                  </a:lnTo>
                  <a:lnTo>
                    <a:pt x="1750822" y="183642"/>
                  </a:lnTo>
                  <a:lnTo>
                    <a:pt x="1751241" y="182880"/>
                  </a:lnTo>
                  <a:close/>
                </a:path>
                <a:path w="1765300" h="214629">
                  <a:moveTo>
                    <a:pt x="1752498" y="134874"/>
                  </a:moveTo>
                  <a:lnTo>
                    <a:pt x="1752079" y="134112"/>
                  </a:lnTo>
                  <a:lnTo>
                    <a:pt x="12598" y="134112"/>
                  </a:lnTo>
                  <a:lnTo>
                    <a:pt x="12179" y="134874"/>
                  </a:lnTo>
                  <a:lnTo>
                    <a:pt x="1752498" y="134874"/>
                  </a:lnTo>
                  <a:close/>
                </a:path>
                <a:path w="1765300" h="214629">
                  <a:moveTo>
                    <a:pt x="1752917" y="179832"/>
                  </a:moveTo>
                  <a:lnTo>
                    <a:pt x="11760" y="179832"/>
                  </a:lnTo>
                  <a:lnTo>
                    <a:pt x="12179" y="180594"/>
                  </a:lnTo>
                  <a:lnTo>
                    <a:pt x="1752498" y="180594"/>
                  </a:lnTo>
                  <a:lnTo>
                    <a:pt x="1752917" y="179832"/>
                  </a:lnTo>
                  <a:close/>
                </a:path>
                <a:path w="1765300" h="214629">
                  <a:moveTo>
                    <a:pt x="1754187" y="137922"/>
                  </a:moveTo>
                  <a:lnTo>
                    <a:pt x="1753768" y="137160"/>
                  </a:lnTo>
                  <a:lnTo>
                    <a:pt x="10922" y="137160"/>
                  </a:lnTo>
                  <a:lnTo>
                    <a:pt x="10502" y="137922"/>
                  </a:lnTo>
                  <a:lnTo>
                    <a:pt x="1754187" y="137922"/>
                  </a:lnTo>
                  <a:close/>
                </a:path>
                <a:path w="1765300" h="214629">
                  <a:moveTo>
                    <a:pt x="1754606" y="176784"/>
                  </a:moveTo>
                  <a:lnTo>
                    <a:pt x="10083" y="176784"/>
                  </a:lnTo>
                  <a:lnTo>
                    <a:pt x="10502" y="177546"/>
                  </a:lnTo>
                  <a:lnTo>
                    <a:pt x="1754187" y="177546"/>
                  </a:lnTo>
                  <a:lnTo>
                    <a:pt x="1754606" y="176784"/>
                  </a:lnTo>
                  <a:close/>
                </a:path>
                <a:path w="1765300" h="214629">
                  <a:moveTo>
                    <a:pt x="1755863" y="140970"/>
                  </a:moveTo>
                  <a:lnTo>
                    <a:pt x="1755444" y="140208"/>
                  </a:lnTo>
                  <a:lnTo>
                    <a:pt x="9232" y="140208"/>
                  </a:lnTo>
                  <a:lnTo>
                    <a:pt x="8813" y="140970"/>
                  </a:lnTo>
                  <a:lnTo>
                    <a:pt x="1755863" y="140970"/>
                  </a:lnTo>
                  <a:close/>
                </a:path>
                <a:path w="1765300" h="214629">
                  <a:moveTo>
                    <a:pt x="1756283" y="173736"/>
                  </a:moveTo>
                  <a:lnTo>
                    <a:pt x="8394" y="173736"/>
                  </a:lnTo>
                  <a:lnTo>
                    <a:pt x="8813" y="174498"/>
                  </a:lnTo>
                  <a:lnTo>
                    <a:pt x="1755863" y="174498"/>
                  </a:lnTo>
                  <a:lnTo>
                    <a:pt x="1756283" y="173736"/>
                  </a:lnTo>
                  <a:close/>
                </a:path>
                <a:path w="1765300" h="214629">
                  <a:moveTo>
                    <a:pt x="1757553" y="144018"/>
                  </a:moveTo>
                  <a:lnTo>
                    <a:pt x="1757133" y="143256"/>
                  </a:lnTo>
                  <a:lnTo>
                    <a:pt x="7556" y="143256"/>
                  </a:lnTo>
                  <a:lnTo>
                    <a:pt x="7137" y="144018"/>
                  </a:lnTo>
                  <a:lnTo>
                    <a:pt x="1757553" y="144018"/>
                  </a:lnTo>
                  <a:close/>
                </a:path>
                <a:path w="1765300" h="214629">
                  <a:moveTo>
                    <a:pt x="1757972" y="170688"/>
                  </a:moveTo>
                  <a:lnTo>
                    <a:pt x="6718" y="170688"/>
                  </a:lnTo>
                  <a:lnTo>
                    <a:pt x="7137" y="171450"/>
                  </a:lnTo>
                  <a:lnTo>
                    <a:pt x="1757553" y="171450"/>
                  </a:lnTo>
                  <a:lnTo>
                    <a:pt x="1757972" y="170688"/>
                  </a:lnTo>
                  <a:close/>
                </a:path>
                <a:path w="1765300" h="214629">
                  <a:moveTo>
                    <a:pt x="1759229" y="147066"/>
                  </a:moveTo>
                  <a:lnTo>
                    <a:pt x="1758810" y="146304"/>
                  </a:lnTo>
                  <a:lnTo>
                    <a:pt x="5880" y="146304"/>
                  </a:lnTo>
                  <a:lnTo>
                    <a:pt x="5461" y="147066"/>
                  </a:lnTo>
                  <a:lnTo>
                    <a:pt x="1759229" y="147066"/>
                  </a:lnTo>
                  <a:close/>
                </a:path>
                <a:path w="1765300" h="214629">
                  <a:moveTo>
                    <a:pt x="1759661" y="167640"/>
                  </a:moveTo>
                  <a:lnTo>
                    <a:pt x="5041" y="167640"/>
                  </a:lnTo>
                  <a:lnTo>
                    <a:pt x="5461" y="168402"/>
                  </a:lnTo>
                  <a:lnTo>
                    <a:pt x="1759229" y="168402"/>
                  </a:lnTo>
                  <a:lnTo>
                    <a:pt x="1759661" y="167640"/>
                  </a:lnTo>
                  <a:close/>
                </a:path>
                <a:path w="1765300" h="214629">
                  <a:moveTo>
                    <a:pt x="1760918" y="150114"/>
                  </a:moveTo>
                  <a:lnTo>
                    <a:pt x="1760499" y="149352"/>
                  </a:lnTo>
                  <a:lnTo>
                    <a:pt x="4191" y="149352"/>
                  </a:lnTo>
                  <a:lnTo>
                    <a:pt x="3771" y="150114"/>
                  </a:lnTo>
                  <a:lnTo>
                    <a:pt x="1760918" y="150114"/>
                  </a:lnTo>
                  <a:close/>
                </a:path>
                <a:path w="1765300" h="214629">
                  <a:moveTo>
                    <a:pt x="1761337" y="164592"/>
                  </a:moveTo>
                  <a:lnTo>
                    <a:pt x="3352" y="164592"/>
                  </a:lnTo>
                  <a:lnTo>
                    <a:pt x="3771" y="165354"/>
                  </a:lnTo>
                  <a:lnTo>
                    <a:pt x="1760918" y="165354"/>
                  </a:lnTo>
                  <a:lnTo>
                    <a:pt x="1761337" y="164592"/>
                  </a:lnTo>
                  <a:close/>
                </a:path>
                <a:path w="1765300" h="214629">
                  <a:moveTo>
                    <a:pt x="1762607" y="153162"/>
                  </a:moveTo>
                  <a:lnTo>
                    <a:pt x="1762175" y="152400"/>
                  </a:lnTo>
                  <a:lnTo>
                    <a:pt x="2514" y="152400"/>
                  </a:lnTo>
                  <a:lnTo>
                    <a:pt x="2095" y="153162"/>
                  </a:lnTo>
                  <a:lnTo>
                    <a:pt x="1762607" y="153162"/>
                  </a:lnTo>
                  <a:close/>
                </a:path>
                <a:path w="1765300" h="214629">
                  <a:moveTo>
                    <a:pt x="1763026" y="161544"/>
                  </a:moveTo>
                  <a:lnTo>
                    <a:pt x="1676" y="161544"/>
                  </a:lnTo>
                  <a:lnTo>
                    <a:pt x="2095" y="162306"/>
                  </a:lnTo>
                  <a:lnTo>
                    <a:pt x="1762607" y="162306"/>
                  </a:lnTo>
                  <a:lnTo>
                    <a:pt x="1763026" y="161544"/>
                  </a:lnTo>
                  <a:close/>
                </a:path>
                <a:path w="1765300" h="214629">
                  <a:moveTo>
                    <a:pt x="1764284" y="156210"/>
                  </a:moveTo>
                  <a:lnTo>
                    <a:pt x="1763864" y="155448"/>
                  </a:lnTo>
                  <a:lnTo>
                    <a:pt x="838" y="155448"/>
                  </a:lnTo>
                  <a:lnTo>
                    <a:pt x="419" y="156210"/>
                  </a:lnTo>
                  <a:lnTo>
                    <a:pt x="1764284" y="156210"/>
                  </a:lnTo>
                  <a:close/>
                </a:path>
                <a:path w="1765300" h="214629">
                  <a:moveTo>
                    <a:pt x="1764703" y="158496"/>
                  </a:moveTo>
                  <a:lnTo>
                    <a:pt x="0" y="158496"/>
                  </a:lnTo>
                  <a:lnTo>
                    <a:pt x="419" y="159258"/>
                  </a:lnTo>
                  <a:lnTo>
                    <a:pt x="1764284" y="159258"/>
                  </a:lnTo>
                  <a:lnTo>
                    <a:pt x="1764703" y="158496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45270" y="5351526"/>
              <a:ext cx="1704339" cy="214629"/>
            </a:xfrm>
            <a:custGeom>
              <a:avLst/>
              <a:gdLst/>
              <a:ahLst/>
              <a:cxnLst/>
              <a:rect l="l" t="t" r="r" b="b"/>
              <a:pathLst>
                <a:path w="1704339" h="214629">
                  <a:moveTo>
                    <a:pt x="1586293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585874" y="214122"/>
                  </a:lnTo>
                  <a:lnTo>
                    <a:pt x="1586293" y="213360"/>
                  </a:lnTo>
                  <a:close/>
                </a:path>
                <a:path w="1704339" h="214629">
                  <a:moveTo>
                    <a:pt x="1587982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587550" y="211074"/>
                  </a:lnTo>
                  <a:lnTo>
                    <a:pt x="1587982" y="210312"/>
                  </a:lnTo>
                  <a:close/>
                </a:path>
                <a:path w="1704339" h="214629">
                  <a:moveTo>
                    <a:pt x="1589659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589239" y="208026"/>
                  </a:lnTo>
                  <a:lnTo>
                    <a:pt x="1589659" y="207264"/>
                  </a:lnTo>
                  <a:close/>
                </a:path>
                <a:path w="1704339" h="214629">
                  <a:moveTo>
                    <a:pt x="1591348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590929" y="204978"/>
                  </a:lnTo>
                  <a:lnTo>
                    <a:pt x="1591348" y="204216"/>
                  </a:lnTo>
                  <a:close/>
                </a:path>
                <a:path w="1704339" h="214629">
                  <a:moveTo>
                    <a:pt x="1593024" y="201168"/>
                  </a:moveTo>
                  <a:lnTo>
                    <a:pt x="110921" y="201168"/>
                  </a:lnTo>
                  <a:lnTo>
                    <a:pt x="111340" y="201942"/>
                  </a:lnTo>
                  <a:lnTo>
                    <a:pt x="1592605" y="201942"/>
                  </a:lnTo>
                  <a:lnTo>
                    <a:pt x="1593024" y="201168"/>
                  </a:lnTo>
                  <a:close/>
                </a:path>
                <a:path w="1704339" h="214629">
                  <a:moveTo>
                    <a:pt x="1594713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594294" y="198882"/>
                  </a:lnTo>
                  <a:lnTo>
                    <a:pt x="1594713" y="198120"/>
                  </a:lnTo>
                  <a:close/>
                </a:path>
                <a:path w="1704339" h="214629">
                  <a:moveTo>
                    <a:pt x="1596390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595970" y="195834"/>
                  </a:lnTo>
                  <a:lnTo>
                    <a:pt x="1596390" y="195072"/>
                  </a:lnTo>
                  <a:close/>
                </a:path>
                <a:path w="1704339" h="214629">
                  <a:moveTo>
                    <a:pt x="1598079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597660" y="192786"/>
                  </a:lnTo>
                  <a:lnTo>
                    <a:pt x="1598079" y="192024"/>
                  </a:lnTo>
                  <a:close/>
                </a:path>
                <a:path w="1704339" h="214629">
                  <a:moveTo>
                    <a:pt x="1599768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599336" y="189738"/>
                  </a:lnTo>
                  <a:lnTo>
                    <a:pt x="1599768" y="188976"/>
                  </a:lnTo>
                  <a:close/>
                </a:path>
                <a:path w="1704339" h="214629">
                  <a:moveTo>
                    <a:pt x="1601444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601025" y="186690"/>
                  </a:lnTo>
                  <a:lnTo>
                    <a:pt x="1601444" y="185928"/>
                  </a:lnTo>
                  <a:close/>
                </a:path>
                <a:path w="1704339" h="214629">
                  <a:moveTo>
                    <a:pt x="1603133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602714" y="183642"/>
                  </a:lnTo>
                  <a:lnTo>
                    <a:pt x="1603133" y="182880"/>
                  </a:lnTo>
                  <a:close/>
                </a:path>
                <a:path w="1704339" h="214629">
                  <a:moveTo>
                    <a:pt x="1604810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604391" y="180594"/>
                  </a:lnTo>
                  <a:lnTo>
                    <a:pt x="1604810" y="179832"/>
                  </a:lnTo>
                  <a:close/>
                </a:path>
                <a:path w="1704339" h="214629">
                  <a:moveTo>
                    <a:pt x="1606499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606080" y="177546"/>
                  </a:lnTo>
                  <a:lnTo>
                    <a:pt x="1606499" y="176784"/>
                  </a:lnTo>
                  <a:close/>
                </a:path>
                <a:path w="1704339" h="214629">
                  <a:moveTo>
                    <a:pt x="1608175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607756" y="174498"/>
                  </a:lnTo>
                  <a:lnTo>
                    <a:pt x="1608175" y="173736"/>
                  </a:lnTo>
                  <a:close/>
                </a:path>
                <a:path w="1704339" h="214629">
                  <a:moveTo>
                    <a:pt x="1609864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609445" y="171450"/>
                  </a:lnTo>
                  <a:lnTo>
                    <a:pt x="1609864" y="170688"/>
                  </a:lnTo>
                  <a:close/>
                </a:path>
                <a:path w="1704339" h="214629">
                  <a:moveTo>
                    <a:pt x="1611553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611122" y="168402"/>
                  </a:lnTo>
                  <a:lnTo>
                    <a:pt x="1611553" y="167640"/>
                  </a:lnTo>
                  <a:close/>
                </a:path>
                <a:path w="1704339" h="214629">
                  <a:moveTo>
                    <a:pt x="1613230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612811" y="165354"/>
                  </a:lnTo>
                  <a:lnTo>
                    <a:pt x="1613230" y="164592"/>
                  </a:lnTo>
                  <a:close/>
                </a:path>
                <a:path w="1704339" h="214629">
                  <a:moveTo>
                    <a:pt x="1614919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614500" y="162306"/>
                  </a:lnTo>
                  <a:lnTo>
                    <a:pt x="1614919" y="161544"/>
                  </a:lnTo>
                  <a:close/>
                </a:path>
                <a:path w="1704339" h="214629">
                  <a:moveTo>
                    <a:pt x="1616595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616176" y="159258"/>
                  </a:lnTo>
                  <a:lnTo>
                    <a:pt x="1616595" y="158496"/>
                  </a:lnTo>
                  <a:close/>
                </a:path>
                <a:path w="1704339" h="214629">
                  <a:moveTo>
                    <a:pt x="1618284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617865" y="156210"/>
                  </a:lnTo>
                  <a:lnTo>
                    <a:pt x="1618284" y="155448"/>
                  </a:lnTo>
                  <a:close/>
                </a:path>
                <a:path w="1704339" h="214629">
                  <a:moveTo>
                    <a:pt x="1619973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619542" y="153162"/>
                  </a:lnTo>
                  <a:lnTo>
                    <a:pt x="1619973" y="152400"/>
                  </a:lnTo>
                  <a:close/>
                </a:path>
                <a:path w="1704339" h="214629">
                  <a:moveTo>
                    <a:pt x="1621650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621231" y="150114"/>
                  </a:lnTo>
                  <a:lnTo>
                    <a:pt x="1621650" y="149352"/>
                  </a:lnTo>
                  <a:close/>
                </a:path>
                <a:path w="1704339" h="214629">
                  <a:moveTo>
                    <a:pt x="1623339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622907" y="147066"/>
                  </a:lnTo>
                  <a:lnTo>
                    <a:pt x="1623339" y="146304"/>
                  </a:lnTo>
                  <a:close/>
                </a:path>
                <a:path w="1704339" h="214629">
                  <a:moveTo>
                    <a:pt x="1625015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624596" y="144018"/>
                  </a:lnTo>
                  <a:lnTo>
                    <a:pt x="1625015" y="143256"/>
                  </a:lnTo>
                  <a:close/>
                </a:path>
                <a:path w="1704339" h="214629">
                  <a:moveTo>
                    <a:pt x="1626704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626285" y="140970"/>
                  </a:lnTo>
                  <a:lnTo>
                    <a:pt x="1626704" y="140208"/>
                  </a:lnTo>
                  <a:close/>
                </a:path>
                <a:path w="1704339" h="214629">
                  <a:moveTo>
                    <a:pt x="1628381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627962" y="137922"/>
                  </a:lnTo>
                  <a:lnTo>
                    <a:pt x="1628381" y="137160"/>
                  </a:lnTo>
                  <a:close/>
                </a:path>
                <a:path w="1704339" h="214629">
                  <a:moveTo>
                    <a:pt x="1630070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629651" y="134874"/>
                  </a:lnTo>
                  <a:lnTo>
                    <a:pt x="1630070" y="134112"/>
                  </a:lnTo>
                  <a:close/>
                </a:path>
                <a:path w="1704339" h="214629">
                  <a:moveTo>
                    <a:pt x="1631759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631327" y="131826"/>
                  </a:lnTo>
                  <a:lnTo>
                    <a:pt x="1631759" y="131064"/>
                  </a:lnTo>
                  <a:close/>
                </a:path>
                <a:path w="1704339" h="214629">
                  <a:moveTo>
                    <a:pt x="1633435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633016" y="128778"/>
                  </a:lnTo>
                  <a:lnTo>
                    <a:pt x="1633435" y="128016"/>
                  </a:lnTo>
                  <a:close/>
                </a:path>
                <a:path w="1704339" h="214629">
                  <a:moveTo>
                    <a:pt x="1635125" y="124968"/>
                  </a:moveTo>
                  <a:lnTo>
                    <a:pt x="68910" y="124968"/>
                  </a:lnTo>
                  <a:lnTo>
                    <a:pt x="69329" y="125742"/>
                  </a:lnTo>
                  <a:lnTo>
                    <a:pt x="1634693" y="125742"/>
                  </a:lnTo>
                  <a:lnTo>
                    <a:pt x="1635125" y="124968"/>
                  </a:lnTo>
                  <a:close/>
                </a:path>
                <a:path w="1704339" h="214629">
                  <a:moveTo>
                    <a:pt x="1636801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636382" y="122682"/>
                  </a:lnTo>
                  <a:lnTo>
                    <a:pt x="1636801" y="121920"/>
                  </a:lnTo>
                  <a:close/>
                </a:path>
                <a:path w="1704339" h="214629">
                  <a:moveTo>
                    <a:pt x="1638490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638071" y="119634"/>
                  </a:lnTo>
                  <a:lnTo>
                    <a:pt x="1638490" y="118872"/>
                  </a:lnTo>
                  <a:close/>
                </a:path>
                <a:path w="1704339" h="214629">
                  <a:moveTo>
                    <a:pt x="1640166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639747" y="116586"/>
                  </a:lnTo>
                  <a:lnTo>
                    <a:pt x="1640166" y="115824"/>
                  </a:lnTo>
                  <a:close/>
                </a:path>
                <a:path w="1704339" h="214629">
                  <a:moveTo>
                    <a:pt x="1641856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641436" y="113538"/>
                  </a:lnTo>
                  <a:lnTo>
                    <a:pt x="1641856" y="112776"/>
                  </a:lnTo>
                  <a:close/>
                </a:path>
                <a:path w="1704339" h="214629">
                  <a:moveTo>
                    <a:pt x="1643545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643113" y="110490"/>
                  </a:lnTo>
                  <a:lnTo>
                    <a:pt x="1643545" y="109728"/>
                  </a:lnTo>
                  <a:close/>
                </a:path>
                <a:path w="1704339" h="214629">
                  <a:moveTo>
                    <a:pt x="1645221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644802" y="107442"/>
                  </a:lnTo>
                  <a:lnTo>
                    <a:pt x="1645221" y="106680"/>
                  </a:lnTo>
                  <a:close/>
                </a:path>
                <a:path w="1704339" h="214629">
                  <a:moveTo>
                    <a:pt x="1646910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646478" y="104394"/>
                  </a:lnTo>
                  <a:lnTo>
                    <a:pt x="1646910" y="103632"/>
                  </a:lnTo>
                  <a:close/>
                </a:path>
                <a:path w="1704339" h="214629">
                  <a:moveTo>
                    <a:pt x="1648587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648167" y="101346"/>
                  </a:lnTo>
                  <a:lnTo>
                    <a:pt x="1648587" y="100584"/>
                  </a:lnTo>
                  <a:close/>
                </a:path>
                <a:path w="1704339" h="214629">
                  <a:moveTo>
                    <a:pt x="1650276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649857" y="98298"/>
                  </a:lnTo>
                  <a:lnTo>
                    <a:pt x="1650276" y="97536"/>
                  </a:lnTo>
                  <a:close/>
                </a:path>
                <a:path w="1704339" h="214629">
                  <a:moveTo>
                    <a:pt x="1651952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651533" y="95250"/>
                  </a:lnTo>
                  <a:lnTo>
                    <a:pt x="1651952" y="94488"/>
                  </a:lnTo>
                  <a:close/>
                </a:path>
                <a:path w="1704339" h="214629">
                  <a:moveTo>
                    <a:pt x="1653641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653222" y="92202"/>
                  </a:lnTo>
                  <a:lnTo>
                    <a:pt x="1653641" y="91440"/>
                  </a:lnTo>
                  <a:close/>
                </a:path>
                <a:path w="1704339" h="214629">
                  <a:moveTo>
                    <a:pt x="1655330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654898" y="89154"/>
                  </a:lnTo>
                  <a:lnTo>
                    <a:pt x="1655330" y="88392"/>
                  </a:lnTo>
                  <a:close/>
                </a:path>
                <a:path w="1704339" h="214629">
                  <a:moveTo>
                    <a:pt x="1657007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656588" y="86106"/>
                  </a:lnTo>
                  <a:lnTo>
                    <a:pt x="1657007" y="85344"/>
                  </a:lnTo>
                  <a:close/>
                </a:path>
                <a:path w="1704339" h="214629">
                  <a:moveTo>
                    <a:pt x="1658696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658264" y="83058"/>
                  </a:lnTo>
                  <a:lnTo>
                    <a:pt x="1658696" y="82296"/>
                  </a:lnTo>
                  <a:close/>
                </a:path>
                <a:path w="1704339" h="214629">
                  <a:moveTo>
                    <a:pt x="1660372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659953" y="80010"/>
                  </a:lnTo>
                  <a:lnTo>
                    <a:pt x="1660372" y="79248"/>
                  </a:lnTo>
                  <a:close/>
                </a:path>
                <a:path w="1704339" h="214629">
                  <a:moveTo>
                    <a:pt x="1662061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661642" y="76962"/>
                  </a:lnTo>
                  <a:lnTo>
                    <a:pt x="1662061" y="76200"/>
                  </a:lnTo>
                  <a:close/>
                </a:path>
                <a:path w="1704339" h="214629">
                  <a:moveTo>
                    <a:pt x="1663738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663319" y="73914"/>
                  </a:lnTo>
                  <a:lnTo>
                    <a:pt x="1663738" y="73152"/>
                  </a:lnTo>
                  <a:close/>
                </a:path>
                <a:path w="1704339" h="214629">
                  <a:moveTo>
                    <a:pt x="1665427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665008" y="70866"/>
                  </a:lnTo>
                  <a:lnTo>
                    <a:pt x="1665427" y="70104"/>
                  </a:lnTo>
                  <a:close/>
                </a:path>
                <a:path w="1704339" h="214629">
                  <a:moveTo>
                    <a:pt x="1667103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666684" y="67818"/>
                  </a:lnTo>
                  <a:lnTo>
                    <a:pt x="1667103" y="67056"/>
                  </a:lnTo>
                  <a:close/>
                </a:path>
                <a:path w="1704339" h="214629">
                  <a:moveTo>
                    <a:pt x="1668792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668373" y="64770"/>
                  </a:lnTo>
                  <a:lnTo>
                    <a:pt x="1668792" y="64008"/>
                  </a:lnTo>
                  <a:close/>
                </a:path>
                <a:path w="1704339" h="214629">
                  <a:moveTo>
                    <a:pt x="1670481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670050" y="61722"/>
                  </a:lnTo>
                  <a:lnTo>
                    <a:pt x="1670481" y="60960"/>
                  </a:lnTo>
                  <a:close/>
                </a:path>
                <a:path w="1704339" h="214629">
                  <a:moveTo>
                    <a:pt x="1672158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671739" y="58674"/>
                  </a:lnTo>
                  <a:lnTo>
                    <a:pt x="1672158" y="57912"/>
                  </a:lnTo>
                  <a:close/>
                </a:path>
                <a:path w="1704339" h="214629">
                  <a:moveTo>
                    <a:pt x="1673847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673428" y="55626"/>
                  </a:lnTo>
                  <a:lnTo>
                    <a:pt x="1673847" y="54864"/>
                  </a:lnTo>
                  <a:close/>
                </a:path>
                <a:path w="1704339" h="214629">
                  <a:moveTo>
                    <a:pt x="1675523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675104" y="52578"/>
                  </a:lnTo>
                  <a:lnTo>
                    <a:pt x="1675523" y="51816"/>
                  </a:lnTo>
                  <a:close/>
                </a:path>
                <a:path w="1704339" h="214629">
                  <a:moveTo>
                    <a:pt x="1677212" y="48768"/>
                  </a:moveTo>
                  <a:lnTo>
                    <a:pt x="26885" y="48768"/>
                  </a:lnTo>
                  <a:lnTo>
                    <a:pt x="27305" y="49542"/>
                  </a:lnTo>
                  <a:lnTo>
                    <a:pt x="1676793" y="49542"/>
                  </a:lnTo>
                  <a:lnTo>
                    <a:pt x="1677212" y="48768"/>
                  </a:lnTo>
                  <a:close/>
                </a:path>
                <a:path w="1704339" h="214629">
                  <a:moveTo>
                    <a:pt x="1678889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678470" y="46482"/>
                  </a:lnTo>
                  <a:lnTo>
                    <a:pt x="1678889" y="45720"/>
                  </a:lnTo>
                  <a:close/>
                </a:path>
                <a:path w="1704339" h="214629">
                  <a:moveTo>
                    <a:pt x="1680578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680159" y="43434"/>
                  </a:lnTo>
                  <a:lnTo>
                    <a:pt x="1680578" y="42672"/>
                  </a:lnTo>
                  <a:close/>
                </a:path>
                <a:path w="1704339" h="214629">
                  <a:moveTo>
                    <a:pt x="1682267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681835" y="40386"/>
                  </a:lnTo>
                  <a:lnTo>
                    <a:pt x="1682267" y="39624"/>
                  </a:lnTo>
                  <a:close/>
                </a:path>
                <a:path w="1704339" h="214629">
                  <a:moveTo>
                    <a:pt x="1683943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683524" y="37338"/>
                  </a:lnTo>
                  <a:lnTo>
                    <a:pt x="1683943" y="36576"/>
                  </a:lnTo>
                  <a:close/>
                </a:path>
                <a:path w="1704339" h="214629">
                  <a:moveTo>
                    <a:pt x="1685632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685213" y="34290"/>
                  </a:lnTo>
                  <a:lnTo>
                    <a:pt x="1685632" y="33528"/>
                  </a:lnTo>
                  <a:close/>
                </a:path>
                <a:path w="1704339" h="214629">
                  <a:moveTo>
                    <a:pt x="1687309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686890" y="31242"/>
                  </a:lnTo>
                  <a:lnTo>
                    <a:pt x="1687309" y="30480"/>
                  </a:lnTo>
                  <a:close/>
                </a:path>
                <a:path w="1704339" h="214629">
                  <a:moveTo>
                    <a:pt x="1688998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688579" y="28194"/>
                  </a:lnTo>
                  <a:lnTo>
                    <a:pt x="1688998" y="27432"/>
                  </a:lnTo>
                  <a:close/>
                </a:path>
                <a:path w="1704339" h="214629">
                  <a:moveTo>
                    <a:pt x="1690674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690255" y="25146"/>
                  </a:lnTo>
                  <a:lnTo>
                    <a:pt x="1690674" y="24384"/>
                  </a:lnTo>
                  <a:close/>
                </a:path>
                <a:path w="1704339" h="214629">
                  <a:moveTo>
                    <a:pt x="1692363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691944" y="22098"/>
                  </a:lnTo>
                  <a:lnTo>
                    <a:pt x="1692363" y="21336"/>
                  </a:lnTo>
                  <a:close/>
                </a:path>
                <a:path w="1704339" h="214629">
                  <a:moveTo>
                    <a:pt x="1694053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693621" y="19050"/>
                  </a:lnTo>
                  <a:lnTo>
                    <a:pt x="1694053" y="18288"/>
                  </a:lnTo>
                  <a:close/>
                </a:path>
                <a:path w="1704339" h="214629">
                  <a:moveTo>
                    <a:pt x="1695729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695310" y="16002"/>
                  </a:lnTo>
                  <a:lnTo>
                    <a:pt x="1695729" y="15240"/>
                  </a:lnTo>
                  <a:close/>
                </a:path>
                <a:path w="1704339" h="214629">
                  <a:moveTo>
                    <a:pt x="1697418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696999" y="12954"/>
                  </a:lnTo>
                  <a:lnTo>
                    <a:pt x="1697418" y="12192"/>
                  </a:lnTo>
                  <a:close/>
                </a:path>
                <a:path w="1704339" h="214629">
                  <a:moveTo>
                    <a:pt x="1699094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698675" y="9906"/>
                  </a:lnTo>
                  <a:lnTo>
                    <a:pt x="1699094" y="9144"/>
                  </a:lnTo>
                  <a:close/>
                </a:path>
                <a:path w="1704339" h="214629">
                  <a:moveTo>
                    <a:pt x="1700784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700364" y="6858"/>
                  </a:lnTo>
                  <a:lnTo>
                    <a:pt x="1700784" y="6096"/>
                  </a:lnTo>
                  <a:close/>
                </a:path>
                <a:path w="1704339" h="214629">
                  <a:moveTo>
                    <a:pt x="1702460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702041" y="3810"/>
                  </a:lnTo>
                  <a:lnTo>
                    <a:pt x="1702460" y="3048"/>
                  </a:lnTo>
                  <a:close/>
                </a:path>
                <a:path w="1704339" h="214629">
                  <a:moveTo>
                    <a:pt x="1704149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703730" y="762"/>
                  </a:lnTo>
                  <a:lnTo>
                    <a:pt x="1704149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62923" y="5564886"/>
              <a:ext cx="1468755" cy="214629"/>
            </a:xfrm>
            <a:custGeom>
              <a:avLst/>
              <a:gdLst/>
              <a:ahLst/>
              <a:cxnLst/>
              <a:rect l="l" t="t" r="r" b="b"/>
              <a:pathLst>
                <a:path w="1468754" h="214629">
                  <a:moveTo>
                    <a:pt x="1350784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350365" y="214122"/>
                  </a:lnTo>
                  <a:lnTo>
                    <a:pt x="1350784" y="213360"/>
                  </a:lnTo>
                  <a:close/>
                </a:path>
                <a:path w="1468754" h="214629">
                  <a:moveTo>
                    <a:pt x="1352473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352054" y="211074"/>
                  </a:lnTo>
                  <a:lnTo>
                    <a:pt x="1352473" y="210312"/>
                  </a:lnTo>
                  <a:close/>
                </a:path>
                <a:path w="1468754" h="214629">
                  <a:moveTo>
                    <a:pt x="1354150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353731" y="208026"/>
                  </a:lnTo>
                  <a:lnTo>
                    <a:pt x="1354150" y="207264"/>
                  </a:lnTo>
                  <a:close/>
                </a:path>
                <a:path w="1468754" h="214629">
                  <a:moveTo>
                    <a:pt x="1355839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355420" y="204978"/>
                  </a:lnTo>
                  <a:lnTo>
                    <a:pt x="1355839" y="204216"/>
                  </a:lnTo>
                  <a:close/>
                </a:path>
                <a:path w="1468754" h="214629">
                  <a:moveTo>
                    <a:pt x="1357515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357096" y="201930"/>
                  </a:lnTo>
                  <a:lnTo>
                    <a:pt x="1357515" y="201168"/>
                  </a:lnTo>
                  <a:close/>
                </a:path>
                <a:path w="1468754" h="214629">
                  <a:moveTo>
                    <a:pt x="1359204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358785" y="198882"/>
                  </a:lnTo>
                  <a:lnTo>
                    <a:pt x="1359204" y="198120"/>
                  </a:lnTo>
                  <a:close/>
                </a:path>
                <a:path w="1468754" h="214629">
                  <a:moveTo>
                    <a:pt x="1360881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360462" y="195834"/>
                  </a:lnTo>
                  <a:lnTo>
                    <a:pt x="1360881" y="195072"/>
                  </a:lnTo>
                  <a:close/>
                </a:path>
                <a:path w="1468754" h="214629">
                  <a:moveTo>
                    <a:pt x="1362570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362151" y="192786"/>
                  </a:lnTo>
                  <a:lnTo>
                    <a:pt x="1362570" y="192024"/>
                  </a:lnTo>
                  <a:close/>
                </a:path>
                <a:path w="1468754" h="214629">
                  <a:moveTo>
                    <a:pt x="1364259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363840" y="189738"/>
                  </a:lnTo>
                  <a:lnTo>
                    <a:pt x="1364259" y="188976"/>
                  </a:lnTo>
                  <a:close/>
                </a:path>
                <a:path w="1468754" h="214629">
                  <a:moveTo>
                    <a:pt x="1365935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365516" y="186690"/>
                  </a:lnTo>
                  <a:lnTo>
                    <a:pt x="1365935" y="185928"/>
                  </a:lnTo>
                  <a:close/>
                </a:path>
                <a:path w="1468754" h="214629">
                  <a:moveTo>
                    <a:pt x="1367624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367205" y="183642"/>
                  </a:lnTo>
                  <a:lnTo>
                    <a:pt x="1367624" y="182880"/>
                  </a:lnTo>
                  <a:close/>
                </a:path>
                <a:path w="1468754" h="214629">
                  <a:moveTo>
                    <a:pt x="1369301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368882" y="180594"/>
                  </a:lnTo>
                  <a:lnTo>
                    <a:pt x="1369301" y="179832"/>
                  </a:lnTo>
                  <a:close/>
                </a:path>
                <a:path w="1468754" h="214629">
                  <a:moveTo>
                    <a:pt x="1370990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370571" y="177546"/>
                  </a:lnTo>
                  <a:lnTo>
                    <a:pt x="1370990" y="176784"/>
                  </a:lnTo>
                  <a:close/>
                </a:path>
                <a:path w="1468754" h="214629">
                  <a:moveTo>
                    <a:pt x="1372666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372247" y="174498"/>
                  </a:lnTo>
                  <a:lnTo>
                    <a:pt x="1372666" y="173736"/>
                  </a:lnTo>
                  <a:close/>
                </a:path>
                <a:path w="1468754" h="214629">
                  <a:moveTo>
                    <a:pt x="1374355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373936" y="171450"/>
                  </a:lnTo>
                  <a:lnTo>
                    <a:pt x="1374355" y="170688"/>
                  </a:lnTo>
                  <a:close/>
                </a:path>
                <a:path w="1468754" h="214629">
                  <a:moveTo>
                    <a:pt x="1376045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375625" y="168402"/>
                  </a:lnTo>
                  <a:lnTo>
                    <a:pt x="1376045" y="167640"/>
                  </a:lnTo>
                  <a:close/>
                </a:path>
                <a:path w="1468754" h="214629">
                  <a:moveTo>
                    <a:pt x="1377721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377302" y="165354"/>
                  </a:lnTo>
                  <a:lnTo>
                    <a:pt x="1377721" y="164592"/>
                  </a:lnTo>
                  <a:close/>
                </a:path>
                <a:path w="1468754" h="214629">
                  <a:moveTo>
                    <a:pt x="1379410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378991" y="162306"/>
                  </a:lnTo>
                  <a:lnTo>
                    <a:pt x="1379410" y="161544"/>
                  </a:lnTo>
                  <a:close/>
                </a:path>
                <a:path w="1468754" h="214629">
                  <a:moveTo>
                    <a:pt x="1381086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380667" y="159258"/>
                  </a:lnTo>
                  <a:lnTo>
                    <a:pt x="1381086" y="158496"/>
                  </a:lnTo>
                  <a:close/>
                </a:path>
                <a:path w="1468754" h="214629">
                  <a:moveTo>
                    <a:pt x="1382776" y="155448"/>
                  </a:moveTo>
                  <a:lnTo>
                    <a:pt x="85712" y="155448"/>
                  </a:lnTo>
                  <a:lnTo>
                    <a:pt x="86131" y="156210"/>
                  </a:lnTo>
                  <a:lnTo>
                    <a:pt x="1382356" y="156210"/>
                  </a:lnTo>
                  <a:lnTo>
                    <a:pt x="1382776" y="155448"/>
                  </a:lnTo>
                  <a:close/>
                </a:path>
                <a:path w="1468754" h="214629">
                  <a:moveTo>
                    <a:pt x="1384465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384033" y="153162"/>
                  </a:lnTo>
                  <a:lnTo>
                    <a:pt x="1384465" y="152400"/>
                  </a:lnTo>
                  <a:close/>
                </a:path>
                <a:path w="1468754" h="214629">
                  <a:moveTo>
                    <a:pt x="1386141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385722" y="150114"/>
                  </a:lnTo>
                  <a:lnTo>
                    <a:pt x="1386141" y="149352"/>
                  </a:lnTo>
                  <a:close/>
                </a:path>
                <a:path w="1468754" h="214629">
                  <a:moveTo>
                    <a:pt x="1387830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387411" y="147066"/>
                  </a:lnTo>
                  <a:lnTo>
                    <a:pt x="1387830" y="146304"/>
                  </a:lnTo>
                  <a:close/>
                </a:path>
                <a:path w="1468754" h="214629">
                  <a:moveTo>
                    <a:pt x="1389507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389087" y="144018"/>
                  </a:lnTo>
                  <a:lnTo>
                    <a:pt x="1389507" y="143256"/>
                  </a:lnTo>
                  <a:close/>
                </a:path>
                <a:path w="1468754" h="214629">
                  <a:moveTo>
                    <a:pt x="1391196" y="140208"/>
                  </a:moveTo>
                  <a:lnTo>
                    <a:pt x="77317" y="140208"/>
                  </a:lnTo>
                  <a:lnTo>
                    <a:pt x="77736" y="140982"/>
                  </a:lnTo>
                  <a:lnTo>
                    <a:pt x="1390777" y="140982"/>
                  </a:lnTo>
                  <a:lnTo>
                    <a:pt x="1391196" y="140208"/>
                  </a:lnTo>
                  <a:close/>
                </a:path>
                <a:path w="1468754" h="214629">
                  <a:moveTo>
                    <a:pt x="1392872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392453" y="137922"/>
                  </a:lnTo>
                  <a:lnTo>
                    <a:pt x="1392872" y="137160"/>
                  </a:lnTo>
                  <a:close/>
                </a:path>
                <a:path w="1468754" h="214629">
                  <a:moveTo>
                    <a:pt x="1394561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394142" y="134874"/>
                  </a:lnTo>
                  <a:lnTo>
                    <a:pt x="1394561" y="134112"/>
                  </a:lnTo>
                  <a:close/>
                </a:path>
                <a:path w="1468754" h="214629">
                  <a:moveTo>
                    <a:pt x="1396250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395818" y="131826"/>
                  </a:lnTo>
                  <a:lnTo>
                    <a:pt x="1396250" y="131064"/>
                  </a:lnTo>
                  <a:close/>
                </a:path>
                <a:path w="1468754" h="214629">
                  <a:moveTo>
                    <a:pt x="1397927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397508" y="128778"/>
                  </a:lnTo>
                  <a:lnTo>
                    <a:pt x="1397927" y="128016"/>
                  </a:lnTo>
                  <a:close/>
                </a:path>
                <a:path w="1468754" h="214629">
                  <a:moveTo>
                    <a:pt x="1399616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399197" y="125730"/>
                  </a:lnTo>
                  <a:lnTo>
                    <a:pt x="1399616" y="124968"/>
                  </a:lnTo>
                  <a:close/>
                </a:path>
                <a:path w="1468754" h="214629">
                  <a:moveTo>
                    <a:pt x="1401292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400873" y="122682"/>
                  </a:lnTo>
                  <a:lnTo>
                    <a:pt x="1401292" y="121920"/>
                  </a:lnTo>
                  <a:close/>
                </a:path>
                <a:path w="1468754" h="214629">
                  <a:moveTo>
                    <a:pt x="1402981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402562" y="119634"/>
                  </a:lnTo>
                  <a:lnTo>
                    <a:pt x="1402981" y="118872"/>
                  </a:lnTo>
                  <a:close/>
                </a:path>
                <a:path w="1468754" h="214629">
                  <a:moveTo>
                    <a:pt x="1404658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404239" y="116586"/>
                  </a:lnTo>
                  <a:lnTo>
                    <a:pt x="1404658" y="115824"/>
                  </a:lnTo>
                  <a:close/>
                </a:path>
                <a:path w="1468754" h="214629">
                  <a:moveTo>
                    <a:pt x="1406347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405928" y="113538"/>
                  </a:lnTo>
                  <a:lnTo>
                    <a:pt x="1406347" y="112776"/>
                  </a:lnTo>
                  <a:close/>
                </a:path>
                <a:path w="1468754" h="214629">
                  <a:moveTo>
                    <a:pt x="1408036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407604" y="110490"/>
                  </a:lnTo>
                  <a:lnTo>
                    <a:pt x="1408036" y="109728"/>
                  </a:lnTo>
                  <a:close/>
                </a:path>
                <a:path w="1468754" h="214629">
                  <a:moveTo>
                    <a:pt x="1409712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409293" y="107442"/>
                  </a:lnTo>
                  <a:lnTo>
                    <a:pt x="1409712" y="106680"/>
                  </a:lnTo>
                  <a:close/>
                </a:path>
                <a:path w="1468754" h="214629">
                  <a:moveTo>
                    <a:pt x="1411401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410982" y="104394"/>
                  </a:lnTo>
                  <a:lnTo>
                    <a:pt x="1411401" y="103632"/>
                  </a:lnTo>
                  <a:close/>
                </a:path>
                <a:path w="1468754" h="214629">
                  <a:moveTo>
                    <a:pt x="1413078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412659" y="101346"/>
                  </a:lnTo>
                  <a:lnTo>
                    <a:pt x="1413078" y="100584"/>
                  </a:lnTo>
                  <a:close/>
                </a:path>
                <a:path w="1468754" h="214629">
                  <a:moveTo>
                    <a:pt x="1414767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414348" y="98298"/>
                  </a:lnTo>
                  <a:lnTo>
                    <a:pt x="1414767" y="97536"/>
                  </a:lnTo>
                  <a:close/>
                </a:path>
                <a:path w="1468754" h="214629">
                  <a:moveTo>
                    <a:pt x="1416443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416024" y="95250"/>
                  </a:lnTo>
                  <a:lnTo>
                    <a:pt x="1416443" y="94488"/>
                  </a:lnTo>
                  <a:close/>
                </a:path>
                <a:path w="1468754" h="214629">
                  <a:moveTo>
                    <a:pt x="1418132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417713" y="92202"/>
                  </a:lnTo>
                  <a:lnTo>
                    <a:pt x="1418132" y="91440"/>
                  </a:lnTo>
                  <a:close/>
                </a:path>
                <a:path w="1468754" h="214629">
                  <a:moveTo>
                    <a:pt x="1419821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419390" y="89154"/>
                  </a:lnTo>
                  <a:lnTo>
                    <a:pt x="1419821" y="88392"/>
                  </a:lnTo>
                  <a:close/>
                </a:path>
                <a:path w="1468754" h="214629">
                  <a:moveTo>
                    <a:pt x="1421498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421079" y="86106"/>
                  </a:lnTo>
                  <a:lnTo>
                    <a:pt x="1421498" y="85344"/>
                  </a:lnTo>
                  <a:close/>
                </a:path>
                <a:path w="1468754" h="214629">
                  <a:moveTo>
                    <a:pt x="1423187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422755" y="83058"/>
                  </a:lnTo>
                  <a:lnTo>
                    <a:pt x="1423187" y="82296"/>
                  </a:lnTo>
                  <a:close/>
                </a:path>
                <a:path w="1468754" h="214629">
                  <a:moveTo>
                    <a:pt x="1424863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1424444" y="80010"/>
                  </a:lnTo>
                  <a:lnTo>
                    <a:pt x="1424863" y="79248"/>
                  </a:lnTo>
                  <a:close/>
                </a:path>
                <a:path w="1468754" h="214629">
                  <a:moveTo>
                    <a:pt x="1426552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426133" y="76962"/>
                  </a:lnTo>
                  <a:lnTo>
                    <a:pt x="1426552" y="76200"/>
                  </a:lnTo>
                  <a:close/>
                </a:path>
                <a:path w="1468754" h="214629">
                  <a:moveTo>
                    <a:pt x="1428229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427810" y="73914"/>
                  </a:lnTo>
                  <a:lnTo>
                    <a:pt x="1428229" y="73152"/>
                  </a:lnTo>
                  <a:close/>
                </a:path>
                <a:path w="1468754" h="214629">
                  <a:moveTo>
                    <a:pt x="1429918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429499" y="70866"/>
                  </a:lnTo>
                  <a:lnTo>
                    <a:pt x="1429918" y="70104"/>
                  </a:lnTo>
                  <a:close/>
                </a:path>
                <a:path w="1468754" h="214629">
                  <a:moveTo>
                    <a:pt x="1431607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431175" y="67818"/>
                  </a:lnTo>
                  <a:lnTo>
                    <a:pt x="1431607" y="67056"/>
                  </a:lnTo>
                  <a:close/>
                </a:path>
                <a:path w="1468754" h="214629">
                  <a:moveTo>
                    <a:pt x="1433283" y="64008"/>
                  </a:moveTo>
                  <a:lnTo>
                    <a:pt x="35293" y="64008"/>
                  </a:lnTo>
                  <a:lnTo>
                    <a:pt x="35712" y="64782"/>
                  </a:lnTo>
                  <a:lnTo>
                    <a:pt x="1432864" y="64782"/>
                  </a:lnTo>
                  <a:lnTo>
                    <a:pt x="1433283" y="64008"/>
                  </a:lnTo>
                  <a:close/>
                </a:path>
                <a:path w="1468754" h="214629">
                  <a:moveTo>
                    <a:pt x="1434973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434541" y="61722"/>
                  </a:lnTo>
                  <a:lnTo>
                    <a:pt x="1434973" y="60960"/>
                  </a:lnTo>
                  <a:close/>
                </a:path>
                <a:path w="1468754" h="214629">
                  <a:moveTo>
                    <a:pt x="1436649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436230" y="58674"/>
                  </a:lnTo>
                  <a:lnTo>
                    <a:pt x="1436649" y="57912"/>
                  </a:lnTo>
                  <a:close/>
                </a:path>
                <a:path w="1468754" h="214629">
                  <a:moveTo>
                    <a:pt x="1438338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437919" y="55626"/>
                  </a:lnTo>
                  <a:lnTo>
                    <a:pt x="1438338" y="54864"/>
                  </a:lnTo>
                  <a:close/>
                </a:path>
                <a:path w="1468754" h="214629">
                  <a:moveTo>
                    <a:pt x="1440014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439595" y="52578"/>
                  </a:lnTo>
                  <a:lnTo>
                    <a:pt x="1440014" y="51816"/>
                  </a:lnTo>
                  <a:close/>
                </a:path>
                <a:path w="1468754" h="214629">
                  <a:moveTo>
                    <a:pt x="1441704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441284" y="49530"/>
                  </a:lnTo>
                  <a:lnTo>
                    <a:pt x="1441704" y="48768"/>
                  </a:lnTo>
                  <a:close/>
                </a:path>
                <a:path w="1468754" h="214629">
                  <a:moveTo>
                    <a:pt x="1443393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442961" y="46482"/>
                  </a:lnTo>
                  <a:lnTo>
                    <a:pt x="1443393" y="45720"/>
                  </a:lnTo>
                  <a:close/>
                </a:path>
                <a:path w="1468754" h="214629">
                  <a:moveTo>
                    <a:pt x="1445069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444650" y="43434"/>
                  </a:lnTo>
                  <a:lnTo>
                    <a:pt x="1445069" y="42672"/>
                  </a:lnTo>
                  <a:close/>
                </a:path>
                <a:path w="1468754" h="214629">
                  <a:moveTo>
                    <a:pt x="1446758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446326" y="40386"/>
                  </a:lnTo>
                  <a:lnTo>
                    <a:pt x="1446758" y="39624"/>
                  </a:lnTo>
                  <a:close/>
                </a:path>
                <a:path w="1468754" h="214629">
                  <a:moveTo>
                    <a:pt x="1448435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448015" y="37338"/>
                  </a:lnTo>
                  <a:lnTo>
                    <a:pt x="1448435" y="36576"/>
                  </a:lnTo>
                  <a:close/>
                </a:path>
                <a:path w="1468754" h="214629">
                  <a:moveTo>
                    <a:pt x="1450124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449705" y="34290"/>
                  </a:lnTo>
                  <a:lnTo>
                    <a:pt x="1450124" y="33528"/>
                  </a:lnTo>
                  <a:close/>
                </a:path>
                <a:path w="1468754" h="214629">
                  <a:moveTo>
                    <a:pt x="1451800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451381" y="31242"/>
                  </a:lnTo>
                  <a:lnTo>
                    <a:pt x="1451800" y="30480"/>
                  </a:lnTo>
                  <a:close/>
                </a:path>
                <a:path w="1468754" h="214629">
                  <a:moveTo>
                    <a:pt x="1453489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453070" y="28194"/>
                  </a:lnTo>
                  <a:lnTo>
                    <a:pt x="1453489" y="27432"/>
                  </a:lnTo>
                  <a:close/>
                </a:path>
                <a:path w="1468754" h="214629">
                  <a:moveTo>
                    <a:pt x="1455166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454746" y="25146"/>
                  </a:lnTo>
                  <a:lnTo>
                    <a:pt x="1455166" y="24384"/>
                  </a:lnTo>
                  <a:close/>
                </a:path>
                <a:path w="1468754" h="214629">
                  <a:moveTo>
                    <a:pt x="1456855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456436" y="22098"/>
                  </a:lnTo>
                  <a:lnTo>
                    <a:pt x="1456855" y="21336"/>
                  </a:lnTo>
                  <a:close/>
                </a:path>
                <a:path w="1468754" h="214629">
                  <a:moveTo>
                    <a:pt x="1458544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458112" y="19050"/>
                  </a:lnTo>
                  <a:lnTo>
                    <a:pt x="1458544" y="18288"/>
                  </a:lnTo>
                  <a:close/>
                </a:path>
                <a:path w="1468754" h="214629">
                  <a:moveTo>
                    <a:pt x="1460220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459801" y="16002"/>
                  </a:lnTo>
                  <a:lnTo>
                    <a:pt x="1460220" y="15240"/>
                  </a:lnTo>
                  <a:close/>
                </a:path>
                <a:path w="1468754" h="214629">
                  <a:moveTo>
                    <a:pt x="1461909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461490" y="12954"/>
                  </a:lnTo>
                  <a:lnTo>
                    <a:pt x="1461909" y="12192"/>
                  </a:lnTo>
                  <a:close/>
                </a:path>
                <a:path w="1468754" h="214629">
                  <a:moveTo>
                    <a:pt x="1463586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463167" y="9906"/>
                  </a:lnTo>
                  <a:lnTo>
                    <a:pt x="1463586" y="9144"/>
                  </a:lnTo>
                  <a:close/>
                </a:path>
                <a:path w="1468754" h="214629">
                  <a:moveTo>
                    <a:pt x="1465275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464856" y="6858"/>
                  </a:lnTo>
                  <a:lnTo>
                    <a:pt x="1465275" y="6096"/>
                  </a:lnTo>
                  <a:close/>
                </a:path>
                <a:path w="1468754" h="214629">
                  <a:moveTo>
                    <a:pt x="1466951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1466532" y="3810"/>
                  </a:lnTo>
                  <a:lnTo>
                    <a:pt x="1466951" y="3048"/>
                  </a:lnTo>
                  <a:close/>
                </a:path>
                <a:path w="1468754" h="214629">
                  <a:moveTo>
                    <a:pt x="1468640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468221" y="762"/>
                  </a:lnTo>
                  <a:lnTo>
                    <a:pt x="146864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780576" y="5778246"/>
              <a:ext cx="1233170" cy="214629"/>
            </a:xfrm>
            <a:custGeom>
              <a:avLst/>
              <a:gdLst/>
              <a:ahLst/>
              <a:cxnLst/>
              <a:rect l="l" t="t" r="r" b="b"/>
              <a:pathLst>
                <a:path w="1233170" h="214629">
                  <a:moveTo>
                    <a:pt x="1115275" y="213360"/>
                  </a:moveTo>
                  <a:lnTo>
                    <a:pt x="117652" y="213360"/>
                  </a:lnTo>
                  <a:lnTo>
                    <a:pt x="118071" y="214122"/>
                  </a:lnTo>
                  <a:lnTo>
                    <a:pt x="1114856" y="214122"/>
                  </a:lnTo>
                  <a:lnTo>
                    <a:pt x="1115275" y="213360"/>
                  </a:lnTo>
                  <a:close/>
                </a:path>
                <a:path w="1233170" h="214629">
                  <a:moveTo>
                    <a:pt x="1116965" y="210312"/>
                  </a:moveTo>
                  <a:lnTo>
                    <a:pt x="115963" y="210312"/>
                  </a:lnTo>
                  <a:lnTo>
                    <a:pt x="116395" y="211074"/>
                  </a:lnTo>
                  <a:lnTo>
                    <a:pt x="1116545" y="211074"/>
                  </a:lnTo>
                  <a:lnTo>
                    <a:pt x="1116965" y="210312"/>
                  </a:lnTo>
                  <a:close/>
                </a:path>
                <a:path w="1233170" h="214629">
                  <a:moveTo>
                    <a:pt x="1118641" y="207264"/>
                  </a:moveTo>
                  <a:lnTo>
                    <a:pt x="114287" y="207264"/>
                  </a:lnTo>
                  <a:lnTo>
                    <a:pt x="114706" y="208026"/>
                  </a:lnTo>
                  <a:lnTo>
                    <a:pt x="1118222" y="208026"/>
                  </a:lnTo>
                  <a:lnTo>
                    <a:pt x="1118641" y="207264"/>
                  </a:lnTo>
                  <a:close/>
                </a:path>
                <a:path w="1233170" h="214629">
                  <a:moveTo>
                    <a:pt x="1120330" y="204216"/>
                  </a:moveTo>
                  <a:lnTo>
                    <a:pt x="112610" y="204216"/>
                  </a:lnTo>
                  <a:lnTo>
                    <a:pt x="113030" y="204978"/>
                  </a:lnTo>
                  <a:lnTo>
                    <a:pt x="1119911" y="204978"/>
                  </a:lnTo>
                  <a:lnTo>
                    <a:pt x="1120330" y="204216"/>
                  </a:lnTo>
                  <a:close/>
                </a:path>
                <a:path w="1233170" h="214629">
                  <a:moveTo>
                    <a:pt x="1122006" y="201168"/>
                  </a:moveTo>
                  <a:lnTo>
                    <a:pt x="110921" y="201168"/>
                  </a:lnTo>
                  <a:lnTo>
                    <a:pt x="111340" y="201930"/>
                  </a:lnTo>
                  <a:lnTo>
                    <a:pt x="1121587" y="201930"/>
                  </a:lnTo>
                  <a:lnTo>
                    <a:pt x="1122006" y="201168"/>
                  </a:lnTo>
                  <a:close/>
                </a:path>
                <a:path w="1233170" h="214629">
                  <a:moveTo>
                    <a:pt x="1123696" y="198120"/>
                  </a:moveTo>
                  <a:lnTo>
                    <a:pt x="109245" y="198120"/>
                  </a:lnTo>
                  <a:lnTo>
                    <a:pt x="109664" y="198882"/>
                  </a:lnTo>
                  <a:lnTo>
                    <a:pt x="1123276" y="198882"/>
                  </a:lnTo>
                  <a:lnTo>
                    <a:pt x="1123696" y="198120"/>
                  </a:lnTo>
                  <a:close/>
                </a:path>
                <a:path w="1233170" h="214629">
                  <a:moveTo>
                    <a:pt x="1125385" y="195072"/>
                  </a:moveTo>
                  <a:lnTo>
                    <a:pt x="107569" y="195072"/>
                  </a:lnTo>
                  <a:lnTo>
                    <a:pt x="107988" y="195834"/>
                  </a:lnTo>
                  <a:lnTo>
                    <a:pt x="1124953" y="195834"/>
                  </a:lnTo>
                  <a:lnTo>
                    <a:pt x="1125385" y="195072"/>
                  </a:lnTo>
                  <a:close/>
                </a:path>
                <a:path w="1233170" h="214629">
                  <a:moveTo>
                    <a:pt x="1127061" y="192024"/>
                  </a:moveTo>
                  <a:lnTo>
                    <a:pt x="105879" y="192024"/>
                  </a:lnTo>
                  <a:lnTo>
                    <a:pt x="106299" y="192786"/>
                  </a:lnTo>
                  <a:lnTo>
                    <a:pt x="1126642" y="192786"/>
                  </a:lnTo>
                  <a:lnTo>
                    <a:pt x="1127061" y="192024"/>
                  </a:lnTo>
                  <a:close/>
                </a:path>
                <a:path w="1233170" h="214629">
                  <a:moveTo>
                    <a:pt x="1128750" y="188976"/>
                  </a:moveTo>
                  <a:lnTo>
                    <a:pt x="104203" y="188976"/>
                  </a:lnTo>
                  <a:lnTo>
                    <a:pt x="104622" y="189738"/>
                  </a:lnTo>
                  <a:lnTo>
                    <a:pt x="1128331" y="189738"/>
                  </a:lnTo>
                  <a:lnTo>
                    <a:pt x="1128750" y="188976"/>
                  </a:lnTo>
                  <a:close/>
                </a:path>
                <a:path w="1233170" h="214629">
                  <a:moveTo>
                    <a:pt x="1130427" y="185928"/>
                  </a:moveTo>
                  <a:lnTo>
                    <a:pt x="102527" y="185928"/>
                  </a:lnTo>
                  <a:lnTo>
                    <a:pt x="102946" y="186690"/>
                  </a:lnTo>
                  <a:lnTo>
                    <a:pt x="1130007" y="186690"/>
                  </a:lnTo>
                  <a:lnTo>
                    <a:pt x="1130427" y="185928"/>
                  </a:lnTo>
                  <a:close/>
                </a:path>
                <a:path w="1233170" h="214629">
                  <a:moveTo>
                    <a:pt x="1132116" y="182880"/>
                  </a:moveTo>
                  <a:lnTo>
                    <a:pt x="100838" y="182880"/>
                  </a:lnTo>
                  <a:lnTo>
                    <a:pt x="101257" y="183642"/>
                  </a:lnTo>
                  <a:lnTo>
                    <a:pt x="1131697" y="183642"/>
                  </a:lnTo>
                  <a:lnTo>
                    <a:pt x="1132116" y="182880"/>
                  </a:lnTo>
                  <a:close/>
                </a:path>
                <a:path w="1233170" h="214629">
                  <a:moveTo>
                    <a:pt x="1133792" y="179832"/>
                  </a:moveTo>
                  <a:lnTo>
                    <a:pt x="99161" y="179832"/>
                  </a:lnTo>
                  <a:lnTo>
                    <a:pt x="99580" y="180594"/>
                  </a:lnTo>
                  <a:lnTo>
                    <a:pt x="1133373" y="180594"/>
                  </a:lnTo>
                  <a:lnTo>
                    <a:pt x="1133792" y="179832"/>
                  </a:lnTo>
                  <a:close/>
                </a:path>
                <a:path w="1233170" h="214629">
                  <a:moveTo>
                    <a:pt x="1135481" y="176784"/>
                  </a:moveTo>
                  <a:lnTo>
                    <a:pt x="97485" y="176784"/>
                  </a:lnTo>
                  <a:lnTo>
                    <a:pt x="97904" y="177546"/>
                  </a:lnTo>
                  <a:lnTo>
                    <a:pt x="1135062" y="177546"/>
                  </a:lnTo>
                  <a:lnTo>
                    <a:pt x="1135481" y="176784"/>
                  </a:lnTo>
                  <a:close/>
                </a:path>
                <a:path w="1233170" h="214629">
                  <a:moveTo>
                    <a:pt x="1137170" y="173736"/>
                  </a:moveTo>
                  <a:lnTo>
                    <a:pt x="95796" y="173736"/>
                  </a:lnTo>
                  <a:lnTo>
                    <a:pt x="96215" y="174498"/>
                  </a:lnTo>
                  <a:lnTo>
                    <a:pt x="1136738" y="174498"/>
                  </a:lnTo>
                  <a:lnTo>
                    <a:pt x="1137170" y="173736"/>
                  </a:lnTo>
                  <a:close/>
                </a:path>
                <a:path w="1233170" h="214629">
                  <a:moveTo>
                    <a:pt x="1138847" y="170688"/>
                  </a:moveTo>
                  <a:lnTo>
                    <a:pt x="94119" y="170688"/>
                  </a:lnTo>
                  <a:lnTo>
                    <a:pt x="94538" y="171450"/>
                  </a:lnTo>
                  <a:lnTo>
                    <a:pt x="1138428" y="171450"/>
                  </a:lnTo>
                  <a:lnTo>
                    <a:pt x="1138847" y="170688"/>
                  </a:lnTo>
                  <a:close/>
                </a:path>
                <a:path w="1233170" h="214629">
                  <a:moveTo>
                    <a:pt x="1140536" y="167640"/>
                  </a:moveTo>
                  <a:lnTo>
                    <a:pt x="92443" y="167640"/>
                  </a:lnTo>
                  <a:lnTo>
                    <a:pt x="92862" y="168402"/>
                  </a:lnTo>
                  <a:lnTo>
                    <a:pt x="1140117" y="168402"/>
                  </a:lnTo>
                  <a:lnTo>
                    <a:pt x="1140536" y="167640"/>
                  </a:lnTo>
                  <a:close/>
                </a:path>
                <a:path w="1233170" h="214629">
                  <a:moveTo>
                    <a:pt x="1142212" y="164592"/>
                  </a:moveTo>
                  <a:lnTo>
                    <a:pt x="90754" y="164592"/>
                  </a:lnTo>
                  <a:lnTo>
                    <a:pt x="91173" y="165354"/>
                  </a:lnTo>
                  <a:lnTo>
                    <a:pt x="1141793" y="165354"/>
                  </a:lnTo>
                  <a:lnTo>
                    <a:pt x="1142212" y="164592"/>
                  </a:lnTo>
                  <a:close/>
                </a:path>
                <a:path w="1233170" h="214629">
                  <a:moveTo>
                    <a:pt x="1143901" y="161544"/>
                  </a:moveTo>
                  <a:lnTo>
                    <a:pt x="89077" y="161544"/>
                  </a:lnTo>
                  <a:lnTo>
                    <a:pt x="89496" y="162306"/>
                  </a:lnTo>
                  <a:lnTo>
                    <a:pt x="1143482" y="162306"/>
                  </a:lnTo>
                  <a:lnTo>
                    <a:pt x="1143901" y="161544"/>
                  </a:lnTo>
                  <a:close/>
                </a:path>
                <a:path w="1233170" h="214629">
                  <a:moveTo>
                    <a:pt x="1145578" y="158496"/>
                  </a:moveTo>
                  <a:lnTo>
                    <a:pt x="87401" y="158496"/>
                  </a:lnTo>
                  <a:lnTo>
                    <a:pt x="87820" y="159258"/>
                  </a:lnTo>
                  <a:lnTo>
                    <a:pt x="1145159" y="159258"/>
                  </a:lnTo>
                  <a:lnTo>
                    <a:pt x="1145578" y="158496"/>
                  </a:lnTo>
                  <a:close/>
                </a:path>
                <a:path w="1233170" h="214629">
                  <a:moveTo>
                    <a:pt x="1147267" y="155448"/>
                  </a:moveTo>
                  <a:lnTo>
                    <a:pt x="85712" y="155448"/>
                  </a:lnTo>
                  <a:lnTo>
                    <a:pt x="86131" y="156222"/>
                  </a:lnTo>
                  <a:lnTo>
                    <a:pt x="1146848" y="156222"/>
                  </a:lnTo>
                  <a:lnTo>
                    <a:pt x="1147267" y="155448"/>
                  </a:lnTo>
                  <a:close/>
                </a:path>
                <a:path w="1233170" h="214629">
                  <a:moveTo>
                    <a:pt x="1148956" y="152400"/>
                  </a:moveTo>
                  <a:lnTo>
                    <a:pt x="84035" y="152400"/>
                  </a:lnTo>
                  <a:lnTo>
                    <a:pt x="84455" y="153162"/>
                  </a:lnTo>
                  <a:lnTo>
                    <a:pt x="1148524" y="153162"/>
                  </a:lnTo>
                  <a:lnTo>
                    <a:pt x="1148956" y="152400"/>
                  </a:lnTo>
                  <a:close/>
                </a:path>
                <a:path w="1233170" h="214629">
                  <a:moveTo>
                    <a:pt x="1150632" y="149352"/>
                  </a:moveTo>
                  <a:lnTo>
                    <a:pt x="82359" y="149352"/>
                  </a:lnTo>
                  <a:lnTo>
                    <a:pt x="82778" y="150114"/>
                  </a:lnTo>
                  <a:lnTo>
                    <a:pt x="1150213" y="150114"/>
                  </a:lnTo>
                  <a:lnTo>
                    <a:pt x="1150632" y="149352"/>
                  </a:lnTo>
                  <a:close/>
                </a:path>
                <a:path w="1233170" h="214629">
                  <a:moveTo>
                    <a:pt x="1152321" y="146304"/>
                  </a:moveTo>
                  <a:lnTo>
                    <a:pt x="80670" y="146304"/>
                  </a:lnTo>
                  <a:lnTo>
                    <a:pt x="81089" y="147066"/>
                  </a:lnTo>
                  <a:lnTo>
                    <a:pt x="1151902" y="147066"/>
                  </a:lnTo>
                  <a:lnTo>
                    <a:pt x="1152321" y="146304"/>
                  </a:lnTo>
                  <a:close/>
                </a:path>
                <a:path w="1233170" h="214629">
                  <a:moveTo>
                    <a:pt x="1153998" y="143256"/>
                  </a:moveTo>
                  <a:lnTo>
                    <a:pt x="78994" y="143256"/>
                  </a:lnTo>
                  <a:lnTo>
                    <a:pt x="79413" y="144018"/>
                  </a:lnTo>
                  <a:lnTo>
                    <a:pt x="1153579" y="144018"/>
                  </a:lnTo>
                  <a:lnTo>
                    <a:pt x="1153998" y="143256"/>
                  </a:lnTo>
                  <a:close/>
                </a:path>
                <a:path w="1233170" h="214629">
                  <a:moveTo>
                    <a:pt x="1155687" y="140208"/>
                  </a:moveTo>
                  <a:lnTo>
                    <a:pt x="77317" y="140208"/>
                  </a:lnTo>
                  <a:lnTo>
                    <a:pt x="77736" y="140970"/>
                  </a:lnTo>
                  <a:lnTo>
                    <a:pt x="1155268" y="140970"/>
                  </a:lnTo>
                  <a:lnTo>
                    <a:pt x="1155687" y="140208"/>
                  </a:lnTo>
                  <a:close/>
                </a:path>
                <a:path w="1233170" h="214629">
                  <a:moveTo>
                    <a:pt x="1157363" y="137160"/>
                  </a:moveTo>
                  <a:lnTo>
                    <a:pt x="75628" y="137160"/>
                  </a:lnTo>
                  <a:lnTo>
                    <a:pt x="76047" y="137922"/>
                  </a:lnTo>
                  <a:lnTo>
                    <a:pt x="1156944" y="137922"/>
                  </a:lnTo>
                  <a:lnTo>
                    <a:pt x="1157363" y="137160"/>
                  </a:lnTo>
                  <a:close/>
                </a:path>
                <a:path w="1233170" h="214629">
                  <a:moveTo>
                    <a:pt x="1159052" y="134112"/>
                  </a:moveTo>
                  <a:lnTo>
                    <a:pt x="73952" y="134112"/>
                  </a:lnTo>
                  <a:lnTo>
                    <a:pt x="74371" y="134874"/>
                  </a:lnTo>
                  <a:lnTo>
                    <a:pt x="1158633" y="134874"/>
                  </a:lnTo>
                  <a:lnTo>
                    <a:pt x="1159052" y="134112"/>
                  </a:lnTo>
                  <a:close/>
                </a:path>
                <a:path w="1233170" h="214629">
                  <a:moveTo>
                    <a:pt x="1160741" y="131064"/>
                  </a:moveTo>
                  <a:lnTo>
                    <a:pt x="72275" y="131064"/>
                  </a:lnTo>
                  <a:lnTo>
                    <a:pt x="72694" y="131826"/>
                  </a:lnTo>
                  <a:lnTo>
                    <a:pt x="1160310" y="131826"/>
                  </a:lnTo>
                  <a:lnTo>
                    <a:pt x="1160741" y="131064"/>
                  </a:lnTo>
                  <a:close/>
                </a:path>
                <a:path w="1233170" h="214629">
                  <a:moveTo>
                    <a:pt x="1162418" y="128016"/>
                  </a:moveTo>
                  <a:lnTo>
                    <a:pt x="70586" y="128016"/>
                  </a:lnTo>
                  <a:lnTo>
                    <a:pt x="71005" y="128778"/>
                  </a:lnTo>
                  <a:lnTo>
                    <a:pt x="1161999" y="128778"/>
                  </a:lnTo>
                  <a:lnTo>
                    <a:pt x="1162418" y="128016"/>
                  </a:lnTo>
                  <a:close/>
                </a:path>
                <a:path w="1233170" h="214629">
                  <a:moveTo>
                    <a:pt x="1164107" y="124968"/>
                  </a:moveTo>
                  <a:lnTo>
                    <a:pt x="68910" y="124968"/>
                  </a:lnTo>
                  <a:lnTo>
                    <a:pt x="69329" y="125730"/>
                  </a:lnTo>
                  <a:lnTo>
                    <a:pt x="1163688" y="125730"/>
                  </a:lnTo>
                  <a:lnTo>
                    <a:pt x="1164107" y="124968"/>
                  </a:lnTo>
                  <a:close/>
                </a:path>
                <a:path w="1233170" h="214629">
                  <a:moveTo>
                    <a:pt x="1165783" y="121920"/>
                  </a:moveTo>
                  <a:lnTo>
                    <a:pt x="67221" y="121920"/>
                  </a:lnTo>
                  <a:lnTo>
                    <a:pt x="67652" y="122682"/>
                  </a:lnTo>
                  <a:lnTo>
                    <a:pt x="1165364" y="122682"/>
                  </a:lnTo>
                  <a:lnTo>
                    <a:pt x="1165783" y="121920"/>
                  </a:lnTo>
                  <a:close/>
                </a:path>
                <a:path w="1233170" h="214629">
                  <a:moveTo>
                    <a:pt x="1167472" y="118872"/>
                  </a:moveTo>
                  <a:lnTo>
                    <a:pt x="65544" y="118872"/>
                  </a:lnTo>
                  <a:lnTo>
                    <a:pt x="65963" y="119634"/>
                  </a:lnTo>
                  <a:lnTo>
                    <a:pt x="1167053" y="119634"/>
                  </a:lnTo>
                  <a:lnTo>
                    <a:pt x="1167472" y="118872"/>
                  </a:lnTo>
                  <a:close/>
                </a:path>
                <a:path w="1233170" h="214629">
                  <a:moveTo>
                    <a:pt x="1169149" y="115824"/>
                  </a:moveTo>
                  <a:lnTo>
                    <a:pt x="63868" y="115824"/>
                  </a:lnTo>
                  <a:lnTo>
                    <a:pt x="64287" y="116586"/>
                  </a:lnTo>
                  <a:lnTo>
                    <a:pt x="1168730" y="116586"/>
                  </a:lnTo>
                  <a:lnTo>
                    <a:pt x="1169149" y="115824"/>
                  </a:lnTo>
                  <a:close/>
                </a:path>
                <a:path w="1233170" h="214629">
                  <a:moveTo>
                    <a:pt x="1170838" y="112776"/>
                  </a:moveTo>
                  <a:lnTo>
                    <a:pt x="62179" y="112776"/>
                  </a:lnTo>
                  <a:lnTo>
                    <a:pt x="62611" y="113538"/>
                  </a:lnTo>
                  <a:lnTo>
                    <a:pt x="1170419" y="113538"/>
                  </a:lnTo>
                  <a:lnTo>
                    <a:pt x="1170838" y="112776"/>
                  </a:lnTo>
                  <a:close/>
                </a:path>
                <a:path w="1233170" h="214629">
                  <a:moveTo>
                    <a:pt x="1172527" y="109728"/>
                  </a:moveTo>
                  <a:lnTo>
                    <a:pt x="60502" y="109728"/>
                  </a:lnTo>
                  <a:lnTo>
                    <a:pt x="60921" y="110490"/>
                  </a:lnTo>
                  <a:lnTo>
                    <a:pt x="1172095" y="110490"/>
                  </a:lnTo>
                  <a:lnTo>
                    <a:pt x="1172527" y="109728"/>
                  </a:lnTo>
                  <a:close/>
                </a:path>
                <a:path w="1233170" h="214629">
                  <a:moveTo>
                    <a:pt x="1174203" y="106680"/>
                  </a:moveTo>
                  <a:lnTo>
                    <a:pt x="58826" y="106680"/>
                  </a:lnTo>
                  <a:lnTo>
                    <a:pt x="59245" y="107442"/>
                  </a:lnTo>
                  <a:lnTo>
                    <a:pt x="1173784" y="107442"/>
                  </a:lnTo>
                  <a:lnTo>
                    <a:pt x="1174203" y="106680"/>
                  </a:lnTo>
                  <a:close/>
                </a:path>
                <a:path w="1233170" h="214629">
                  <a:moveTo>
                    <a:pt x="1175893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1175473" y="104394"/>
                  </a:lnTo>
                  <a:lnTo>
                    <a:pt x="1175893" y="103632"/>
                  </a:lnTo>
                  <a:close/>
                </a:path>
                <a:path w="1233170" h="214629">
                  <a:moveTo>
                    <a:pt x="1177569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1177150" y="101346"/>
                  </a:lnTo>
                  <a:lnTo>
                    <a:pt x="1177569" y="100584"/>
                  </a:lnTo>
                  <a:close/>
                </a:path>
                <a:path w="1233170" h="214629">
                  <a:moveTo>
                    <a:pt x="1179258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1178839" y="98298"/>
                  </a:lnTo>
                  <a:lnTo>
                    <a:pt x="1179258" y="97536"/>
                  </a:lnTo>
                  <a:close/>
                </a:path>
                <a:path w="1233170" h="214629">
                  <a:moveTo>
                    <a:pt x="1180934" y="94488"/>
                  </a:moveTo>
                  <a:lnTo>
                    <a:pt x="52095" y="94488"/>
                  </a:lnTo>
                  <a:lnTo>
                    <a:pt x="52514" y="95250"/>
                  </a:lnTo>
                  <a:lnTo>
                    <a:pt x="1180515" y="95250"/>
                  </a:lnTo>
                  <a:lnTo>
                    <a:pt x="1180934" y="94488"/>
                  </a:lnTo>
                  <a:close/>
                </a:path>
                <a:path w="1233170" h="214629">
                  <a:moveTo>
                    <a:pt x="1182624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1182204" y="92202"/>
                  </a:lnTo>
                  <a:lnTo>
                    <a:pt x="1182624" y="91440"/>
                  </a:lnTo>
                  <a:close/>
                </a:path>
                <a:path w="1233170" h="214629">
                  <a:moveTo>
                    <a:pt x="1184313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1183881" y="89154"/>
                  </a:lnTo>
                  <a:lnTo>
                    <a:pt x="1184313" y="88392"/>
                  </a:lnTo>
                  <a:close/>
                </a:path>
                <a:path w="1233170" h="214629">
                  <a:moveTo>
                    <a:pt x="1185989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1185570" y="86106"/>
                  </a:lnTo>
                  <a:lnTo>
                    <a:pt x="1185989" y="85344"/>
                  </a:lnTo>
                  <a:close/>
                </a:path>
                <a:path w="1233170" h="214629">
                  <a:moveTo>
                    <a:pt x="1187678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1187259" y="83058"/>
                  </a:lnTo>
                  <a:lnTo>
                    <a:pt x="1187678" y="82296"/>
                  </a:lnTo>
                  <a:close/>
                </a:path>
                <a:path w="1233170" h="214629">
                  <a:moveTo>
                    <a:pt x="1189355" y="79248"/>
                  </a:moveTo>
                  <a:lnTo>
                    <a:pt x="43700" y="79248"/>
                  </a:lnTo>
                  <a:lnTo>
                    <a:pt x="44119" y="80022"/>
                  </a:lnTo>
                  <a:lnTo>
                    <a:pt x="1188935" y="80022"/>
                  </a:lnTo>
                  <a:lnTo>
                    <a:pt x="1189355" y="79248"/>
                  </a:lnTo>
                  <a:close/>
                </a:path>
                <a:path w="1233170" h="214629">
                  <a:moveTo>
                    <a:pt x="1191044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1190625" y="76962"/>
                  </a:lnTo>
                  <a:lnTo>
                    <a:pt x="1191044" y="76200"/>
                  </a:lnTo>
                  <a:close/>
                </a:path>
                <a:path w="1233170" h="214629">
                  <a:moveTo>
                    <a:pt x="1192720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1192301" y="73914"/>
                  </a:lnTo>
                  <a:lnTo>
                    <a:pt x="1192720" y="73152"/>
                  </a:lnTo>
                  <a:close/>
                </a:path>
                <a:path w="1233170" h="214629">
                  <a:moveTo>
                    <a:pt x="1194409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1193990" y="70866"/>
                  </a:lnTo>
                  <a:lnTo>
                    <a:pt x="1194409" y="70104"/>
                  </a:lnTo>
                  <a:close/>
                </a:path>
                <a:path w="1233170" h="214629">
                  <a:moveTo>
                    <a:pt x="1196098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1195666" y="67818"/>
                  </a:lnTo>
                  <a:lnTo>
                    <a:pt x="1196098" y="67056"/>
                  </a:lnTo>
                  <a:close/>
                </a:path>
                <a:path w="1233170" h="214629">
                  <a:moveTo>
                    <a:pt x="1197775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1197356" y="64770"/>
                  </a:lnTo>
                  <a:lnTo>
                    <a:pt x="1197775" y="64008"/>
                  </a:lnTo>
                  <a:close/>
                </a:path>
                <a:path w="1233170" h="214629">
                  <a:moveTo>
                    <a:pt x="1199464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1199045" y="61722"/>
                  </a:lnTo>
                  <a:lnTo>
                    <a:pt x="1199464" y="60960"/>
                  </a:lnTo>
                  <a:close/>
                </a:path>
                <a:path w="1233170" h="214629">
                  <a:moveTo>
                    <a:pt x="1201140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1200721" y="58674"/>
                  </a:lnTo>
                  <a:lnTo>
                    <a:pt x="1201140" y="57912"/>
                  </a:lnTo>
                  <a:close/>
                </a:path>
                <a:path w="1233170" h="214629">
                  <a:moveTo>
                    <a:pt x="1202829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1202410" y="55626"/>
                  </a:lnTo>
                  <a:lnTo>
                    <a:pt x="1202829" y="54864"/>
                  </a:lnTo>
                  <a:close/>
                </a:path>
                <a:path w="1233170" h="214629">
                  <a:moveTo>
                    <a:pt x="1204506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1204087" y="52578"/>
                  </a:lnTo>
                  <a:lnTo>
                    <a:pt x="1204506" y="51816"/>
                  </a:lnTo>
                  <a:close/>
                </a:path>
                <a:path w="1233170" h="214629">
                  <a:moveTo>
                    <a:pt x="1206195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1205776" y="49530"/>
                  </a:lnTo>
                  <a:lnTo>
                    <a:pt x="1206195" y="48768"/>
                  </a:lnTo>
                  <a:close/>
                </a:path>
                <a:path w="1233170" h="214629">
                  <a:moveTo>
                    <a:pt x="1207884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1207452" y="46482"/>
                  </a:lnTo>
                  <a:lnTo>
                    <a:pt x="1207884" y="45720"/>
                  </a:lnTo>
                  <a:close/>
                </a:path>
                <a:path w="1233170" h="214629">
                  <a:moveTo>
                    <a:pt x="1209560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1209141" y="43434"/>
                  </a:lnTo>
                  <a:lnTo>
                    <a:pt x="1209560" y="42672"/>
                  </a:lnTo>
                  <a:close/>
                </a:path>
                <a:path w="1233170" h="214629">
                  <a:moveTo>
                    <a:pt x="1211249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1210830" y="40386"/>
                  </a:lnTo>
                  <a:lnTo>
                    <a:pt x="1211249" y="39624"/>
                  </a:lnTo>
                  <a:close/>
                </a:path>
                <a:path w="1233170" h="214629">
                  <a:moveTo>
                    <a:pt x="1212926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1212507" y="37338"/>
                  </a:lnTo>
                  <a:lnTo>
                    <a:pt x="1212926" y="36576"/>
                  </a:lnTo>
                  <a:close/>
                </a:path>
                <a:path w="1233170" h="214629">
                  <a:moveTo>
                    <a:pt x="1214615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1214196" y="34290"/>
                  </a:lnTo>
                  <a:lnTo>
                    <a:pt x="1214615" y="33528"/>
                  </a:lnTo>
                  <a:close/>
                </a:path>
                <a:path w="1233170" h="214629">
                  <a:moveTo>
                    <a:pt x="1216291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1215872" y="31242"/>
                  </a:lnTo>
                  <a:lnTo>
                    <a:pt x="1216291" y="30480"/>
                  </a:lnTo>
                  <a:close/>
                </a:path>
                <a:path w="1233170" h="214629">
                  <a:moveTo>
                    <a:pt x="1217980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1217561" y="28194"/>
                  </a:lnTo>
                  <a:lnTo>
                    <a:pt x="1217980" y="27432"/>
                  </a:lnTo>
                  <a:close/>
                </a:path>
                <a:path w="1233170" h="214629">
                  <a:moveTo>
                    <a:pt x="1219669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1219238" y="25146"/>
                  </a:lnTo>
                  <a:lnTo>
                    <a:pt x="1219669" y="24384"/>
                  </a:lnTo>
                  <a:close/>
                </a:path>
                <a:path w="1233170" h="214629">
                  <a:moveTo>
                    <a:pt x="1221346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1220927" y="22098"/>
                  </a:lnTo>
                  <a:lnTo>
                    <a:pt x="1221346" y="21336"/>
                  </a:lnTo>
                  <a:close/>
                </a:path>
                <a:path w="1233170" h="214629">
                  <a:moveTo>
                    <a:pt x="1223035" y="18288"/>
                  </a:moveTo>
                  <a:lnTo>
                    <a:pt x="10083" y="18288"/>
                  </a:lnTo>
                  <a:lnTo>
                    <a:pt x="10502" y="19050"/>
                  </a:lnTo>
                  <a:lnTo>
                    <a:pt x="1222616" y="19050"/>
                  </a:lnTo>
                  <a:lnTo>
                    <a:pt x="1223035" y="18288"/>
                  </a:lnTo>
                  <a:close/>
                </a:path>
                <a:path w="1233170" h="214629">
                  <a:moveTo>
                    <a:pt x="1224711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1224292" y="16002"/>
                  </a:lnTo>
                  <a:lnTo>
                    <a:pt x="1224711" y="15240"/>
                  </a:lnTo>
                  <a:close/>
                </a:path>
                <a:path w="1233170" h="214629">
                  <a:moveTo>
                    <a:pt x="1226400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1225981" y="12954"/>
                  </a:lnTo>
                  <a:lnTo>
                    <a:pt x="1226400" y="12192"/>
                  </a:lnTo>
                  <a:close/>
                </a:path>
                <a:path w="1233170" h="214629">
                  <a:moveTo>
                    <a:pt x="1228077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1227658" y="9906"/>
                  </a:lnTo>
                  <a:lnTo>
                    <a:pt x="1228077" y="9144"/>
                  </a:lnTo>
                  <a:close/>
                </a:path>
                <a:path w="1233170" h="214629">
                  <a:moveTo>
                    <a:pt x="1229766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1229347" y="6858"/>
                  </a:lnTo>
                  <a:lnTo>
                    <a:pt x="1229766" y="6096"/>
                  </a:lnTo>
                  <a:close/>
                </a:path>
                <a:path w="1233170" h="214629">
                  <a:moveTo>
                    <a:pt x="1231442" y="3048"/>
                  </a:moveTo>
                  <a:lnTo>
                    <a:pt x="1676" y="3048"/>
                  </a:lnTo>
                  <a:lnTo>
                    <a:pt x="2095" y="3822"/>
                  </a:lnTo>
                  <a:lnTo>
                    <a:pt x="1231023" y="3822"/>
                  </a:lnTo>
                  <a:lnTo>
                    <a:pt x="1231442" y="3048"/>
                  </a:lnTo>
                  <a:close/>
                </a:path>
                <a:path w="1233170" h="214629">
                  <a:moveTo>
                    <a:pt x="1233131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1232712" y="762"/>
                  </a:lnTo>
                  <a:lnTo>
                    <a:pt x="1233131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98229" y="5991606"/>
              <a:ext cx="998219" cy="104775"/>
            </a:xfrm>
            <a:custGeom>
              <a:avLst/>
              <a:gdLst/>
              <a:ahLst/>
              <a:cxnLst/>
              <a:rect l="l" t="t" r="r" b="b"/>
              <a:pathLst>
                <a:path w="998220" h="104775">
                  <a:moveTo>
                    <a:pt x="940384" y="103632"/>
                  </a:moveTo>
                  <a:lnTo>
                    <a:pt x="57137" y="103632"/>
                  </a:lnTo>
                  <a:lnTo>
                    <a:pt x="57569" y="104394"/>
                  </a:lnTo>
                  <a:lnTo>
                    <a:pt x="939965" y="104394"/>
                  </a:lnTo>
                  <a:lnTo>
                    <a:pt x="940384" y="103632"/>
                  </a:lnTo>
                  <a:close/>
                </a:path>
                <a:path w="998220" h="104775">
                  <a:moveTo>
                    <a:pt x="942060" y="100584"/>
                  </a:moveTo>
                  <a:lnTo>
                    <a:pt x="55460" y="100584"/>
                  </a:lnTo>
                  <a:lnTo>
                    <a:pt x="55880" y="101346"/>
                  </a:lnTo>
                  <a:lnTo>
                    <a:pt x="941641" y="101346"/>
                  </a:lnTo>
                  <a:lnTo>
                    <a:pt x="942060" y="100584"/>
                  </a:lnTo>
                  <a:close/>
                </a:path>
                <a:path w="998220" h="104775">
                  <a:moveTo>
                    <a:pt x="943749" y="97536"/>
                  </a:moveTo>
                  <a:lnTo>
                    <a:pt x="53784" y="97536"/>
                  </a:lnTo>
                  <a:lnTo>
                    <a:pt x="54203" y="98298"/>
                  </a:lnTo>
                  <a:lnTo>
                    <a:pt x="943330" y="98298"/>
                  </a:lnTo>
                  <a:lnTo>
                    <a:pt x="943749" y="97536"/>
                  </a:lnTo>
                  <a:close/>
                </a:path>
                <a:path w="998220" h="104775">
                  <a:moveTo>
                    <a:pt x="945426" y="94488"/>
                  </a:moveTo>
                  <a:lnTo>
                    <a:pt x="52095" y="94488"/>
                  </a:lnTo>
                  <a:lnTo>
                    <a:pt x="52514" y="95262"/>
                  </a:lnTo>
                  <a:lnTo>
                    <a:pt x="945007" y="95262"/>
                  </a:lnTo>
                  <a:lnTo>
                    <a:pt x="945426" y="94488"/>
                  </a:lnTo>
                  <a:close/>
                </a:path>
                <a:path w="998220" h="104775">
                  <a:moveTo>
                    <a:pt x="947115" y="91440"/>
                  </a:moveTo>
                  <a:lnTo>
                    <a:pt x="50419" y="91440"/>
                  </a:lnTo>
                  <a:lnTo>
                    <a:pt x="50838" y="92202"/>
                  </a:lnTo>
                  <a:lnTo>
                    <a:pt x="946696" y="92202"/>
                  </a:lnTo>
                  <a:lnTo>
                    <a:pt x="947115" y="91440"/>
                  </a:lnTo>
                  <a:close/>
                </a:path>
                <a:path w="998220" h="104775">
                  <a:moveTo>
                    <a:pt x="948804" y="88392"/>
                  </a:moveTo>
                  <a:lnTo>
                    <a:pt x="48742" y="88392"/>
                  </a:lnTo>
                  <a:lnTo>
                    <a:pt x="49161" y="89154"/>
                  </a:lnTo>
                  <a:lnTo>
                    <a:pt x="948372" y="89154"/>
                  </a:lnTo>
                  <a:lnTo>
                    <a:pt x="948804" y="88392"/>
                  </a:lnTo>
                  <a:close/>
                </a:path>
                <a:path w="998220" h="104775">
                  <a:moveTo>
                    <a:pt x="950480" y="85344"/>
                  </a:moveTo>
                  <a:lnTo>
                    <a:pt x="47053" y="85344"/>
                  </a:lnTo>
                  <a:lnTo>
                    <a:pt x="47472" y="86106"/>
                  </a:lnTo>
                  <a:lnTo>
                    <a:pt x="950061" y="86106"/>
                  </a:lnTo>
                  <a:lnTo>
                    <a:pt x="950480" y="85344"/>
                  </a:lnTo>
                  <a:close/>
                </a:path>
                <a:path w="998220" h="104775">
                  <a:moveTo>
                    <a:pt x="952169" y="82296"/>
                  </a:moveTo>
                  <a:lnTo>
                    <a:pt x="45377" y="82296"/>
                  </a:lnTo>
                  <a:lnTo>
                    <a:pt x="45796" y="83058"/>
                  </a:lnTo>
                  <a:lnTo>
                    <a:pt x="951750" y="83058"/>
                  </a:lnTo>
                  <a:lnTo>
                    <a:pt x="952169" y="82296"/>
                  </a:lnTo>
                  <a:close/>
                </a:path>
                <a:path w="998220" h="104775">
                  <a:moveTo>
                    <a:pt x="953846" y="79248"/>
                  </a:moveTo>
                  <a:lnTo>
                    <a:pt x="43700" y="79248"/>
                  </a:lnTo>
                  <a:lnTo>
                    <a:pt x="44119" y="80010"/>
                  </a:lnTo>
                  <a:lnTo>
                    <a:pt x="953427" y="80010"/>
                  </a:lnTo>
                  <a:lnTo>
                    <a:pt x="953846" y="79248"/>
                  </a:lnTo>
                  <a:close/>
                </a:path>
                <a:path w="998220" h="104775">
                  <a:moveTo>
                    <a:pt x="955535" y="76200"/>
                  </a:moveTo>
                  <a:lnTo>
                    <a:pt x="42011" y="76200"/>
                  </a:lnTo>
                  <a:lnTo>
                    <a:pt x="42430" y="76962"/>
                  </a:lnTo>
                  <a:lnTo>
                    <a:pt x="955116" y="76962"/>
                  </a:lnTo>
                  <a:lnTo>
                    <a:pt x="955535" y="76200"/>
                  </a:lnTo>
                  <a:close/>
                </a:path>
                <a:path w="998220" h="104775">
                  <a:moveTo>
                    <a:pt x="957211" y="73152"/>
                  </a:moveTo>
                  <a:lnTo>
                    <a:pt x="40335" y="73152"/>
                  </a:lnTo>
                  <a:lnTo>
                    <a:pt x="40754" y="73914"/>
                  </a:lnTo>
                  <a:lnTo>
                    <a:pt x="956792" y="73914"/>
                  </a:lnTo>
                  <a:lnTo>
                    <a:pt x="957211" y="73152"/>
                  </a:lnTo>
                  <a:close/>
                </a:path>
                <a:path w="998220" h="104775">
                  <a:moveTo>
                    <a:pt x="958900" y="70104"/>
                  </a:moveTo>
                  <a:lnTo>
                    <a:pt x="38658" y="70104"/>
                  </a:lnTo>
                  <a:lnTo>
                    <a:pt x="39077" y="70866"/>
                  </a:lnTo>
                  <a:lnTo>
                    <a:pt x="958481" y="70866"/>
                  </a:lnTo>
                  <a:lnTo>
                    <a:pt x="958900" y="70104"/>
                  </a:lnTo>
                  <a:close/>
                </a:path>
                <a:path w="998220" h="104775">
                  <a:moveTo>
                    <a:pt x="960589" y="67056"/>
                  </a:moveTo>
                  <a:lnTo>
                    <a:pt x="36969" y="67056"/>
                  </a:lnTo>
                  <a:lnTo>
                    <a:pt x="37388" y="67818"/>
                  </a:lnTo>
                  <a:lnTo>
                    <a:pt x="960158" y="67818"/>
                  </a:lnTo>
                  <a:lnTo>
                    <a:pt x="960589" y="67056"/>
                  </a:lnTo>
                  <a:close/>
                </a:path>
                <a:path w="998220" h="104775">
                  <a:moveTo>
                    <a:pt x="962266" y="64008"/>
                  </a:moveTo>
                  <a:lnTo>
                    <a:pt x="35293" y="64008"/>
                  </a:lnTo>
                  <a:lnTo>
                    <a:pt x="35712" y="64770"/>
                  </a:lnTo>
                  <a:lnTo>
                    <a:pt x="961847" y="64770"/>
                  </a:lnTo>
                  <a:lnTo>
                    <a:pt x="962266" y="64008"/>
                  </a:lnTo>
                  <a:close/>
                </a:path>
                <a:path w="998220" h="104775">
                  <a:moveTo>
                    <a:pt x="963955" y="60960"/>
                  </a:moveTo>
                  <a:lnTo>
                    <a:pt x="33616" y="60960"/>
                  </a:lnTo>
                  <a:lnTo>
                    <a:pt x="34036" y="61722"/>
                  </a:lnTo>
                  <a:lnTo>
                    <a:pt x="963536" y="61722"/>
                  </a:lnTo>
                  <a:lnTo>
                    <a:pt x="963955" y="60960"/>
                  </a:lnTo>
                  <a:close/>
                </a:path>
                <a:path w="998220" h="104775">
                  <a:moveTo>
                    <a:pt x="965631" y="57912"/>
                  </a:moveTo>
                  <a:lnTo>
                    <a:pt x="31927" y="57912"/>
                  </a:lnTo>
                  <a:lnTo>
                    <a:pt x="32346" y="58674"/>
                  </a:lnTo>
                  <a:lnTo>
                    <a:pt x="965212" y="58674"/>
                  </a:lnTo>
                  <a:lnTo>
                    <a:pt x="965631" y="57912"/>
                  </a:lnTo>
                  <a:close/>
                </a:path>
                <a:path w="998220" h="104775">
                  <a:moveTo>
                    <a:pt x="967320" y="54864"/>
                  </a:moveTo>
                  <a:lnTo>
                    <a:pt x="30251" y="54864"/>
                  </a:lnTo>
                  <a:lnTo>
                    <a:pt x="30670" y="55626"/>
                  </a:lnTo>
                  <a:lnTo>
                    <a:pt x="966901" y="55626"/>
                  </a:lnTo>
                  <a:lnTo>
                    <a:pt x="967320" y="54864"/>
                  </a:lnTo>
                  <a:close/>
                </a:path>
                <a:path w="998220" h="104775">
                  <a:moveTo>
                    <a:pt x="968997" y="51816"/>
                  </a:moveTo>
                  <a:lnTo>
                    <a:pt x="28575" y="51816"/>
                  </a:lnTo>
                  <a:lnTo>
                    <a:pt x="28994" y="52578"/>
                  </a:lnTo>
                  <a:lnTo>
                    <a:pt x="968578" y="52578"/>
                  </a:lnTo>
                  <a:lnTo>
                    <a:pt x="968997" y="51816"/>
                  </a:lnTo>
                  <a:close/>
                </a:path>
                <a:path w="998220" h="104775">
                  <a:moveTo>
                    <a:pt x="970686" y="48768"/>
                  </a:moveTo>
                  <a:lnTo>
                    <a:pt x="26885" y="48768"/>
                  </a:lnTo>
                  <a:lnTo>
                    <a:pt x="27305" y="49530"/>
                  </a:lnTo>
                  <a:lnTo>
                    <a:pt x="970267" y="49530"/>
                  </a:lnTo>
                  <a:lnTo>
                    <a:pt x="970686" y="48768"/>
                  </a:lnTo>
                  <a:close/>
                </a:path>
                <a:path w="998220" h="104775">
                  <a:moveTo>
                    <a:pt x="972375" y="45720"/>
                  </a:moveTo>
                  <a:lnTo>
                    <a:pt x="25209" y="45720"/>
                  </a:lnTo>
                  <a:lnTo>
                    <a:pt x="25628" y="46482"/>
                  </a:lnTo>
                  <a:lnTo>
                    <a:pt x="971943" y="46482"/>
                  </a:lnTo>
                  <a:lnTo>
                    <a:pt x="972375" y="45720"/>
                  </a:lnTo>
                  <a:close/>
                </a:path>
                <a:path w="998220" h="104775">
                  <a:moveTo>
                    <a:pt x="974051" y="42672"/>
                  </a:moveTo>
                  <a:lnTo>
                    <a:pt x="23533" y="42672"/>
                  </a:lnTo>
                  <a:lnTo>
                    <a:pt x="23952" y="43434"/>
                  </a:lnTo>
                  <a:lnTo>
                    <a:pt x="973632" y="43434"/>
                  </a:lnTo>
                  <a:lnTo>
                    <a:pt x="974051" y="42672"/>
                  </a:lnTo>
                  <a:close/>
                </a:path>
                <a:path w="998220" h="104775">
                  <a:moveTo>
                    <a:pt x="975741" y="39624"/>
                  </a:moveTo>
                  <a:lnTo>
                    <a:pt x="21844" y="39624"/>
                  </a:lnTo>
                  <a:lnTo>
                    <a:pt x="22263" y="40386"/>
                  </a:lnTo>
                  <a:lnTo>
                    <a:pt x="975321" y="40386"/>
                  </a:lnTo>
                  <a:lnTo>
                    <a:pt x="975741" y="39624"/>
                  </a:lnTo>
                  <a:close/>
                </a:path>
                <a:path w="998220" h="104775">
                  <a:moveTo>
                    <a:pt x="977417" y="36576"/>
                  </a:moveTo>
                  <a:lnTo>
                    <a:pt x="20167" y="36576"/>
                  </a:lnTo>
                  <a:lnTo>
                    <a:pt x="20586" y="37338"/>
                  </a:lnTo>
                  <a:lnTo>
                    <a:pt x="976998" y="37338"/>
                  </a:lnTo>
                  <a:lnTo>
                    <a:pt x="977417" y="36576"/>
                  </a:lnTo>
                  <a:close/>
                </a:path>
                <a:path w="998220" h="104775">
                  <a:moveTo>
                    <a:pt x="979106" y="33528"/>
                  </a:moveTo>
                  <a:lnTo>
                    <a:pt x="18491" y="33528"/>
                  </a:lnTo>
                  <a:lnTo>
                    <a:pt x="18910" y="34290"/>
                  </a:lnTo>
                  <a:lnTo>
                    <a:pt x="978687" y="34290"/>
                  </a:lnTo>
                  <a:lnTo>
                    <a:pt x="979106" y="33528"/>
                  </a:lnTo>
                  <a:close/>
                </a:path>
                <a:path w="998220" h="104775">
                  <a:moveTo>
                    <a:pt x="980782" y="30480"/>
                  </a:moveTo>
                  <a:lnTo>
                    <a:pt x="16802" y="30480"/>
                  </a:lnTo>
                  <a:lnTo>
                    <a:pt x="17221" y="31242"/>
                  </a:lnTo>
                  <a:lnTo>
                    <a:pt x="980363" y="31242"/>
                  </a:lnTo>
                  <a:lnTo>
                    <a:pt x="980782" y="30480"/>
                  </a:lnTo>
                  <a:close/>
                </a:path>
                <a:path w="998220" h="104775">
                  <a:moveTo>
                    <a:pt x="982472" y="27432"/>
                  </a:moveTo>
                  <a:lnTo>
                    <a:pt x="15125" y="27432"/>
                  </a:lnTo>
                  <a:lnTo>
                    <a:pt x="15544" y="28194"/>
                  </a:lnTo>
                  <a:lnTo>
                    <a:pt x="982052" y="28194"/>
                  </a:lnTo>
                  <a:lnTo>
                    <a:pt x="982472" y="27432"/>
                  </a:lnTo>
                  <a:close/>
                </a:path>
                <a:path w="998220" h="104775">
                  <a:moveTo>
                    <a:pt x="984161" y="24384"/>
                  </a:moveTo>
                  <a:lnTo>
                    <a:pt x="13449" y="24384"/>
                  </a:lnTo>
                  <a:lnTo>
                    <a:pt x="13868" y="25146"/>
                  </a:lnTo>
                  <a:lnTo>
                    <a:pt x="983729" y="25146"/>
                  </a:lnTo>
                  <a:lnTo>
                    <a:pt x="984161" y="24384"/>
                  </a:lnTo>
                  <a:close/>
                </a:path>
                <a:path w="998220" h="104775">
                  <a:moveTo>
                    <a:pt x="985837" y="21336"/>
                  </a:moveTo>
                  <a:lnTo>
                    <a:pt x="11760" y="21336"/>
                  </a:lnTo>
                  <a:lnTo>
                    <a:pt x="12179" y="22098"/>
                  </a:lnTo>
                  <a:lnTo>
                    <a:pt x="985418" y="22098"/>
                  </a:lnTo>
                  <a:lnTo>
                    <a:pt x="985837" y="21336"/>
                  </a:lnTo>
                  <a:close/>
                </a:path>
                <a:path w="998220" h="104775">
                  <a:moveTo>
                    <a:pt x="987526" y="18288"/>
                  </a:moveTo>
                  <a:lnTo>
                    <a:pt x="10083" y="18288"/>
                  </a:lnTo>
                  <a:lnTo>
                    <a:pt x="10502" y="19062"/>
                  </a:lnTo>
                  <a:lnTo>
                    <a:pt x="987107" y="19062"/>
                  </a:lnTo>
                  <a:lnTo>
                    <a:pt x="987526" y="18288"/>
                  </a:lnTo>
                  <a:close/>
                </a:path>
                <a:path w="998220" h="104775">
                  <a:moveTo>
                    <a:pt x="989203" y="15240"/>
                  </a:moveTo>
                  <a:lnTo>
                    <a:pt x="8394" y="15240"/>
                  </a:lnTo>
                  <a:lnTo>
                    <a:pt x="8826" y="16002"/>
                  </a:lnTo>
                  <a:lnTo>
                    <a:pt x="988783" y="16002"/>
                  </a:lnTo>
                  <a:lnTo>
                    <a:pt x="989203" y="15240"/>
                  </a:lnTo>
                  <a:close/>
                </a:path>
                <a:path w="998220" h="104775">
                  <a:moveTo>
                    <a:pt x="990892" y="12192"/>
                  </a:moveTo>
                  <a:lnTo>
                    <a:pt x="6718" y="12192"/>
                  </a:lnTo>
                  <a:lnTo>
                    <a:pt x="7137" y="12954"/>
                  </a:lnTo>
                  <a:lnTo>
                    <a:pt x="990473" y="12954"/>
                  </a:lnTo>
                  <a:lnTo>
                    <a:pt x="990892" y="12192"/>
                  </a:lnTo>
                  <a:close/>
                </a:path>
                <a:path w="998220" h="104775">
                  <a:moveTo>
                    <a:pt x="992568" y="9144"/>
                  </a:moveTo>
                  <a:lnTo>
                    <a:pt x="5041" y="9144"/>
                  </a:lnTo>
                  <a:lnTo>
                    <a:pt x="5461" y="9906"/>
                  </a:lnTo>
                  <a:lnTo>
                    <a:pt x="992149" y="9906"/>
                  </a:lnTo>
                  <a:lnTo>
                    <a:pt x="992568" y="9144"/>
                  </a:lnTo>
                  <a:close/>
                </a:path>
                <a:path w="998220" h="104775">
                  <a:moveTo>
                    <a:pt x="994257" y="6096"/>
                  </a:moveTo>
                  <a:lnTo>
                    <a:pt x="3352" y="6096"/>
                  </a:lnTo>
                  <a:lnTo>
                    <a:pt x="3784" y="6858"/>
                  </a:lnTo>
                  <a:lnTo>
                    <a:pt x="993838" y="6858"/>
                  </a:lnTo>
                  <a:lnTo>
                    <a:pt x="994257" y="6096"/>
                  </a:lnTo>
                  <a:close/>
                </a:path>
                <a:path w="998220" h="104775">
                  <a:moveTo>
                    <a:pt x="995946" y="3048"/>
                  </a:moveTo>
                  <a:lnTo>
                    <a:pt x="1676" y="3048"/>
                  </a:lnTo>
                  <a:lnTo>
                    <a:pt x="2095" y="3810"/>
                  </a:lnTo>
                  <a:lnTo>
                    <a:pt x="995514" y="3810"/>
                  </a:lnTo>
                  <a:lnTo>
                    <a:pt x="995946" y="3048"/>
                  </a:lnTo>
                  <a:close/>
                </a:path>
                <a:path w="998220" h="104775">
                  <a:moveTo>
                    <a:pt x="997623" y="0"/>
                  </a:moveTo>
                  <a:lnTo>
                    <a:pt x="0" y="0"/>
                  </a:lnTo>
                  <a:lnTo>
                    <a:pt x="419" y="762"/>
                  </a:lnTo>
                  <a:lnTo>
                    <a:pt x="997204" y="762"/>
                  </a:lnTo>
                  <a:lnTo>
                    <a:pt x="997623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514599" y="4495800"/>
              <a:ext cx="1765935" cy="1600200"/>
            </a:xfrm>
            <a:custGeom>
              <a:avLst/>
              <a:gdLst/>
              <a:ahLst/>
              <a:cxnLst/>
              <a:rect l="l" t="t" r="r" b="b"/>
              <a:pathLst>
                <a:path w="1765935" h="1600200">
                  <a:moveTo>
                    <a:pt x="441198" y="0"/>
                  </a:moveTo>
                  <a:lnTo>
                    <a:pt x="0" y="800100"/>
                  </a:lnTo>
                  <a:lnTo>
                    <a:pt x="441198" y="1600200"/>
                  </a:lnTo>
                  <a:lnTo>
                    <a:pt x="1323594" y="1600200"/>
                  </a:lnTo>
                  <a:lnTo>
                    <a:pt x="1765553" y="800100"/>
                  </a:lnTo>
                  <a:lnTo>
                    <a:pt x="1323594" y="0"/>
                  </a:lnTo>
                  <a:lnTo>
                    <a:pt x="441198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48227" y="5253228"/>
              <a:ext cx="85344" cy="85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43200" y="4495800"/>
              <a:ext cx="1295400" cy="1600200"/>
            </a:xfrm>
            <a:custGeom>
              <a:avLst/>
              <a:gdLst/>
              <a:ahLst/>
              <a:cxnLst/>
              <a:rect l="l" t="t" r="r" b="b"/>
              <a:pathLst>
                <a:path w="1295400" h="1600200">
                  <a:moveTo>
                    <a:pt x="0" y="457200"/>
                  </a:moveTo>
                  <a:lnTo>
                    <a:pt x="1295399" y="1143000"/>
                  </a:lnTo>
                </a:path>
                <a:path w="1295400" h="1600200">
                  <a:moveTo>
                    <a:pt x="228600" y="1600200"/>
                  </a:moveTo>
                  <a:lnTo>
                    <a:pt x="106679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2600705" y="6333235"/>
            <a:ext cx="1503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(d). 90</a:t>
            </a:r>
            <a:r>
              <a:rPr sz="1950" spc="-7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950" spc="195" baseline="2564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sector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3178301" y="4904485"/>
            <a:ext cx="3117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90</a:t>
            </a:r>
            <a:r>
              <a:rPr sz="1350" spc="-7" baseline="24691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350" baseline="24691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779011" y="4976876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66600" y="557122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64612" y="5205475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085600" y="451967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839975" y="4824476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2362" y="534262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82775" y="5586475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917963" y="534262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925576" y="4824476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96503" y="4504426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41651" y="749315"/>
            <a:ext cx="660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 Sectoring by Antenna</a:t>
            </a:r>
            <a:r>
              <a:rPr sz="3600" spc="-85" dirty="0"/>
              <a:t> </a:t>
            </a:r>
            <a:r>
              <a:rPr sz="3600" spc="-5" dirty="0"/>
              <a:t>Design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1298702" y="2049284"/>
            <a:ext cx="7791957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SzPct val="120833"/>
              <a:buFont typeface="Wingdings"/>
              <a:buChar char=""/>
              <a:tabLst>
                <a:tab pos="257810" algn="l"/>
              </a:tabLst>
            </a:pP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coverage of a smaller area by each antenna and hence lower power is required in transmitting radio signals</a:t>
            </a:r>
          </a:p>
          <a:p>
            <a:pPr marL="240665" marR="5080" indent="-228600">
              <a:lnSpc>
                <a:spcPct val="100000"/>
              </a:lnSpc>
              <a:spcBef>
                <a:spcPts val="100"/>
              </a:spcBef>
              <a:buSzPct val="120833"/>
              <a:buFont typeface="Wingdings"/>
              <a:buChar char=""/>
              <a:tabLst>
                <a:tab pos="257810" algn="l"/>
              </a:tabLst>
            </a:pP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in decreasing interference between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co-channels</a:t>
            </a:r>
          </a:p>
          <a:p>
            <a:pPr marL="240665" marR="5080" indent="-228600">
              <a:lnSpc>
                <a:spcPct val="100000"/>
              </a:lnSpc>
              <a:spcBef>
                <a:spcPts val="100"/>
              </a:spcBef>
              <a:buSzPct val="120833"/>
              <a:buFont typeface="Wingdings"/>
              <a:buChar char=""/>
              <a:tabLst>
                <a:tab pos="257810" algn="l"/>
              </a:tabLst>
            </a:pP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Placing directional transmitters at corners where three adjacent </a:t>
            </a:r>
            <a:r>
              <a:rPr lang="en-US" sz="24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meet.</a:t>
            </a: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70172" y="4277052"/>
            <a:ext cx="2371344" cy="2447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8744" y="500730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05036" y="447390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45785" y="5129222"/>
            <a:ext cx="34290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endParaRPr sz="18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121150" y="749315"/>
            <a:ext cx="212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</a:t>
            </a:r>
            <a:r>
              <a:rPr sz="3600" spc="-90" dirty="0"/>
              <a:t> </a:t>
            </a:r>
            <a:r>
              <a:rPr sz="3600" spc="-5" dirty="0"/>
              <a:t>Shape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1139444" y="2800223"/>
            <a:ext cx="1216025" cy="1221105"/>
            <a:chOff x="1139444" y="2800223"/>
            <a:chExt cx="1216025" cy="1221105"/>
          </a:xfrm>
        </p:grpSpPr>
        <p:sp>
          <p:nvSpPr>
            <p:cNvPr id="43" name="object 43"/>
            <p:cNvSpPr/>
            <p:nvPr/>
          </p:nvSpPr>
          <p:spPr>
            <a:xfrm>
              <a:off x="1286827" y="2803397"/>
              <a:ext cx="922019" cy="214629"/>
            </a:xfrm>
            <a:custGeom>
              <a:avLst/>
              <a:gdLst/>
              <a:ahLst/>
              <a:cxnLst/>
              <a:rect l="l" t="t" r="r" b="b"/>
              <a:pathLst>
                <a:path w="922019" h="214630">
                  <a:moveTo>
                    <a:pt x="492442" y="762"/>
                  </a:moveTo>
                  <a:lnTo>
                    <a:pt x="461200" y="0"/>
                  </a:lnTo>
                  <a:lnTo>
                    <a:pt x="429958" y="762"/>
                  </a:lnTo>
                  <a:lnTo>
                    <a:pt x="492442" y="762"/>
                  </a:lnTo>
                  <a:close/>
                </a:path>
                <a:path w="922019" h="214630">
                  <a:moveTo>
                    <a:pt x="529005" y="3810"/>
                  </a:moveTo>
                  <a:lnTo>
                    <a:pt x="522909" y="3048"/>
                  </a:lnTo>
                  <a:lnTo>
                    <a:pt x="399478" y="3048"/>
                  </a:lnTo>
                  <a:lnTo>
                    <a:pt x="393382" y="3810"/>
                  </a:lnTo>
                  <a:lnTo>
                    <a:pt x="529005" y="3810"/>
                  </a:lnTo>
                  <a:close/>
                </a:path>
                <a:path w="922019" h="214630">
                  <a:moveTo>
                    <a:pt x="553402" y="6858"/>
                  </a:moveTo>
                  <a:lnTo>
                    <a:pt x="547293" y="6096"/>
                  </a:lnTo>
                  <a:lnTo>
                    <a:pt x="375094" y="6096"/>
                  </a:lnTo>
                  <a:lnTo>
                    <a:pt x="368985" y="6858"/>
                  </a:lnTo>
                  <a:lnTo>
                    <a:pt x="553402" y="6858"/>
                  </a:lnTo>
                  <a:close/>
                </a:path>
                <a:path w="922019" h="214630">
                  <a:moveTo>
                    <a:pt x="570382" y="9906"/>
                  </a:moveTo>
                  <a:lnTo>
                    <a:pt x="566127" y="9144"/>
                  </a:lnTo>
                  <a:lnTo>
                    <a:pt x="356260" y="9144"/>
                  </a:lnTo>
                  <a:lnTo>
                    <a:pt x="352005" y="9906"/>
                  </a:lnTo>
                  <a:lnTo>
                    <a:pt x="570382" y="9906"/>
                  </a:lnTo>
                  <a:close/>
                </a:path>
                <a:path w="922019" h="214630">
                  <a:moveTo>
                    <a:pt x="586333" y="12954"/>
                  </a:moveTo>
                  <a:lnTo>
                    <a:pt x="583120" y="12192"/>
                  </a:lnTo>
                  <a:lnTo>
                    <a:pt x="339280" y="12192"/>
                  </a:lnTo>
                  <a:lnTo>
                    <a:pt x="335978" y="12954"/>
                  </a:lnTo>
                  <a:lnTo>
                    <a:pt x="586333" y="12954"/>
                  </a:lnTo>
                  <a:close/>
                </a:path>
                <a:path w="922019" h="214630">
                  <a:moveTo>
                    <a:pt x="599198" y="16002"/>
                  </a:moveTo>
                  <a:lnTo>
                    <a:pt x="595985" y="15240"/>
                  </a:lnTo>
                  <a:lnTo>
                    <a:pt x="326072" y="15240"/>
                  </a:lnTo>
                  <a:lnTo>
                    <a:pt x="322770" y="16002"/>
                  </a:lnTo>
                  <a:lnTo>
                    <a:pt x="599198" y="16002"/>
                  </a:lnTo>
                  <a:close/>
                </a:path>
                <a:path w="922019" h="214630">
                  <a:moveTo>
                    <a:pt x="612076" y="19050"/>
                  </a:moveTo>
                  <a:lnTo>
                    <a:pt x="608850" y="18288"/>
                  </a:lnTo>
                  <a:lnTo>
                    <a:pt x="312864" y="18288"/>
                  </a:lnTo>
                  <a:lnTo>
                    <a:pt x="309562" y="19050"/>
                  </a:lnTo>
                  <a:lnTo>
                    <a:pt x="612076" y="19050"/>
                  </a:lnTo>
                  <a:close/>
                </a:path>
                <a:path w="922019" h="214630">
                  <a:moveTo>
                    <a:pt x="622604" y="22098"/>
                  </a:moveTo>
                  <a:lnTo>
                    <a:pt x="619963" y="21336"/>
                  </a:lnTo>
                  <a:lnTo>
                    <a:pt x="301866" y="21336"/>
                  </a:lnTo>
                  <a:lnTo>
                    <a:pt x="299300" y="22098"/>
                  </a:lnTo>
                  <a:lnTo>
                    <a:pt x="622604" y="22098"/>
                  </a:lnTo>
                  <a:close/>
                </a:path>
                <a:path w="922019" h="214630">
                  <a:moveTo>
                    <a:pt x="633133" y="25146"/>
                  </a:moveTo>
                  <a:lnTo>
                    <a:pt x="630491" y="24384"/>
                  </a:lnTo>
                  <a:lnTo>
                    <a:pt x="291617" y="24384"/>
                  </a:lnTo>
                  <a:lnTo>
                    <a:pt x="289052" y="25146"/>
                  </a:lnTo>
                  <a:lnTo>
                    <a:pt x="633133" y="25146"/>
                  </a:lnTo>
                  <a:close/>
                </a:path>
                <a:path w="922019" h="214630">
                  <a:moveTo>
                    <a:pt x="643382" y="28194"/>
                  </a:moveTo>
                  <a:lnTo>
                    <a:pt x="641032" y="27432"/>
                  </a:lnTo>
                  <a:lnTo>
                    <a:pt x="281355" y="27432"/>
                  </a:lnTo>
                  <a:lnTo>
                    <a:pt x="279006" y="28194"/>
                  </a:lnTo>
                  <a:lnTo>
                    <a:pt x="643382" y="28194"/>
                  </a:lnTo>
                  <a:close/>
                </a:path>
                <a:path w="922019" h="214630">
                  <a:moveTo>
                    <a:pt x="652780" y="31242"/>
                  </a:moveTo>
                  <a:lnTo>
                    <a:pt x="650430" y="30480"/>
                  </a:lnTo>
                  <a:lnTo>
                    <a:pt x="271970" y="30480"/>
                  </a:lnTo>
                  <a:lnTo>
                    <a:pt x="269621" y="31242"/>
                  </a:lnTo>
                  <a:lnTo>
                    <a:pt x="652780" y="31242"/>
                  </a:lnTo>
                  <a:close/>
                </a:path>
                <a:path w="922019" h="214630">
                  <a:moveTo>
                    <a:pt x="662178" y="34290"/>
                  </a:moveTo>
                  <a:lnTo>
                    <a:pt x="659828" y="33528"/>
                  </a:lnTo>
                  <a:lnTo>
                    <a:pt x="262572" y="33528"/>
                  </a:lnTo>
                  <a:lnTo>
                    <a:pt x="260223" y="34290"/>
                  </a:lnTo>
                  <a:lnTo>
                    <a:pt x="662178" y="34290"/>
                  </a:lnTo>
                  <a:close/>
                </a:path>
                <a:path w="922019" h="214630">
                  <a:moveTo>
                    <a:pt x="671055" y="37338"/>
                  </a:moveTo>
                  <a:lnTo>
                    <a:pt x="669226" y="36576"/>
                  </a:lnTo>
                  <a:lnTo>
                    <a:pt x="253174" y="36576"/>
                  </a:lnTo>
                  <a:lnTo>
                    <a:pt x="251345" y="37338"/>
                  </a:lnTo>
                  <a:lnTo>
                    <a:pt x="671055" y="37338"/>
                  </a:lnTo>
                  <a:close/>
                </a:path>
                <a:path w="922019" h="214630">
                  <a:moveTo>
                    <a:pt x="678370" y="40386"/>
                  </a:moveTo>
                  <a:lnTo>
                    <a:pt x="676541" y="39624"/>
                  </a:lnTo>
                  <a:lnTo>
                    <a:pt x="245846" y="39624"/>
                  </a:lnTo>
                  <a:lnTo>
                    <a:pt x="244017" y="40386"/>
                  </a:lnTo>
                  <a:lnTo>
                    <a:pt x="678370" y="40386"/>
                  </a:lnTo>
                  <a:close/>
                </a:path>
                <a:path w="922019" h="214630">
                  <a:moveTo>
                    <a:pt x="685685" y="43434"/>
                  </a:moveTo>
                  <a:lnTo>
                    <a:pt x="683856" y="42672"/>
                  </a:lnTo>
                  <a:lnTo>
                    <a:pt x="238544" y="42672"/>
                  </a:lnTo>
                  <a:lnTo>
                    <a:pt x="236715" y="43434"/>
                  </a:lnTo>
                  <a:lnTo>
                    <a:pt x="685685" y="43434"/>
                  </a:lnTo>
                  <a:close/>
                </a:path>
                <a:path w="922019" h="214630">
                  <a:moveTo>
                    <a:pt x="693000" y="46482"/>
                  </a:moveTo>
                  <a:lnTo>
                    <a:pt x="691172" y="45720"/>
                  </a:lnTo>
                  <a:lnTo>
                    <a:pt x="231216" y="45720"/>
                  </a:lnTo>
                  <a:lnTo>
                    <a:pt x="229387" y="46482"/>
                  </a:lnTo>
                  <a:lnTo>
                    <a:pt x="693000" y="46482"/>
                  </a:lnTo>
                  <a:close/>
                </a:path>
                <a:path w="922019" h="214630">
                  <a:moveTo>
                    <a:pt x="699985" y="49530"/>
                  </a:moveTo>
                  <a:lnTo>
                    <a:pt x="698322" y="48768"/>
                  </a:lnTo>
                  <a:lnTo>
                    <a:pt x="224066" y="48768"/>
                  </a:lnTo>
                  <a:lnTo>
                    <a:pt x="222402" y="49530"/>
                  </a:lnTo>
                  <a:lnTo>
                    <a:pt x="699985" y="49530"/>
                  </a:lnTo>
                  <a:close/>
                </a:path>
                <a:path w="922019" h="214630">
                  <a:moveTo>
                    <a:pt x="706653" y="52578"/>
                  </a:moveTo>
                  <a:lnTo>
                    <a:pt x="704989" y="51816"/>
                  </a:lnTo>
                  <a:lnTo>
                    <a:pt x="217398" y="51816"/>
                  </a:lnTo>
                  <a:lnTo>
                    <a:pt x="215734" y="52578"/>
                  </a:lnTo>
                  <a:lnTo>
                    <a:pt x="706653" y="52578"/>
                  </a:lnTo>
                  <a:close/>
                </a:path>
                <a:path w="922019" h="214630">
                  <a:moveTo>
                    <a:pt x="713320" y="55626"/>
                  </a:moveTo>
                  <a:lnTo>
                    <a:pt x="711657" y="54864"/>
                  </a:lnTo>
                  <a:lnTo>
                    <a:pt x="210731" y="54864"/>
                  </a:lnTo>
                  <a:lnTo>
                    <a:pt x="209067" y="55626"/>
                  </a:lnTo>
                  <a:lnTo>
                    <a:pt x="713320" y="55626"/>
                  </a:lnTo>
                  <a:close/>
                </a:path>
                <a:path w="922019" h="214630">
                  <a:moveTo>
                    <a:pt x="719988" y="58674"/>
                  </a:moveTo>
                  <a:lnTo>
                    <a:pt x="718324" y="57912"/>
                  </a:lnTo>
                  <a:lnTo>
                    <a:pt x="204063" y="57912"/>
                  </a:lnTo>
                  <a:lnTo>
                    <a:pt x="202399" y="58674"/>
                  </a:lnTo>
                  <a:lnTo>
                    <a:pt x="719988" y="58674"/>
                  </a:lnTo>
                  <a:close/>
                </a:path>
                <a:path w="922019" h="214630">
                  <a:moveTo>
                    <a:pt x="726363" y="61722"/>
                  </a:moveTo>
                  <a:lnTo>
                    <a:pt x="724839" y="60960"/>
                  </a:lnTo>
                  <a:lnTo>
                    <a:pt x="197497" y="60960"/>
                  </a:lnTo>
                  <a:lnTo>
                    <a:pt x="195922" y="61722"/>
                  </a:lnTo>
                  <a:lnTo>
                    <a:pt x="726363" y="61722"/>
                  </a:lnTo>
                  <a:close/>
                </a:path>
                <a:path w="922019" h="214630">
                  <a:moveTo>
                    <a:pt x="732472" y="64770"/>
                  </a:moveTo>
                  <a:lnTo>
                    <a:pt x="730935" y="64008"/>
                  </a:lnTo>
                  <a:lnTo>
                    <a:pt x="191223" y="64008"/>
                  </a:lnTo>
                  <a:lnTo>
                    <a:pt x="189649" y="64770"/>
                  </a:lnTo>
                  <a:lnTo>
                    <a:pt x="732472" y="64770"/>
                  </a:lnTo>
                  <a:close/>
                </a:path>
                <a:path w="922019" h="214630">
                  <a:moveTo>
                    <a:pt x="738568" y="67818"/>
                  </a:moveTo>
                  <a:lnTo>
                    <a:pt x="737044" y="67056"/>
                  </a:lnTo>
                  <a:lnTo>
                    <a:pt x="184950" y="67056"/>
                  </a:lnTo>
                  <a:lnTo>
                    <a:pt x="183375" y="67818"/>
                  </a:lnTo>
                  <a:lnTo>
                    <a:pt x="738568" y="67818"/>
                  </a:lnTo>
                  <a:close/>
                </a:path>
                <a:path w="922019" h="214630">
                  <a:moveTo>
                    <a:pt x="744651" y="70866"/>
                  </a:moveTo>
                  <a:lnTo>
                    <a:pt x="743127" y="70104"/>
                  </a:lnTo>
                  <a:lnTo>
                    <a:pt x="178676" y="70104"/>
                  </a:lnTo>
                  <a:lnTo>
                    <a:pt x="177101" y="70866"/>
                  </a:lnTo>
                  <a:lnTo>
                    <a:pt x="744651" y="70866"/>
                  </a:lnTo>
                  <a:close/>
                </a:path>
                <a:path w="922019" h="214630">
                  <a:moveTo>
                    <a:pt x="750557" y="73914"/>
                  </a:moveTo>
                  <a:lnTo>
                    <a:pt x="749236" y="73152"/>
                  </a:lnTo>
                  <a:lnTo>
                    <a:pt x="172402" y="73152"/>
                  </a:lnTo>
                  <a:lnTo>
                    <a:pt x="171069" y="73914"/>
                  </a:lnTo>
                  <a:lnTo>
                    <a:pt x="750557" y="73914"/>
                  </a:lnTo>
                  <a:close/>
                </a:path>
                <a:path w="922019" h="214630">
                  <a:moveTo>
                    <a:pt x="755853" y="76962"/>
                  </a:moveTo>
                  <a:lnTo>
                    <a:pt x="754519" y="76200"/>
                  </a:lnTo>
                  <a:lnTo>
                    <a:pt x="167106" y="76200"/>
                  </a:lnTo>
                  <a:lnTo>
                    <a:pt x="165773" y="76962"/>
                  </a:lnTo>
                  <a:lnTo>
                    <a:pt x="755853" y="76962"/>
                  </a:lnTo>
                  <a:close/>
                </a:path>
                <a:path w="922019" h="214630">
                  <a:moveTo>
                    <a:pt x="761136" y="80010"/>
                  </a:moveTo>
                  <a:lnTo>
                    <a:pt x="759815" y="79248"/>
                  </a:lnTo>
                  <a:lnTo>
                    <a:pt x="161810" y="79248"/>
                  </a:lnTo>
                  <a:lnTo>
                    <a:pt x="160489" y="80010"/>
                  </a:lnTo>
                  <a:lnTo>
                    <a:pt x="761136" y="80010"/>
                  </a:lnTo>
                  <a:close/>
                </a:path>
                <a:path w="922019" h="214630">
                  <a:moveTo>
                    <a:pt x="766432" y="83058"/>
                  </a:moveTo>
                  <a:lnTo>
                    <a:pt x="765111" y="82296"/>
                  </a:lnTo>
                  <a:lnTo>
                    <a:pt x="156514" y="82296"/>
                  </a:lnTo>
                  <a:lnTo>
                    <a:pt x="155194" y="83058"/>
                  </a:lnTo>
                  <a:lnTo>
                    <a:pt x="766432" y="83058"/>
                  </a:lnTo>
                  <a:close/>
                </a:path>
                <a:path w="922019" h="214630">
                  <a:moveTo>
                    <a:pt x="771728" y="86106"/>
                  </a:moveTo>
                  <a:lnTo>
                    <a:pt x="770407" y="85344"/>
                  </a:lnTo>
                  <a:lnTo>
                    <a:pt x="151218" y="85344"/>
                  </a:lnTo>
                  <a:lnTo>
                    <a:pt x="149898" y="86106"/>
                  </a:lnTo>
                  <a:lnTo>
                    <a:pt x="771728" y="86106"/>
                  </a:lnTo>
                  <a:close/>
                </a:path>
                <a:path w="922019" h="214630">
                  <a:moveTo>
                    <a:pt x="776693" y="89154"/>
                  </a:moveTo>
                  <a:lnTo>
                    <a:pt x="775538" y="88392"/>
                  </a:lnTo>
                  <a:lnTo>
                    <a:pt x="146088" y="88392"/>
                  </a:lnTo>
                  <a:lnTo>
                    <a:pt x="144932" y="89154"/>
                  </a:lnTo>
                  <a:lnTo>
                    <a:pt x="776693" y="89154"/>
                  </a:lnTo>
                  <a:close/>
                </a:path>
                <a:path w="922019" h="214630">
                  <a:moveTo>
                    <a:pt x="781342" y="92202"/>
                  </a:moveTo>
                  <a:lnTo>
                    <a:pt x="780186" y="91440"/>
                  </a:lnTo>
                  <a:lnTo>
                    <a:pt x="141439" y="91440"/>
                  </a:lnTo>
                  <a:lnTo>
                    <a:pt x="140284" y="92202"/>
                  </a:lnTo>
                  <a:lnTo>
                    <a:pt x="781342" y="92202"/>
                  </a:lnTo>
                  <a:close/>
                </a:path>
                <a:path w="922019" h="214630">
                  <a:moveTo>
                    <a:pt x="785990" y="95250"/>
                  </a:moveTo>
                  <a:lnTo>
                    <a:pt x="784821" y="94488"/>
                  </a:lnTo>
                  <a:lnTo>
                    <a:pt x="136804" y="94488"/>
                  </a:lnTo>
                  <a:lnTo>
                    <a:pt x="135636" y="95250"/>
                  </a:lnTo>
                  <a:lnTo>
                    <a:pt x="785990" y="95250"/>
                  </a:lnTo>
                  <a:close/>
                </a:path>
                <a:path w="922019" h="214630">
                  <a:moveTo>
                    <a:pt x="790638" y="98298"/>
                  </a:moveTo>
                  <a:lnTo>
                    <a:pt x="789470" y="97536"/>
                  </a:lnTo>
                  <a:lnTo>
                    <a:pt x="132156" y="97536"/>
                  </a:lnTo>
                  <a:lnTo>
                    <a:pt x="131000" y="98298"/>
                  </a:lnTo>
                  <a:lnTo>
                    <a:pt x="790638" y="98298"/>
                  </a:lnTo>
                  <a:close/>
                </a:path>
                <a:path w="922019" h="214630">
                  <a:moveTo>
                    <a:pt x="795274" y="101346"/>
                  </a:moveTo>
                  <a:lnTo>
                    <a:pt x="794118" y="100584"/>
                  </a:lnTo>
                  <a:lnTo>
                    <a:pt x="127508" y="100584"/>
                  </a:lnTo>
                  <a:lnTo>
                    <a:pt x="126352" y="101346"/>
                  </a:lnTo>
                  <a:lnTo>
                    <a:pt x="795274" y="101346"/>
                  </a:lnTo>
                  <a:close/>
                </a:path>
                <a:path w="922019" h="214630">
                  <a:moveTo>
                    <a:pt x="799871" y="104394"/>
                  </a:moveTo>
                  <a:lnTo>
                    <a:pt x="798766" y="103632"/>
                  </a:lnTo>
                  <a:lnTo>
                    <a:pt x="122872" y="103632"/>
                  </a:lnTo>
                  <a:lnTo>
                    <a:pt x="121793" y="104394"/>
                  </a:lnTo>
                  <a:lnTo>
                    <a:pt x="799871" y="104394"/>
                  </a:lnTo>
                  <a:close/>
                </a:path>
                <a:path w="922019" h="214630">
                  <a:moveTo>
                    <a:pt x="804303" y="107442"/>
                  </a:moveTo>
                  <a:lnTo>
                    <a:pt x="803198" y="106680"/>
                  </a:lnTo>
                  <a:lnTo>
                    <a:pt x="118567" y="106680"/>
                  </a:lnTo>
                  <a:lnTo>
                    <a:pt x="117500" y="107442"/>
                  </a:lnTo>
                  <a:lnTo>
                    <a:pt x="804303" y="107442"/>
                  </a:lnTo>
                  <a:close/>
                </a:path>
                <a:path w="922019" h="214630">
                  <a:moveTo>
                    <a:pt x="808736" y="110490"/>
                  </a:moveTo>
                  <a:lnTo>
                    <a:pt x="807631" y="109728"/>
                  </a:lnTo>
                  <a:lnTo>
                    <a:pt x="114274" y="109728"/>
                  </a:lnTo>
                  <a:lnTo>
                    <a:pt x="113207" y="110490"/>
                  </a:lnTo>
                  <a:lnTo>
                    <a:pt x="808736" y="110490"/>
                  </a:lnTo>
                  <a:close/>
                </a:path>
                <a:path w="922019" h="214630">
                  <a:moveTo>
                    <a:pt x="813168" y="113538"/>
                  </a:moveTo>
                  <a:lnTo>
                    <a:pt x="812063" y="112776"/>
                  </a:lnTo>
                  <a:lnTo>
                    <a:pt x="109982" y="112776"/>
                  </a:lnTo>
                  <a:lnTo>
                    <a:pt x="108902" y="113538"/>
                  </a:lnTo>
                  <a:lnTo>
                    <a:pt x="813168" y="113538"/>
                  </a:lnTo>
                  <a:close/>
                </a:path>
                <a:path w="922019" h="214630">
                  <a:moveTo>
                    <a:pt x="817600" y="116586"/>
                  </a:moveTo>
                  <a:lnTo>
                    <a:pt x="816495" y="115824"/>
                  </a:lnTo>
                  <a:lnTo>
                    <a:pt x="105689" y="115824"/>
                  </a:lnTo>
                  <a:lnTo>
                    <a:pt x="104609" y="116586"/>
                  </a:lnTo>
                  <a:lnTo>
                    <a:pt x="817600" y="116586"/>
                  </a:lnTo>
                  <a:close/>
                </a:path>
                <a:path w="922019" h="214630">
                  <a:moveTo>
                    <a:pt x="822032" y="119634"/>
                  </a:moveTo>
                  <a:lnTo>
                    <a:pt x="820928" y="118872"/>
                  </a:lnTo>
                  <a:lnTo>
                    <a:pt x="101396" y="118872"/>
                  </a:lnTo>
                  <a:lnTo>
                    <a:pt x="100317" y="119634"/>
                  </a:lnTo>
                  <a:lnTo>
                    <a:pt x="822032" y="119634"/>
                  </a:lnTo>
                  <a:close/>
                </a:path>
                <a:path w="922019" h="214630">
                  <a:moveTo>
                    <a:pt x="825906" y="122682"/>
                  </a:moveTo>
                  <a:lnTo>
                    <a:pt x="824979" y="121920"/>
                  </a:lnTo>
                  <a:lnTo>
                    <a:pt x="97345" y="121920"/>
                  </a:lnTo>
                  <a:lnTo>
                    <a:pt x="96393" y="122682"/>
                  </a:lnTo>
                  <a:lnTo>
                    <a:pt x="825906" y="122682"/>
                  </a:lnTo>
                  <a:close/>
                </a:path>
                <a:path w="922019" h="214630">
                  <a:moveTo>
                    <a:pt x="829589" y="125730"/>
                  </a:moveTo>
                  <a:lnTo>
                    <a:pt x="828675" y="124968"/>
                  </a:lnTo>
                  <a:lnTo>
                    <a:pt x="93535" y="124968"/>
                  </a:lnTo>
                  <a:lnTo>
                    <a:pt x="92583" y="125730"/>
                  </a:lnTo>
                  <a:lnTo>
                    <a:pt x="829589" y="125730"/>
                  </a:lnTo>
                  <a:close/>
                </a:path>
                <a:path w="922019" h="214630">
                  <a:moveTo>
                    <a:pt x="833272" y="128778"/>
                  </a:moveTo>
                  <a:lnTo>
                    <a:pt x="832345" y="128016"/>
                  </a:lnTo>
                  <a:lnTo>
                    <a:pt x="89725" y="128016"/>
                  </a:lnTo>
                  <a:lnTo>
                    <a:pt x="88773" y="128778"/>
                  </a:lnTo>
                  <a:lnTo>
                    <a:pt x="833272" y="128778"/>
                  </a:lnTo>
                  <a:close/>
                </a:path>
                <a:path w="922019" h="214630">
                  <a:moveTo>
                    <a:pt x="836955" y="131826"/>
                  </a:moveTo>
                  <a:lnTo>
                    <a:pt x="836041" y="131064"/>
                  </a:lnTo>
                  <a:lnTo>
                    <a:pt x="85915" y="131064"/>
                  </a:lnTo>
                  <a:lnTo>
                    <a:pt x="84963" y="131826"/>
                  </a:lnTo>
                  <a:lnTo>
                    <a:pt x="836955" y="131826"/>
                  </a:lnTo>
                  <a:close/>
                </a:path>
                <a:path w="922019" h="214630">
                  <a:moveTo>
                    <a:pt x="840638" y="134874"/>
                  </a:moveTo>
                  <a:lnTo>
                    <a:pt x="839724" y="134112"/>
                  </a:lnTo>
                  <a:lnTo>
                    <a:pt x="82092" y="134112"/>
                  </a:lnTo>
                  <a:lnTo>
                    <a:pt x="81140" y="134874"/>
                  </a:lnTo>
                  <a:lnTo>
                    <a:pt x="840638" y="134874"/>
                  </a:lnTo>
                  <a:close/>
                </a:path>
                <a:path w="922019" h="214630">
                  <a:moveTo>
                    <a:pt x="844321" y="137922"/>
                  </a:moveTo>
                  <a:lnTo>
                    <a:pt x="843407" y="137160"/>
                  </a:lnTo>
                  <a:lnTo>
                    <a:pt x="78295" y="137160"/>
                  </a:lnTo>
                  <a:lnTo>
                    <a:pt x="77330" y="137922"/>
                  </a:lnTo>
                  <a:lnTo>
                    <a:pt x="844321" y="137922"/>
                  </a:lnTo>
                  <a:close/>
                </a:path>
                <a:path w="922019" h="214630">
                  <a:moveTo>
                    <a:pt x="847890" y="140970"/>
                  </a:moveTo>
                  <a:lnTo>
                    <a:pt x="847013" y="140208"/>
                  </a:lnTo>
                  <a:lnTo>
                    <a:pt x="74612" y="140208"/>
                  </a:lnTo>
                  <a:lnTo>
                    <a:pt x="73736" y="140970"/>
                  </a:lnTo>
                  <a:lnTo>
                    <a:pt x="847890" y="140970"/>
                  </a:lnTo>
                  <a:close/>
                </a:path>
                <a:path w="922019" h="214630">
                  <a:moveTo>
                    <a:pt x="851433" y="144018"/>
                  </a:moveTo>
                  <a:lnTo>
                    <a:pt x="850544" y="143256"/>
                  </a:lnTo>
                  <a:lnTo>
                    <a:pt x="71081" y="143256"/>
                  </a:lnTo>
                  <a:lnTo>
                    <a:pt x="70192" y="144018"/>
                  </a:lnTo>
                  <a:lnTo>
                    <a:pt x="851433" y="144018"/>
                  </a:lnTo>
                  <a:close/>
                </a:path>
                <a:path w="922019" h="214630">
                  <a:moveTo>
                    <a:pt x="854964" y="147066"/>
                  </a:moveTo>
                  <a:lnTo>
                    <a:pt x="854087" y="146304"/>
                  </a:lnTo>
                  <a:lnTo>
                    <a:pt x="67538" y="146304"/>
                  </a:lnTo>
                  <a:lnTo>
                    <a:pt x="66662" y="147066"/>
                  </a:lnTo>
                  <a:lnTo>
                    <a:pt x="854964" y="147066"/>
                  </a:lnTo>
                  <a:close/>
                </a:path>
                <a:path w="922019" h="214630">
                  <a:moveTo>
                    <a:pt x="858507" y="150114"/>
                  </a:moveTo>
                  <a:lnTo>
                    <a:pt x="857618" y="149352"/>
                  </a:lnTo>
                  <a:lnTo>
                    <a:pt x="64008" y="149352"/>
                  </a:lnTo>
                  <a:lnTo>
                    <a:pt x="63119" y="150114"/>
                  </a:lnTo>
                  <a:lnTo>
                    <a:pt x="858507" y="150114"/>
                  </a:lnTo>
                  <a:close/>
                </a:path>
                <a:path w="922019" h="214630">
                  <a:moveTo>
                    <a:pt x="862037" y="153162"/>
                  </a:moveTo>
                  <a:lnTo>
                    <a:pt x="861148" y="152400"/>
                  </a:lnTo>
                  <a:lnTo>
                    <a:pt x="60477" y="152400"/>
                  </a:lnTo>
                  <a:lnTo>
                    <a:pt x="59588" y="153162"/>
                  </a:lnTo>
                  <a:lnTo>
                    <a:pt x="862037" y="153162"/>
                  </a:lnTo>
                  <a:close/>
                </a:path>
                <a:path w="922019" h="214630">
                  <a:moveTo>
                    <a:pt x="865568" y="156210"/>
                  </a:moveTo>
                  <a:lnTo>
                    <a:pt x="864692" y="155448"/>
                  </a:lnTo>
                  <a:lnTo>
                    <a:pt x="56934" y="155448"/>
                  </a:lnTo>
                  <a:lnTo>
                    <a:pt x="56057" y="156210"/>
                  </a:lnTo>
                  <a:lnTo>
                    <a:pt x="865568" y="156210"/>
                  </a:lnTo>
                  <a:close/>
                </a:path>
                <a:path w="922019" h="214630">
                  <a:moveTo>
                    <a:pt x="868921" y="159258"/>
                  </a:moveTo>
                  <a:lnTo>
                    <a:pt x="868133" y="158496"/>
                  </a:lnTo>
                  <a:lnTo>
                    <a:pt x="53492" y="158496"/>
                  </a:lnTo>
                  <a:lnTo>
                    <a:pt x="52705" y="159258"/>
                  </a:lnTo>
                  <a:lnTo>
                    <a:pt x="868921" y="159258"/>
                  </a:lnTo>
                  <a:close/>
                </a:path>
                <a:path w="922019" h="214630">
                  <a:moveTo>
                    <a:pt x="872083" y="162306"/>
                  </a:moveTo>
                  <a:lnTo>
                    <a:pt x="871296" y="161544"/>
                  </a:lnTo>
                  <a:lnTo>
                    <a:pt x="50330" y="161544"/>
                  </a:lnTo>
                  <a:lnTo>
                    <a:pt x="49542" y="162306"/>
                  </a:lnTo>
                  <a:lnTo>
                    <a:pt x="872083" y="162306"/>
                  </a:lnTo>
                  <a:close/>
                </a:path>
                <a:path w="922019" h="214630">
                  <a:moveTo>
                    <a:pt x="875245" y="165354"/>
                  </a:moveTo>
                  <a:lnTo>
                    <a:pt x="874458" y="164592"/>
                  </a:lnTo>
                  <a:lnTo>
                    <a:pt x="47180" y="164592"/>
                  </a:lnTo>
                  <a:lnTo>
                    <a:pt x="46380" y="165354"/>
                  </a:lnTo>
                  <a:lnTo>
                    <a:pt x="875245" y="165354"/>
                  </a:lnTo>
                  <a:close/>
                </a:path>
                <a:path w="922019" h="214630">
                  <a:moveTo>
                    <a:pt x="878408" y="168402"/>
                  </a:moveTo>
                  <a:lnTo>
                    <a:pt x="877608" y="167640"/>
                  </a:lnTo>
                  <a:lnTo>
                    <a:pt x="44018" y="167640"/>
                  </a:lnTo>
                  <a:lnTo>
                    <a:pt x="43218" y="168402"/>
                  </a:lnTo>
                  <a:lnTo>
                    <a:pt x="878408" y="168402"/>
                  </a:lnTo>
                  <a:close/>
                </a:path>
                <a:path w="922019" h="214630">
                  <a:moveTo>
                    <a:pt x="881570" y="171450"/>
                  </a:moveTo>
                  <a:lnTo>
                    <a:pt x="880770" y="170688"/>
                  </a:lnTo>
                  <a:lnTo>
                    <a:pt x="40855" y="170688"/>
                  </a:lnTo>
                  <a:lnTo>
                    <a:pt x="40055" y="171450"/>
                  </a:lnTo>
                  <a:lnTo>
                    <a:pt x="881570" y="171450"/>
                  </a:lnTo>
                  <a:close/>
                </a:path>
                <a:path w="922019" h="214630">
                  <a:moveTo>
                    <a:pt x="884720" y="174498"/>
                  </a:moveTo>
                  <a:lnTo>
                    <a:pt x="883932" y="173736"/>
                  </a:lnTo>
                  <a:lnTo>
                    <a:pt x="37693" y="173736"/>
                  </a:lnTo>
                  <a:lnTo>
                    <a:pt x="36906" y="174498"/>
                  </a:lnTo>
                  <a:lnTo>
                    <a:pt x="884720" y="174498"/>
                  </a:lnTo>
                  <a:close/>
                </a:path>
                <a:path w="922019" h="214630">
                  <a:moveTo>
                    <a:pt x="887882" y="177546"/>
                  </a:moveTo>
                  <a:lnTo>
                    <a:pt x="887095" y="176784"/>
                  </a:lnTo>
                  <a:lnTo>
                    <a:pt x="34531" y="176784"/>
                  </a:lnTo>
                  <a:lnTo>
                    <a:pt x="33743" y="177546"/>
                  </a:lnTo>
                  <a:lnTo>
                    <a:pt x="887882" y="177546"/>
                  </a:lnTo>
                  <a:close/>
                </a:path>
                <a:path w="922019" h="214630">
                  <a:moveTo>
                    <a:pt x="890879" y="180594"/>
                  </a:moveTo>
                  <a:lnTo>
                    <a:pt x="890143" y="179832"/>
                  </a:lnTo>
                  <a:lnTo>
                    <a:pt x="31483" y="179832"/>
                  </a:lnTo>
                  <a:lnTo>
                    <a:pt x="30746" y="180594"/>
                  </a:lnTo>
                  <a:lnTo>
                    <a:pt x="890879" y="180594"/>
                  </a:lnTo>
                  <a:close/>
                </a:path>
                <a:path w="922019" h="214630">
                  <a:moveTo>
                    <a:pt x="893813" y="183642"/>
                  </a:moveTo>
                  <a:lnTo>
                    <a:pt x="893076" y="182880"/>
                  </a:lnTo>
                  <a:lnTo>
                    <a:pt x="28549" y="182880"/>
                  </a:lnTo>
                  <a:lnTo>
                    <a:pt x="27813" y="183642"/>
                  </a:lnTo>
                  <a:lnTo>
                    <a:pt x="893813" y="183642"/>
                  </a:lnTo>
                  <a:close/>
                </a:path>
                <a:path w="922019" h="214630">
                  <a:moveTo>
                    <a:pt x="896747" y="186690"/>
                  </a:moveTo>
                  <a:lnTo>
                    <a:pt x="896010" y="185928"/>
                  </a:lnTo>
                  <a:lnTo>
                    <a:pt x="25615" y="185928"/>
                  </a:lnTo>
                  <a:lnTo>
                    <a:pt x="24879" y="186690"/>
                  </a:lnTo>
                  <a:lnTo>
                    <a:pt x="896747" y="186690"/>
                  </a:lnTo>
                  <a:close/>
                </a:path>
                <a:path w="922019" h="214630">
                  <a:moveTo>
                    <a:pt x="899680" y="189738"/>
                  </a:moveTo>
                  <a:lnTo>
                    <a:pt x="898944" y="188976"/>
                  </a:lnTo>
                  <a:lnTo>
                    <a:pt x="22682" y="188976"/>
                  </a:lnTo>
                  <a:lnTo>
                    <a:pt x="21945" y="189738"/>
                  </a:lnTo>
                  <a:lnTo>
                    <a:pt x="899680" y="189738"/>
                  </a:lnTo>
                  <a:close/>
                </a:path>
                <a:path w="922019" h="214630">
                  <a:moveTo>
                    <a:pt x="902614" y="192786"/>
                  </a:moveTo>
                  <a:lnTo>
                    <a:pt x="901890" y="192024"/>
                  </a:lnTo>
                  <a:lnTo>
                    <a:pt x="19748" y="192024"/>
                  </a:lnTo>
                  <a:lnTo>
                    <a:pt x="19011" y="192786"/>
                  </a:lnTo>
                  <a:lnTo>
                    <a:pt x="902614" y="192786"/>
                  </a:lnTo>
                  <a:close/>
                </a:path>
                <a:path w="922019" h="214630">
                  <a:moveTo>
                    <a:pt x="905548" y="195834"/>
                  </a:moveTo>
                  <a:lnTo>
                    <a:pt x="904824" y="195072"/>
                  </a:lnTo>
                  <a:lnTo>
                    <a:pt x="16802" y="195072"/>
                  </a:lnTo>
                  <a:lnTo>
                    <a:pt x="16078" y="195834"/>
                  </a:lnTo>
                  <a:lnTo>
                    <a:pt x="905548" y="195834"/>
                  </a:lnTo>
                  <a:close/>
                </a:path>
                <a:path w="922019" h="214630">
                  <a:moveTo>
                    <a:pt x="908494" y="198882"/>
                  </a:moveTo>
                  <a:lnTo>
                    <a:pt x="907757" y="198120"/>
                  </a:lnTo>
                  <a:lnTo>
                    <a:pt x="13868" y="198120"/>
                  </a:lnTo>
                  <a:lnTo>
                    <a:pt x="13131" y="198882"/>
                  </a:lnTo>
                  <a:lnTo>
                    <a:pt x="908494" y="198882"/>
                  </a:lnTo>
                  <a:close/>
                </a:path>
                <a:path w="922019" h="214630">
                  <a:moveTo>
                    <a:pt x="911110" y="201930"/>
                  </a:moveTo>
                  <a:lnTo>
                    <a:pt x="910463" y="201168"/>
                  </a:lnTo>
                  <a:lnTo>
                    <a:pt x="11163" y="201168"/>
                  </a:lnTo>
                  <a:lnTo>
                    <a:pt x="10515" y="201930"/>
                  </a:lnTo>
                  <a:lnTo>
                    <a:pt x="911110" y="201930"/>
                  </a:lnTo>
                  <a:close/>
                </a:path>
                <a:path w="922019" h="214630">
                  <a:moveTo>
                    <a:pt x="913739" y="204978"/>
                  </a:moveTo>
                  <a:lnTo>
                    <a:pt x="913091" y="204216"/>
                  </a:lnTo>
                  <a:lnTo>
                    <a:pt x="8534" y="204216"/>
                  </a:lnTo>
                  <a:lnTo>
                    <a:pt x="7886" y="204978"/>
                  </a:lnTo>
                  <a:lnTo>
                    <a:pt x="913739" y="204978"/>
                  </a:lnTo>
                  <a:close/>
                </a:path>
                <a:path w="922019" h="214630">
                  <a:moveTo>
                    <a:pt x="916368" y="208026"/>
                  </a:moveTo>
                  <a:lnTo>
                    <a:pt x="915708" y="207264"/>
                  </a:lnTo>
                  <a:lnTo>
                    <a:pt x="5918" y="207264"/>
                  </a:lnTo>
                  <a:lnTo>
                    <a:pt x="5257" y="208026"/>
                  </a:lnTo>
                  <a:lnTo>
                    <a:pt x="916368" y="208026"/>
                  </a:lnTo>
                  <a:close/>
                </a:path>
                <a:path w="922019" h="214630">
                  <a:moveTo>
                    <a:pt x="918997" y="211074"/>
                  </a:moveTo>
                  <a:lnTo>
                    <a:pt x="918337" y="210312"/>
                  </a:lnTo>
                  <a:lnTo>
                    <a:pt x="3289" y="210312"/>
                  </a:lnTo>
                  <a:lnTo>
                    <a:pt x="2628" y="211074"/>
                  </a:lnTo>
                  <a:lnTo>
                    <a:pt x="918997" y="211074"/>
                  </a:lnTo>
                  <a:close/>
                </a:path>
                <a:path w="922019" h="214630">
                  <a:moveTo>
                    <a:pt x="921626" y="214122"/>
                  </a:moveTo>
                  <a:lnTo>
                    <a:pt x="920965" y="213360"/>
                  </a:lnTo>
                  <a:lnTo>
                    <a:pt x="660" y="213360"/>
                  </a:lnTo>
                  <a:lnTo>
                    <a:pt x="0" y="214122"/>
                  </a:lnTo>
                  <a:lnTo>
                    <a:pt x="921626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70203" y="3016757"/>
              <a:ext cx="1155065" cy="214629"/>
            </a:xfrm>
            <a:custGeom>
              <a:avLst/>
              <a:gdLst/>
              <a:ahLst/>
              <a:cxnLst/>
              <a:rect l="l" t="t" r="r" b="b"/>
              <a:pathLst>
                <a:path w="1155064" h="214630">
                  <a:moveTo>
                    <a:pt x="1038250" y="762"/>
                  </a:moveTo>
                  <a:lnTo>
                    <a:pt x="1037590" y="0"/>
                  </a:lnTo>
                  <a:lnTo>
                    <a:pt x="117284" y="0"/>
                  </a:lnTo>
                  <a:lnTo>
                    <a:pt x="116624" y="762"/>
                  </a:lnTo>
                  <a:lnTo>
                    <a:pt x="1038250" y="762"/>
                  </a:lnTo>
                  <a:close/>
                </a:path>
                <a:path w="1155064" h="214630">
                  <a:moveTo>
                    <a:pt x="1040879" y="3810"/>
                  </a:moveTo>
                  <a:lnTo>
                    <a:pt x="1040218" y="3048"/>
                  </a:lnTo>
                  <a:lnTo>
                    <a:pt x="114655" y="3048"/>
                  </a:lnTo>
                  <a:lnTo>
                    <a:pt x="113995" y="3810"/>
                  </a:lnTo>
                  <a:lnTo>
                    <a:pt x="1040879" y="3810"/>
                  </a:lnTo>
                  <a:close/>
                </a:path>
                <a:path w="1155064" h="214630">
                  <a:moveTo>
                    <a:pt x="1043508" y="6858"/>
                  </a:moveTo>
                  <a:lnTo>
                    <a:pt x="1042847" y="6096"/>
                  </a:lnTo>
                  <a:lnTo>
                    <a:pt x="112026" y="6096"/>
                  </a:lnTo>
                  <a:lnTo>
                    <a:pt x="111366" y="6858"/>
                  </a:lnTo>
                  <a:lnTo>
                    <a:pt x="1043508" y="6858"/>
                  </a:lnTo>
                  <a:close/>
                </a:path>
                <a:path w="1155064" h="214630">
                  <a:moveTo>
                    <a:pt x="1045997" y="9906"/>
                  </a:moveTo>
                  <a:lnTo>
                    <a:pt x="1045387" y="9144"/>
                  </a:lnTo>
                  <a:lnTo>
                    <a:pt x="109550" y="9144"/>
                  </a:lnTo>
                  <a:lnTo>
                    <a:pt x="108966" y="9906"/>
                  </a:lnTo>
                  <a:lnTo>
                    <a:pt x="1045997" y="9906"/>
                  </a:lnTo>
                  <a:close/>
                </a:path>
                <a:path w="1155064" h="214630">
                  <a:moveTo>
                    <a:pt x="1048435" y="12954"/>
                  </a:moveTo>
                  <a:lnTo>
                    <a:pt x="1047826" y="12192"/>
                  </a:lnTo>
                  <a:lnTo>
                    <a:pt x="107213" y="12192"/>
                  </a:lnTo>
                  <a:lnTo>
                    <a:pt x="106629" y="12954"/>
                  </a:lnTo>
                  <a:lnTo>
                    <a:pt x="1048435" y="12954"/>
                  </a:lnTo>
                  <a:close/>
                </a:path>
                <a:path w="1155064" h="214630">
                  <a:moveTo>
                    <a:pt x="1050874" y="16002"/>
                  </a:moveTo>
                  <a:lnTo>
                    <a:pt x="1050264" y="15240"/>
                  </a:lnTo>
                  <a:lnTo>
                    <a:pt x="104876" y="15240"/>
                  </a:lnTo>
                  <a:lnTo>
                    <a:pt x="104292" y="16002"/>
                  </a:lnTo>
                  <a:lnTo>
                    <a:pt x="1050874" y="16002"/>
                  </a:lnTo>
                  <a:close/>
                </a:path>
                <a:path w="1155064" h="214630">
                  <a:moveTo>
                    <a:pt x="1053312" y="19050"/>
                  </a:moveTo>
                  <a:lnTo>
                    <a:pt x="1052703" y="18288"/>
                  </a:lnTo>
                  <a:lnTo>
                    <a:pt x="102539" y="18288"/>
                  </a:lnTo>
                  <a:lnTo>
                    <a:pt x="101955" y="19050"/>
                  </a:lnTo>
                  <a:lnTo>
                    <a:pt x="1053312" y="19050"/>
                  </a:lnTo>
                  <a:close/>
                </a:path>
                <a:path w="1155064" h="214630">
                  <a:moveTo>
                    <a:pt x="1055751" y="22098"/>
                  </a:moveTo>
                  <a:lnTo>
                    <a:pt x="1055141" y="21336"/>
                  </a:lnTo>
                  <a:lnTo>
                    <a:pt x="100203" y="21336"/>
                  </a:lnTo>
                  <a:lnTo>
                    <a:pt x="99618" y="22098"/>
                  </a:lnTo>
                  <a:lnTo>
                    <a:pt x="1055751" y="22098"/>
                  </a:lnTo>
                  <a:close/>
                </a:path>
                <a:path w="1155064" h="214630">
                  <a:moveTo>
                    <a:pt x="1058189" y="25146"/>
                  </a:moveTo>
                  <a:lnTo>
                    <a:pt x="1057579" y="24384"/>
                  </a:lnTo>
                  <a:lnTo>
                    <a:pt x="97866" y="24384"/>
                  </a:lnTo>
                  <a:lnTo>
                    <a:pt x="97282" y="25146"/>
                  </a:lnTo>
                  <a:lnTo>
                    <a:pt x="1058189" y="25146"/>
                  </a:lnTo>
                  <a:close/>
                </a:path>
                <a:path w="1155064" h="214630">
                  <a:moveTo>
                    <a:pt x="1060627" y="28194"/>
                  </a:moveTo>
                  <a:lnTo>
                    <a:pt x="1060018" y="27432"/>
                  </a:lnTo>
                  <a:lnTo>
                    <a:pt x="95529" y="27432"/>
                  </a:lnTo>
                  <a:lnTo>
                    <a:pt x="94945" y="28194"/>
                  </a:lnTo>
                  <a:lnTo>
                    <a:pt x="1060627" y="28194"/>
                  </a:lnTo>
                  <a:close/>
                </a:path>
                <a:path w="1155064" h="214630">
                  <a:moveTo>
                    <a:pt x="1062990" y="31242"/>
                  </a:moveTo>
                  <a:lnTo>
                    <a:pt x="1062456" y="30480"/>
                  </a:lnTo>
                  <a:lnTo>
                    <a:pt x="93192" y="30480"/>
                  </a:lnTo>
                  <a:lnTo>
                    <a:pt x="92646" y="31242"/>
                  </a:lnTo>
                  <a:lnTo>
                    <a:pt x="1062990" y="31242"/>
                  </a:lnTo>
                  <a:close/>
                </a:path>
                <a:path w="1155064" h="214630">
                  <a:moveTo>
                    <a:pt x="1065149" y="34290"/>
                  </a:moveTo>
                  <a:lnTo>
                    <a:pt x="1064615" y="33528"/>
                  </a:lnTo>
                  <a:lnTo>
                    <a:pt x="91020" y="33528"/>
                  </a:lnTo>
                  <a:lnTo>
                    <a:pt x="90487" y="34290"/>
                  </a:lnTo>
                  <a:lnTo>
                    <a:pt x="1065149" y="34290"/>
                  </a:lnTo>
                  <a:close/>
                </a:path>
                <a:path w="1155064" h="214630">
                  <a:moveTo>
                    <a:pt x="1067320" y="37338"/>
                  </a:moveTo>
                  <a:lnTo>
                    <a:pt x="1066774" y="36576"/>
                  </a:lnTo>
                  <a:lnTo>
                    <a:pt x="88861" y="36576"/>
                  </a:lnTo>
                  <a:lnTo>
                    <a:pt x="88315" y="37338"/>
                  </a:lnTo>
                  <a:lnTo>
                    <a:pt x="1067320" y="37338"/>
                  </a:lnTo>
                  <a:close/>
                </a:path>
                <a:path w="1155064" h="214630">
                  <a:moveTo>
                    <a:pt x="1069479" y="40386"/>
                  </a:moveTo>
                  <a:lnTo>
                    <a:pt x="1068933" y="39624"/>
                  </a:lnTo>
                  <a:lnTo>
                    <a:pt x="86702" y="39624"/>
                  </a:lnTo>
                  <a:lnTo>
                    <a:pt x="86156" y="40386"/>
                  </a:lnTo>
                  <a:lnTo>
                    <a:pt x="1069479" y="40386"/>
                  </a:lnTo>
                  <a:close/>
                </a:path>
                <a:path w="1155064" h="214630">
                  <a:moveTo>
                    <a:pt x="1071638" y="43434"/>
                  </a:moveTo>
                  <a:lnTo>
                    <a:pt x="1071105" y="42672"/>
                  </a:lnTo>
                  <a:lnTo>
                    <a:pt x="84531" y="42672"/>
                  </a:lnTo>
                  <a:lnTo>
                    <a:pt x="83997" y="43434"/>
                  </a:lnTo>
                  <a:lnTo>
                    <a:pt x="1071638" y="43434"/>
                  </a:lnTo>
                  <a:close/>
                </a:path>
                <a:path w="1155064" h="214630">
                  <a:moveTo>
                    <a:pt x="1073810" y="46482"/>
                  </a:moveTo>
                  <a:lnTo>
                    <a:pt x="1073264" y="45720"/>
                  </a:lnTo>
                  <a:lnTo>
                    <a:pt x="82372" y="45720"/>
                  </a:lnTo>
                  <a:lnTo>
                    <a:pt x="81826" y="46482"/>
                  </a:lnTo>
                  <a:lnTo>
                    <a:pt x="1073810" y="46482"/>
                  </a:lnTo>
                  <a:close/>
                </a:path>
                <a:path w="1155064" h="214630">
                  <a:moveTo>
                    <a:pt x="1075969" y="49530"/>
                  </a:moveTo>
                  <a:lnTo>
                    <a:pt x="1075423" y="48768"/>
                  </a:lnTo>
                  <a:lnTo>
                    <a:pt x="80213" y="48768"/>
                  </a:lnTo>
                  <a:lnTo>
                    <a:pt x="79667" y="49530"/>
                  </a:lnTo>
                  <a:lnTo>
                    <a:pt x="1075969" y="49530"/>
                  </a:lnTo>
                  <a:close/>
                </a:path>
                <a:path w="1155064" h="214630">
                  <a:moveTo>
                    <a:pt x="1078128" y="52578"/>
                  </a:moveTo>
                  <a:lnTo>
                    <a:pt x="1077595" y="51816"/>
                  </a:lnTo>
                  <a:lnTo>
                    <a:pt x="78041" y="51816"/>
                  </a:lnTo>
                  <a:lnTo>
                    <a:pt x="77508" y="52578"/>
                  </a:lnTo>
                  <a:lnTo>
                    <a:pt x="1078128" y="52578"/>
                  </a:lnTo>
                  <a:close/>
                </a:path>
                <a:path w="1155064" h="214630">
                  <a:moveTo>
                    <a:pt x="1080135" y="55626"/>
                  </a:moveTo>
                  <a:lnTo>
                    <a:pt x="1079677" y="54864"/>
                  </a:lnTo>
                  <a:lnTo>
                    <a:pt x="75933" y="54864"/>
                  </a:lnTo>
                  <a:lnTo>
                    <a:pt x="75450" y="55626"/>
                  </a:lnTo>
                  <a:lnTo>
                    <a:pt x="1080135" y="55626"/>
                  </a:lnTo>
                  <a:close/>
                </a:path>
                <a:path w="1155064" h="214630">
                  <a:moveTo>
                    <a:pt x="1081989" y="58674"/>
                  </a:moveTo>
                  <a:lnTo>
                    <a:pt x="1081519" y="57912"/>
                  </a:lnTo>
                  <a:lnTo>
                    <a:pt x="74002" y="57912"/>
                  </a:lnTo>
                  <a:lnTo>
                    <a:pt x="73507" y="58674"/>
                  </a:lnTo>
                  <a:lnTo>
                    <a:pt x="1081989" y="58674"/>
                  </a:lnTo>
                  <a:close/>
                </a:path>
                <a:path w="1155064" h="214630">
                  <a:moveTo>
                    <a:pt x="1083830" y="61722"/>
                  </a:moveTo>
                  <a:lnTo>
                    <a:pt x="1083373" y="60960"/>
                  </a:lnTo>
                  <a:lnTo>
                    <a:pt x="72059" y="60960"/>
                  </a:lnTo>
                  <a:lnTo>
                    <a:pt x="71577" y="61722"/>
                  </a:lnTo>
                  <a:lnTo>
                    <a:pt x="1083830" y="61722"/>
                  </a:lnTo>
                  <a:close/>
                </a:path>
                <a:path w="1155064" h="214630">
                  <a:moveTo>
                    <a:pt x="1085684" y="64770"/>
                  </a:moveTo>
                  <a:lnTo>
                    <a:pt x="1085215" y="64008"/>
                  </a:lnTo>
                  <a:lnTo>
                    <a:pt x="70116" y="64008"/>
                  </a:lnTo>
                  <a:lnTo>
                    <a:pt x="69634" y="64770"/>
                  </a:lnTo>
                  <a:lnTo>
                    <a:pt x="1085684" y="64770"/>
                  </a:lnTo>
                  <a:close/>
                </a:path>
                <a:path w="1155064" h="214630">
                  <a:moveTo>
                    <a:pt x="1087526" y="67818"/>
                  </a:moveTo>
                  <a:lnTo>
                    <a:pt x="1087069" y="67056"/>
                  </a:lnTo>
                  <a:lnTo>
                    <a:pt x="68173" y="67056"/>
                  </a:lnTo>
                  <a:lnTo>
                    <a:pt x="67691" y="67818"/>
                  </a:lnTo>
                  <a:lnTo>
                    <a:pt x="1087526" y="67818"/>
                  </a:lnTo>
                  <a:close/>
                </a:path>
                <a:path w="1155064" h="214630">
                  <a:moveTo>
                    <a:pt x="1089380" y="70866"/>
                  </a:moveTo>
                  <a:lnTo>
                    <a:pt x="1088910" y="70104"/>
                  </a:lnTo>
                  <a:lnTo>
                    <a:pt x="66243" y="70104"/>
                  </a:lnTo>
                  <a:lnTo>
                    <a:pt x="65760" y="70866"/>
                  </a:lnTo>
                  <a:lnTo>
                    <a:pt x="1089380" y="70866"/>
                  </a:lnTo>
                  <a:close/>
                </a:path>
                <a:path w="1155064" h="214630">
                  <a:moveTo>
                    <a:pt x="1091222" y="73914"/>
                  </a:moveTo>
                  <a:lnTo>
                    <a:pt x="1090764" y="73152"/>
                  </a:lnTo>
                  <a:lnTo>
                    <a:pt x="64300" y="73152"/>
                  </a:lnTo>
                  <a:lnTo>
                    <a:pt x="63817" y="73914"/>
                  </a:lnTo>
                  <a:lnTo>
                    <a:pt x="1091222" y="73914"/>
                  </a:lnTo>
                  <a:close/>
                </a:path>
                <a:path w="1155064" h="214630">
                  <a:moveTo>
                    <a:pt x="1093063" y="76962"/>
                  </a:moveTo>
                  <a:lnTo>
                    <a:pt x="1092606" y="76200"/>
                  </a:lnTo>
                  <a:lnTo>
                    <a:pt x="62357" y="76200"/>
                  </a:lnTo>
                  <a:lnTo>
                    <a:pt x="61874" y="76962"/>
                  </a:lnTo>
                  <a:lnTo>
                    <a:pt x="1093063" y="76962"/>
                  </a:lnTo>
                  <a:close/>
                </a:path>
                <a:path w="1155064" h="214630">
                  <a:moveTo>
                    <a:pt x="1094892" y="80010"/>
                  </a:moveTo>
                  <a:lnTo>
                    <a:pt x="1094460" y="79248"/>
                  </a:lnTo>
                  <a:lnTo>
                    <a:pt x="60426" y="79248"/>
                  </a:lnTo>
                  <a:lnTo>
                    <a:pt x="59982" y="80010"/>
                  </a:lnTo>
                  <a:lnTo>
                    <a:pt x="1094892" y="80010"/>
                  </a:lnTo>
                  <a:close/>
                </a:path>
                <a:path w="1155064" h="214630">
                  <a:moveTo>
                    <a:pt x="1096645" y="83058"/>
                  </a:moveTo>
                  <a:lnTo>
                    <a:pt x="1096213" y="82296"/>
                  </a:lnTo>
                  <a:lnTo>
                    <a:pt x="58661" y="82296"/>
                  </a:lnTo>
                  <a:lnTo>
                    <a:pt x="58229" y="83058"/>
                  </a:lnTo>
                  <a:lnTo>
                    <a:pt x="1096645" y="83058"/>
                  </a:lnTo>
                  <a:close/>
                </a:path>
                <a:path w="1155064" h="214630">
                  <a:moveTo>
                    <a:pt x="1098397" y="86106"/>
                  </a:moveTo>
                  <a:lnTo>
                    <a:pt x="1097965" y="85344"/>
                  </a:lnTo>
                  <a:lnTo>
                    <a:pt x="56908" y="85344"/>
                  </a:lnTo>
                  <a:lnTo>
                    <a:pt x="56476" y="86106"/>
                  </a:lnTo>
                  <a:lnTo>
                    <a:pt x="1098397" y="86106"/>
                  </a:lnTo>
                  <a:close/>
                </a:path>
                <a:path w="1155064" h="214630">
                  <a:moveTo>
                    <a:pt x="1100162" y="89154"/>
                  </a:moveTo>
                  <a:lnTo>
                    <a:pt x="1099718" y="88392"/>
                  </a:lnTo>
                  <a:lnTo>
                    <a:pt x="55156" y="88392"/>
                  </a:lnTo>
                  <a:lnTo>
                    <a:pt x="54711" y="89154"/>
                  </a:lnTo>
                  <a:lnTo>
                    <a:pt x="1100162" y="89154"/>
                  </a:lnTo>
                  <a:close/>
                </a:path>
                <a:path w="1155064" h="214630">
                  <a:moveTo>
                    <a:pt x="1101915" y="92202"/>
                  </a:moveTo>
                  <a:lnTo>
                    <a:pt x="1101471" y="91440"/>
                  </a:lnTo>
                  <a:lnTo>
                    <a:pt x="53403" y="91440"/>
                  </a:lnTo>
                  <a:lnTo>
                    <a:pt x="52959" y="92202"/>
                  </a:lnTo>
                  <a:lnTo>
                    <a:pt x="1101915" y="92202"/>
                  </a:lnTo>
                  <a:close/>
                </a:path>
                <a:path w="1155064" h="214630">
                  <a:moveTo>
                    <a:pt x="1103668" y="95250"/>
                  </a:moveTo>
                  <a:lnTo>
                    <a:pt x="1103223" y="94488"/>
                  </a:lnTo>
                  <a:lnTo>
                    <a:pt x="51650" y="94488"/>
                  </a:lnTo>
                  <a:lnTo>
                    <a:pt x="51206" y="95250"/>
                  </a:lnTo>
                  <a:lnTo>
                    <a:pt x="1103668" y="95250"/>
                  </a:lnTo>
                  <a:close/>
                </a:path>
                <a:path w="1155064" h="214630">
                  <a:moveTo>
                    <a:pt x="1105420" y="98298"/>
                  </a:moveTo>
                  <a:lnTo>
                    <a:pt x="1104988" y="97536"/>
                  </a:lnTo>
                  <a:lnTo>
                    <a:pt x="49885" y="97536"/>
                  </a:lnTo>
                  <a:lnTo>
                    <a:pt x="49453" y="98298"/>
                  </a:lnTo>
                  <a:lnTo>
                    <a:pt x="1105420" y="98298"/>
                  </a:lnTo>
                  <a:close/>
                </a:path>
                <a:path w="1155064" h="214630">
                  <a:moveTo>
                    <a:pt x="1107173" y="101346"/>
                  </a:moveTo>
                  <a:lnTo>
                    <a:pt x="1106741" y="100584"/>
                  </a:lnTo>
                  <a:lnTo>
                    <a:pt x="48133" y="100584"/>
                  </a:lnTo>
                  <a:lnTo>
                    <a:pt x="47701" y="101346"/>
                  </a:lnTo>
                  <a:lnTo>
                    <a:pt x="1107173" y="101346"/>
                  </a:lnTo>
                  <a:close/>
                </a:path>
                <a:path w="1155064" h="214630">
                  <a:moveTo>
                    <a:pt x="1108938" y="104394"/>
                  </a:moveTo>
                  <a:lnTo>
                    <a:pt x="1108494" y="103632"/>
                  </a:lnTo>
                  <a:lnTo>
                    <a:pt x="46380" y="103632"/>
                  </a:lnTo>
                  <a:lnTo>
                    <a:pt x="45948" y="104394"/>
                  </a:lnTo>
                  <a:lnTo>
                    <a:pt x="1108938" y="104394"/>
                  </a:lnTo>
                  <a:close/>
                </a:path>
                <a:path w="1155064" h="214630">
                  <a:moveTo>
                    <a:pt x="1110500" y="107442"/>
                  </a:moveTo>
                  <a:lnTo>
                    <a:pt x="1110107" y="106680"/>
                  </a:lnTo>
                  <a:lnTo>
                    <a:pt x="44767" y="106680"/>
                  </a:lnTo>
                  <a:lnTo>
                    <a:pt x="44373" y="107442"/>
                  </a:lnTo>
                  <a:lnTo>
                    <a:pt x="1110500" y="107442"/>
                  </a:lnTo>
                  <a:close/>
                </a:path>
                <a:path w="1155064" h="214630">
                  <a:moveTo>
                    <a:pt x="1112062" y="110490"/>
                  </a:moveTo>
                  <a:lnTo>
                    <a:pt x="1111681" y="109728"/>
                  </a:lnTo>
                  <a:lnTo>
                    <a:pt x="43205" y="109728"/>
                  </a:lnTo>
                  <a:lnTo>
                    <a:pt x="42811" y="110490"/>
                  </a:lnTo>
                  <a:lnTo>
                    <a:pt x="1112062" y="110490"/>
                  </a:lnTo>
                  <a:close/>
                </a:path>
                <a:path w="1155064" h="214630">
                  <a:moveTo>
                    <a:pt x="1113637" y="113538"/>
                  </a:moveTo>
                  <a:lnTo>
                    <a:pt x="1113243" y="112776"/>
                  </a:lnTo>
                  <a:lnTo>
                    <a:pt x="41630" y="112776"/>
                  </a:lnTo>
                  <a:lnTo>
                    <a:pt x="41236" y="113538"/>
                  </a:lnTo>
                  <a:lnTo>
                    <a:pt x="1113637" y="113538"/>
                  </a:lnTo>
                  <a:close/>
                </a:path>
                <a:path w="1155064" h="214630">
                  <a:moveTo>
                    <a:pt x="1115199" y="116586"/>
                  </a:moveTo>
                  <a:lnTo>
                    <a:pt x="1114806" y="115824"/>
                  </a:lnTo>
                  <a:lnTo>
                    <a:pt x="40068" y="115824"/>
                  </a:lnTo>
                  <a:lnTo>
                    <a:pt x="39674" y="116586"/>
                  </a:lnTo>
                  <a:lnTo>
                    <a:pt x="1115199" y="116586"/>
                  </a:lnTo>
                  <a:close/>
                </a:path>
                <a:path w="1155064" h="214630">
                  <a:moveTo>
                    <a:pt x="1116774" y="119634"/>
                  </a:moveTo>
                  <a:lnTo>
                    <a:pt x="1116380" y="118872"/>
                  </a:lnTo>
                  <a:lnTo>
                    <a:pt x="38493" y="118872"/>
                  </a:lnTo>
                  <a:lnTo>
                    <a:pt x="38100" y="119634"/>
                  </a:lnTo>
                  <a:lnTo>
                    <a:pt x="1116774" y="119634"/>
                  </a:lnTo>
                  <a:close/>
                </a:path>
                <a:path w="1155064" h="214630">
                  <a:moveTo>
                    <a:pt x="1118336" y="122682"/>
                  </a:moveTo>
                  <a:lnTo>
                    <a:pt x="1117942" y="121920"/>
                  </a:lnTo>
                  <a:lnTo>
                    <a:pt x="36931" y="121920"/>
                  </a:lnTo>
                  <a:lnTo>
                    <a:pt x="36537" y="122682"/>
                  </a:lnTo>
                  <a:lnTo>
                    <a:pt x="1118336" y="122682"/>
                  </a:lnTo>
                  <a:close/>
                </a:path>
                <a:path w="1155064" h="214630">
                  <a:moveTo>
                    <a:pt x="1119911" y="125730"/>
                  </a:moveTo>
                  <a:lnTo>
                    <a:pt x="1119517" y="124968"/>
                  </a:lnTo>
                  <a:lnTo>
                    <a:pt x="35356" y="124968"/>
                  </a:lnTo>
                  <a:lnTo>
                    <a:pt x="34975" y="125730"/>
                  </a:lnTo>
                  <a:lnTo>
                    <a:pt x="1119911" y="125730"/>
                  </a:lnTo>
                  <a:close/>
                </a:path>
                <a:path w="1155064" h="214630">
                  <a:moveTo>
                    <a:pt x="1121473" y="128778"/>
                  </a:moveTo>
                  <a:lnTo>
                    <a:pt x="1121079" y="128016"/>
                  </a:lnTo>
                  <a:lnTo>
                    <a:pt x="33794" y="128016"/>
                  </a:lnTo>
                  <a:lnTo>
                    <a:pt x="33401" y="128778"/>
                  </a:lnTo>
                  <a:lnTo>
                    <a:pt x="1121473" y="128778"/>
                  </a:lnTo>
                  <a:close/>
                </a:path>
                <a:path w="1155064" h="214630">
                  <a:moveTo>
                    <a:pt x="1122997" y="131826"/>
                  </a:moveTo>
                  <a:lnTo>
                    <a:pt x="1122654" y="131064"/>
                  </a:lnTo>
                  <a:lnTo>
                    <a:pt x="32232" y="131064"/>
                  </a:lnTo>
                  <a:lnTo>
                    <a:pt x="31877" y="131826"/>
                  </a:lnTo>
                  <a:lnTo>
                    <a:pt x="1122997" y="131826"/>
                  </a:lnTo>
                  <a:close/>
                </a:path>
                <a:path w="1155064" h="214630">
                  <a:moveTo>
                    <a:pt x="1124394" y="134874"/>
                  </a:moveTo>
                  <a:lnTo>
                    <a:pt x="1124038" y="134112"/>
                  </a:lnTo>
                  <a:lnTo>
                    <a:pt x="30835" y="134112"/>
                  </a:lnTo>
                  <a:lnTo>
                    <a:pt x="30480" y="134874"/>
                  </a:lnTo>
                  <a:lnTo>
                    <a:pt x="1124394" y="134874"/>
                  </a:lnTo>
                  <a:close/>
                </a:path>
                <a:path w="1155064" h="214630">
                  <a:moveTo>
                    <a:pt x="1125778" y="137922"/>
                  </a:moveTo>
                  <a:lnTo>
                    <a:pt x="1125435" y="137160"/>
                  </a:lnTo>
                  <a:lnTo>
                    <a:pt x="29438" y="137160"/>
                  </a:lnTo>
                  <a:lnTo>
                    <a:pt x="29095" y="137922"/>
                  </a:lnTo>
                  <a:lnTo>
                    <a:pt x="1125778" y="137922"/>
                  </a:lnTo>
                  <a:close/>
                </a:path>
                <a:path w="1155064" h="214630">
                  <a:moveTo>
                    <a:pt x="1127175" y="140970"/>
                  </a:moveTo>
                  <a:lnTo>
                    <a:pt x="1126832" y="140208"/>
                  </a:lnTo>
                  <a:lnTo>
                    <a:pt x="28041" y="140208"/>
                  </a:lnTo>
                  <a:lnTo>
                    <a:pt x="27698" y="140970"/>
                  </a:lnTo>
                  <a:lnTo>
                    <a:pt x="1127175" y="140970"/>
                  </a:lnTo>
                  <a:close/>
                </a:path>
                <a:path w="1155064" h="214630">
                  <a:moveTo>
                    <a:pt x="1128572" y="144018"/>
                  </a:moveTo>
                  <a:lnTo>
                    <a:pt x="1128217" y="143256"/>
                  </a:lnTo>
                  <a:lnTo>
                    <a:pt x="26657" y="143256"/>
                  </a:lnTo>
                  <a:lnTo>
                    <a:pt x="26301" y="144018"/>
                  </a:lnTo>
                  <a:lnTo>
                    <a:pt x="1128572" y="144018"/>
                  </a:lnTo>
                  <a:close/>
                </a:path>
                <a:path w="1155064" h="214630">
                  <a:moveTo>
                    <a:pt x="1129969" y="147066"/>
                  </a:moveTo>
                  <a:lnTo>
                    <a:pt x="1129614" y="146304"/>
                  </a:lnTo>
                  <a:lnTo>
                    <a:pt x="25260" y="146304"/>
                  </a:lnTo>
                  <a:lnTo>
                    <a:pt x="24917" y="147066"/>
                  </a:lnTo>
                  <a:lnTo>
                    <a:pt x="1129969" y="147066"/>
                  </a:lnTo>
                  <a:close/>
                </a:path>
                <a:path w="1155064" h="214630">
                  <a:moveTo>
                    <a:pt x="1131354" y="150114"/>
                  </a:moveTo>
                  <a:lnTo>
                    <a:pt x="1131011" y="149352"/>
                  </a:lnTo>
                  <a:lnTo>
                    <a:pt x="23863" y="149352"/>
                  </a:lnTo>
                  <a:lnTo>
                    <a:pt x="23520" y="150114"/>
                  </a:lnTo>
                  <a:lnTo>
                    <a:pt x="1131354" y="150114"/>
                  </a:lnTo>
                  <a:close/>
                </a:path>
                <a:path w="1155064" h="214630">
                  <a:moveTo>
                    <a:pt x="1132751" y="153162"/>
                  </a:moveTo>
                  <a:lnTo>
                    <a:pt x="1132408" y="152400"/>
                  </a:lnTo>
                  <a:lnTo>
                    <a:pt x="22479" y="152400"/>
                  </a:lnTo>
                  <a:lnTo>
                    <a:pt x="22123" y="153162"/>
                  </a:lnTo>
                  <a:lnTo>
                    <a:pt x="1132751" y="153162"/>
                  </a:lnTo>
                  <a:close/>
                </a:path>
                <a:path w="1155064" h="214630">
                  <a:moveTo>
                    <a:pt x="1134148" y="156210"/>
                  </a:moveTo>
                  <a:lnTo>
                    <a:pt x="1133792" y="155448"/>
                  </a:lnTo>
                  <a:lnTo>
                    <a:pt x="21082" y="155448"/>
                  </a:lnTo>
                  <a:lnTo>
                    <a:pt x="20726" y="156210"/>
                  </a:lnTo>
                  <a:lnTo>
                    <a:pt x="1134148" y="156210"/>
                  </a:lnTo>
                  <a:close/>
                </a:path>
                <a:path w="1155064" h="214630">
                  <a:moveTo>
                    <a:pt x="1135430" y="159258"/>
                  </a:moveTo>
                  <a:lnTo>
                    <a:pt x="1135138" y="158496"/>
                  </a:lnTo>
                  <a:lnTo>
                    <a:pt x="19735" y="158496"/>
                  </a:lnTo>
                  <a:lnTo>
                    <a:pt x="19443" y="159258"/>
                  </a:lnTo>
                  <a:lnTo>
                    <a:pt x="1135430" y="159258"/>
                  </a:lnTo>
                  <a:close/>
                </a:path>
                <a:path w="1155064" h="214630">
                  <a:moveTo>
                    <a:pt x="1136624" y="162306"/>
                  </a:moveTo>
                  <a:lnTo>
                    <a:pt x="1136319" y="161544"/>
                  </a:lnTo>
                  <a:lnTo>
                    <a:pt x="18554" y="161544"/>
                  </a:lnTo>
                  <a:lnTo>
                    <a:pt x="18262" y="162306"/>
                  </a:lnTo>
                  <a:lnTo>
                    <a:pt x="1136624" y="162306"/>
                  </a:lnTo>
                  <a:close/>
                </a:path>
                <a:path w="1155064" h="214630">
                  <a:moveTo>
                    <a:pt x="1137805" y="165354"/>
                  </a:moveTo>
                  <a:lnTo>
                    <a:pt x="1137513" y="164592"/>
                  </a:lnTo>
                  <a:lnTo>
                    <a:pt x="17373" y="164592"/>
                  </a:lnTo>
                  <a:lnTo>
                    <a:pt x="17068" y="165354"/>
                  </a:lnTo>
                  <a:lnTo>
                    <a:pt x="1137805" y="165354"/>
                  </a:lnTo>
                  <a:close/>
                </a:path>
                <a:path w="1155064" h="214630">
                  <a:moveTo>
                    <a:pt x="1138986" y="168402"/>
                  </a:moveTo>
                  <a:lnTo>
                    <a:pt x="1138694" y="167640"/>
                  </a:lnTo>
                  <a:lnTo>
                    <a:pt x="16179" y="167640"/>
                  </a:lnTo>
                  <a:lnTo>
                    <a:pt x="15887" y="168402"/>
                  </a:lnTo>
                  <a:lnTo>
                    <a:pt x="1138986" y="168402"/>
                  </a:lnTo>
                  <a:close/>
                </a:path>
                <a:path w="1155064" h="214630">
                  <a:moveTo>
                    <a:pt x="1140180" y="171450"/>
                  </a:moveTo>
                  <a:lnTo>
                    <a:pt x="1139875" y="170688"/>
                  </a:lnTo>
                  <a:lnTo>
                    <a:pt x="14998" y="170688"/>
                  </a:lnTo>
                  <a:lnTo>
                    <a:pt x="14706" y="171450"/>
                  </a:lnTo>
                  <a:lnTo>
                    <a:pt x="1140180" y="171450"/>
                  </a:lnTo>
                  <a:close/>
                </a:path>
                <a:path w="1155064" h="214630">
                  <a:moveTo>
                    <a:pt x="1141361" y="174498"/>
                  </a:moveTo>
                  <a:lnTo>
                    <a:pt x="1141069" y="173736"/>
                  </a:lnTo>
                  <a:lnTo>
                    <a:pt x="13817" y="173736"/>
                  </a:lnTo>
                  <a:lnTo>
                    <a:pt x="13512" y="174498"/>
                  </a:lnTo>
                  <a:lnTo>
                    <a:pt x="1141361" y="174498"/>
                  </a:lnTo>
                  <a:close/>
                </a:path>
                <a:path w="1155064" h="214630">
                  <a:moveTo>
                    <a:pt x="1142542" y="177546"/>
                  </a:moveTo>
                  <a:lnTo>
                    <a:pt x="1142250" y="176784"/>
                  </a:lnTo>
                  <a:lnTo>
                    <a:pt x="12623" y="176784"/>
                  </a:lnTo>
                  <a:lnTo>
                    <a:pt x="12331" y="177546"/>
                  </a:lnTo>
                  <a:lnTo>
                    <a:pt x="1142542" y="177546"/>
                  </a:lnTo>
                  <a:close/>
                </a:path>
                <a:path w="1155064" h="214630">
                  <a:moveTo>
                    <a:pt x="1143736" y="180594"/>
                  </a:moveTo>
                  <a:lnTo>
                    <a:pt x="1143431" y="179832"/>
                  </a:lnTo>
                  <a:lnTo>
                    <a:pt x="11442" y="179832"/>
                  </a:lnTo>
                  <a:lnTo>
                    <a:pt x="11150" y="180594"/>
                  </a:lnTo>
                  <a:lnTo>
                    <a:pt x="1143736" y="180594"/>
                  </a:lnTo>
                  <a:close/>
                </a:path>
                <a:path w="1155064" h="214630">
                  <a:moveTo>
                    <a:pt x="1144917" y="183642"/>
                  </a:moveTo>
                  <a:lnTo>
                    <a:pt x="1144625" y="182880"/>
                  </a:lnTo>
                  <a:lnTo>
                    <a:pt x="10261" y="182880"/>
                  </a:lnTo>
                  <a:lnTo>
                    <a:pt x="9956" y="183642"/>
                  </a:lnTo>
                  <a:lnTo>
                    <a:pt x="1144917" y="183642"/>
                  </a:lnTo>
                  <a:close/>
                </a:path>
                <a:path w="1155064" h="214630">
                  <a:moveTo>
                    <a:pt x="1145997" y="186690"/>
                  </a:moveTo>
                  <a:lnTo>
                    <a:pt x="1145755" y="185928"/>
                  </a:lnTo>
                  <a:lnTo>
                    <a:pt x="9118" y="185928"/>
                  </a:lnTo>
                  <a:lnTo>
                    <a:pt x="8877" y="186690"/>
                  </a:lnTo>
                  <a:lnTo>
                    <a:pt x="1145997" y="186690"/>
                  </a:lnTo>
                  <a:close/>
                </a:path>
                <a:path w="1155064" h="214630">
                  <a:moveTo>
                    <a:pt x="1146987" y="189738"/>
                  </a:moveTo>
                  <a:lnTo>
                    <a:pt x="1146746" y="188976"/>
                  </a:lnTo>
                  <a:lnTo>
                    <a:pt x="8128" y="188976"/>
                  </a:lnTo>
                  <a:lnTo>
                    <a:pt x="7886" y="189738"/>
                  </a:lnTo>
                  <a:lnTo>
                    <a:pt x="1146987" y="189738"/>
                  </a:lnTo>
                  <a:close/>
                </a:path>
                <a:path w="1155064" h="214630">
                  <a:moveTo>
                    <a:pt x="1147978" y="192786"/>
                  </a:moveTo>
                  <a:lnTo>
                    <a:pt x="1147737" y="192024"/>
                  </a:lnTo>
                  <a:lnTo>
                    <a:pt x="7137" y="192024"/>
                  </a:lnTo>
                  <a:lnTo>
                    <a:pt x="6896" y="192786"/>
                  </a:lnTo>
                  <a:lnTo>
                    <a:pt x="1147978" y="192786"/>
                  </a:lnTo>
                  <a:close/>
                </a:path>
                <a:path w="1155064" h="214630">
                  <a:moveTo>
                    <a:pt x="1148969" y="195834"/>
                  </a:moveTo>
                  <a:lnTo>
                    <a:pt x="1148715" y="195072"/>
                  </a:lnTo>
                  <a:lnTo>
                    <a:pt x="6159" y="195072"/>
                  </a:lnTo>
                  <a:lnTo>
                    <a:pt x="5905" y="195834"/>
                  </a:lnTo>
                  <a:lnTo>
                    <a:pt x="1148969" y="195834"/>
                  </a:lnTo>
                  <a:close/>
                </a:path>
                <a:path w="1155064" h="214630">
                  <a:moveTo>
                    <a:pt x="1149959" y="198882"/>
                  </a:moveTo>
                  <a:lnTo>
                    <a:pt x="1149705" y="198120"/>
                  </a:lnTo>
                  <a:lnTo>
                    <a:pt x="5168" y="198120"/>
                  </a:lnTo>
                  <a:lnTo>
                    <a:pt x="4914" y="198882"/>
                  </a:lnTo>
                  <a:lnTo>
                    <a:pt x="1149959" y="198882"/>
                  </a:lnTo>
                  <a:close/>
                </a:path>
                <a:path w="1155064" h="214630">
                  <a:moveTo>
                    <a:pt x="1150950" y="201930"/>
                  </a:moveTo>
                  <a:lnTo>
                    <a:pt x="1150696" y="201168"/>
                  </a:lnTo>
                  <a:lnTo>
                    <a:pt x="4178" y="201168"/>
                  </a:lnTo>
                  <a:lnTo>
                    <a:pt x="3924" y="201930"/>
                  </a:lnTo>
                  <a:lnTo>
                    <a:pt x="1150950" y="201930"/>
                  </a:lnTo>
                  <a:close/>
                </a:path>
                <a:path w="1155064" h="214630">
                  <a:moveTo>
                    <a:pt x="1151928" y="204978"/>
                  </a:moveTo>
                  <a:lnTo>
                    <a:pt x="1151686" y="204216"/>
                  </a:lnTo>
                  <a:lnTo>
                    <a:pt x="3187" y="204216"/>
                  </a:lnTo>
                  <a:lnTo>
                    <a:pt x="2946" y="204978"/>
                  </a:lnTo>
                  <a:lnTo>
                    <a:pt x="1151928" y="204978"/>
                  </a:lnTo>
                  <a:close/>
                </a:path>
                <a:path w="1155064" h="214630">
                  <a:moveTo>
                    <a:pt x="1152918" y="208026"/>
                  </a:moveTo>
                  <a:lnTo>
                    <a:pt x="1152677" y="207264"/>
                  </a:lnTo>
                  <a:lnTo>
                    <a:pt x="2197" y="207264"/>
                  </a:lnTo>
                  <a:lnTo>
                    <a:pt x="1955" y="208026"/>
                  </a:lnTo>
                  <a:lnTo>
                    <a:pt x="1152918" y="208026"/>
                  </a:lnTo>
                  <a:close/>
                </a:path>
                <a:path w="1155064" h="214630">
                  <a:moveTo>
                    <a:pt x="1153909" y="211074"/>
                  </a:moveTo>
                  <a:lnTo>
                    <a:pt x="1153668" y="210312"/>
                  </a:lnTo>
                  <a:lnTo>
                    <a:pt x="1206" y="210312"/>
                  </a:lnTo>
                  <a:lnTo>
                    <a:pt x="965" y="211074"/>
                  </a:lnTo>
                  <a:lnTo>
                    <a:pt x="1153909" y="211074"/>
                  </a:lnTo>
                  <a:close/>
                </a:path>
                <a:path w="1155064" h="214630">
                  <a:moveTo>
                    <a:pt x="1154874" y="214122"/>
                  </a:moveTo>
                  <a:lnTo>
                    <a:pt x="1154658" y="213360"/>
                  </a:lnTo>
                  <a:lnTo>
                    <a:pt x="228" y="213360"/>
                  </a:lnTo>
                  <a:lnTo>
                    <a:pt x="0" y="214122"/>
                  </a:lnTo>
                  <a:lnTo>
                    <a:pt x="1154874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3000" y="3230117"/>
              <a:ext cx="1209675" cy="214629"/>
            </a:xfrm>
            <a:custGeom>
              <a:avLst/>
              <a:gdLst/>
              <a:ahLst/>
              <a:cxnLst/>
              <a:rect l="l" t="t" r="r" b="b"/>
              <a:pathLst>
                <a:path w="1209675" h="214629">
                  <a:moveTo>
                    <a:pt x="1182077" y="762"/>
                  </a:moveTo>
                  <a:lnTo>
                    <a:pt x="1181862" y="0"/>
                  </a:lnTo>
                  <a:lnTo>
                    <a:pt x="27432" y="0"/>
                  </a:lnTo>
                  <a:lnTo>
                    <a:pt x="27203" y="762"/>
                  </a:lnTo>
                  <a:lnTo>
                    <a:pt x="1182077" y="762"/>
                  </a:lnTo>
                  <a:close/>
                </a:path>
                <a:path w="1209675" h="214629">
                  <a:moveTo>
                    <a:pt x="1182954" y="3810"/>
                  </a:moveTo>
                  <a:lnTo>
                    <a:pt x="1182738" y="3048"/>
                  </a:lnTo>
                  <a:lnTo>
                    <a:pt x="26543" y="3048"/>
                  </a:lnTo>
                  <a:lnTo>
                    <a:pt x="26327" y="3810"/>
                  </a:lnTo>
                  <a:lnTo>
                    <a:pt x="1182954" y="3810"/>
                  </a:lnTo>
                  <a:close/>
                </a:path>
                <a:path w="1209675" h="214629">
                  <a:moveTo>
                    <a:pt x="1183843" y="6858"/>
                  </a:moveTo>
                  <a:lnTo>
                    <a:pt x="1183614" y="6096"/>
                  </a:lnTo>
                  <a:lnTo>
                    <a:pt x="25666" y="6096"/>
                  </a:lnTo>
                  <a:lnTo>
                    <a:pt x="25438" y="6858"/>
                  </a:lnTo>
                  <a:lnTo>
                    <a:pt x="1183843" y="6858"/>
                  </a:lnTo>
                  <a:close/>
                </a:path>
                <a:path w="1209675" h="214629">
                  <a:moveTo>
                    <a:pt x="1184719" y="9906"/>
                  </a:moveTo>
                  <a:lnTo>
                    <a:pt x="1184503" y="9144"/>
                  </a:lnTo>
                  <a:lnTo>
                    <a:pt x="24777" y="9144"/>
                  </a:lnTo>
                  <a:lnTo>
                    <a:pt x="24561" y="9906"/>
                  </a:lnTo>
                  <a:lnTo>
                    <a:pt x="1184719" y="9906"/>
                  </a:lnTo>
                  <a:close/>
                </a:path>
                <a:path w="1209675" h="214629">
                  <a:moveTo>
                    <a:pt x="1185608" y="12954"/>
                  </a:moveTo>
                  <a:lnTo>
                    <a:pt x="1185379" y="12192"/>
                  </a:lnTo>
                  <a:lnTo>
                    <a:pt x="23901" y="12192"/>
                  </a:lnTo>
                  <a:lnTo>
                    <a:pt x="23672" y="12954"/>
                  </a:lnTo>
                  <a:lnTo>
                    <a:pt x="1185608" y="12954"/>
                  </a:lnTo>
                  <a:close/>
                </a:path>
                <a:path w="1209675" h="214629">
                  <a:moveTo>
                    <a:pt x="1186484" y="16002"/>
                  </a:moveTo>
                  <a:lnTo>
                    <a:pt x="1186268" y="15240"/>
                  </a:lnTo>
                  <a:lnTo>
                    <a:pt x="23012" y="15240"/>
                  </a:lnTo>
                  <a:lnTo>
                    <a:pt x="22796" y="16002"/>
                  </a:lnTo>
                  <a:lnTo>
                    <a:pt x="1186484" y="16002"/>
                  </a:lnTo>
                  <a:close/>
                </a:path>
                <a:path w="1209675" h="214629">
                  <a:moveTo>
                    <a:pt x="1187373" y="19050"/>
                  </a:moveTo>
                  <a:lnTo>
                    <a:pt x="1187145" y="18288"/>
                  </a:lnTo>
                  <a:lnTo>
                    <a:pt x="22136" y="18288"/>
                  </a:lnTo>
                  <a:lnTo>
                    <a:pt x="21907" y="19050"/>
                  </a:lnTo>
                  <a:lnTo>
                    <a:pt x="1187373" y="19050"/>
                  </a:lnTo>
                  <a:close/>
                </a:path>
                <a:path w="1209675" h="214629">
                  <a:moveTo>
                    <a:pt x="1188250" y="22098"/>
                  </a:moveTo>
                  <a:lnTo>
                    <a:pt x="1188034" y="21336"/>
                  </a:lnTo>
                  <a:lnTo>
                    <a:pt x="21247" y="21336"/>
                  </a:lnTo>
                  <a:lnTo>
                    <a:pt x="21031" y="22098"/>
                  </a:lnTo>
                  <a:lnTo>
                    <a:pt x="1188250" y="22098"/>
                  </a:lnTo>
                  <a:close/>
                </a:path>
                <a:path w="1209675" h="214629">
                  <a:moveTo>
                    <a:pt x="1189139" y="25146"/>
                  </a:moveTo>
                  <a:lnTo>
                    <a:pt x="1188910" y="24384"/>
                  </a:lnTo>
                  <a:lnTo>
                    <a:pt x="20370" y="24384"/>
                  </a:lnTo>
                  <a:lnTo>
                    <a:pt x="20142" y="25146"/>
                  </a:lnTo>
                  <a:lnTo>
                    <a:pt x="1189139" y="25146"/>
                  </a:lnTo>
                  <a:close/>
                </a:path>
                <a:path w="1209675" h="214629">
                  <a:moveTo>
                    <a:pt x="1190015" y="28194"/>
                  </a:moveTo>
                  <a:lnTo>
                    <a:pt x="1189799" y="27432"/>
                  </a:lnTo>
                  <a:lnTo>
                    <a:pt x="19481" y="27432"/>
                  </a:lnTo>
                  <a:lnTo>
                    <a:pt x="19265" y="28194"/>
                  </a:lnTo>
                  <a:lnTo>
                    <a:pt x="1190015" y="28194"/>
                  </a:lnTo>
                  <a:close/>
                </a:path>
                <a:path w="1209675" h="214629">
                  <a:moveTo>
                    <a:pt x="1190777" y="31242"/>
                  </a:moveTo>
                  <a:lnTo>
                    <a:pt x="1190599" y="30480"/>
                  </a:lnTo>
                  <a:lnTo>
                    <a:pt x="18681" y="30480"/>
                  </a:lnTo>
                  <a:lnTo>
                    <a:pt x="18503" y="31242"/>
                  </a:lnTo>
                  <a:lnTo>
                    <a:pt x="1190777" y="31242"/>
                  </a:lnTo>
                  <a:close/>
                </a:path>
                <a:path w="1209675" h="214629">
                  <a:moveTo>
                    <a:pt x="1191501" y="34290"/>
                  </a:moveTo>
                  <a:lnTo>
                    <a:pt x="1191323" y="33528"/>
                  </a:lnTo>
                  <a:lnTo>
                    <a:pt x="17957" y="33528"/>
                  </a:lnTo>
                  <a:lnTo>
                    <a:pt x="17780" y="34290"/>
                  </a:lnTo>
                  <a:lnTo>
                    <a:pt x="1191501" y="34290"/>
                  </a:lnTo>
                  <a:close/>
                </a:path>
                <a:path w="1209675" h="214629">
                  <a:moveTo>
                    <a:pt x="1192225" y="37338"/>
                  </a:moveTo>
                  <a:lnTo>
                    <a:pt x="1192047" y="36576"/>
                  </a:lnTo>
                  <a:lnTo>
                    <a:pt x="17233" y="36576"/>
                  </a:lnTo>
                  <a:lnTo>
                    <a:pt x="17056" y="37338"/>
                  </a:lnTo>
                  <a:lnTo>
                    <a:pt x="1192225" y="37338"/>
                  </a:lnTo>
                  <a:close/>
                </a:path>
                <a:path w="1209675" h="214629">
                  <a:moveTo>
                    <a:pt x="1192949" y="40386"/>
                  </a:moveTo>
                  <a:lnTo>
                    <a:pt x="1192758" y="39624"/>
                  </a:lnTo>
                  <a:lnTo>
                    <a:pt x="16522" y="39624"/>
                  </a:lnTo>
                  <a:lnTo>
                    <a:pt x="16332" y="40386"/>
                  </a:lnTo>
                  <a:lnTo>
                    <a:pt x="1192949" y="40386"/>
                  </a:lnTo>
                  <a:close/>
                </a:path>
                <a:path w="1209675" h="214629">
                  <a:moveTo>
                    <a:pt x="1193673" y="43434"/>
                  </a:moveTo>
                  <a:lnTo>
                    <a:pt x="1193482" y="42672"/>
                  </a:lnTo>
                  <a:lnTo>
                    <a:pt x="15798" y="42672"/>
                  </a:lnTo>
                  <a:lnTo>
                    <a:pt x="15621" y="43434"/>
                  </a:lnTo>
                  <a:lnTo>
                    <a:pt x="1193673" y="43434"/>
                  </a:lnTo>
                  <a:close/>
                </a:path>
                <a:path w="1209675" h="214629">
                  <a:moveTo>
                    <a:pt x="1194384" y="46482"/>
                  </a:moveTo>
                  <a:lnTo>
                    <a:pt x="1194206" y="45720"/>
                  </a:lnTo>
                  <a:lnTo>
                    <a:pt x="15074" y="45720"/>
                  </a:lnTo>
                  <a:lnTo>
                    <a:pt x="14897" y="46482"/>
                  </a:lnTo>
                  <a:lnTo>
                    <a:pt x="1194384" y="46482"/>
                  </a:lnTo>
                  <a:close/>
                </a:path>
                <a:path w="1209675" h="214629">
                  <a:moveTo>
                    <a:pt x="1195108" y="49530"/>
                  </a:moveTo>
                  <a:lnTo>
                    <a:pt x="1194930" y="48768"/>
                  </a:lnTo>
                  <a:lnTo>
                    <a:pt x="14351" y="48768"/>
                  </a:lnTo>
                  <a:lnTo>
                    <a:pt x="14173" y="49530"/>
                  </a:lnTo>
                  <a:lnTo>
                    <a:pt x="1195108" y="49530"/>
                  </a:lnTo>
                  <a:close/>
                </a:path>
                <a:path w="1209675" h="214629">
                  <a:moveTo>
                    <a:pt x="1195832" y="52578"/>
                  </a:moveTo>
                  <a:lnTo>
                    <a:pt x="1195654" y="51816"/>
                  </a:lnTo>
                  <a:lnTo>
                    <a:pt x="13627" y="51816"/>
                  </a:lnTo>
                  <a:lnTo>
                    <a:pt x="13449" y="52578"/>
                  </a:lnTo>
                  <a:lnTo>
                    <a:pt x="1195832" y="52578"/>
                  </a:lnTo>
                  <a:close/>
                </a:path>
                <a:path w="1209675" h="214629">
                  <a:moveTo>
                    <a:pt x="1196555" y="55626"/>
                  </a:moveTo>
                  <a:lnTo>
                    <a:pt x="1196378" y="54864"/>
                  </a:lnTo>
                  <a:lnTo>
                    <a:pt x="12903" y="54864"/>
                  </a:lnTo>
                  <a:lnTo>
                    <a:pt x="12725" y="55626"/>
                  </a:lnTo>
                  <a:lnTo>
                    <a:pt x="1196555" y="55626"/>
                  </a:lnTo>
                  <a:close/>
                </a:path>
                <a:path w="1209675" h="214629">
                  <a:moveTo>
                    <a:pt x="1197229" y="58674"/>
                  </a:moveTo>
                  <a:lnTo>
                    <a:pt x="1197102" y="57912"/>
                  </a:lnTo>
                  <a:lnTo>
                    <a:pt x="12192" y="57912"/>
                  </a:lnTo>
                  <a:lnTo>
                    <a:pt x="12052" y="58674"/>
                  </a:lnTo>
                  <a:lnTo>
                    <a:pt x="1197229" y="58674"/>
                  </a:lnTo>
                  <a:close/>
                </a:path>
                <a:path w="1209675" h="214629">
                  <a:moveTo>
                    <a:pt x="1197762" y="61722"/>
                  </a:moveTo>
                  <a:lnTo>
                    <a:pt x="1197635" y="60960"/>
                  </a:lnTo>
                  <a:lnTo>
                    <a:pt x="11658" y="60960"/>
                  </a:lnTo>
                  <a:lnTo>
                    <a:pt x="11518" y="61722"/>
                  </a:lnTo>
                  <a:lnTo>
                    <a:pt x="1197762" y="61722"/>
                  </a:lnTo>
                  <a:close/>
                </a:path>
                <a:path w="1209675" h="214629">
                  <a:moveTo>
                    <a:pt x="1198295" y="64770"/>
                  </a:moveTo>
                  <a:lnTo>
                    <a:pt x="1198168" y="64008"/>
                  </a:lnTo>
                  <a:lnTo>
                    <a:pt x="11125" y="64008"/>
                  </a:lnTo>
                  <a:lnTo>
                    <a:pt x="10985" y="64770"/>
                  </a:lnTo>
                  <a:lnTo>
                    <a:pt x="1198295" y="64770"/>
                  </a:lnTo>
                  <a:close/>
                </a:path>
                <a:path w="1209675" h="214629">
                  <a:moveTo>
                    <a:pt x="1198829" y="67818"/>
                  </a:moveTo>
                  <a:lnTo>
                    <a:pt x="1198702" y="67056"/>
                  </a:lnTo>
                  <a:lnTo>
                    <a:pt x="10591" y="67056"/>
                  </a:lnTo>
                  <a:lnTo>
                    <a:pt x="10452" y="67818"/>
                  </a:lnTo>
                  <a:lnTo>
                    <a:pt x="1198829" y="67818"/>
                  </a:lnTo>
                  <a:close/>
                </a:path>
                <a:path w="1209675" h="214629">
                  <a:moveTo>
                    <a:pt x="1199362" y="70866"/>
                  </a:moveTo>
                  <a:lnTo>
                    <a:pt x="1199235" y="70104"/>
                  </a:lnTo>
                  <a:lnTo>
                    <a:pt x="10058" y="70104"/>
                  </a:lnTo>
                  <a:lnTo>
                    <a:pt x="9918" y="70866"/>
                  </a:lnTo>
                  <a:lnTo>
                    <a:pt x="1199362" y="70866"/>
                  </a:lnTo>
                  <a:close/>
                </a:path>
                <a:path w="1209675" h="214629">
                  <a:moveTo>
                    <a:pt x="1199896" y="73914"/>
                  </a:moveTo>
                  <a:lnTo>
                    <a:pt x="1199769" y="73152"/>
                  </a:lnTo>
                  <a:lnTo>
                    <a:pt x="9525" y="73152"/>
                  </a:lnTo>
                  <a:lnTo>
                    <a:pt x="9385" y="73914"/>
                  </a:lnTo>
                  <a:lnTo>
                    <a:pt x="1199896" y="73914"/>
                  </a:lnTo>
                  <a:close/>
                </a:path>
                <a:path w="1209675" h="214629">
                  <a:moveTo>
                    <a:pt x="1200429" y="76962"/>
                  </a:moveTo>
                  <a:lnTo>
                    <a:pt x="1200302" y="76200"/>
                  </a:lnTo>
                  <a:lnTo>
                    <a:pt x="8991" y="76200"/>
                  </a:lnTo>
                  <a:lnTo>
                    <a:pt x="8851" y="76962"/>
                  </a:lnTo>
                  <a:lnTo>
                    <a:pt x="1200429" y="76962"/>
                  </a:lnTo>
                  <a:close/>
                </a:path>
                <a:path w="1209675" h="214629">
                  <a:moveTo>
                    <a:pt x="1200962" y="80010"/>
                  </a:moveTo>
                  <a:lnTo>
                    <a:pt x="1200835" y="79248"/>
                  </a:lnTo>
                  <a:lnTo>
                    <a:pt x="8458" y="79248"/>
                  </a:lnTo>
                  <a:lnTo>
                    <a:pt x="8318" y="80010"/>
                  </a:lnTo>
                  <a:lnTo>
                    <a:pt x="1200962" y="80010"/>
                  </a:lnTo>
                  <a:close/>
                </a:path>
                <a:path w="1209675" h="214629">
                  <a:moveTo>
                    <a:pt x="1201496" y="83058"/>
                  </a:moveTo>
                  <a:lnTo>
                    <a:pt x="1201369" y="82296"/>
                  </a:lnTo>
                  <a:lnTo>
                    <a:pt x="7924" y="82296"/>
                  </a:lnTo>
                  <a:lnTo>
                    <a:pt x="7785" y="83058"/>
                  </a:lnTo>
                  <a:lnTo>
                    <a:pt x="1201496" y="83058"/>
                  </a:lnTo>
                  <a:close/>
                </a:path>
                <a:path w="1209675" h="214629">
                  <a:moveTo>
                    <a:pt x="1202029" y="86106"/>
                  </a:moveTo>
                  <a:lnTo>
                    <a:pt x="1201902" y="85344"/>
                  </a:lnTo>
                  <a:lnTo>
                    <a:pt x="7391" y="85344"/>
                  </a:lnTo>
                  <a:lnTo>
                    <a:pt x="7251" y="86106"/>
                  </a:lnTo>
                  <a:lnTo>
                    <a:pt x="1202029" y="86106"/>
                  </a:lnTo>
                  <a:close/>
                </a:path>
                <a:path w="1209675" h="214629">
                  <a:moveTo>
                    <a:pt x="1202524" y="89154"/>
                  </a:moveTo>
                  <a:lnTo>
                    <a:pt x="1202436" y="88392"/>
                  </a:lnTo>
                  <a:lnTo>
                    <a:pt x="6858" y="88392"/>
                  </a:lnTo>
                  <a:lnTo>
                    <a:pt x="6756" y="89154"/>
                  </a:lnTo>
                  <a:lnTo>
                    <a:pt x="1202524" y="89154"/>
                  </a:lnTo>
                  <a:close/>
                </a:path>
                <a:path w="1209675" h="214629">
                  <a:moveTo>
                    <a:pt x="1202905" y="92202"/>
                  </a:moveTo>
                  <a:lnTo>
                    <a:pt x="1202817" y="91440"/>
                  </a:lnTo>
                  <a:lnTo>
                    <a:pt x="6477" y="91440"/>
                  </a:lnTo>
                  <a:lnTo>
                    <a:pt x="6375" y="92202"/>
                  </a:lnTo>
                  <a:lnTo>
                    <a:pt x="1202905" y="92202"/>
                  </a:lnTo>
                  <a:close/>
                </a:path>
                <a:path w="1209675" h="214629">
                  <a:moveTo>
                    <a:pt x="1203286" y="95250"/>
                  </a:moveTo>
                  <a:lnTo>
                    <a:pt x="1203198" y="94488"/>
                  </a:lnTo>
                  <a:lnTo>
                    <a:pt x="6096" y="94488"/>
                  </a:lnTo>
                  <a:lnTo>
                    <a:pt x="5994" y="95250"/>
                  </a:lnTo>
                  <a:lnTo>
                    <a:pt x="1203286" y="95250"/>
                  </a:lnTo>
                  <a:close/>
                </a:path>
                <a:path w="1209675" h="214629">
                  <a:moveTo>
                    <a:pt x="1203667" y="98298"/>
                  </a:moveTo>
                  <a:lnTo>
                    <a:pt x="1203579" y="97536"/>
                  </a:lnTo>
                  <a:lnTo>
                    <a:pt x="5715" y="97536"/>
                  </a:lnTo>
                  <a:lnTo>
                    <a:pt x="5613" y="98298"/>
                  </a:lnTo>
                  <a:lnTo>
                    <a:pt x="1203667" y="98298"/>
                  </a:lnTo>
                  <a:close/>
                </a:path>
                <a:path w="1209675" h="214629">
                  <a:moveTo>
                    <a:pt x="1204048" y="101346"/>
                  </a:moveTo>
                  <a:lnTo>
                    <a:pt x="1203960" y="100584"/>
                  </a:lnTo>
                  <a:lnTo>
                    <a:pt x="5334" y="100584"/>
                  </a:lnTo>
                  <a:lnTo>
                    <a:pt x="5232" y="101346"/>
                  </a:lnTo>
                  <a:lnTo>
                    <a:pt x="1204048" y="101346"/>
                  </a:lnTo>
                  <a:close/>
                </a:path>
                <a:path w="1209675" h="214629">
                  <a:moveTo>
                    <a:pt x="1204429" y="104394"/>
                  </a:moveTo>
                  <a:lnTo>
                    <a:pt x="1204341" y="103632"/>
                  </a:lnTo>
                  <a:lnTo>
                    <a:pt x="4953" y="103632"/>
                  </a:lnTo>
                  <a:lnTo>
                    <a:pt x="4851" y="104394"/>
                  </a:lnTo>
                  <a:lnTo>
                    <a:pt x="1204429" y="104394"/>
                  </a:lnTo>
                  <a:close/>
                </a:path>
                <a:path w="1209675" h="214629">
                  <a:moveTo>
                    <a:pt x="1204810" y="107442"/>
                  </a:moveTo>
                  <a:lnTo>
                    <a:pt x="1204722" y="106680"/>
                  </a:lnTo>
                  <a:lnTo>
                    <a:pt x="4572" y="106680"/>
                  </a:lnTo>
                  <a:lnTo>
                    <a:pt x="4470" y="107442"/>
                  </a:lnTo>
                  <a:lnTo>
                    <a:pt x="1204810" y="107442"/>
                  </a:lnTo>
                  <a:close/>
                </a:path>
                <a:path w="1209675" h="214629">
                  <a:moveTo>
                    <a:pt x="1205191" y="110490"/>
                  </a:moveTo>
                  <a:lnTo>
                    <a:pt x="1205103" y="109728"/>
                  </a:lnTo>
                  <a:lnTo>
                    <a:pt x="4191" y="109728"/>
                  </a:lnTo>
                  <a:lnTo>
                    <a:pt x="4089" y="110490"/>
                  </a:lnTo>
                  <a:lnTo>
                    <a:pt x="1205191" y="110490"/>
                  </a:lnTo>
                  <a:close/>
                </a:path>
                <a:path w="1209675" h="214629">
                  <a:moveTo>
                    <a:pt x="1205572" y="113550"/>
                  </a:moveTo>
                  <a:lnTo>
                    <a:pt x="1205484" y="112776"/>
                  </a:lnTo>
                  <a:lnTo>
                    <a:pt x="3810" y="112776"/>
                  </a:lnTo>
                  <a:lnTo>
                    <a:pt x="3708" y="113550"/>
                  </a:lnTo>
                  <a:lnTo>
                    <a:pt x="1205572" y="113550"/>
                  </a:lnTo>
                  <a:close/>
                </a:path>
                <a:path w="1209675" h="214629">
                  <a:moveTo>
                    <a:pt x="1205953" y="116586"/>
                  </a:moveTo>
                  <a:lnTo>
                    <a:pt x="1205865" y="115824"/>
                  </a:lnTo>
                  <a:lnTo>
                    <a:pt x="3429" y="115824"/>
                  </a:lnTo>
                  <a:lnTo>
                    <a:pt x="3327" y="116586"/>
                  </a:lnTo>
                  <a:lnTo>
                    <a:pt x="1205953" y="116586"/>
                  </a:lnTo>
                  <a:close/>
                </a:path>
                <a:path w="1209675" h="214629">
                  <a:moveTo>
                    <a:pt x="1206296" y="119634"/>
                  </a:moveTo>
                  <a:lnTo>
                    <a:pt x="1206246" y="118872"/>
                  </a:lnTo>
                  <a:lnTo>
                    <a:pt x="3048" y="118872"/>
                  </a:lnTo>
                  <a:lnTo>
                    <a:pt x="2984" y="119634"/>
                  </a:lnTo>
                  <a:lnTo>
                    <a:pt x="1206296" y="119634"/>
                  </a:lnTo>
                  <a:close/>
                </a:path>
                <a:path w="1209675" h="214629">
                  <a:moveTo>
                    <a:pt x="1206525" y="122682"/>
                  </a:moveTo>
                  <a:lnTo>
                    <a:pt x="1206474" y="121920"/>
                  </a:lnTo>
                  <a:lnTo>
                    <a:pt x="2819" y="121920"/>
                  </a:lnTo>
                  <a:lnTo>
                    <a:pt x="2755" y="122682"/>
                  </a:lnTo>
                  <a:lnTo>
                    <a:pt x="1206525" y="122682"/>
                  </a:lnTo>
                  <a:close/>
                </a:path>
                <a:path w="1209675" h="214629">
                  <a:moveTo>
                    <a:pt x="1206754" y="125730"/>
                  </a:moveTo>
                  <a:lnTo>
                    <a:pt x="1206703" y="124968"/>
                  </a:lnTo>
                  <a:lnTo>
                    <a:pt x="2590" y="124968"/>
                  </a:lnTo>
                  <a:lnTo>
                    <a:pt x="2527" y="125730"/>
                  </a:lnTo>
                  <a:lnTo>
                    <a:pt x="1206754" y="125730"/>
                  </a:lnTo>
                  <a:close/>
                </a:path>
                <a:path w="1209675" h="214629">
                  <a:moveTo>
                    <a:pt x="1206982" y="128778"/>
                  </a:moveTo>
                  <a:lnTo>
                    <a:pt x="1206931" y="128016"/>
                  </a:lnTo>
                  <a:lnTo>
                    <a:pt x="2362" y="128016"/>
                  </a:lnTo>
                  <a:lnTo>
                    <a:pt x="2298" y="128778"/>
                  </a:lnTo>
                  <a:lnTo>
                    <a:pt x="1206982" y="128778"/>
                  </a:lnTo>
                  <a:close/>
                </a:path>
                <a:path w="1209675" h="214629">
                  <a:moveTo>
                    <a:pt x="1207211" y="131826"/>
                  </a:moveTo>
                  <a:lnTo>
                    <a:pt x="1207160" y="131064"/>
                  </a:lnTo>
                  <a:lnTo>
                    <a:pt x="2133" y="131064"/>
                  </a:lnTo>
                  <a:lnTo>
                    <a:pt x="2070" y="131826"/>
                  </a:lnTo>
                  <a:lnTo>
                    <a:pt x="1207211" y="131826"/>
                  </a:lnTo>
                  <a:close/>
                </a:path>
                <a:path w="1209675" h="214629">
                  <a:moveTo>
                    <a:pt x="1207439" y="134874"/>
                  </a:moveTo>
                  <a:lnTo>
                    <a:pt x="1207389" y="134112"/>
                  </a:lnTo>
                  <a:lnTo>
                    <a:pt x="1905" y="134112"/>
                  </a:lnTo>
                  <a:lnTo>
                    <a:pt x="1841" y="134874"/>
                  </a:lnTo>
                  <a:lnTo>
                    <a:pt x="1207439" y="134874"/>
                  </a:lnTo>
                  <a:close/>
                </a:path>
                <a:path w="1209675" h="214629">
                  <a:moveTo>
                    <a:pt x="1207668" y="137922"/>
                  </a:moveTo>
                  <a:lnTo>
                    <a:pt x="1207617" y="137160"/>
                  </a:lnTo>
                  <a:lnTo>
                    <a:pt x="1676" y="137160"/>
                  </a:lnTo>
                  <a:lnTo>
                    <a:pt x="1612" y="137922"/>
                  </a:lnTo>
                  <a:lnTo>
                    <a:pt x="1207668" y="137922"/>
                  </a:lnTo>
                  <a:close/>
                </a:path>
                <a:path w="1209675" h="214629">
                  <a:moveTo>
                    <a:pt x="1207897" y="140970"/>
                  </a:moveTo>
                  <a:lnTo>
                    <a:pt x="1207846" y="140208"/>
                  </a:lnTo>
                  <a:lnTo>
                    <a:pt x="1447" y="140208"/>
                  </a:lnTo>
                  <a:lnTo>
                    <a:pt x="1384" y="140970"/>
                  </a:lnTo>
                  <a:lnTo>
                    <a:pt x="1207897" y="140970"/>
                  </a:lnTo>
                  <a:close/>
                </a:path>
                <a:path w="1209675" h="214629">
                  <a:moveTo>
                    <a:pt x="1208125" y="144018"/>
                  </a:moveTo>
                  <a:lnTo>
                    <a:pt x="1208074" y="143256"/>
                  </a:lnTo>
                  <a:lnTo>
                    <a:pt x="1219" y="143256"/>
                  </a:lnTo>
                  <a:lnTo>
                    <a:pt x="1155" y="144018"/>
                  </a:lnTo>
                  <a:lnTo>
                    <a:pt x="1208125" y="144018"/>
                  </a:lnTo>
                  <a:close/>
                </a:path>
                <a:path w="1209675" h="214629">
                  <a:moveTo>
                    <a:pt x="1208354" y="147066"/>
                  </a:moveTo>
                  <a:lnTo>
                    <a:pt x="1208303" y="146304"/>
                  </a:lnTo>
                  <a:lnTo>
                    <a:pt x="977" y="146304"/>
                  </a:lnTo>
                  <a:lnTo>
                    <a:pt x="927" y="147066"/>
                  </a:lnTo>
                  <a:lnTo>
                    <a:pt x="1208354" y="147066"/>
                  </a:lnTo>
                  <a:close/>
                </a:path>
                <a:path w="1209675" h="214629">
                  <a:moveTo>
                    <a:pt x="1208417" y="213360"/>
                  </a:moveTo>
                  <a:lnTo>
                    <a:pt x="876" y="213360"/>
                  </a:lnTo>
                  <a:lnTo>
                    <a:pt x="927" y="214122"/>
                  </a:lnTo>
                  <a:lnTo>
                    <a:pt x="1208354" y="214122"/>
                  </a:lnTo>
                  <a:lnTo>
                    <a:pt x="1208417" y="213360"/>
                  </a:lnTo>
                  <a:close/>
                </a:path>
                <a:path w="1209675" h="214629">
                  <a:moveTo>
                    <a:pt x="1208544" y="150114"/>
                  </a:moveTo>
                  <a:lnTo>
                    <a:pt x="1208532" y="149352"/>
                  </a:lnTo>
                  <a:lnTo>
                    <a:pt x="762" y="149352"/>
                  </a:lnTo>
                  <a:lnTo>
                    <a:pt x="736" y="150114"/>
                  </a:lnTo>
                  <a:lnTo>
                    <a:pt x="1208544" y="150114"/>
                  </a:lnTo>
                  <a:close/>
                </a:path>
                <a:path w="1209675" h="214629">
                  <a:moveTo>
                    <a:pt x="1208557" y="210312"/>
                  </a:moveTo>
                  <a:lnTo>
                    <a:pt x="723" y="210312"/>
                  </a:lnTo>
                  <a:lnTo>
                    <a:pt x="736" y="211074"/>
                  </a:lnTo>
                  <a:lnTo>
                    <a:pt x="1208544" y="211074"/>
                  </a:lnTo>
                  <a:lnTo>
                    <a:pt x="1208557" y="210312"/>
                  </a:lnTo>
                  <a:close/>
                </a:path>
                <a:path w="1209675" h="214629">
                  <a:moveTo>
                    <a:pt x="1208620" y="153162"/>
                  </a:moveTo>
                  <a:lnTo>
                    <a:pt x="1208595" y="152400"/>
                  </a:lnTo>
                  <a:lnTo>
                    <a:pt x="685" y="152400"/>
                  </a:lnTo>
                  <a:lnTo>
                    <a:pt x="660" y="153162"/>
                  </a:lnTo>
                  <a:lnTo>
                    <a:pt x="1208620" y="153162"/>
                  </a:lnTo>
                  <a:close/>
                </a:path>
                <a:path w="1209675" h="214629">
                  <a:moveTo>
                    <a:pt x="1208633" y="207264"/>
                  </a:moveTo>
                  <a:lnTo>
                    <a:pt x="647" y="207264"/>
                  </a:lnTo>
                  <a:lnTo>
                    <a:pt x="660" y="208026"/>
                  </a:lnTo>
                  <a:lnTo>
                    <a:pt x="1208620" y="208026"/>
                  </a:lnTo>
                  <a:lnTo>
                    <a:pt x="1208633" y="207264"/>
                  </a:lnTo>
                  <a:close/>
                </a:path>
                <a:path w="1209675" h="214629">
                  <a:moveTo>
                    <a:pt x="1208697" y="156210"/>
                  </a:moveTo>
                  <a:lnTo>
                    <a:pt x="1208671" y="155448"/>
                  </a:lnTo>
                  <a:lnTo>
                    <a:pt x="609" y="155448"/>
                  </a:lnTo>
                  <a:lnTo>
                    <a:pt x="584" y="156210"/>
                  </a:lnTo>
                  <a:lnTo>
                    <a:pt x="1208697" y="156210"/>
                  </a:lnTo>
                  <a:close/>
                </a:path>
                <a:path w="1209675" h="214629">
                  <a:moveTo>
                    <a:pt x="1208709" y="204216"/>
                  </a:moveTo>
                  <a:lnTo>
                    <a:pt x="571" y="204216"/>
                  </a:lnTo>
                  <a:lnTo>
                    <a:pt x="584" y="204978"/>
                  </a:lnTo>
                  <a:lnTo>
                    <a:pt x="1208697" y="204978"/>
                  </a:lnTo>
                  <a:lnTo>
                    <a:pt x="1208709" y="204216"/>
                  </a:lnTo>
                  <a:close/>
                </a:path>
                <a:path w="1209675" h="214629">
                  <a:moveTo>
                    <a:pt x="1208773" y="159258"/>
                  </a:moveTo>
                  <a:lnTo>
                    <a:pt x="1208747" y="158496"/>
                  </a:lnTo>
                  <a:lnTo>
                    <a:pt x="533" y="158496"/>
                  </a:lnTo>
                  <a:lnTo>
                    <a:pt x="508" y="159258"/>
                  </a:lnTo>
                  <a:lnTo>
                    <a:pt x="1208773" y="159258"/>
                  </a:lnTo>
                  <a:close/>
                </a:path>
                <a:path w="1209675" h="214629">
                  <a:moveTo>
                    <a:pt x="1208786" y="201168"/>
                  </a:moveTo>
                  <a:lnTo>
                    <a:pt x="495" y="201168"/>
                  </a:lnTo>
                  <a:lnTo>
                    <a:pt x="508" y="201930"/>
                  </a:lnTo>
                  <a:lnTo>
                    <a:pt x="1208773" y="201930"/>
                  </a:lnTo>
                  <a:lnTo>
                    <a:pt x="1208786" y="201168"/>
                  </a:lnTo>
                  <a:close/>
                </a:path>
                <a:path w="1209675" h="214629">
                  <a:moveTo>
                    <a:pt x="1208836" y="162306"/>
                  </a:moveTo>
                  <a:lnTo>
                    <a:pt x="1208824" y="161544"/>
                  </a:lnTo>
                  <a:lnTo>
                    <a:pt x="457" y="161544"/>
                  </a:lnTo>
                  <a:lnTo>
                    <a:pt x="444" y="162306"/>
                  </a:lnTo>
                  <a:lnTo>
                    <a:pt x="1208836" y="162306"/>
                  </a:lnTo>
                  <a:close/>
                </a:path>
                <a:path w="1209675" h="214629">
                  <a:moveTo>
                    <a:pt x="1208862" y="198120"/>
                  </a:moveTo>
                  <a:lnTo>
                    <a:pt x="419" y="198120"/>
                  </a:lnTo>
                  <a:lnTo>
                    <a:pt x="444" y="198882"/>
                  </a:lnTo>
                  <a:lnTo>
                    <a:pt x="1208836" y="198882"/>
                  </a:lnTo>
                  <a:lnTo>
                    <a:pt x="1208862" y="198120"/>
                  </a:lnTo>
                  <a:close/>
                </a:path>
                <a:path w="1209675" h="214629">
                  <a:moveTo>
                    <a:pt x="1208913" y="165354"/>
                  </a:moveTo>
                  <a:lnTo>
                    <a:pt x="1208900" y="164592"/>
                  </a:lnTo>
                  <a:lnTo>
                    <a:pt x="381" y="164592"/>
                  </a:lnTo>
                  <a:lnTo>
                    <a:pt x="368" y="165354"/>
                  </a:lnTo>
                  <a:lnTo>
                    <a:pt x="1208913" y="165354"/>
                  </a:lnTo>
                  <a:close/>
                </a:path>
                <a:path w="1209675" h="214629">
                  <a:moveTo>
                    <a:pt x="1208938" y="195072"/>
                  </a:moveTo>
                  <a:lnTo>
                    <a:pt x="342" y="195072"/>
                  </a:lnTo>
                  <a:lnTo>
                    <a:pt x="368" y="195834"/>
                  </a:lnTo>
                  <a:lnTo>
                    <a:pt x="1208913" y="195834"/>
                  </a:lnTo>
                  <a:lnTo>
                    <a:pt x="1208938" y="195072"/>
                  </a:lnTo>
                  <a:close/>
                </a:path>
                <a:path w="1209675" h="214629">
                  <a:moveTo>
                    <a:pt x="1208989" y="168402"/>
                  </a:moveTo>
                  <a:lnTo>
                    <a:pt x="1208976" y="167640"/>
                  </a:lnTo>
                  <a:lnTo>
                    <a:pt x="304" y="167640"/>
                  </a:lnTo>
                  <a:lnTo>
                    <a:pt x="292" y="168402"/>
                  </a:lnTo>
                  <a:lnTo>
                    <a:pt x="1208989" y="168402"/>
                  </a:lnTo>
                  <a:close/>
                </a:path>
                <a:path w="1209675" h="214629">
                  <a:moveTo>
                    <a:pt x="1209014" y="192024"/>
                  </a:moveTo>
                  <a:lnTo>
                    <a:pt x="266" y="192024"/>
                  </a:lnTo>
                  <a:lnTo>
                    <a:pt x="292" y="192786"/>
                  </a:lnTo>
                  <a:lnTo>
                    <a:pt x="1208989" y="192786"/>
                  </a:lnTo>
                  <a:lnTo>
                    <a:pt x="1209014" y="192024"/>
                  </a:lnTo>
                  <a:close/>
                </a:path>
                <a:path w="1209675" h="214629">
                  <a:moveTo>
                    <a:pt x="1209065" y="171450"/>
                  </a:moveTo>
                  <a:lnTo>
                    <a:pt x="1209040" y="170688"/>
                  </a:lnTo>
                  <a:lnTo>
                    <a:pt x="241" y="170688"/>
                  </a:lnTo>
                  <a:lnTo>
                    <a:pt x="215" y="171450"/>
                  </a:lnTo>
                  <a:lnTo>
                    <a:pt x="1209065" y="171450"/>
                  </a:lnTo>
                  <a:close/>
                </a:path>
                <a:path w="1209675" h="214629">
                  <a:moveTo>
                    <a:pt x="1209078" y="188976"/>
                  </a:moveTo>
                  <a:lnTo>
                    <a:pt x="203" y="188976"/>
                  </a:lnTo>
                  <a:lnTo>
                    <a:pt x="215" y="189750"/>
                  </a:lnTo>
                  <a:lnTo>
                    <a:pt x="1209065" y="189750"/>
                  </a:lnTo>
                  <a:lnTo>
                    <a:pt x="1209078" y="188976"/>
                  </a:lnTo>
                  <a:close/>
                </a:path>
                <a:path w="1209675" h="214629">
                  <a:moveTo>
                    <a:pt x="1209141" y="174498"/>
                  </a:moveTo>
                  <a:lnTo>
                    <a:pt x="1209116" y="173736"/>
                  </a:lnTo>
                  <a:lnTo>
                    <a:pt x="165" y="173736"/>
                  </a:lnTo>
                  <a:lnTo>
                    <a:pt x="139" y="174498"/>
                  </a:lnTo>
                  <a:lnTo>
                    <a:pt x="1209141" y="174498"/>
                  </a:lnTo>
                  <a:close/>
                </a:path>
                <a:path w="1209675" h="214629">
                  <a:moveTo>
                    <a:pt x="1209154" y="185928"/>
                  </a:moveTo>
                  <a:lnTo>
                    <a:pt x="127" y="185928"/>
                  </a:lnTo>
                  <a:lnTo>
                    <a:pt x="139" y="186690"/>
                  </a:lnTo>
                  <a:lnTo>
                    <a:pt x="1209141" y="186690"/>
                  </a:lnTo>
                  <a:lnTo>
                    <a:pt x="1209154" y="185928"/>
                  </a:lnTo>
                  <a:close/>
                </a:path>
                <a:path w="1209675" h="214629">
                  <a:moveTo>
                    <a:pt x="1209217" y="177546"/>
                  </a:moveTo>
                  <a:lnTo>
                    <a:pt x="1209192" y="176784"/>
                  </a:lnTo>
                  <a:lnTo>
                    <a:pt x="88" y="176784"/>
                  </a:lnTo>
                  <a:lnTo>
                    <a:pt x="63" y="177546"/>
                  </a:lnTo>
                  <a:lnTo>
                    <a:pt x="1209217" y="177546"/>
                  </a:lnTo>
                  <a:close/>
                </a:path>
                <a:path w="1209675" h="214629">
                  <a:moveTo>
                    <a:pt x="1209230" y="182880"/>
                  </a:moveTo>
                  <a:lnTo>
                    <a:pt x="50" y="182880"/>
                  </a:lnTo>
                  <a:lnTo>
                    <a:pt x="63" y="183642"/>
                  </a:lnTo>
                  <a:lnTo>
                    <a:pt x="1209217" y="183642"/>
                  </a:lnTo>
                  <a:lnTo>
                    <a:pt x="1209230" y="182880"/>
                  </a:lnTo>
                  <a:close/>
                </a:path>
                <a:path w="1209675" h="214629">
                  <a:moveTo>
                    <a:pt x="1209294" y="180594"/>
                  </a:moveTo>
                  <a:lnTo>
                    <a:pt x="1209268" y="179832"/>
                  </a:lnTo>
                  <a:lnTo>
                    <a:pt x="12" y="179832"/>
                  </a:lnTo>
                  <a:lnTo>
                    <a:pt x="0" y="180594"/>
                  </a:lnTo>
                  <a:lnTo>
                    <a:pt x="1209294" y="180594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3876" y="3443477"/>
              <a:ext cx="1207770" cy="214629"/>
            </a:xfrm>
            <a:custGeom>
              <a:avLst/>
              <a:gdLst/>
              <a:ahLst/>
              <a:cxnLst/>
              <a:rect l="l" t="t" r="r" b="b"/>
              <a:pathLst>
                <a:path w="1207770" h="214629">
                  <a:moveTo>
                    <a:pt x="1156639" y="213360"/>
                  </a:moveTo>
                  <a:lnTo>
                    <a:pt x="50888" y="213360"/>
                  </a:lnTo>
                  <a:lnTo>
                    <a:pt x="51244" y="214122"/>
                  </a:lnTo>
                  <a:lnTo>
                    <a:pt x="1156296" y="214122"/>
                  </a:lnTo>
                  <a:lnTo>
                    <a:pt x="1156639" y="213360"/>
                  </a:lnTo>
                  <a:close/>
                </a:path>
                <a:path w="1207770" h="214629">
                  <a:moveTo>
                    <a:pt x="1158036" y="210312"/>
                  </a:moveTo>
                  <a:lnTo>
                    <a:pt x="49491" y="210312"/>
                  </a:lnTo>
                  <a:lnTo>
                    <a:pt x="49847" y="211074"/>
                  </a:lnTo>
                  <a:lnTo>
                    <a:pt x="1157681" y="211074"/>
                  </a:lnTo>
                  <a:lnTo>
                    <a:pt x="1158036" y="210312"/>
                  </a:lnTo>
                  <a:close/>
                </a:path>
                <a:path w="1207770" h="214629">
                  <a:moveTo>
                    <a:pt x="1159421" y="207264"/>
                  </a:moveTo>
                  <a:lnTo>
                    <a:pt x="48107" y="207264"/>
                  </a:lnTo>
                  <a:lnTo>
                    <a:pt x="48450" y="208026"/>
                  </a:lnTo>
                  <a:lnTo>
                    <a:pt x="1159078" y="208026"/>
                  </a:lnTo>
                  <a:lnTo>
                    <a:pt x="1159421" y="207264"/>
                  </a:lnTo>
                  <a:close/>
                </a:path>
                <a:path w="1207770" h="214629">
                  <a:moveTo>
                    <a:pt x="1160818" y="204216"/>
                  </a:moveTo>
                  <a:lnTo>
                    <a:pt x="46710" y="204216"/>
                  </a:lnTo>
                  <a:lnTo>
                    <a:pt x="47053" y="204990"/>
                  </a:lnTo>
                  <a:lnTo>
                    <a:pt x="1160475" y="204990"/>
                  </a:lnTo>
                  <a:lnTo>
                    <a:pt x="1160818" y="204216"/>
                  </a:lnTo>
                  <a:close/>
                </a:path>
                <a:path w="1207770" h="214629">
                  <a:moveTo>
                    <a:pt x="1162062" y="201168"/>
                  </a:moveTo>
                  <a:lnTo>
                    <a:pt x="45466" y="201168"/>
                  </a:lnTo>
                  <a:lnTo>
                    <a:pt x="45770" y="201930"/>
                  </a:lnTo>
                  <a:lnTo>
                    <a:pt x="1161757" y="201930"/>
                  </a:lnTo>
                  <a:lnTo>
                    <a:pt x="1162062" y="201168"/>
                  </a:lnTo>
                  <a:close/>
                </a:path>
                <a:path w="1207770" h="214629">
                  <a:moveTo>
                    <a:pt x="1163243" y="198120"/>
                  </a:moveTo>
                  <a:lnTo>
                    <a:pt x="44284" y="198120"/>
                  </a:lnTo>
                  <a:lnTo>
                    <a:pt x="44589" y="198882"/>
                  </a:lnTo>
                  <a:lnTo>
                    <a:pt x="1162951" y="198882"/>
                  </a:lnTo>
                  <a:lnTo>
                    <a:pt x="1163243" y="198120"/>
                  </a:lnTo>
                  <a:close/>
                </a:path>
                <a:path w="1207770" h="214629">
                  <a:moveTo>
                    <a:pt x="1164424" y="195072"/>
                  </a:moveTo>
                  <a:lnTo>
                    <a:pt x="43103" y="195072"/>
                  </a:lnTo>
                  <a:lnTo>
                    <a:pt x="43395" y="195834"/>
                  </a:lnTo>
                  <a:lnTo>
                    <a:pt x="1164132" y="195834"/>
                  </a:lnTo>
                  <a:lnTo>
                    <a:pt x="1164424" y="195072"/>
                  </a:lnTo>
                  <a:close/>
                </a:path>
                <a:path w="1207770" h="214629">
                  <a:moveTo>
                    <a:pt x="1165618" y="192024"/>
                  </a:moveTo>
                  <a:lnTo>
                    <a:pt x="41910" y="192024"/>
                  </a:lnTo>
                  <a:lnTo>
                    <a:pt x="42214" y="192786"/>
                  </a:lnTo>
                  <a:lnTo>
                    <a:pt x="1165313" y="192786"/>
                  </a:lnTo>
                  <a:lnTo>
                    <a:pt x="1165618" y="192024"/>
                  </a:lnTo>
                  <a:close/>
                </a:path>
                <a:path w="1207770" h="214629">
                  <a:moveTo>
                    <a:pt x="1166799" y="188976"/>
                  </a:moveTo>
                  <a:lnTo>
                    <a:pt x="40728" y="188976"/>
                  </a:lnTo>
                  <a:lnTo>
                    <a:pt x="41021" y="189738"/>
                  </a:lnTo>
                  <a:lnTo>
                    <a:pt x="1166507" y="189738"/>
                  </a:lnTo>
                  <a:lnTo>
                    <a:pt x="1166799" y="188976"/>
                  </a:lnTo>
                  <a:close/>
                </a:path>
                <a:path w="1207770" h="214629">
                  <a:moveTo>
                    <a:pt x="1167980" y="185928"/>
                  </a:moveTo>
                  <a:lnTo>
                    <a:pt x="39547" y="185928"/>
                  </a:lnTo>
                  <a:lnTo>
                    <a:pt x="39839" y="186690"/>
                  </a:lnTo>
                  <a:lnTo>
                    <a:pt x="1167688" y="186690"/>
                  </a:lnTo>
                  <a:lnTo>
                    <a:pt x="1167980" y="185928"/>
                  </a:lnTo>
                  <a:close/>
                </a:path>
                <a:path w="1207770" h="214629">
                  <a:moveTo>
                    <a:pt x="1169174" y="182880"/>
                  </a:moveTo>
                  <a:lnTo>
                    <a:pt x="38366" y="182880"/>
                  </a:lnTo>
                  <a:lnTo>
                    <a:pt x="38658" y="183642"/>
                  </a:lnTo>
                  <a:lnTo>
                    <a:pt x="1168869" y="183642"/>
                  </a:lnTo>
                  <a:lnTo>
                    <a:pt x="1169174" y="182880"/>
                  </a:lnTo>
                  <a:close/>
                </a:path>
                <a:path w="1207770" h="214629">
                  <a:moveTo>
                    <a:pt x="1170355" y="179832"/>
                  </a:moveTo>
                  <a:lnTo>
                    <a:pt x="37172" y="179832"/>
                  </a:lnTo>
                  <a:lnTo>
                    <a:pt x="37477" y="180594"/>
                  </a:lnTo>
                  <a:lnTo>
                    <a:pt x="1170063" y="180594"/>
                  </a:lnTo>
                  <a:lnTo>
                    <a:pt x="1170355" y="179832"/>
                  </a:lnTo>
                  <a:close/>
                </a:path>
                <a:path w="1207770" h="214629">
                  <a:moveTo>
                    <a:pt x="1171536" y="176784"/>
                  </a:moveTo>
                  <a:lnTo>
                    <a:pt x="35991" y="176784"/>
                  </a:lnTo>
                  <a:lnTo>
                    <a:pt x="36283" y="177546"/>
                  </a:lnTo>
                  <a:lnTo>
                    <a:pt x="1171244" y="177546"/>
                  </a:lnTo>
                  <a:lnTo>
                    <a:pt x="1171536" y="176784"/>
                  </a:lnTo>
                  <a:close/>
                </a:path>
                <a:path w="1207770" h="214629">
                  <a:moveTo>
                    <a:pt x="1172578" y="173736"/>
                  </a:moveTo>
                  <a:lnTo>
                    <a:pt x="34950" y="173736"/>
                  </a:lnTo>
                  <a:lnTo>
                    <a:pt x="35204" y="174498"/>
                  </a:lnTo>
                  <a:lnTo>
                    <a:pt x="1172324" y="174498"/>
                  </a:lnTo>
                  <a:lnTo>
                    <a:pt x="1172578" y="173736"/>
                  </a:lnTo>
                  <a:close/>
                </a:path>
                <a:path w="1207770" h="214629">
                  <a:moveTo>
                    <a:pt x="1173568" y="170688"/>
                  </a:moveTo>
                  <a:lnTo>
                    <a:pt x="33959" y="170688"/>
                  </a:lnTo>
                  <a:lnTo>
                    <a:pt x="34213" y="171450"/>
                  </a:lnTo>
                  <a:lnTo>
                    <a:pt x="1173314" y="171450"/>
                  </a:lnTo>
                  <a:lnTo>
                    <a:pt x="1173568" y="170688"/>
                  </a:lnTo>
                  <a:close/>
                </a:path>
                <a:path w="1207770" h="214629">
                  <a:moveTo>
                    <a:pt x="1174559" y="167640"/>
                  </a:moveTo>
                  <a:lnTo>
                    <a:pt x="32969" y="167640"/>
                  </a:lnTo>
                  <a:lnTo>
                    <a:pt x="33223" y="168402"/>
                  </a:lnTo>
                  <a:lnTo>
                    <a:pt x="1174305" y="168402"/>
                  </a:lnTo>
                  <a:lnTo>
                    <a:pt x="1174559" y="167640"/>
                  </a:lnTo>
                  <a:close/>
                </a:path>
                <a:path w="1207770" h="214629">
                  <a:moveTo>
                    <a:pt x="1175537" y="164592"/>
                  </a:moveTo>
                  <a:lnTo>
                    <a:pt x="31991" y="164592"/>
                  </a:lnTo>
                  <a:lnTo>
                    <a:pt x="32232" y="165354"/>
                  </a:lnTo>
                  <a:lnTo>
                    <a:pt x="1175296" y="165354"/>
                  </a:lnTo>
                  <a:lnTo>
                    <a:pt x="1175537" y="164592"/>
                  </a:lnTo>
                  <a:close/>
                </a:path>
                <a:path w="1207770" h="214629">
                  <a:moveTo>
                    <a:pt x="1176528" y="161544"/>
                  </a:moveTo>
                  <a:lnTo>
                    <a:pt x="31000" y="161544"/>
                  </a:lnTo>
                  <a:lnTo>
                    <a:pt x="31242" y="162306"/>
                  </a:lnTo>
                  <a:lnTo>
                    <a:pt x="1176286" y="162306"/>
                  </a:lnTo>
                  <a:lnTo>
                    <a:pt x="1176528" y="161544"/>
                  </a:lnTo>
                  <a:close/>
                </a:path>
                <a:path w="1207770" h="214629">
                  <a:moveTo>
                    <a:pt x="1177518" y="158496"/>
                  </a:moveTo>
                  <a:lnTo>
                    <a:pt x="30010" y="158496"/>
                  </a:lnTo>
                  <a:lnTo>
                    <a:pt x="30251" y="159258"/>
                  </a:lnTo>
                  <a:lnTo>
                    <a:pt x="1177277" y="159258"/>
                  </a:lnTo>
                  <a:lnTo>
                    <a:pt x="1177518" y="158496"/>
                  </a:lnTo>
                  <a:close/>
                </a:path>
                <a:path w="1207770" h="214629">
                  <a:moveTo>
                    <a:pt x="1178509" y="155448"/>
                  </a:moveTo>
                  <a:lnTo>
                    <a:pt x="29019" y="155448"/>
                  </a:lnTo>
                  <a:lnTo>
                    <a:pt x="29273" y="156210"/>
                  </a:lnTo>
                  <a:lnTo>
                    <a:pt x="1178255" y="156210"/>
                  </a:lnTo>
                  <a:lnTo>
                    <a:pt x="1178509" y="155448"/>
                  </a:lnTo>
                  <a:close/>
                </a:path>
                <a:path w="1207770" h="214629">
                  <a:moveTo>
                    <a:pt x="1179499" y="152400"/>
                  </a:moveTo>
                  <a:lnTo>
                    <a:pt x="28028" y="152400"/>
                  </a:lnTo>
                  <a:lnTo>
                    <a:pt x="28282" y="153162"/>
                  </a:lnTo>
                  <a:lnTo>
                    <a:pt x="1179245" y="153162"/>
                  </a:lnTo>
                  <a:lnTo>
                    <a:pt x="1179499" y="152400"/>
                  </a:lnTo>
                  <a:close/>
                </a:path>
                <a:path w="1207770" h="214629">
                  <a:moveTo>
                    <a:pt x="1180490" y="149352"/>
                  </a:moveTo>
                  <a:lnTo>
                    <a:pt x="27038" y="149352"/>
                  </a:lnTo>
                  <a:lnTo>
                    <a:pt x="27292" y="150114"/>
                  </a:lnTo>
                  <a:lnTo>
                    <a:pt x="1180236" y="150114"/>
                  </a:lnTo>
                  <a:lnTo>
                    <a:pt x="1180490" y="149352"/>
                  </a:lnTo>
                  <a:close/>
                </a:path>
                <a:path w="1207770" h="214629">
                  <a:moveTo>
                    <a:pt x="1181417" y="146304"/>
                  </a:moveTo>
                  <a:lnTo>
                    <a:pt x="26111" y="146304"/>
                  </a:lnTo>
                  <a:lnTo>
                    <a:pt x="26327" y="147066"/>
                  </a:lnTo>
                  <a:lnTo>
                    <a:pt x="1181201" y="147066"/>
                  </a:lnTo>
                  <a:lnTo>
                    <a:pt x="1181417" y="146304"/>
                  </a:lnTo>
                  <a:close/>
                </a:path>
                <a:path w="1207770" h="214629">
                  <a:moveTo>
                    <a:pt x="1182306" y="143256"/>
                  </a:moveTo>
                  <a:lnTo>
                    <a:pt x="25222" y="143256"/>
                  </a:lnTo>
                  <a:lnTo>
                    <a:pt x="25450" y="144018"/>
                  </a:lnTo>
                  <a:lnTo>
                    <a:pt x="1182077" y="144018"/>
                  </a:lnTo>
                  <a:lnTo>
                    <a:pt x="1182306" y="143256"/>
                  </a:lnTo>
                  <a:close/>
                </a:path>
                <a:path w="1207770" h="214629">
                  <a:moveTo>
                    <a:pt x="1183182" y="140208"/>
                  </a:moveTo>
                  <a:lnTo>
                    <a:pt x="24345" y="140208"/>
                  </a:lnTo>
                  <a:lnTo>
                    <a:pt x="24561" y="140970"/>
                  </a:lnTo>
                  <a:lnTo>
                    <a:pt x="1182966" y="140970"/>
                  </a:lnTo>
                  <a:lnTo>
                    <a:pt x="1183182" y="140208"/>
                  </a:lnTo>
                  <a:close/>
                </a:path>
                <a:path w="1207770" h="214629">
                  <a:moveTo>
                    <a:pt x="1184071" y="137160"/>
                  </a:moveTo>
                  <a:lnTo>
                    <a:pt x="23456" y="137160"/>
                  </a:lnTo>
                  <a:lnTo>
                    <a:pt x="23685" y="137922"/>
                  </a:lnTo>
                  <a:lnTo>
                    <a:pt x="1183843" y="137922"/>
                  </a:lnTo>
                  <a:lnTo>
                    <a:pt x="1184071" y="137160"/>
                  </a:lnTo>
                  <a:close/>
                </a:path>
                <a:path w="1207770" h="214629">
                  <a:moveTo>
                    <a:pt x="1184948" y="134112"/>
                  </a:moveTo>
                  <a:lnTo>
                    <a:pt x="22580" y="134112"/>
                  </a:lnTo>
                  <a:lnTo>
                    <a:pt x="22796" y="134874"/>
                  </a:lnTo>
                  <a:lnTo>
                    <a:pt x="1184732" y="134874"/>
                  </a:lnTo>
                  <a:lnTo>
                    <a:pt x="1184948" y="134112"/>
                  </a:lnTo>
                  <a:close/>
                </a:path>
                <a:path w="1207770" h="214629">
                  <a:moveTo>
                    <a:pt x="1185837" y="131064"/>
                  </a:moveTo>
                  <a:lnTo>
                    <a:pt x="21691" y="131064"/>
                  </a:lnTo>
                  <a:lnTo>
                    <a:pt x="21920" y="131826"/>
                  </a:lnTo>
                  <a:lnTo>
                    <a:pt x="1185608" y="131826"/>
                  </a:lnTo>
                  <a:lnTo>
                    <a:pt x="1185837" y="131064"/>
                  </a:lnTo>
                  <a:close/>
                </a:path>
                <a:path w="1207770" h="214629">
                  <a:moveTo>
                    <a:pt x="1186713" y="128016"/>
                  </a:moveTo>
                  <a:lnTo>
                    <a:pt x="20815" y="128016"/>
                  </a:lnTo>
                  <a:lnTo>
                    <a:pt x="21031" y="128790"/>
                  </a:lnTo>
                  <a:lnTo>
                    <a:pt x="1186497" y="128790"/>
                  </a:lnTo>
                  <a:lnTo>
                    <a:pt x="1186713" y="128016"/>
                  </a:lnTo>
                  <a:close/>
                </a:path>
                <a:path w="1207770" h="214629">
                  <a:moveTo>
                    <a:pt x="1187602" y="124968"/>
                  </a:moveTo>
                  <a:lnTo>
                    <a:pt x="19926" y="124968"/>
                  </a:lnTo>
                  <a:lnTo>
                    <a:pt x="20154" y="125730"/>
                  </a:lnTo>
                  <a:lnTo>
                    <a:pt x="1187373" y="125730"/>
                  </a:lnTo>
                  <a:lnTo>
                    <a:pt x="1187602" y="124968"/>
                  </a:lnTo>
                  <a:close/>
                </a:path>
                <a:path w="1207770" h="214629">
                  <a:moveTo>
                    <a:pt x="1188478" y="121920"/>
                  </a:moveTo>
                  <a:lnTo>
                    <a:pt x="19050" y="121920"/>
                  </a:lnTo>
                  <a:lnTo>
                    <a:pt x="19265" y="122682"/>
                  </a:lnTo>
                  <a:lnTo>
                    <a:pt x="1188262" y="122682"/>
                  </a:lnTo>
                  <a:lnTo>
                    <a:pt x="1188478" y="121920"/>
                  </a:lnTo>
                  <a:close/>
                </a:path>
                <a:path w="1207770" h="214629">
                  <a:moveTo>
                    <a:pt x="1189367" y="118872"/>
                  </a:moveTo>
                  <a:lnTo>
                    <a:pt x="18173" y="118872"/>
                  </a:lnTo>
                  <a:lnTo>
                    <a:pt x="18389" y="119634"/>
                  </a:lnTo>
                  <a:lnTo>
                    <a:pt x="1189139" y="119634"/>
                  </a:lnTo>
                  <a:lnTo>
                    <a:pt x="1189367" y="118872"/>
                  </a:lnTo>
                  <a:close/>
                </a:path>
                <a:path w="1207770" h="214629">
                  <a:moveTo>
                    <a:pt x="1190078" y="115824"/>
                  </a:moveTo>
                  <a:lnTo>
                    <a:pt x="17449" y="115824"/>
                  </a:lnTo>
                  <a:lnTo>
                    <a:pt x="17627" y="116586"/>
                  </a:lnTo>
                  <a:lnTo>
                    <a:pt x="1189901" y="116586"/>
                  </a:lnTo>
                  <a:lnTo>
                    <a:pt x="1190078" y="115824"/>
                  </a:lnTo>
                  <a:close/>
                </a:path>
                <a:path w="1207770" h="214629">
                  <a:moveTo>
                    <a:pt x="1190802" y="112776"/>
                  </a:moveTo>
                  <a:lnTo>
                    <a:pt x="16725" y="112776"/>
                  </a:lnTo>
                  <a:lnTo>
                    <a:pt x="16903" y="113538"/>
                  </a:lnTo>
                  <a:lnTo>
                    <a:pt x="1190625" y="113538"/>
                  </a:lnTo>
                  <a:lnTo>
                    <a:pt x="1190802" y="112776"/>
                  </a:lnTo>
                  <a:close/>
                </a:path>
                <a:path w="1207770" h="214629">
                  <a:moveTo>
                    <a:pt x="1191526" y="109728"/>
                  </a:moveTo>
                  <a:lnTo>
                    <a:pt x="16002" y="109728"/>
                  </a:lnTo>
                  <a:lnTo>
                    <a:pt x="16179" y="110490"/>
                  </a:lnTo>
                  <a:lnTo>
                    <a:pt x="1191348" y="110490"/>
                  </a:lnTo>
                  <a:lnTo>
                    <a:pt x="1191526" y="109728"/>
                  </a:lnTo>
                  <a:close/>
                </a:path>
                <a:path w="1207770" h="214629">
                  <a:moveTo>
                    <a:pt x="1192250" y="106680"/>
                  </a:moveTo>
                  <a:lnTo>
                    <a:pt x="15278" y="106680"/>
                  </a:lnTo>
                  <a:lnTo>
                    <a:pt x="15455" y="107442"/>
                  </a:lnTo>
                  <a:lnTo>
                    <a:pt x="1192072" y="107442"/>
                  </a:lnTo>
                  <a:lnTo>
                    <a:pt x="1192250" y="106680"/>
                  </a:lnTo>
                  <a:close/>
                </a:path>
                <a:path w="1207770" h="214629">
                  <a:moveTo>
                    <a:pt x="1192974" y="103632"/>
                  </a:moveTo>
                  <a:lnTo>
                    <a:pt x="14554" y="103632"/>
                  </a:lnTo>
                  <a:lnTo>
                    <a:pt x="14732" y="104394"/>
                  </a:lnTo>
                  <a:lnTo>
                    <a:pt x="1192796" y="104394"/>
                  </a:lnTo>
                  <a:lnTo>
                    <a:pt x="1192974" y="103632"/>
                  </a:lnTo>
                  <a:close/>
                </a:path>
                <a:path w="1207770" h="214629">
                  <a:moveTo>
                    <a:pt x="1193698" y="100584"/>
                  </a:moveTo>
                  <a:lnTo>
                    <a:pt x="13830" y="100584"/>
                  </a:lnTo>
                  <a:lnTo>
                    <a:pt x="14020" y="101346"/>
                  </a:lnTo>
                  <a:lnTo>
                    <a:pt x="1193507" y="101346"/>
                  </a:lnTo>
                  <a:lnTo>
                    <a:pt x="1193698" y="100584"/>
                  </a:lnTo>
                  <a:close/>
                </a:path>
                <a:path w="1207770" h="214629">
                  <a:moveTo>
                    <a:pt x="1194409" y="97536"/>
                  </a:moveTo>
                  <a:lnTo>
                    <a:pt x="13119" y="97536"/>
                  </a:lnTo>
                  <a:lnTo>
                    <a:pt x="13296" y="98298"/>
                  </a:lnTo>
                  <a:lnTo>
                    <a:pt x="1194231" y="98298"/>
                  </a:lnTo>
                  <a:lnTo>
                    <a:pt x="1194409" y="97536"/>
                  </a:lnTo>
                  <a:close/>
                </a:path>
                <a:path w="1207770" h="214629">
                  <a:moveTo>
                    <a:pt x="1195133" y="94488"/>
                  </a:moveTo>
                  <a:lnTo>
                    <a:pt x="12395" y="94488"/>
                  </a:lnTo>
                  <a:lnTo>
                    <a:pt x="12573" y="95250"/>
                  </a:lnTo>
                  <a:lnTo>
                    <a:pt x="1194955" y="95250"/>
                  </a:lnTo>
                  <a:lnTo>
                    <a:pt x="1195133" y="94488"/>
                  </a:lnTo>
                  <a:close/>
                </a:path>
                <a:path w="1207770" h="214629">
                  <a:moveTo>
                    <a:pt x="1195857" y="91440"/>
                  </a:moveTo>
                  <a:lnTo>
                    <a:pt x="11671" y="91440"/>
                  </a:lnTo>
                  <a:lnTo>
                    <a:pt x="11849" y="92202"/>
                  </a:lnTo>
                  <a:lnTo>
                    <a:pt x="1195679" y="92202"/>
                  </a:lnTo>
                  <a:lnTo>
                    <a:pt x="1195857" y="91440"/>
                  </a:lnTo>
                  <a:close/>
                </a:path>
                <a:path w="1207770" h="214629">
                  <a:moveTo>
                    <a:pt x="1196492" y="88392"/>
                  </a:moveTo>
                  <a:lnTo>
                    <a:pt x="11049" y="88392"/>
                  </a:lnTo>
                  <a:lnTo>
                    <a:pt x="11176" y="89154"/>
                  </a:lnTo>
                  <a:lnTo>
                    <a:pt x="1196352" y="89154"/>
                  </a:lnTo>
                  <a:lnTo>
                    <a:pt x="1196492" y="88392"/>
                  </a:lnTo>
                  <a:close/>
                </a:path>
                <a:path w="1207770" h="214629">
                  <a:moveTo>
                    <a:pt x="1197025" y="85344"/>
                  </a:moveTo>
                  <a:lnTo>
                    <a:pt x="10515" y="85344"/>
                  </a:lnTo>
                  <a:lnTo>
                    <a:pt x="10642" y="86106"/>
                  </a:lnTo>
                  <a:lnTo>
                    <a:pt x="1196886" y="86106"/>
                  </a:lnTo>
                  <a:lnTo>
                    <a:pt x="1197025" y="85344"/>
                  </a:lnTo>
                  <a:close/>
                </a:path>
                <a:path w="1207770" h="214629">
                  <a:moveTo>
                    <a:pt x="1197559" y="82296"/>
                  </a:moveTo>
                  <a:lnTo>
                    <a:pt x="9982" y="82296"/>
                  </a:lnTo>
                  <a:lnTo>
                    <a:pt x="10109" y="83058"/>
                  </a:lnTo>
                  <a:lnTo>
                    <a:pt x="1197419" y="83058"/>
                  </a:lnTo>
                  <a:lnTo>
                    <a:pt x="1197559" y="82296"/>
                  </a:lnTo>
                  <a:close/>
                </a:path>
                <a:path w="1207770" h="214629">
                  <a:moveTo>
                    <a:pt x="1198092" y="79248"/>
                  </a:moveTo>
                  <a:lnTo>
                    <a:pt x="9448" y="79248"/>
                  </a:lnTo>
                  <a:lnTo>
                    <a:pt x="9575" y="80010"/>
                  </a:lnTo>
                  <a:lnTo>
                    <a:pt x="1197952" y="80010"/>
                  </a:lnTo>
                  <a:lnTo>
                    <a:pt x="1198092" y="79248"/>
                  </a:lnTo>
                  <a:close/>
                </a:path>
                <a:path w="1207770" h="214629">
                  <a:moveTo>
                    <a:pt x="1198626" y="76200"/>
                  </a:moveTo>
                  <a:lnTo>
                    <a:pt x="8915" y="76200"/>
                  </a:lnTo>
                  <a:lnTo>
                    <a:pt x="9042" y="76962"/>
                  </a:lnTo>
                  <a:lnTo>
                    <a:pt x="1198486" y="76962"/>
                  </a:lnTo>
                  <a:lnTo>
                    <a:pt x="1198626" y="76200"/>
                  </a:lnTo>
                  <a:close/>
                </a:path>
                <a:path w="1207770" h="214629">
                  <a:moveTo>
                    <a:pt x="1199159" y="73152"/>
                  </a:moveTo>
                  <a:lnTo>
                    <a:pt x="8382" y="73152"/>
                  </a:lnTo>
                  <a:lnTo>
                    <a:pt x="8509" y="73914"/>
                  </a:lnTo>
                  <a:lnTo>
                    <a:pt x="1199019" y="73914"/>
                  </a:lnTo>
                  <a:lnTo>
                    <a:pt x="1199159" y="73152"/>
                  </a:lnTo>
                  <a:close/>
                </a:path>
                <a:path w="1207770" h="214629">
                  <a:moveTo>
                    <a:pt x="1199692" y="70104"/>
                  </a:moveTo>
                  <a:lnTo>
                    <a:pt x="7848" y="70104"/>
                  </a:lnTo>
                  <a:lnTo>
                    <a:pt x="7975" y="70866"/>
                  </a:lnTo>
                  <a:lnTo>
                    <a:pt x="1199553" y="70866"/>
                  </a:lnTo>
                  <a:lnTo>
                    <a:pt x="1199692" y="70104"/>
                  </a:lnTo>
                  <a:close/>
                </a:path>
                <a:path w="1207770" h="214629">
                  <a:moveTo>
                    <a:pt x="1200226" y="67056"/>
                  </a:moveTo>
                  <a:lnTo>
                    <a:pt x="7315" y="67056"/>
                  </a:lnTo>
                  <a:lnTo>
                    <a:pt x="7442" y="67818"/>
                  </a:lnTo>
                  <a:lnTo>
                    <a:pt x="1200086" y="67818"/>
                  </a:lnTo>
                  <a:lnTo>
                    <a:pt x="1200226" y="67056"/>
                  </a:lnTo>
                  <a:close/>
                </a:path>
                <a:path w="1207770" h="214629">
                  <a:moveTo>
                    <a:pt x="1200759" y="64008"/>
                  </a:moveTo>
                  <a:lnTo>
                    <a:pt x="6781" y="64008"/>
                  </a:lnTo>
                  <a:lnTo>
                    <a:pt x="6908" y="64770"/>
                  </a:lnTo>
                  <a:lnTo>
                    <a:pt x="1200619" y="64770"/>
                  </a:lnTo>
                  <a:lnTo>
                    <a:pt x="1200759" y="64008"/>
                  </a:lnTo>
                  <a:close/>
                </a:path>
                <a:path w="1207770" h="214629">
                  <a:moveTo>
                    <a:pt x="1201293" y="60960"/>
                  </a:moveTo>
                  <a:lnTo>
                    <a:pt x="6248" y="60960"/>
                  </a:lnTo>
                  <a:lnTo>
                    <a:pt x="6375" y="61722"/>
                  </a:lnTo>
                  <a:lnTo>
                    <a:pt x="1201153" y="61722"/>
                  </a:lnTo>
                  <a:lnTo>
                    <a:pt x="1201293" y="60960"/>
                  </a:lnTo>
                  <a:close/>
                </a:path>
                <a:path w="1207770" h="214629">
                  <a:moveTo>
                    <a:pt x="1201750" y="57912"/>
                  </a:moveTo>
                  <a:lnTo>
                    <a:pt x="5791" y="57912"/>
                  </a:lnTo>
                  <a:lnTo>
                    <a:pt x="5880" y="58674"/>
                  </a:lnTo>
                  <a:lnTo>
                    <a:pt x="1201648" y="58674"/>
                  </a:lnTo>
                  <a:lnTo>
                    <a:pt x="1201750" y="57912"/>
                  </a:lnTo>
                  <a:close/>
                </a:path>
                <a:path w="1207770" h="214629">
                  <a:moveTo>
                    <a:pt x="1202131" y="54864"/>
                  </a:moveTo>
                  <a:lnTo>
                    <a:pt x="5410" y="54864"/>
                  </a:lnTo>
                  <a:lnTo>
                    <a:pt x="5499" y="55626"/>
                  </a:lnTo>
                  <a:lnTo>
                    <a:pt x="1202029" y="55626"/>
                  </a:lnTo>
                  <a:lnTo>
                    <a:pt x="1202131" y="54864"/>
                  </a:lnTo>
                  <a:close/>
                </a:path>
                <a:path w="1207770" h="214629">
                  <a:moveTo>
                    <a:pt x="1202512" y="51816"/>
                  </a:moveTo>
                  <a:lnTo>
                    <a:pt x="5029" y="51816"/>
                  </a:lnTo>
                  <a:lnTo>
                    <a:pt x="5118" y="52590"/>
                  </a:lnTo>
                  <a:lnTo>
                    <a:pt x="1202410" y="52590"/>
                  </a:lnTo>
                  <a:lnTo>
                    <a:pt x="1202512" y="51816"/>
                  </a:lnTo>
                  <a:close/>
                </a:path>
                <a:path w="1207770" h="214629">
                  <a:moveTo>
                    <a:pt x="1202893" y="48768"/>
                  </a:moveTo>
                  <a:lnTo>
                    <a:pt x="4635" y="48768"/>
                  </a:lnTo>
                  <a:lnTo>
                    <a:pt x="4737" y="49530"/>
                  </a:lnTo>
                  <a:lnTo>
                    <a:pt x="1202791" y="49530"/>
                  </a:lnTo>
                  <a:lnTo>
                    <a:pt x="1202893" y="48768"/>
                  </a:lnTo>
                  <a:close/>
                </a:path>
                <a:path w="1207770" h="214629">
                  <a:moveTo>
                    <a:pt x="1203274" y="45720"/>
                  </a:moveTo>
                  <a:lnTo>
                    <a:pt x="4267" y="45720"/>
                  </a:lnTo>
                  <a:lnTo>
                    <a:pt x="4356" y="46482"/>
                  </a:lnTo>
                  <a:lnTo>
                    <a:pt x="1203172" y="46482"/>
                  </a:lnTo>
                  <a:lnTo>
                    <a:pt x="1203274" y="45720"/>
                  </a:lnTo>
                  <a:close/>
                </a:path>
                <a:path w="1207770" h="214629">
                  <a:moveTo>
                    <a:pt x="1203655" y="42672"/>
                  </a:moveTo>
                  <a:lnTo>
                    <a:pt x="3873" y="42672"/>
                  </a:lnTo>
                  <a:lnTo>
                    <a:pt x="3975" y="43434"/>
                  </a:lnTo>
                  <a:lnTo>
                    <a:pt x="1203553" y="43434"/>
                  </a:lnTo>
                  <a:lnTo>
                    <a:pt x="1203655" y="42672"/>
                  </a:lnTo>
                  <a:close/>
                </a:path>
                <a:path w="1207770" h="214629">
                  <a:moveTo>
                    <a:pt x="1204036" y="39624"/>
                  </a:moveTo>
                  <a:lnTo>
                    <a:pt x="3505" y="39624"/>
                  </a:lnTo>
                  <a:lnTo>
                    <a:pt x="3594" y="40386"/>
                  </a:lnTo>
                  <a:lnTo>
                    <a:pt x="1203934" y="40386"/>
                  </a:lnTo>
                  <a:lnTo>
                    <a:pt x="1204036" y="39624"/>
                  </a:lnTo>
                  <a:close/>
                </a:path>
                <a:path w="1207770" h="214629">
                  <a:moveTo>
                    <a:pt x="1204417" y="36576"/>
                  </a:moveTo>
                  <a:lnTo>
                    <a:pt x="3111" y="36576"/>
                  </a:lnTo>
                  <a:lnTo>
                    <a:pt x="3213" y="37338"/>
                  </a:lnTo>
                  <a:lnTo>
                    <a:pt x="1204315" y="37338"/>
                  </a:lnTo>
                  <a:lnTo>
                    <a:pt x="1204417" y="36576"/>
                  </a:lnTo>
                  <a:close/>
                </a:path>
                <a:path w="1207770" h="214629">
                  <a:moveTo>
                    <a:pt x="1204798" y="33528"/>
                  </a:moveTo>
                  <a:lnTo>
                    <a:pt x="2743" y="33528"/>
                  </a:lnTo>
                  <a:lnTo>
                    <a:pt x="2832" y="34290"/>
                  </a:lnTo>
                  <a:lnTo>
                    <a:pt x="1204696" y="34290"/>
                  </a:lnTo>
                  <a:lnTo>
                    <a:pt x="1204798" y="33528"/>
                  </a:lnTo>
                  <a:close/>
                </a:path>
                <a:path w="1207770" h="214629">
                  <a:moveTo>
                    <a:pt x="1205179" y="30480"/>
                  </a:moveTo>
                  <a:lnTo>
                    <a:pt x="2349" y="30480"/>
                  </a:lnTo>
                  <a:lnTo>
                    <a:pt x="2451" y="31242"/>
                  </a:lnTo>
                  <a:lnTo>
                    <a:pt x="1205077" y="31242"/>
                  </a:lnTo>
                  <a:lnTo>
                    <a:pt x="1205179" y="30480"/>
                  </a:lnTo>
                  <a:close/>
                </a:path>
                <a:path w="1207770" h="214629">
                  <a:moveTo>
                    <a:pt x="1205484" y="27432"/>
                  </a:moveTo>
                  <a:lnTo>
                    <a:pt x="2057" y="27432"/>
                  </a:lnTo>
                  <a:lnTo>
                    <a:pt x="2108" y="28194"/>
                  </a:lnTo>
                  <a:lnTo>
                    <a:pt x="1205420" y="28194"/>
                  </a:lnTo>
                  <a:lnTo>
                    <a:pt x="1205484" y="27432"/>
                  </a:lnTo>
                  <a:close/>
                </a:path>
                <a:path w="1207770" h="214629">
                  <a:moveTo>
                    <a:pt x="1205712" y="24384"/>
                  </a:moveTo>
                  <a:lnTo>
                    <a:pt x="1828" y="24384"/>
                  </a:lnTo>
                  <a:lnTo>
                    <a:pt x="1879" y="25146"/>
                  </a:lnTo>
                  <a:lnTo>
                    <a:pt x="1205649" y="25146"/>
                  </a:lnTo>
                  <a:lnTo>
                    <a:pt x="1205712" y="24384"/>
                  </a:lnTo>
                  <a:close/>
                </a:path>
                <a:path w="1207770" h="214629">
                  <a:moveTo>
                    <a:pt x="1205941" y="21336"/>
                  </a:moveTo>
                  <a:lnTo>
                    <a:pt x="1600" y="21336"/>
                  </a:lnTo>
                  <a:lnTo>
                    <a:pt x="1651" y="22098"/>
                  </a:lnTo>
                  <a:lnTo>
                    <a:pt x="1205877" y="22098"/>
                  </a:lnTo>
                  <a:lnTo>
                    <a:pt x="1205941" y="21336"/>
                  </a:lnTo>
                  <a:close/>
                </a:path>
                <a:path w="1207770" h="214629">
                  <a:moveTo>
                    <a:pt x="1206169" y="18288"/>
                  </a:moveTo>
                  <a:lnTo>
                    <a:pt x="1371" y="18288"/>
                  </a:lnTo>
                  <a:lnTo>
                    <a:pt x="1422" y="19050"/>
                  </a:lnTo>
                  <a:lnTo>
                    <a:pt x="1206106" y="19050"/>
                  </a:lnTo>
                  <a:lnTo>
                    <a:pt x="1206169" y="18288"/>
                  </a:lnTo>
                  <a:close/>
                </a:path>
                <a:path w="1207770" h="214629">
                  <a:moveTo>
                    <a:pt x="1206398" y="15240"/>
                  </a:moveTo>
                  <a:lnTo>
                    <a:pt x="1130" y="15240"/>
                  </a:lnTo>
                  <a:lnTo>
                    <a:pt x="1193" y="16002"/>
                  </a:lnTo>
                  <a:lnTo>
                    <a:pt x="1206334" y="16002"/>
                  </a:lnTo>
                  <a:lnTo>
                    <a:pt x="1206398" y="15240"/>
                  </a:lnTo>
                  <a:close/>
                </a:path>
                <a:path w="1207770" h="214629">
                  <a:moveTo>
                    <a:pt x="1206627" y="12192"/>
                  </a:moveTo>
                  <a:lnTo>
                    <a:pt x="914" y="12192"/>
                  </a:lnTo>
                  <a:lnTo>
                    <a:pt x="965" y="12954"/>
                  </a:lnTo>
                  <a:lnTo>
                    <a:pt x="1206563" y="12954"/>
                  </a:lnTo>
                  <a:lnTo>
                    <a:pt x="1206627" y="12192"/>
                  </a:lnTo>
                  <a:close/>
                </a:path>
                <a:path w="1207770" h="214629">
                  <a:moveTo>
                    <a:pt x="1206855" y="9144"/>
                  </a:moveTo>
                  <a:lnTo>
                    <a:pt x="673" y="9144"/>
                  </a:lnTo>
                  <a:lnTo>
                    <a:pt x="736" y="9906"/>
                  </a:lnTo>
                  <a:lnTo>
                    <a:pt x="1206792" y="9906"/>
                  </a:lnTo>
                  <a:lnTo>
                    <a:pt x="1206855" y="9144"/>
                  </a:lnTo>
                  <a:close/>
                </a:path>
                <a:path w="1207770" h="214629">
                  <a:moveTo>
                    <a:pt x="1207084" y="6096"/>
                  </a:moveTo>
                  <a:lnTo>
                    <a:pt x="457" y="6096"/>
                  </a:lnTo>
                  <a:lnTo>
                    <a:pt x="508" y="6858"/>
                  </a:lnTo>
                  <a:lnTo>
                    <a:pt x="1207020" y="6858"/>
                  </a:lnTo>
                  <a:lnTo>
                    <a:pt x="1207084" y="6096"/>
                  </a:lnTo>
                  <a:close/>
                </a:path>
                <a:path w="1207770" h="214629">
                  <a:moveTo>
                    <a:pt x="1207312" y="3048"/>
                  </a:moveTo>
                  <a:lnTo>
                    <a:pt x="228" y="3048"/>
                  </a:lnTo>
                  <a:lnTo>
                    <a:pt x="279" y="3810"/>
                  </a:lnTo>
                  <a:lnTo>
                    <a:pt x="1207249" y="3810"/>
                  </a:lnTo>
                  <a:lnTo>
                    <a:pt x="1207312" y="3048"/>
                  </a:lnTo>
                  <a:close/>
                </a:path>
                <a:path w="1207770" h="214629">
                  <a:moveTo>
                    <a:pt x="1207541" y="0"/>
                  </a:moveTo>
                  <a:lnTo>
                    <a:pt x="0" y="0"/>
                  </a:lnTo>
                  <a:lnTo>
                    <a:pt x="50" y="762"/>
                  </a:lnTo>
                  <a:lnTo>
                    <a:pt x="1207477" y="762"/>
                  </a:lnTo>
                  <a:lnTo>
                    <a:pt x="1207541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3000" y="3656837"/>
              <a:ext cx="1157605" cy="211454"/>
            </a:xfrm>
            <a:custGeom>
              <a:avLst/>
              <a:gdLst/>
              <a:ahLst/>
              <a:cxnLst/>
              <a:rect l="l" t="t" r="r" b="b"/>
              <a:pathLst>
                <a:path w="1157605" h="211454">
                  <a:moveTo>
                    <a:pt x="138569" y="140970"/>
                  </a:moveTo>
                  <a:lnTo>
                    <a:pt x="137922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138569" y="140970"/>
                  </a:lnTo>
                  <a:close/>
                </a:path>
                <a:path w="1157605" h="211454">
                  <a:moveTo>
                    <a:pt x="1003211" y="210312"/>
                  </a:moveTo>
                  <a:lnTo>
                    <a:pt x="206070" y="210312"/>
                  </a:lnTo>
                  <a:lnTo>
                    <a:pt x="206959" y="211074"/>
                  </a:lnTo>
                  <a:lnTo>
                    <a:pt x="1002334" y="211074"/>
                  </a:lnTo>
                  <a:lnTo>
                    <a:pt x="1003211" y="210312"/>
                  </a:lnTo>
                  <a:close/>
                </a:path>
                <a:path w="1157605" h="211454">
                  <a:moveTo>
                    <a:pt x="1006754" y="207264"/>
                  </a:moveTo>
                  <a:lnTo>
                    <a:pt x="202539" y="207264"/>
                  </a:lnTo>
                  <a:lnTo>
                    <a:pt x="203415" y="208026"/>
                  </a:lnTo>
                  <a:lnTo>
                    <a:pt x="1005865" y="208026"/>
                  </a:lnTo>
                  <a:lnTo>
                    <a:pt x="1006754" y="207264"/>
                  </a:lnTo>
                  <a:close/>
                </a:path>
                <a:path w="1157605" h="211454">
                  <a:moveTo>
                    <a:pt x="1010285" y="204216"/>
                  </a:moveTo>
                  <a:lnTo>
                    <a:pt x="198996" y="204216"/>
                  </a:lnTo>
                  <a:lnTo>
                    <a:pt x="199885" y="204978"/>
                  </a:lnTo>
                  <a:lnTo>
                    <a:pt x="1009396" y="204978"/>
                  </a:lnTo>
                  <a:lnTo>
                    <a:pt x="1010285" y="204216"/>
                  </a:lnTo>
                  <a:close/>
                </a:path>
                <a:path w="1157605" h="211454">
                  <a:moveTo>
                    <a:pt x="1013625" y="201168"/>
                  </a:moveTo>
                  <a:lnTo>
                    <a:pt x="195656" y="201168"/>
                  </a:lnTo>
                  <a:lnTo>
                    <a:pt x="196469" y="201930"/>
                  </a:lnTo>
                  <a:lnTo>
                    <a:pt x="1012812" y="201930"/>
                  </a:lnTo>
                  <a:lnTo>
                    <a:pt x="1013625" y="201168"/>
                  </a:lnTo>
                  <a:close/>
                </a:path>
                <a:path w="1157605" h="211454">
                  <a:moveTo>
                    <a:pt x="1016914" y="198120"/>
                  </a:moveTo>
                  <a:lnTo>
                    <a:pt x="192366" y="198120"/>
                  </a:lnTo>
                  <a:lnTo>
                    <a:pt x="193192" y="198882"/>
                  </a:lnTo>
                  <a:lnTo>
                    <a:pt x="1016088" y="198882"/>
                  </a:lnTo>
                  <a:lnTo>
                    <a:pt x="1016914" y="198120"/>
                  </a:lnTo>
                  <a:close/>
                </a:path>
                <a:path w="1157605" h="211454">
                  <a:moveTo>
                    <a:pt x="1020191" y="195072"/>
                  </a:moveTo>
                  <a:lnTo>
                    <a:pt x="189090" y="195072"/>
                  </a:lnTo>
                  <a:lnTo>
                    <a:pt x="189903" y="195834"/>
                  </a:lnTo>
                  <a:lnTo>
                    <a:pt x="1019378" y="195834"/>
                  </a:lnTo>
                  <a:lnTo>
                    <a:pt x="1020191" y="195072"/>
                  </a:lnTo>
                  <a:close/>
                </a:path>
                <a:path w="1157605" h="211454">
                  <a:moveTo>
                    <a:pt x="1023480" y="192024"/>
                  </a:moveTo>
                  <a:lnTo>
                    <a:pt x="185801" y="192024"/>
                  </a:lnTo>
                  <a:lnTo>
                    <a:pt x="186626" y="192786"/>
                  </a:lnTo>
                  <a:lnTo>
                    <a:pt x="1022654" y="192786"/>
                  </a:lnTo>
                  <a:lnTo>
                    <a:pt x="1023480" y="192024"/>
                  </a:lnTo>
                  <a:close/>
                </a:path>
                <a:path w="1157605" h="211454">
                  <a:moveTo>
                    <a:pt x="1026756" y="188976"/>
                  </a:moveTo>
                  <a:lnTo>
                    <a:pt x="182524" y="188976"/>
                  </a:lnTo>
                  <a:lnTo>
                    <a:pt x="183337" y="189738"/>
                  </a:lnTo>
                  <a:lnTo>
                    <a:pt x="1025944" y="189738"/>
                  </a:lnTo>
                  <a:lnTo>
                    <a:pt x="1026756" y="188976"/>
                  </a:lnTo>
                  <a:close/>
                </a:path>
                <a:path w="1157605" h="211454">
                  <a:moveTo>
                    <a:pt x="1030046" y="185928"/>
                  </a:moveTo>
                  <a:lnTo>
                    <a:pt x="179235" y="185928"/>
                  </a:lnTo>
                  <a:lnTo>
                    <a:pt x="180060" y="186690"/>
                  </a:lnTo>
                  <a:lnTo>
                    <a:pt x="1029220" y="186690"/>
                  </a:lnTo>
                  <a:lnTo>
                    <a:pt x="1030046" y="185928"/>
                  </a:lnTo>
                  <a:close/>
                </a:path>
                <a:path w="1157605" h="211454">
                  <a:moveTo>
                    <a:pt x="1036040" y="179832"/>
                  </a:moveTo>
                  <a:lnTo>
                    <a:pt x="173240" y="179832"/>
                  </a:lnTo>
                  <a:lnTo>
                    <a:pt x="173951" y="180594"/>
                  </a:lnTo>
                  <a:lnTo>
                    <a:pt x="1035329" y="180594"/>
                  </a:lnTo>
                  <a:lnTo>
                    <a:pt x="1036040" y="179832"/>
                  </a:lnTo>
                  <a:close/>
                </a:path>
                <a:path w="1157605" h="211454">
                  <a:moveTo>
                    <a:pt x="1038872" y="176784"/>
                  </a:moveTo>
                  <a:lnTo>
                    <a:pt x="170408" y="176784"/>
                  </a:lnTo>
                  <a:lnTo>
                    <a:pt x="171119" y="177546"/>
                  </a:lnTo>
                  <a:lnTo>
                    <a:pt x="1038161" y="177546"/>
                  </a:lnTo>
                  <a:lnTo>
                    <a:pt x="1038872" y="176784"/>
                  </a:lnTo>
                  <a:close/>
                </a:path>
                <a:path w="1157605" h="211454">
                  <a:moveTo>
                    <a:pt x="1041704" y="173736"/>
                  </a:moveTo>
                  <a:lnTo>
                    <a:pt x="167576" y="173736"/>
                  </a:lnTo>
                  <a:lnTo>
                    <a:pt x="168287" y="174498"/>
                  </a:lnTo>
                  <a:lnTo>
                    <a:pt x="1040993" y="174498"/>
                  </a:lnTo>
                  <a:lnTo>
                    <a:pt x="1041704" y="173736"/>
                  </a:lnTo>
                  <a:close/>
                </a:path>
                <a:path w="1157605" h="211454">
                  <a:moveTo>
                    <a:pt x="1044536" y="170688"/>
                  </a:moveTo>
                  <a:lnTo>
                    <a:pt x="164744" y="170688"/>
                  </a:lnTo>
                  <a:lnTo>
                    <a:pt x="165455" y="171450"/>
                  </a:lnTo>
                  <a:lnTo>
                    <a:pt x="1043825" y="171450"/>
                  </a:lnTo>
                  <a:lnTo>
                    <a:pt x="1044536" y="170688"/>
                  </a:lnTo>
                  <a:close/>
                </a:path>
                <a:path w="1157605" h="211454">
                  <a:moveTo>
                    <a:pt x="1047369" y="167640"/>
                  </a:moveTo>
                  <a:lnTo>
                    <a:pt x="161912" y="167640"/>
                  </a:lnTo>
                  <a:lnTo>
                    <a:pt x="162623" y="168402"/>
                  </a:lnTo>
                  <a:lnTo>
                    <a:pt x="1046657" y="168402"/>
                  </a:lnTo>
                  <a:lnTo>
                    <a:pt x="1047369" y="167640"/>
                  </a:lnTo>
                  <a:close/>
                </a:path>
                <a:path w="1157605" h="211454">
                  <a:moveTo>
                    <a:pt x="1050188" y="164592"/>
                  </a:moveTo>
                  <a:lnTo>
                    <a:pt x="159092" y="164592"/>
                  </a:lnTo>
                  <a:lnTo>
                    <a:pt x="159791" y="165354"/>
                  </a:lnTo>
                  <a:lnTo>
                    <a:pt x="1049489" y="165354"/>
                  </a:lnTo>
                  <a:lnTo>
                    <a:pt x="1050188" y="164592"/>
                  </a:lnTo>
                  <a:close/>
                </a:path>
                <a:path w="1157605" h="211454">
                  <a:moveTo>
                    <a:pt x="1052969" y="161544"/>
                  </a:moveTo>
                  <a:lnTo>
                    <a:pt x="156311" y="161544"/>
                  </a:lnTo>
                  <a:lnTo>
                    <a:pt x="156972" y="162306"/>
                  </a:lnTo>
                  <a:lnTo>
                    <a:pt x="1052322" y="162306"/>
                  </a:lnTo>
                  <a:lnTo>
                    <a:pt x="1052969" y="161544"/>
                  </a:lnTo>
                  <a:close/>
                </a:path>
                <a:path w="1157605" h="211454">
                  <a:moveTo>
                    <a:pt x="1055598" y="158496"/>
                  </a:moveTo>
                  <a:lnTo>
                    <a:pt x="153682" y="158496"/>
                  </a:lnTo>
                  <a:lnTo>
                    <a:pt x="154343" y="159258"/>
                  </a:lnTo>
                  <a:lnTo>
                    <a:pt x="1054938" y="159258"/>
                  </a:lnTo>
                  <a:lnTo>
                    <a:pt x="1055598" y="158496"/>
                  </a:lnTo>
                  <a:close/>
                </a:path>
                <a:path w="1157605" h="211454">
                  <a:moveTo>
                    <a:pt x="1058227" y="155448"/>
                  </a:moveTo>
                  <a:lnTo>
                    <a:pt x="151053" y="155448"/>
                  </a:lnTo>
                  <a:lnTo>
                    <a:pt x="151714" y="156210"/>
                  </a:lnTo>
                  <a:lnTo>
                    <a:pt x="1057567" y="156210"/>
                  </a:lnTo>
                  <a:lnTo>
                    <a:pt x="1058227" y="155448"/>
                  </a:lnTo>
                  <a:close/>
                </a:path>
                <a:path w="1157605" h="211454">
                  <a:moveTo>
                    <a:pt x="1060856" y="152400"/>
                  </a:moveTo>
                  <a:lnTo>
                    <a:pt x="148424" y="152400"/>
                  </a:lnTo>
                  <a:lnTo>
                    <a:pt x="149085" y="153162"/>
                  </a:lnTo>
                  <a:lnTo>
                    <a:pt x="1060196" y="153162"/>
                  </a:lnTo>
                  <a:lnTo>
                    <a:pt x="1060856" y="152400"/>
                  </a:lnTo>
                  <a:close/>
                </a:path>
                <a:path w="1157605" h="211454">
                  <a:moveTo>
                    <a:pt x="1063485" y="149352"/>
                  </a:moveTo>
                  <a:lnTo>
                    <a:pt x="145796" y="149352"/>
                  </a:lnTo>
                  <a:lnTo>
                    <a:pt x="146456" y="150114"/>
                  </a:lnTo>
                  <a:lnTo>
                    <a:pt x="1062824" y="150114"/>
                  </a:lnTo>
                  <a:lnTo>
                    <a:pt x="1063485" y="149352"/>
                  </a:lnTo>
                  <a:close/>
                </a:path>
                <a:path w="1157605" h="211454">
                  <a:moveTo>
                    <a:pt x="1066114" y="146304"/>
                  </a:moveTo>
                  <a:lnTo>
                    <a:pt x="143167" y="146304"/>
                  </a:lnTo>
                  <a:lnTo>
                    <a:pt x="143827" y="147066"/>
                  </a:lnTo>
                  <a:lnTo>
                    <a:pt x="1065453" y="147066"/>
                  </a:lnTo>
                  <a:lnTo>
                    <a:pt x="1066114" y="146304"/>
                  </a:lnTo>
                  <a:close/>
                </a:path>
                <a:path w="1157605" h="211454">
                  <a:moveTo>
                    <a:pt x="1068743" y="143256"/>
                  </a:moveTo>
                  <a:lnTo>
                    <a:pt x="140538" y="143256"/>
                  </a:lnTo>
                  <a:lnTo>
                    <a:pt x="141198" y="144030"/>
                  </a:lnTo>
                  <a:lnTo>
                    <a:pt x="1068082" y="144030"/>
                  </a:lnTo>
                  <a:lnTo>
                    <a:pt x="1068743" y="143256"/>
                  </a:lnTo>
                  <a:close/>
                </a:path>
                <a:path w="1157605" h="211454">
                  <a:moveTo>
                    <a:pt x="1071372" y="140208"/>
                  </a:moveTo>
                  <a:lnTo>
                    <a:pt x="137922" y="140208"/>
                  </a:lnTo>
                  <a:lnTo>
                    <a:pt x="1070711" y="140970"/>
                  </a:lnTo>
                  <a:lnTo>
                    <a:pt x="1071372" y="140208"/>
                  </a:lnTo>
                  <a:close/>
                </a:path>
                <a:path w="1157605" h="211454">
                  <a:moveTo>
                    <a:pt x="1073810" y="137160"/>
                  </a:moveTo>
                  <a:lnTo>
                    <a:pt x="135585" y="137160"/>
                  </a:lnTo>
                  <a:lnTo>
                    <a:pt x="136169" y="137922"/>
                  </a:lnTo>
                  <a:lnTo>
                    <a:pt x="1073200" y="137922"/>
                  </a:lnTo>
                  <a:lnTo>
                    <a:pt x="1073810" y="137160"/>
                  </a:lnTo>
                  <a:close/>
                </a:path>
                <a:path w="1157605" h="211454">
                  <a:moveTo>
                    <a:pt x="1076248" y="134112"/>
                  </a:moveTo>
                  <a:lnTo>
                    <a:pt x="133248" y="134112"/>
                  </a:lnTo>
                  <a:lnTo>
                    <a:pt x="133832" y="134874"/>
                  </a:lnTo>
                  <a:lnTo>
                    <a:pt x="1075639" y="134874"/>
                  </a:lnTo>
                  <a:lnTo>
                    <a:pt x="1076248" y="134112"/>
                  </a:lnTo>
                  <a:close/>
                </a:path>
                <a:path w="1157605" h="211454">
                  <a:moveTo>
                    <a:pt x="1078687" y="131064"/>
                  </a:moveTo>
                  <a:lnTo>
                    <a:pt x="130911" y="131064"/>
                  </a:lnTo>
                  <a:lnTo>
                    <a:pt x="131483" y="131826"/>
                  </a:lnTo>
                  <a:lnTo>
                    <a:pt x="1078077" y="131826"/>
                  </a:lnTo>
                  <a:lnTo>
                    <a:pt x="1078687" y="131064"/>
                  </a:lnTo>
                  <a:close/>
                </a:path>
                <a:path w="1157605" h="211454">
                  <a:moveTo>
                    <a:pt x="1081125" y="128016"/>
                  </a:moveTo>
                  <a:lnTo>
                    <a:pt x="128574" y="128016"/>
                  </a:lnTo>
                  <a:lnTo>
                    <a:pt x="129146" y="128778"/>
                  </a:lnTo>
                  <a:lnTo>
                    <a:pt x="1080516" y="128778"/>
                  </a:lnTo>
                  <a:lnTo>
                    <a:pt x="1081125" y="128016"/>
                  </a:lnTo>
                  <a:close/>
                </a:path>
                <a:path w="1157605" h="211454">
                  <a:moveTo>
                    <a:pt x="1083564" y="124968"/>
                  </a:moveTo>
                  <a:lnTo>
                    <a:pt x="126225" y="124968"/>
                  </a:lnTo>
                  <a:lnTo>
                    <a:pt x="126809" y="125730"/>
                  </a:lnTo>
                  <a:lnTo>
                    <a:pt x="1082954" y="125730"/>
                  </a:lnTo>
                  <a:lnTo>
                    <a:pt x="1083564" y="124968"/>
                  </a:lnTo>
                  <a:close/>
                </a:path>
                <a:path w="1157605" h="211454">
                  <a:moveTo>
                    <a:pt x="1086002" y="121920"/>
                  </a:moveTo>
                  <a:lnTo>
                    <a:pt x="123901" y="121920"/>
                  </a:lnTo>
                  <a:lnTo>
                    <a:pt x="124485" y="122682"/>
                  </a:lnTo>
                  <a:lnTo>
                    <a:pt x="1085392" y="122682"/>
                  </a:lnTo>
                  <a:lnTo>
                    <a:pt x="1086002" y="121920"/>
                  </a:lnTo>
                  <a:close/>
                </a:path>
                <a:path w="1157605" h="211454">
                  <a:moveTo>
                    <a:pt x="1088440" y="118872"/>
                  </a:moveTo>
                  <a:lnTo>
                    <a:pt x="121564" y="118872"/>
                  </a:lnTo>
                  <a:lnTo>
                    <a:pt x="122148" y="119634"/>
                  </a:lnTo>
                  <a:lnTo>
                    <a:pt x="1087831" y="119634"/>
                  </a:lnTo>
                  <a:lnTo>
                    <a:pt x="1088440" y="118872"/>
                  </a:lnTo>
                  <a:close/>
                </a:path>
                <a:path w="1157605" h="211454">
                  <a:moveTo>
                    <a:pt x="1090739" y="115824"/>
                  </a:moveTo>
                  <a:lnTo>
                    <a:pt x="119303" y="115824"/>
                  </a:lnTo>
                  <a:lnTo>
                    <a:pt x="119849" y="116586"/>
                  </a:lnTo>
                  <a:lnTo>
                    <a:pt x="1090193" y="116586"/>
                  </a:lnTo>
                  <a:lnTo>
                    <a:pt x="1090739" y="115824"/>
                  </a:lnTo>
                  <a:close/>
                </a:path>
                <a:path w="1157605" h="211454">
                  <a:moveTo>
                    <a:pt x="1092898" y="112776"/>
                  </a:moveTo>
                  <a:lnTo>
                    <a:pt x="117144" y="112776"/>
                  </a:lnTo>
                  <a:lnTo>
                    <a:pt x="117690" y="113538"/>
                  </a:lnTo>
                  <a:lnTo>
                    <a:pt x="1092352" y="113538"/>
                  </a:lnTo>
                  <a:lnTo>
                    <a:pt x="1092898" y="112776"/>
                  </a:lnTo>
                  <a:close/>
                </a:path>
                <a:path w="1157605" h="211454">
                  <a:moveTo>
                    <a:pt x="1095057" y="109728"/>
                  </a:moveTo>
                  <a:lnTo>
                    <a:pt x="114985" y="109728"/>
                  </a:lnTo>
                  <a:lnTo>
                    <a:pt x="115519" y="110490"/>
                  </a:lnTo>
                  <a:lnTo>
                    <a:pt x="1094524" y="110490"/>
                  </a:lnTo>
                  <a:lnTo>
                    <a:pt x="1095057" y="109728"/>
                  </a:lnTo>
                  <a:close/>
                </a:path>
                <a:path w="1157605" h="211454">
                  <a:moveTo>
                    <a:pt x="1097229" y="106680"/>
                  </a:moveTo>
                  <a:lnTo>
                    <a:pt x="112814" y="106680"/>
                  </a:lnTo>
                  <a:lnTo>
                    <a:pt x="113360" y="107442"/>
                  </a:lnTo>
                  <a:lnTo>
                    <a:pt x="1096683" y="107442"/>
                  </a:lnTo>
                  <a:lnTo>
                    <a:pt x="1097229" y="106680"/>
                  </a:lnTo>
                  <a:close/>
                </a:path>
                <a:path w="1157605" h="211454">
                  <a:moveTo>
                    <a:pt x="1099388" y="103632"/>
                  </a:moveTo>
                  <a:lnTo>
                    <a:pt x="110655" y="103632"/>
                  </a:lnTo>
                  <a:lnTo>
                    <a:pt x="111201" y="104394"/>
                  </a:lnTo>
                  <a:lnTo>
                    <a:pt x="1098842" y="104394"/>
                  </a:lnTo>
                  <a:lnTo>
                    <a:pt x="1099388" y="103632"/>
                  </a:lnTo>
                  <a:close/>
                </a:path>
                <a:path w="1157605" h="211454">
                  <a:moveTo>
                    <a:pt x="1101547" y="100584"/>
                  </a:moveTo>
                  <a:lnTo>
                    <a:pt x="108496" y="100584"/>
                  </a:lnTo>
                  <a:lnTo>
                    <a:pt x="109029" y="101346"/>
                  </a:lnTo>
                  <a:lnTo>
                    <a:pt x="1101013" y="101346"/>
                  </a:lnTo>
                  <a:lnTo>
                    <a:pt x="1101547" y="100584"/>
                  </a:lnTo>
                  <a:close/>
                </a:path>
                <a:path w="1157605" h="211454">
                  <a:moveTo>
                    <a:pt x="1103718" y="97536"/>
                  </a:moveTo>
                  <a:lnTo>
                    <a:pt x="106324" y="97536"/>
                  </a:lnTo>
                  <a:lnTo>
                    <a:pt x="106870" y="98298"/>
                  </a:lnTo>
                  <a:lnTo>
                    <a:pt x="1103172" y="98298"/>
                  </a:lnTo>
                  <a:lnTo>
                    <a:pt x="1103718" y="97536"/>
                  </a:lnTo>
                  <a:close/>
                </a:path>
                <a:path w="1157605" h="211454">
                  <a:moveTo>
                    <a:pt x="1105877" y="94488"/>
                  </a:moveTo>
                  <a:lnTo>
                    <a:pt x="104165" y="94488"/>
                  </a:lnTo>
                  <a:lnTo>
                    <a:pt x="104711" y="95250"/>
                  </a:lnTo>
                  <a:lnTo>
                    <a:pt x="1105331" y="95250"/>
                  </a:lnTo>
                  <a:lnTo>
                    <a:pt x="1105877" y="94488"/>
                  </a:lnTo>
                  <a:close/>
                </a:path>
                <a:path w="1157605" h="211454">
                  <a:moveTo>
                    <a:pt x="1107808" y="91440"/>
                  </a:moveTo>
                  <a:lnTo>
                    <a:pt x="102171" y="91440"/>
                  </a:lnTo>
                  <a:lnTo>
                    <a:pt x="102654" y="92202"/>
                  </a:lnTo>
                  <a:lnTo>
                    <a:pt x="1107338" y="92202"/>
                  </a:lnTo>
                  <a:lnTo>
                    <a:pt x="1107808" y="91440"/>
                  </a:lnTo>
                  <a:close/>
                </a:path>
                <a:path w="1157605" h="211454">
                  <a:moveTo>
                    <a:pt x="1109649" y="88392"/>
                  </a:moveTo>
                  <a:lnTo>
                    <a:pt x="100228" y="88392"/>
                  </a:lnTo>
                  <a:lnTo>
                    <a:pt x="100711" y="89154"/>
                  </a:lnTo>
                  <a:lnTo>
                    <a:pt x="1109192" y="89154"/>
                  </a:lnTo>
                  <a:lnTo>
                    <a:pt x="1109649" y="88392"/>
                  </a:lnTo>
                  <a:close/>
                </a:path>
                <a:path w="1157605" h="211454">
                  <a:moveTo>
                    <a:pt x="1111504" y="85344"/>
                  </a:moveTo>
                  <a:lnTo>
                    <a:pt x="98298" y="85344"/>
                  </a:lnTo>
                  <a:lnTo>
                    <a:pt x="98780" y="86106"/>
                  </a:lnTo>
                  <a:lnTo>
                    <a:pt x="1111034" y="86106"/>
                  </a:lnTo>
                  <a:lnTo>
                    <a:pt x="1111504" y="85344"/>
                  </a:lnTo>
                  <a:close/>
                </a:path>
                <a:path w="1157605" h="211454">
                  <a:moveTo>
                    <a:pt x="1113345" y="82296"/>
                  </a:moveTo>
                  <a:lnTo>
                    <a:pt x="96354" y="82296"/>
                  </a:lnTo>
                  <a:lnTo>
                    <a:pt x="96837" y="83058"/>
                  </a:lnTo>
                  <a:lnTo>
                    <a:pt x="1112888" y="83058"/>
                  </a:lnTo>
                  <a:lnTo>
                    <a:pt x="1113345" y="82296"/>
                  </a:lnTo>
                  <a:close/>
                </a:path>
                <a:path w="1157605" h="211454">
                  <a:moveTo>
                    <a:pt x="1115187" y="79248"/>
                  </a:moveTo>
                  <a:lnTo>
                    <a:pt x="94411" y="79248"/>
                  </a:lnTo>
                  <a:lnTo>
                    <a:pt x="94894" y="80010"/>
                  </a:lnTo>
                  <a:lnTo>
                    <a:pt x="1114729" y="80010"/>
                  </a:lnTo>
                  <a:lnTo>
                    <a:pt x="1115187" y="79248"/>
                  </a:lnTo>
                  <a:close/>
                </a:path>
                <a:path w="1157605" h="211454">
                  <a:moveTo>
                    <a:pt x="1117041" y="76200"/>
                  </a:moveTo>
                  <a:lnTo>
                    <a:pt x="92468" y="76200"/>
                  </a:lnTo>
                  <a:lnTo>
                    <a:pt x="92964" y="76962"/>
                  </a:lnTo>
                  <a:lnTo>
                    <a:pt x="1116584" y="76962"/>
                  </a:lnTo>
                  <a:lnTo>
                    <a:pt x="1117041" y="76200"/>
                  </a:lnTo>
                  <a:close/>
                </a:path>
                <a:path w="1157605" h="211454">
                  <a:moveTo>
                    <a:pt x="1118882" y="73152"/>
                  </a:moveTo>
                  <a:lnTo>
                    <a:pt x="90538" y="73152"/>
                  </a:lnTo>
                  <a:lnTo>
                    <a:pt x="91020" y="73914"/>
                  </a:lnTo>
                  <a:lnTo>
                    <a:pt x="1118425" y="73914"/>
                  </a:lnTo>
                  <a:lnTo>
                    <a:pt x="1118882" y="73152"/>
                  </a:lnTo>
                  <a:close/>
                </a:path>
                <a:path w="1157605" h="211454">
                  <a:moveTo>
                    <a:pt x="1120736" y="70104"/>
                  </a:moveTo>
                  <a:lnTo>
                    <a:pt x="88595" y="70104"/>
                  </a:lnTo>
                  <a:lnTo>
                    <a:pt x="89077" y="70866"/>
                  </a:lnTo>
                  <a:lnTo>
                    <a:pt x="1120267" y="70866"/>
                  </a:lnTo>
                  <a:lnTo>
                    <a:pt x="1120736" y="70104"/>
                  </a:lnTo>
                  <a:close/>
                </a:path>
                <a:path w="1157605" h="211454">
                  <a:moveTo>
                    <a:pt x="1122540" y="67056"/>
                  </a:moveTo>
                  <a:lnTo>
                    <a:pt x="86741" y="67056"/>
                  </a:lnTo>
                  <a:lnTo>
                    <a:pt x="87185" y="67830"/>
                  </a:lnTo>
                  <a:lnTo>
                    <a:pt x="1122095" y="67830"/>
                  </a:lnTo>
                  <a:lnTo>
                    <a:pt x="1122540" y="67056"/>
                  </a:lnTo>
                  <a:close/>
                </a:path>
                <a:path w="1157605" h="211454">
                  <a:moveTo>
                    <a:pt x="1124292" y="64008"/>
                  </a:moveTo>
                  <a:lnTo>
                    <a:pt x="84988" y="64008"/>
                  </a:lnTo>
                  <a:lnTo>
                    <a:pt x="85432" y="64770"/>
                  </a:lnTo>
                  <a:lnTo>
                    <a:pt x="1123848" y="64770"/>
                  </a:lnTo>
                  <a:lnTo>
                    <a:pt x="1124292" y="64008"/>
                  </a:lnTo>
                  <a:close/>
                </a:path>
                <a:path w="1157605" h="211454">
                  <a:moveTo>
                    <a:pt x="1126045" y="60960"/>
                  </a:moveTo>
                  <a:lnTo>
                    <a:pt x="83235" y="60960"/>
                  </a:lnTo>
                  <a:lnTo>
                    <a:pt x="83680" y="61722"/>
                  </a:lnTo>
                  <a:lnTo>
                    <a:pt x="1125601" y="61722"/>
                  </a:lnTo>
                  <a:lnTo>
                    <a:pt x="1126045" y="60960"/>
                  </a:lnTo>
                  <a:close/>
                </a:path>
                <a:path w="1157605" h="211454">
                  <a:moveTo>
                    <a:pt x="1127798" y="57912"/>
                  </a:moveTo>
                  <a:lnTo>
                    <a:pt x="81483" y="57912"/>
                  </a:lnTo>
                  <a:lnTo>
                    <a:pt x="81915" y="58674"/>
                  </a:lnTo>
                  <a:lnTo>
                    <a:pt x="1127366" y="58674"/>
                  </a:lnTo>
                  <a:lnTo>
                    <a:pt x="1127798" y="57912"/>
                  </a:lnTo>
                  <a:close/>
                </a:path>
                <a:path w="1157605" h="211454">
                  <a:moveTo>
                    <a:pt x="1129550" y="54864"/>
                  </a:moveTo>
                  <a:lnTo>
                    <a:pt x="79730" y="54864"/>
                  </a:lnTo>
                  <a:lnTo>
                    <a:pt x="80162" y="55626"/>
                  </a:lnTo>
                  <a:lnTo>
                    <a:pt x="1129118" y="55626"/>
                  </a:lnTo>
                  <a:lnTo>
                    <a:pt x="1129550" y="54864"/>
                  </a:lnTo>
                  <a:close/>
                </a:path>
                <a:path w="1157605" h="211454">
                  <a:moveTo>
                    <a:pt x="1131316" y="51816"/>
                  </a:moveTo>
                  <a:lnTo>
                    <a:pt x="77965" y="51816"/>
                  </a:lnTo>
                  <a:lnTo>
                    <a:pt x="78409" y="52578"/>
                  </a:lnTo>
                  <a:lnTo>
                    <a:pt x="1130871" y="52578"/>
                  </a:lnTo>
                  <a:lnTo>
                    <a:pt x="1131316" y="51816"/>
                  </a:lnTo>
                  <a:close/>
                </a:path>
                <a:path w="1157605" h="211454">
                  <a:moveTo>
                    <a:pt x="1133068" y="48768"/>
                  </a:moveTo>
                  <a:lnTo>
                    <a:pt x="76212" y="48768"/>
                  </a:lnTo>
                  <a:lnTo>
                    <a:pt x="76657" y="49530"/>
                  </a:lnTo>
                  <a:lnTo>
                    <a:pt x="1132624" y="49530"/>
                  </a:lnTo>
                  <a:lnTo>
                    <a:pt x="1133068" y="48768"/>
                  </a:lnTo>
                  <a:close/>
                </a:path>
                <a:path w="1157605" h="211454">
                  <a:moveTo>
                    <a:pt x="1134821" y="45720"/>
                  </a:moveTo>
                  <a:lnTo>
                    <a:pt x="74460" y="45720"/>
                  </a:lnTo>
                  <a:lnTo>
                    <a:pt x="74904" y="46482"/>
                  </a:lnTo>
                  <a:lnTo>
                    <a:pt x="1134376" y="46482"/>
                  </a:lnTo>
                  <a:lnTo>
                    <a:pt x="1134821" y="45720"/>
                  </a:lnTo>
                  <a:close/>
                </a:path>
                <a:path w="1157605" h="211454">
                  <a:moveTo>
                    <a:pt x="1136523" y="42672"/>
                  </a:moveTo>
                  <a:lnTo>
                    <a:pt x="72758" y="42672"/>
                  </a:lnTo>
                  <a:lnTo>
                    <a:pt x="73152" y="43434"/>
                  </a:lnTo>
                  <a:lnTo>
                    <a:pt x="1136142" y="43434"/>
                  </a:lnTo>
                  <a:lnTo>
                    <a:pt x="1136523" y="42672"/>
                  </a:lnTo>
                  <a:close/>
                </a:path>
                <a:path w="1157605" h="211454">
                  <a:moveTo>
                    <a:pt x="1138097" y="39624"/>
                  </a:moveTo>
                  <a:lnTo>
                    <a:pt x="71183" y="39624"/>
                  </a:lnTo>
                  <a:lnTo>
                    <a:pt x="71577" y="40386"/>
                  </a:lnTo>
                  <a:lnTo>
                    <a:pt x="1137704" y="40386"/>
                  </a:lnTo>
                  <a:lnTo>
                    <a:pt x="1138097" y="39624"/>
                  </a:lnTo>
                  <a:close/>
                </a:path>
                <a:path w="1157605" h="211454">
                  <a:moveTo>
                    <a:pt x="1139659" y="36576"/>
                  </a:moveTo>
                  <a:lnTo>
                    <a:pt x="69621" y="36576"/>
                  </a:lnTo>
                  <a:lnTo>
                    <a:pt x="70015" y="37338"/>
                  </a:lnTo>
                  <a:lnTo>
                    <a:pt x="1139266" y="37338"/>
                  </a:lnTo>
                  <a:lnTo>
                    <a:pt x="1139659" y="36576"/>
                  </a:lnTo>
                  <a:close/>
                </a:path>
                <a:path w="1157605" h="211454">
                  <a:moveTo>
                    <a:pt x="1141234" y="33528"/>
                  </a:moveTo>
                  <a:lnTo>
                    <a:pt x="68046" y="33528"/>
                  </a:lnTo>
                  <a:lnTo>
                    <a:pt x="68440" y="34290"/>
                  </a:lnTo>
                  <a:lnTo>
                    <a:pt x="1140841" y="34290"/>
                  </a:lnTo>
                  <a:lnTo>
                    <a:pt x="1141234" y="33528"/>
                  </a:lnTo>
                  <a:close/>
                </a:path>
                <a:path w="1157605" h="211454">
                  <a:moveTo>
                    <a:pt x="1142796" y="30480"/>
                  </a:moveTo>
                  <a:lnTo>
                    <a:pt x="66484" y="30480"/>
                  </a:lnTo>
                  <a:lnTo>
                    <a:pt x="66878" y="31242"/>
                  </a:lnTo>
                  <a:lnTo>
                    <a:pt x="1142403" y="31242"/>
                  </a:lnTo>
                  <a:lnTo>
                    <a:pt x="1142796" y="30480"/>
                  </a:lnTo>
                  <a:close/>
                </a:path>
                <a:path w="1157605" h="211454">
                  <a:moveTo>
                    <a:pt x="1144371" y="27432"/>
                  </a:moveTo>
                  <a:lnTo>
                    <a:pt x="64922" y="27432"/>
                  </a:lnTo>
                  <a:lnTo>
                    <a:pt x="65303" y="28194"/>
                  </a:lnTo>
                  <a:lnTo>
                    <a:pt x="1143977" y="28194"/>
                  </a:lnTo>
                  <a:lnTo>
                    <a:pt x="1144371" y="27432"/>
                  </a:lnTo>
                  <a:close/>
                </a:path>
                <a:path w="1157605" h="211454">
                  <a:moveTo>
                    <a:pt x="1145933" y="24384"/>
                  </a:moveTo>
                  <a:lnTo>
                    <a:pt x="63347" y="24384"/>
                  </a:lnTo>
                  <a:lnTo>
                    <a:pt x="63741" y="25146"/>
                  </a:lnTo>
                  <a:lnTo>
                    <a:pt x="1145540" y="25146"/>
                  </a:lnTo>
                  <a:lnTo>
                    <a:pt x="1145933" y="24384"/>
                  </a:lnTo>
                  <a:close/>
                </a:path>
                <a:path w="1157605" h="211454">
                  <a:moveTo>
                    <a:pt x="1147495" y="21336"/>
                  </a:moveTo>
                  <a:lnTo>
                    <a:pt x="61785" y="21336"/>
                  </a:lnTo>
                  <a:lnTo>
                    <a:pt x="62179" y="22098"/>
                  </a:lnTo>
                  <a:lnTo>
                    <a:pt x="1147114" y="22098"/>
                  </a:lnTo>
                  <a:lnTo>
                    <a:pt x="1147495" y="21336"/>
                  </a:lnTo>
                  <a:close/>
                </a:path>
                <a:path w="1157605" h="211454">
                  <a:moveTo>
                    <a:pt x="1149070" y="18288"/>
                  </a:moveTo>
                  <a:lnTo>
                    <a:pt x="60210" y="18288"/>
                  </a:lnTo>
                  <a:lnTo>
                    <a:pt x="60604" y="19050"/>
                  </a:lnTo>
                  <a:lnTo>
                    <a:pt x="1148676" y="19050"/>
                  </a:lnTo>
                  <a:lnTo>
                    <a:pt x="1149070" y="18288"/>
                  </a:lnTo>
                  <a:close/>
                </a:path>
                <a:path w="1157605" h="211454">
                  <a:moveTo>
                    <a:pt x="1150543" y="15240"/>
                  </a:moveTo>
                  <a:lnTo>
                    <a:pt x="58737" y="15240"/>
                  </a:lnTo>
                  <a:lnTo>
                    <a:pt x="59080" y="16002"/>
                  </a:lnTo>
                  <a:lnTo>
                    <a:pt x="1150200" y="16002"/>
                  </a:lnTo>
                  <a:lnTo>
                    <a:pt x="1150543" y="15240"/>
                  </a:lnTo>
                  <a:close/>
                </a:path>
                <a:path w="1157605" h="211454">
                  <a:moveTo>
                    <a:pt x="1151940" y="12192"/>
                  </a:moveTo>
                  <a:lnTo>
                    <a:pt x="57340" y="12192"/>
                  </a:lnTo>
                  <a:lnTo>
                    <a:pt x="57683" y="12954"/>
                  </a:lnTo>
                  <a:lnTo>
                    <a:pt x="1151597" y="12954"/>
                  </a:lnTo>
                  <a:lnTo>
                    <a:pt x="1151940" y="12192"/>
                  </a:lnTo>
                  <a:close/>
                </a:path>
                <a:path w="1157605" h="211454">
                  <a:moveTo>
                    <a:pt x="1153337" y="9144"/>
                  </a:moveTo>
                  <a:lnTo>
                    <a:pt x="55943" y="9144"/>
                  </a:lnTo>
                  <a:lnTo>
                    <a:pt x="56299" y="9906"/>
                  </a:lnTo>
                  <a:lnTo>
                    <a:pt x="1152982" y="9906"/>
                  </a:lnTo>
                  <a:lnTo>
                    <a:pt x="1153337" y="9144"/>
                  </a:lnTo>
                  <a:close/>
                </a:path>
                <a:path w="1157605" h="211454">
                  <a:moveTo>
                    <a:pt x="1154734" y="6096"/>
                  </a:moveTo>
                  <a:lnTo>
                    <a:pt x="54559" y="6096"/>
                  </a:lnTo>
                  <a:lnTo>
                    <a:pt x="54902" y="6858"/>
                  </a:lnTo>
                  <a:lnTo>
                    <a:pt x="1154379" y="6858"/>
                  </a:lnTo>
                  <a:lnTo>
                    <a:pt x="1154734" y="6096"/>
                  </a:lnTo>
                  <a:close/>
                </a:path>
                <a:path w="1157605" h="211454">
                  <a:moveTo>
                    <a:pt x="1156119" y="3048"/>
                  </a:moveTo>
                  <a:lnTo>
                    <a:pt x="53162" y="3048"/>
                  </a:lnTo>
                  <a:lnTo>
                    <a:pt x="53505" y="3810"/>
                  </a:lnTo>
                  <a:lnTo>
                    <a:pt x="1155776" y="3810"/>
                  </a:lnTo>
                  <a:lnTo>
                    <a:pt x="1156119" y="3048"/>
                  </a:lnTo>
                  <a:close/>
                </a:path>
                <a:path w="1157605" h="211454">
                  <a:moveTo>
                    <a:pt x="1157516" y="0"/>
                  </a:moveTo>
                  <a:lnTo>
                    <a:pt x="51765" y="0"/>
                  </a:lnTo>
                  <a:lnTo>
                    <a:pt x="52120" y="762"/>
                  </a:lnTo>
                  <a:lnTo>
                    <a:pt x="1157173" y="762"/>
                  </a:lnTo>
                  <a:lnTo>
                    <a:pt x="115751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43000" y="3867149"/>
              <a:ext cx="1210945" cy="150495"/>
            </a:xfrm>
            <a:custGeom>
              <a:avLst/>
              <a:gdLst/>
              <a:ahLst/>
              <a:cxnLst/>
              <a:rect l="l" t="t" r="r" b="b"/>
              <a:pathLst>
                <a:path w="1210945" h="150495">
                  <a:moveTo>
                    <a:pt x="495833" y="140970"/>
                  </a:moveTo>
                  <a:lnTo>
                    <a:pt x="491591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495833" y="140970"/>
                  </a:lnTo>
                  <a:close/>
                </a:path>
                <a:path w="1210945" h="150495">
                  <a:moveTo>
                    <a:pt x="512826" y="144018"/>
                  </a:moveTo>
                  <a:lnTo>
                    <a:pt x="508571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512826" y="144018"/>
                  </a:lnTo>
                  <a:close/>
                </a:path>
                <a:path w="1210945" h="150495">
                  <a:moveTo>
                    <a:pt x="537210" y="147066"/>
                  </a:moveTo>
                  <a:lnTo>
                    <a:pt x="531114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537210" y="147066"/>
                  </a:lnTo>
                  <a:close/>
                </a:path>
                <a:path w="1210945" h="150495">
                  <a:moveTo>
                    <a:pt x="573786" y="150114"/>
                  </a:moveTo>
                  <a:lnTo>
                    <a:pt x="563626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573786" y="150114"/>
                  </a:lnTo>
                  <a:close/>
                </a:path>
                <a:path w="1210945" h="150495">
                  <a:moveTo>
                    <a:pt x="678942" y="146304"/>
                  </a:moveTo>
                  <a:lnTo>
                    <a:pt x="531114" y="146304"/>
                  </a:lnTo>
                  <a:lnTo>
                    <a:pt x="672846" y="147066"/>
                  </a:lnTo>
                  <a:lnTo>
                    <a:pt x="678942" y="146304"/>
                  </a:lnTo>
                  <a:close/>
                </a:path>
                <a:path w="1210945" h="150495">
                  <a:moveTo>
                    <a:pt x="718451" y="140208"/>
                  </a:moveTo>
                  <a:lnTo>
                    <a:pt x="491591" y="140208"/>
                  </a:lnTo>
                  <a:lnTo>
                    <a:pt x="714209" y="140970"/>
                  </a:lnTo>
                  <a:lnTo>
                    <a:pt x="718451" y="140208"/>
                  </a:lnTo>
                  <a:close/>
                </a:path>
                <a:path w="1210945" h="150495">
                  <a:moveTo>
                    <a:pt x="733374" y="137160"/>
                  </a:moveTo>
                  <a:lnTo>
                    <a:pt x="476504" y="137160"/>
                  </a:lnTo>
                  <a:lnTo>
                    <a:pt x="479806" y="137922"/>
                  </a:lnTo>
                  <a:lnTo>
                    <a:pt x="730161" y="137922"/>
                  </a:lnTo>
                  <a:lnTo>
                    <a:pt x="733374" y="137160"/>
                  </a:lnTo>
                  <a:close/>
                </a:path>
                <a:path w="1210945" h="150495">
                  <a:moveTo>
                    <a:pt x="746252" y="134112"/>
                  </a:moveTo>
                  <a:lnTo>
                    <a:pt x="463296" y="134112"/>
                  </a:lnTo>
                  <a:lnTo>
                    <a:pt x="466598" y="134874"/>
                  </a:lnTo>
                  <a:lnTo>
                    <a:pt x="743026" y="134874"/>
                  </a:lnTo>
                  <a:lnTo>
                    <a:pt x="746252" y="134112"/>
                  </a:lnTo>
                  <a:close/>
                </a:path>
                <a:path w="1210945" h="150495">
                  <a:moveTo>
                    <a:pt x="769061" y="128016"/>
                  </a:moveTo>
                  <a:lnTo>
                    <a:pt x="440563" y="128016"/>
                  </a:lnTo>
                  <a:lnTo>
                    <a:pt x="443128" y="128778"/>
                  </a:lnTo>
                  <a:lnTo>
                    <a:pt x="766432" y="128778"/>
                  </a:lnTo>
                  <a:lnTo>
                    <a:pt x="769061" y="128016"/>
                  </a:lnTo>
                  <a:close/>
                </a:path>
                <a:path w="1210945" h="150495">
                  <a:moveTo>
                    <a:pt x="779589" y="124968"/>
                  </a:moveTo>
                  <a:lnTo>
                    <a:pt x="430314" y="124968"/>
                  </a:lnTo>
                  <a:lnTo>
                    <a:pt x="432879" y="125730"/>
                  </a:lnTo>
                  <a:lnTo>
                    <a:pt x="776960" y="125730"/>
                  </a:lnTo>
                  <a:lnTo>
                    <a:pt x="779589" y="124968"/>
                  </a:lnTo>
                  <a:close/>
                </a:path>
                <a:path w="1210945" h="150495">
                  <a:moveTo>
                    <a:pt x="789559" y="121920"/>
                  </a:moveTo>
                  <a:lnTo>
                    <a:pt x="420497" y="121920"/>
                  </a:lnTo>
                  <a:lnTo>
                    <a:pt x="422846" y="122682"/>
                  </a:lnTo>
                  <a:lnTo>
                    <a:pt x="787209" y="122682"/>
                  </a:lnTo>
                  <a:lnTo>
                    <a:pt x="789559" y="121920"/>
                  </a:lnTo>
                  <a:close/>
                </a:path>
                <a:path w="1210945" h="150495">
                  <a:moveTo>
                    <a:pt x="798957" y="118872"/>
                  </a:moveTo>
                  <a:lnTo>
                    <a:pt x="411099" y="118872"/>
                  </a:lnTo>
                  <a:lnTo>
                    <a:pt x="413448" y="119634"/>
                  </a:lnTo>
                  <a:lnTo>
                    <a:pt x="796607" y="119634"/>
                  </a:lnTo>
                  <a:lnTo>
                    <a:pt x="798957" y="118872"/>
                  </a:lnTo>
                  <a:close/>
                </a:path>
                <a:path w="1210945" h="150495">
                  <a:moveTo>
                    <a:pt x="808355" y="115824"/>
                  </a:moveTo>
                  <a:lnTo>
                    <a:pt x="401701" y="115824"/>
                  </a:lnTo>
                  <a:lnTo>
                    <a:pt x="404050" y="116586"/>
                  </a:lnTo>
                  <a:lnTo>
                    <a:pt x="806005" y="116586"/>
                  </a:lnTo>
                  <a:lnTo>
                    <a:pt x="808355" y="115824"/>
                  </a:lnTo>
                  <a:close/>
                </a:path>
                <a:path w="1210945" h="150495">
                  <a:moveTo>
                    <a:pt x="816711" y="112776"/>
                  </a:moveTo>
                  <a:lnTo>
                    <a:pt x="393331" y="112776"/>
                  </a:lnTo>
                  <a:lnTo>
                    <a:pt x="395173" y="113538"/>
                  </a:lnTo>
                  <a:lnTo>
                    <a:pt x="814882" y="113538"/>
                  </a:lnTo>
                  <a:lnTo>
                    <a:pt x="816711" y="112776"/>
                  </a:lnTo>
                  <a:close/>
                </a:path>
                <a:path w="1210945" h="150495">
                  <a:moveTo>
                    <a:pt x="824026" y="109728"/>
                  </a:moveTo>
                  <a:lnTo>
                    <a:pt x="386016" y="109728"/>
                  </a:lnTo>
                  <a:lnTo>
                    <a:pt x="387845" y="110490"/>
                  </a:lnTo>
                  <a:lnTo>
                    <a:pt x="822198" y="110490"/>
                  </a:lnTo>
                  <a:lnTo>
                    <a:pt x="824026" y="109728"/>
                  </a:lnTo>
                  <a:close/>
                </a:path>
                <a:path w="1210945" h="150495">
                  <a:moveTo>
                    <a:pt x="831342" y="106680"/>
                  </a:moveTo>
                  <a:lnTo>
                    <a:pt x="378701" y="106680"/>
                  </a:lnTo>
                  <a:lnTo>
                    <a:pt x="380530" y="107442"/>
                  </a:lnTo>
                  <a:lnTo>
                    <a:pt x="829513" y="107442"/>
                  </a:lnTo>
                  <a:lnTo>
                    <a:pt x="831342" y="106680"/>
                  </a:lnTo>
                  <a:close/>
                </a:path>
                <a:path w="1210945" h="150495">
                  <a:moveTo>
                    <a:pt x="838657" y="103632"/>
                  </a:moveTo>
                  <a:lnTo>
                    <a:pt x="371398" y="103632"/>
                  </a:lnTo>
                  <a:lnTo>
                    <a:pt x="373227" y="104394"/>
                  </a:lnTo>
                  <a:lnTo>
                    <a:pt x="836828" y="104394"/>
                  </a:lnTo>
                  <a:lnTo>
                    <a:pt x="838657" y="103632"/>
                  </a:lnTo>
                  <a:close/>
                </a:path>
                <a:path w="1210945" h="150495">
                  <a:moveTo>
                    <a:pt x="845477" y="100584"/>
                  </a:moveTo>
                  <a:lnTo>
                    <a:pt x="364566" y="100584"/>
                  </a:lnTo>
                  <a:lnTo>
                    <a:pt x="366229" y="101346"/>
                  </a:lnTo>
                  <a:lnTo>
                    <a:pt x="843813" y="101346"/>
                  </a:lnTo>
                  <a:lnTo>
                    <a:pt x="845477" y="100584"/>
                  </a:lnTo>
                  <a:close/>
                </a:path>
                <a:path w="1210945" h="150495">
                  <a:moveTo>
                    <a:pt x="852144" y="97536"/>
                  </a:moveTo>
                  <a:lnTo>
                    <a:pt x="357898" y="97536"/>
                  </a:lnTo>
                  <a:lnTo>
                    <a:pt x="359562" y="98298"/>
                  </a:lnTo>
                  <a:lnTo>
                    <a:pt x="850480" y="98298"/>
                  </a:lnTo>
                  <a:lnTo>
                    <a:pt x="852144" y="97536"/>
                  </a:lnTo>
                  <a:close/>
                </a:path>
                <a:path w="1210945" h="150495">
                  <a:moveTo>
                    <a:pt x="858812" y="94488"/>
                  </a:moveTo>
                  <a:lnTo>
                    <a:pt x="351231" y="94488"/>
                  </a:lnTo>
                  <a:lnTo>
                    <a:pt x="352894" y="95250"/>
                  </a:lnTo>
                  <a:lnTo>
                    <a:pt x="857148" y="95250"/>
                  </a:lnTo>
                  <a:lnTo>
                    <a:pt x="858812" y="94488"/>
                  </a:lnTo>
                  <a:close/>
                </a:path>
                <a:path w="1210945" h="150495">
                  <a:moveTo>
                    <a:pt x="865479" y="91440"/>
                  </a:moveTo>
                  <a:lnTo>
                    <a:pt x="344563" y="91440"/>
                  </a:lnTo>
                  <a:lnTo>
                    <a:pt x="346227" y="92202"/>
                  </a:lnTo>
                  <a:lnTo>
                    <a:pt x="863815" y="92202"/>
                  </a:lnTo>
                  <a:lnTo>
                    <a:pt x="865479" y="91440"/>
                  </a:lnTo>
                  <a:close/>
                </a:path>
                <a:path w="1210945" h="150495">
                  <a:moveTo>
                    <a:pt x="871728" y="88392"/>
                  </a:moveTo>
                  <a:lnTo>
                    <a:pt x="338188" y="88392"/>
                  </a:lnTo>
                  <a:lnTo>
                    <a:pt x="339750" y="89154"/>
                  </a:lnTo>
                  <a:lnTo>
                    <a:pt x="870204" y="89154"/>
                  </a:lnTo>
                  <a:lnTo>
                    <a:pt x="871728" y="88392"/>
                  </a:lnTo>
                  <a:close/>
                </a:path>
                <a:path w="1210945" h="150495">
                  <a:moveTo>
                    <a:pt x="877811" y="85344"/>
                  </a:moveTo>
                  <a:lnTo>
                    <a:pt x="331914" y="85344"/>
                  </a:lnTo>
                  <a:lnTo>
                    <a:pt x="333476" y="86118"/>
                  </a:lnTo>
                  <a:lnTo>
                    <a:pt x="876287" y="86118"/>
                  </a:lnTo>
                  <a:lnTo>
                    <a:pt x="877811" y="85344"/>
                  </a:lnTo>
                  <a:close/>
                </a:path>
                <a:path w="1210945" h="150495">
                  <a:moveTo>
                    <a:pt x="883920" y="82296"/>
                  </a:moveTo>
                  <a:lnTo>
                    <a:pt x="325640" y="82296"/>
                  </a:lnTo>
                  <a:lnTo>
                    <a:pt x="327202" y="83058"/>
                  </a:lnTo>
                  <a:lnTo>
                    <a:pt x="882396" y="83058"/>
                  </a:lnTo>
                  <a:lnTo>
                    <a:pt x="883920" y="82296"/>
                  </a:lnTo>
                  <a:close/>
                </a:path>
                <a:path w="1210945" h="150495">
                  <a:moveTo>
                    <a:pt x="890016" y="79248"/>
                  </a:moveTo>
                  <a:lnTo>
                    <a:pt x="319366" y="79248"/>
                  </a:lnTo>
                  <a:lnTo>
                    <a:pt x="320929" y="80010"/>
                  </a:lnTo>
                  <a:lnTo>
                    <a:pt x="888492" y="80010"/>
                  </a:lnTo>
                  <a:lnTo>
                    <a:pt x="890016" y="79248"/>
                  </a:lnTo>
                  <a:close/>
                </a:path>
                <a:path w="1210945" h="150495">
                  <a:moveTo>
                    <a:pt x="895705" y="76200"/>
                  </a:moveTo>
                  <a:lnTo>
                    <a:pt x="313575" y="76200"/>
                  </a:lnTo>
                  <a:lnTo>
                    <a:pt x="314896" y="76962"/>
                  </a:lnTo>
                  <a:lnTo>
                    <a:pt x="894384" y="76962"/>
                  </a:lnTo>
                  <a:lnTo>
                    <a:pt x="895705" y="76200"/>
                  </a:lnTo>
                  <a:close/>
                </a:path>
                <a:path w="1210945" h="150495">
                  <a:moveTo>
                    <a:pt x="901001" y="73152"/>
                  </a:moveTo>
                  <a:lnTo>
                    <a:pt x="308279" y="73152"/>
                  </a:lnTo>
                  <a:lnTo>
                    <a:pt x="309600" y="73914"/>
                  </a:lnTo>
                  <a:lnTo>
                    <a:pt x="899680" y="73914"/>
                  </a:lnTo>
                  <a:lnTo>
                    <a:pt x="901001" y="73152"/>
                  </a:lnTo>
                  <a:close/>
                </a:path>
                <a:path w="1210945" h="150495">
                  <a:moveTo>
                    <a:pt x="906297" y="70104"/>
                  </a:moveTo>
                  <a:lnTo>
                    <a:pt x="302983" y="70104"/>
                  </a:lnTo>
                  <a:lnTo>
                    <a:pt x="304317" y="70866"/>
                  </a:lnTo>
                  <a:lnTo>
                    <a:pt x="904963" y="70866"/>
                  </a:lnTo>
                  <a:lnTo>
                    <a:pt x="906297" y="70104"/>
                  </a:lnTo>
                  <a:close/>
                </a:path>
                <a:path w="1210945" h="150495">
                  <a:moveTo>
                    <a:pt x="911580" y="67056"/>
                  </a:moveTo>
                  <a:lnTo>
                    <a:pt x="297700" y="67056"/>
                  </a:lnTo>
                  <a:lnTo>
                    <a:pt x="299021" y="67818"/>
                  </a:lnTo>
                  <a:lnTo>
                    <a:pt x="910259" y="67818"/>
                  </a:lnTo>
                  <a:lnTo>
                    <a:pt x="911580" y="67056"/>
                  </a:lnTo>
                  <a:close/>
                </a:path>
                <a:path w="1210945" h="150495">
                  <a:moveTo>
                    <a:pt x="916876" y="64008"/>
                  </a:moveTo>
                  <a:lnTo>
                    <a:pt x="292404" y="64008"/>
                  </a:lnTo>
                  <a:lnTo>
                    <a:pt x="293725" y="64770"/>
                  </a:lnTo>
                  <a:lnTo>
                    <a:pt x="915555" y="64770"/>
                  </a:lnTo>
                  <a:lnTo>
                    <a:pt x="916876" y="64008"/>
                  </a:lnTo>
                  <a:close/>
                </a:path>
                <a:path w="1210945" h="150495">
                  <a:moveTo>
                    <a:pt x="921689" y="60960"/>
                  </a:moveTo>
                  <a:lnTo>
                    <a:pt x="287591" y="60960"/>
                  </a:lnTo>
                  <a:lnTo>
                    <a:pt x="288759" y="61722"/>
                  </a:lnTo>
                  <a:lnTo>
                    <a:pt x="920521" y="61722"/>
                  </a:lnTo>
                  <a:lnTo>
                    <a:pt x="921689" y="60960"/>
                  </a:lnTo>
                  <a:close/>
                </a:path>
                <a:path w="1210945" h="150495">
                  <a:moveTo>
                    <a:pt x="926338" y="57912"/>
                  </a:moveTo>
                  <a:lnTo>
                    <a:pt x="282943" y="57912"/>
                  </a:lnTo>
                  <a:lnTo>
                    <a:pt x="284111" y="58674"/>
                  </a:lnTo>
                  <a:lnTo>
                    <a:pt x="925169" y="58674"/>
                  </a:lnTo>
                  <a:lnTo>
                    <a:pt x="926338" y="57912"/>
                  </a:lnTo>
                  <a:close/>
                </a:path>
                <a:path w="1210945" h="150495">
                  <a:moveTo>
                    <a:pt x="930973" y="54864"/>
                  </a:moveTo>
                  <a:lnTo>
                    <a:pt x="278307" y="54864"/>
                  </a:lnTo>
                  <a:lnTo>
                    <a:pt x="279463" y="55626"/>
                  </a:lnTo>
                  <a:lnTo>
                    <a:pt x="929817" y="55626"/>
                  </a:lnTo>
                  <a:lnTo>
                    <a:pt x="930973" y="54864"/>
                  </a:lnTo>
                  <a:close/>
                </a:path>
                <a:path w="1210945" h="150495">
                  <a:moveTo>
                    <a:pt x="935621" y="51816"/>
                  </a:moveTo>
                  <a:lnTo>
                    <a:pt x="273659" y="51816"/>
                  </a:lnTo>
                  <a:lnTo>
                    <a:pt x="274815" y="52578"/>
                  </a:lnTo>
                  <a:lnTo>
                    <a:pt x="934466" y="52578"/>
                  </a:lnTo>
                  <a:lnTo>
                    <a:pt x="935621" y="51816"/>
                  </a:lnTo>
                  <a:close/>
                </a:path>
                <a:path w="1210945" h="150495">
                  <a:moveTo>
                    <a:pt x="940269" y="48768"/>
                  </a:moveTo>
                  <a:lnTo>
                    <a:pt x="269011" y="48768"/>
                  </a:lnTo>
                  <a:lnTo>
                    <a:pt x="270179" y="49530"/>
                  </a:lnTo>
                  <a:lnTo>
                    <a:pt x="939101" y="49530"/>
                  </a:lnTo>
                  <a:lnTo>
                    <a:pt x="940269" y="48768"/>
                  </a:lnTo>
                  <a:close/>
                </a:path>
                <a:path w="1210945" h="150495">
                  <a:moveTo>
                    <a:pt x="944803" y="45720"/>
                  </a:moveTo>
                  <a:lnTo>
                    <a:pt x="264541" y="45720"/>
                  </a:lnTo>
                  <a:lnTo>
                    <a:pt x="265620" y="46482"/>
                  </a:lnTo>
                  <a:lnTo>
                    <a:pt x="943698" y="46482"/>
                  </a:lnTo>
                  <a:lnTo>
                    <a:pt x="944803" y="45720"/>
                  </a:lnTo>
                  <a:close/>
                </a:path>
                <a:path w="1210945" h="150495">
                  <a:moveTo>
                    <a:pt x="949236" y="42672"/>
                  </a:moveTo>
                  <a:lnTo>
                    <a:pt x="260248" y="42672"/>
                  </a:lnTo>
                  <a:lnTo>
                    <a:pt x="261327" y="43434"/>
                  </a:lnTo>
                  <a:lnTo>
                    <a:pt x="948131" y="43434"/>
                  </a:lnTo>
                  <a:lnTo>
                    <a:pt x="949236" y="42672"/>
                  </a:lnTo>
                  <a:close/>
                </a:path>
                <a:path w="1210945" h="150495">
                  <a:moveTo>
                    <a:pt x="953668" y="39624"/>
                  </a:moveTo>
                  <a:lnTo>
                    <a:pt x="255955" y="39624"/>
                  </a:lnTo>
                  <a:lnTo>
                    <a:pt x="257035" y="40386"/>
                  </a:lnTo>
                  <a:lnTo>
                    <a:pt x="952563" y="40386"/>
                  </a:lnTo>
                  <a:lnTo>
                    <a:pt x="953668" y="39624"/>
                  </a:lnTo>
                  <a:close/>
                </a:path>
                <a:path w="1210945" h="150495">
                  <a:moveTo>
                    <a:pt x="958100" y="36576"/>
                  </a:moveTo>
                  <a:lnTo>
                    <a:pt x="251663" y="36576"/>
                  </a:lnTo>
                  <a:lnTo>
                    <a:pt x="252730" y="37338"/>
                  </a:lnTo>
                  <a:lnTo>
                    <a:pt x="956995" y="37338"/>
                  </a:lnTo>
                  <a:lnTo>
                    <a:pt x="958100" y="36576"/>
                  </a:lnTo>
                  <a:close/>
                </a:path>
                <a:path w="1210945" h="150495">
                  <a:moveTo>
                    <a:pt x="962533" y="33528"/>
                  </a:moveTo>
                  <a:lnTo>
                    <a:pt x="247370" y="33528"/>
                  </a:lnTo>
                  <a:lnTo>
                    <a:pt x="248437" y="34290"/>
                  </a:lnTo>
                  <a:lnTo>
                    <a:pt x="961428" y="34290"/>
                  </a:lnTo>
                  <a:lnTo>
                    <a:pt x="962533" y="33528"/>
                  </a:lnTo>
                  <a:close/>
                </a:path>
                <a:path w="1210945" h="150495">
                  <a:moveTo>
                    <a:pt x="966978" y="30480"/>
                  </a:moveTo>
                  <a:lnTo>
                    <a:pt x="243078" y="30480"/>
                  </a:lnTo>
                  <a:lnTo>
                    <a:pt x="244144" y="31242"/>
                  </a:lnTo>
                  <a:lnTo>
                    <a:pt x="966978" y="30480"/>
                  </a:lnTo>
                  <a:close/>
                </a:path>
                <a:path w="1210945" h="150495">
                  <a:moveTo>
                    <a:pt x="970648" y="27432"/>
                  </a:moveTo>
                  <a:lnTo>
                    <a:pt x="239268" y="27432"/>
                  </a:lnTo>
                  <a:lnTo>
                    <a:pt x="240220" y="28194"/>
                  </a:lnTo>
                  <a:lnTo>
                    <a:pt x="969733" y="28194"/>
                  </a:lnTo>
                  <a:lnTo>
                    <a:pt x="970648" y="27432"/>
                  </a:lnTo>
                  <a:close/>
                </a:path>
                <a:path w="1210945" h="150495">
                  <a:moveTo>
                    <a:pt x="974344" y="24384"/>
                  </a:moveTo>
                  <a:lnTo>
                    <a:pt x="235458" y="24384"/>
                  </a:lnTo>
                  <a:lnTo>
                    <a:pt x="236410" y="25146"/>
                  </a:lnTo>
                  <a:lnTo>
                    <a:pt x="973416" y="25146"/>
                  </a:lnTo>
                  <a:lnTo>
                    <a:pt x="974344" y="24384"/>
                  </a:lnTo>
                  <a:close/>
                </a:path>
                <a:path w="1210945" h="150495">
                  <a:moveTo>
                    <a:pt x="978027" y="21336"/>
                  </a:moveTo>
                  <a:lnTo>
                    <a:pt x="231648" y="21336"/>
                  </a:lnTo>
                  <a:lnTo>
                    <a:pt x="232600" y="22098"/>
                  </a:lnTo>
                  <a:lnTo>
                    <a:pt x="977099" y="22098"/>
                  </a:lnTo>
                  <a:lnTo>
                    <a:pt x="978027" y="21336"/>
                  </a:lnTo>
                  <a:close/>
                </a:path>
                <a:path w="1210945" h="150495">
                  <a:moveTo>
                    <a:pt x="981710" y="18288"/>
                  </a:moveTo>
                  <a:lnTo>
                    <a:pt x="227838" y="18288"/>
                  </a:lnTo>
                  <a:lnTo>
                    <a:pt x="228790" y="19050"/>
                  </a:lnTo>
                  <a:lnTo>
                    <a:pt x="980782" y="19050"/>
                  </a:lnTo>
                  <a:lnTo>
                    <a:pt x="981710" y="18288"/>
                  </a:lnTo>
                  <a:close/>
                </a:path>
                <a:path w="1210945" h="150495">
                  <a:moveTo>
                    <a:pt x="985393" y="15240"/>
                  </a:moveTo>
                  <a:lnTo>
                    <a:pt x="224028" y="15240"/>
                  </a:lnTo>
                  <a:lnTo>
                    <a:pt x="224980" y="16002"/>
                  </a:lnTo>
                  <a:lnTo>
                    <a:pt x="984465" y="16002"/>
                  </a:lnTo>
                  <a:lnTo>
                    <a:pt x="985393" y="15240"/>
                  </a:lnTo>
                  <a:close/>
                </a:path>
                <a:path w="1210945" h="150495">
                  <a:moveTo>
                    <a:pt x="989076" y="12192"/>
                  </a:moveTo>
                  <a:lnTo>
                    <a:pt x="220218" y="12192"/>
                  </a:lnTo>
                  <a:lnTo>
                    <a:pt x="221170" y="12954"/>
                  </a:lnTo>
                  <a:lnTo>
                    <a:pt x="989076" y="12192"/>
                  </a:lnTo>
                  <a:close/>
                </a:path>
                <a:path w="1210945" h="150495">
                  <a:moveTo>
                    <a:pt x="992606" y="9144"/>
                  </a:moveTo>
                  <a:lnTo>
                    <a:pt x="216674" y="9144"/>
                  </a:lnTo>
                  <a:lnTo>
                    <a:pt x="217563" y="9918"/>
                  </a:lnTo>
                  <a:lnTo>
                    <a:pt x="991717" y="9918"/>
                  </a:lnTo>
                  <a:lnTo>
                    <a:pt x="992606" y="9144"/>
                  </a:lnTo>
                  <a:close/>
                </a:path>
                <a:path w="1210945" h="150495">
                  <a:moveTo>
                    <a:pt x="996137" y="6096"/>
                  </a:moveTo>
                  <a:lnTo>
                    <a:pt x="213144" y="6096"/>
                  </a:lnTo>
                  <a:lnTo>
                    <a:pt x="214020" y="6858"/>
                  </a:lnTo>
                  <a:lnTo>
                    <a:pt x="995260" y="6858"/>
                  </a:lnTo>
                  <a:lnTo>
                    <a:pt x="996137" y="6096"/>
                  </a:lnTo>
                  <a:close/>
                </a:path>
                <a:path w="1210945" h="150495">
                  <a:moveTo>
                    <a:pt x="999680" y="3048"/>
                  </a:moveTo>
                  <a:lnTo>
                    <a:pt x="209600" y="3048"/>
                  </a:lnTo>
                  <a:lnTo>
                    <a:pt x="210489" y="3810"/>
                  </a:lnTo>
                  <a:lnTo>
                    <a:pt x="998791" y="3810"/>
                  </a:lnTo>
                  <a:lnTo>
                    <a:pt x="999680" y="3048"/>
                  </a:lnTo>
                  <a:close/>
                </a:path>
                <a:path w="1210945" h="150495">
                  <a:moveTo>
                    <a:pt x="1003211" y="0"/>
                  </a:moveTo>
                  <a:lnTo>
                    <a:pt x="206070" y="0"/>
                  </a:lnTo>
                  <a:lnTo>
                    <a:pt x="206959" y="762"/>
                  </a:lnTo>
                  <a:lnTo>
                    <a:pt x="1002334" y="762"/>
                  </a:lnTo>
                  <a:lnTo>
                    <a:pt x="1003211" y="0"/>
                  </a:lnTo>
                  <a:close/>
                </a:path>
                <a:path w="1210945" h="150495">
                  <a:moveTo>
                    <a:pt x="1210818" y="30480"/>
                  </a:moveTo>
                  <a:lnTo>
                    <a:pt x="966978" y="30480"/>
                  </a:lnTo>
                  <a:lnTo>
                    <a:pt x="965860" y="31242"/>
                  </a:lnTo>
                  <a:lnTo>
                    <a:pt x="1210818" y="31242"/>
                  </a:lnTo>
                  <a:lnTo>
                    <a:pt x="1210818" y="30480"/>
                  </a:lnTo>
                  <a:close/>
                </a:path>
                <a:path w="1210945" h="150495">
                  <a:moveTo>
                    <a:pt x="1210818" y="12192"/>
                  </a:moveTo>
                  <a:lnTo>
                    <a:pt x="989076" y="12192"/>
                  </a:lnTo>
                  <a:lnTo>
                    <a:pt x="988148" y="12954"/>
                  </a:lnTo>
                  <a:lnTo>
                    <a:pt x="1210818" y="12954"/>
                  </a:lnTo>
                  <a:lnTo>
                    <a:pt x="1210818" y="1219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2619" y="2803398"/>
              <a:ext cx="1209675" cy="1214755"/>
            </a:xfrm>
            <a:custGeom>
              <a:avLst/>
              <a:gdLst/>
              <a:ahLst/>
              <a:cxnLst/>
              <a:rect l="l" t="t" r="r" b="b"/>
              <a:pathLst>
                <a:path w="1209675" h="1214754">
                  <a:moveTo>
                    <a:pt x="1209294" y="607313"/>
                  </a:moveTo>
                  <a:lnTo>
                    <a:pt x="1207473" y="559874"/>
                  </a:lnTo>
                  <a:lnTo>
                    <a:pt x="1202102" y="513429"/>
                  </a:lnTo>
                  <a:lnTo>
                    <a:pt x="1193315" y="468115"/>
                  </a:lnTo>
                  <a:lnTo>
                    <a:pt x="1181247" y="424066"/>
                  </a:lnTo>
                  <a:lnTo>
                    <a:pt x="1166033" y="381418"/>
                  </a:lnTo>
                  <a:lnTo>
                    <a:pt x="1147807" y="340306"/>
                  </a:lnTo>
                  <a:lnTo>
                    <a:pt x="1126704" y="300865"/>
                  </a:lnTo>
                  <a:lnTo>
                    <a:pt x="1102859" y="263232"/>
                  </a:lnTo>
                  <a:lnTo>
                    <a:pt x="1076406" y="227540"/>
                  </a:lnTo>
                  <a:lnTo>
                    <a:pt x="1047481" y="193926"/>
                  </a:lnTo>
                  <a:lnTo>
                    <a:pt x="1016218" y="162525"/>
                  </a:lnTo>
                  <a:lnTo>
                    <a:pt x="982752" y="133473"/>
                  </a:lnTo>
                  <a:lnTo>
                    <a:pt x="947217" y="106903"/>
                  </a:lnTo>
                  <a:lnTo>
                    <a:pt x="909748" y="82953"/>
                  </a:lnTo>
                  <a:lnTo>
                    <a:pt x="870481" y="61757"/>
                  </a:lnTo>
                  <a:lnTo>
                    <a:pt x="829550" y="43451"/>
                  </a:lnTo>
                  <a:lnTo>
                    <a:pt x="787089" y="28169"/>
                  </a:lnTo>
                  <a:lnTo>
                    <a:pt x="743233" y="16048"/>
                  </a:lnTo>
                  <a:lnTo>
                    <a:pt x="698118" y="7222"/>
                  </a:lnTo>
                  <a:lnTo>
                    <a:pt x="651877" y="1828"/>
                  </a:lnTo>
                  <a:lnTo>
                    <a:pt x="604647" y="0"/>
                  </a:lnTo>
                  <a:lnTo>
                    <a:pt x="557416" y="1828"/>
                  </a:lnTo>
                  <a:lnTo>
                    <a:pt x="511175" y="7222"/>
                  </a:lnTo>
                  <a:lnTo>
                    <a:pt x="466060" y="16048"/>
                  </a:lnTo>
                  <a:lnTo>
                    <a:pt x="422204" y="28169"/>
                  </a:lnTo>
                  <a:lnTo>
                    <a:pt x="379743" y="43451"/>
                  </a:lnTo>
                  <a:lnTo>
                    <a:pt x="338812" y="61757"/>
                  </a:lnTo>
                  <a:lnTo>
                    <a:pt x="299545" y="82953"/>
                  </a:lnTo>
                  <a:lnTo>
                    <a:pt x="262076" y="106903"/>
                  </a:lnTo>
                  <a:lnTo>
                    <a:pt x="226541" y="133473"/>
                  </a:lnTo>
                  <a:lnTo>
                    <a:pt x="193075" y="162525"/>
                  </a:lnTo>
                  <a:lnTo>
                    <a:pt x="161812" y="193926"/>
                  </a:lnTo>
                  <a:lnTo>
                    <a:pt x="132887" y="227540"/>
                  </a:lnTo>
                  <a:lnTo>
                    <a:pt x="106434" y="263232"/>
                  </a:lnTo>
                  <a:lnTo>
                    <a:pt x="82589" y="300865"/>
                  </a:lnTo>
                  <a:lnTo>
                    <a:pt x="61486" y="340306"/>
                  </a:lnTo>
                  <a:lnTo>
                    <a:pt x="43260" y="381418"/>
                  </a:lnTo>
                  <a:lnTo>
                    <a:pt x="28046" y="424066"/>
                  </a:lnTo>
                  <a:lnTo>
                    <a:pt x="15978" y="468115"/>
                  </a:lnTo>
                  <a:lnTo>
                    <a:pt x="7191" y="513429"/>
                  </a:lnTo>
                  <a:lnTo>
                    <a:pt x="1820" y="559874"/>
                  </a:lnTo>
                  <a:lnTo>
                    <a:pt x="0" y="607313"/>
                  </a:lnTo>
                  <a:lnTo>
                    <a:pt x="1820" y="654753"/>
                  </a:lnTo>
                  <a:lnTo>
                    <a:pt x="7191" y="701198"/>
                  </a:lnTo>
                  <a:lnTo>
                    <a:pt x="15978" y="746512"/>
                  </a:lnTo>
                  <a:lnTo>
                    <a:pt x="28046" y="790561"/>
                  </a:lnTo>
                  <a:lnTo>
                    <a:pt x="43260" y="833209"/>
                  </a:lnTo>
                  <a:lnTo>
                    <a:pt x="61486" y="874321"/>
                  </a:lnTo>
                  <a:lnTo>
                    <a:pt x="82589" y="913762"/>
                  </a:lnTo>
                  <a:lnTo>
                    <a:pt x="106434" y="951395"/>
                  </a:lnTo>
                  <a:lnTo>
                    <a:pt x="132887" y="987087"/>
                  </a:lnTo>
                  <a:lnTo>
                    <a:pt x="161812" y="1020701"/>
                  </a:lnTo>
                  <a:lnTo>
                    <a:pt x="193075" y="1052102"/>
                  </a:lnTo>
                  <a:lnTo>
                    <a:pt x="226541" y="1081154"/>
                  </a:lnTo>
                  <a:lnTo>
                    <a:pt x="262076" y="1107724"/>
                  </a:lnTo>
                  <a:lnTo>
                    <a:pt x="299545" y="1131674"/>
                  </a:lnTo>
                  <a:lnTo>
                    <a:pt x="338812" y="1152870"/>
                  </a:lnTo>
                  <a:lnTo>
                    <a:pt x="379743" y="1171176"/>
                  </a:lnTo>
                  <a:lnTo>
                    <a:pt x="422204" y="1186458"/>
                  </a:lnTo>
                  <a:lnTo>
                    <a:pt x="466060" y="1198579"/>
                  </a:lnTo>
                  <a:lnTo>
                    <a:pt x="511175" y="1207405"/>
                  </a:lnTo>
                  <a:lnTo>
                    <a:pt x="557416" y="1212799"/>
                  </a:lnTo>
                  <a:lnTo>
                    <a:pt x="604647" y="1214627"/>
                  </a:lnTo>
                  <a:lnTo>
                    <a:pt x="651877" y="1212799"/>
                  </a:lnTo>
                  <a:lnTo>
                    <a:pt x="698118" y="1207405"/>
                  </a:lnTo>
                  <a:lnTo>
                    <a:pt x="743233" y="1198579"/>
                  </a:lnTo>
                  <a:lnTo>
                    <a:pt x="787089" y="1186458"/>
                  </a:lnTo>
                  <a:lnTo>
                    <a:pt x="829550" y="1171176"/>
                  </a:lnTo>
                  <a:lnTo>
                    <a:pt x="870481" y="1152870"/>
                  </a:lnTo>
                  <a:lnTo>
                    <a:pt x="909748" y="1131674"/>
                  </a:lnTo>
                  <a:lnTo>
                    <a:pt x="947217" y="1107724"/>
                  </a:lnTo>
                  <a:lnTo>
                    <a:pt x="982752" y="1081154"/>
                  </a:lnTo>
                  <a:lnTo>
                    <a:pt x="1016218" y="1052102"/>
                  </a:lnTo>
                  <a:lnTo>
                    <a:pt x="1047481" y="1020701"/>
                  </a:lnTo>
                  <a:lnTo>
                    <a:pt x="1076406" y="987087"/>
                  </a:lnTo>
                  <a:lnTo>
                    <a:pt x="1102859" y="951395"/>
                  </a:lnTo>
                  <a:lnTo>
                    <a:pt x="1126704" y="913762"/>
                  </a:lnTo>
                  <a:lnTo>
                    <a:pt x="1147807" y="874321"/>
                  </a:lnTo>
                  <a:lnTo>
                    <a:pt x="1166033" y="833209"/>
                  </a:lnTo>
                  <a:lnTo>
                    <a:pt x="1181247" y="790561"/>
                  </a:lnTo>
                  <a:lnTo>
                    <a:pt x="1193315" y="746512"/>
                  </a:lnTo>
                  <a:lnTo>
                    <a:pt x="1202102" y="701198"/>
                  </a:lnTo>
                  <a:lnTo>
                    <a:pt x="1207473" y="654753"/>
                  </a:lnTo>
                  <a:lnTo>
                    <a:pt x="1209294" y="60731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11300" y="3438397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Cell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76400" y="2773679"/>
            <a:ext cx="114300" cy="536575"/>
            <a:chOff x="1676400" y="2773679"/>
            <a:chExt cx="114300" cy="536575"/>
          </a:xfrm>
        </p:grpSpPr>
        <p:sp>
          <p:nvSpPr>
            <p:cNvPr id="52" name="object 52"/>
            <p:cNvSpPr/>
            <p:nvPr/>
          </p:nvSpPr>
          <p:spPr>
            <a:xfrm>
              <a:off x="1733550" y="2870453"/>
              <a:ext cx="3175" cy="436880"/>
            </a:xfrm>
            <a:custGeom>
              <a:avLst/>
              <a:gdLst/>
              <a:ahLst/>
              <a:cxnLst/>
              <a:rect l="l" t="t" r="r" b="b"/>
              <a:pathLst>
                <a:path w="3175" h="436879">
                  <a:moveTo>
                    <a:pt x="0" y="0"/>
                  </a:moveTo>
                  <a:lnTo>
                    <a:pt x="3048" y="43662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2773679"/>
              <a:ext cx="114300" cy="100330"/>
            </a:xfrm>
            <a:custGeom>
              <a:avLst/>
              <a:gdLst/>
              <a:ahLst/>
              <a:cxnLst/>
              <a:rect l="l" t="t" r="r" b="b"/>
              <a:pathLst>
                <a:path w="114300" h="100330">
                  <a:moveTo>
                    <a:pt x="114300" y="99822"/>
                  </a:moveTo>
                  <a:lnTo>
                    <a:pt x="55625" y="0"/>
                  </a:lnTo>
                  <a:lnTo>
                    <a:pt x="0" y="99822"/>
                  </a:lnTo>
                  <a:lnTo>
                    <a:pt x="114300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20672" y="296367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06500" y="4275835"/>
            <a:ext cx="13061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(a) Ideal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98796" y="4275835"/>
            <a:ext cx="1489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Actual</a:t>
            </a:r>
            <a:r>
              <a:rPr sz="20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026025" y="2952623"/>
            <a:ext cx="942975" cy="768350"/>
            <a:chOff x="5026025" y="2952623"/>
            <a:chExt cx="942975" cy="768350"/>
          </a:xfrm>
        </p:grpSpPr>
        <p:sp>
          <p:nvSpPr>
            <p:cNvPr id="58" name="object 58"/>
            <p:cNvSpPr/>
            <p:nvPr/>
          </p:nvSpPr>
          <p:spPr>
            <a:xfrm>
              <a:off x="5131727" y="2955797"/>
              <a:ext cx="732155" cy="214629"/>
            </a:xfrm>
            <a:custGeom>
              <a:avLst/>
              <a:gdLst/>
              <a:ahLst/>
              <a:cxnLst/>
              <a:rect l="l" t="t" r="r" b="b"/>
              <a:pathLst>
                <a:path w="732154" h="214630">
                  <a:moveTo>
                    <a:pt x="600494" y="762"/>
                  </a:moveTo>
                  <a:lnTo>
                    <a:pt x="600024" y="0"/>
                  </a:lnTo>
                  <a:lnTo>
                    <a:pt x="132156" y="0"/>
                  </a:lnTo>
                  <a:lnTo>
                    <a:pt x="131686" y="762"/>
                  </a:lnTo>
                  <a:lnTo>
                    <a:pt x="600494" y="762"/>
                  </a:lnTo>
                  <a:close/>
                </a:path>
                <a:path w="732154" h="214630">
                  <a:moveTo>
                    <a:pt x="602373" y="3810"/>
                  </a:moveTo>
                  <a:lnTo>
                    <a:pt x="601903" y="3048"/>
                  </a:lnTo>
                  <a:lnTo>
                    <a:pt x="130276" y="3048"/>
                  </a:lnTo>
                  <a:lnTo>
                    <a:pt x="129806" y="3810"/>
                  </a:lnTo>
                  <a:lnTo>
                    <a:pt x="602373" y="3810"/>
                  </a:lnTo>
                  <a:close/>
                </a:path>
                <a:path w="732154" h="214630">
                  <a:moveTo>
                    <a:pt x="604253" y="6858"/>
                  </a:moveTo>
                  <a:lnTo>
                    <a:pt x="603783" y="6096"/>
                  </a:lnTo>
                  <a:lnTo>
                    <a:pt x="128397" y="6096"/>
                  </a:lnTo>
                  <a:lnTo>
                    <a:pt x="127927" y="6858"/>
                  </a:lnTo>
                  <a:lnTo>
                    <a:pt x="604253" y="6858"/>
                  </a:lnTo>
                  <a:close/>
                </a:path>
                <a:path w="732154" h="214630">
                  <a:moveTo>
                    <a:pt x="606120" y="9906"/>
                  </a:moveTo>
                  <a:lnTo>
                    <a:pt x="605650" y="9144"/>
                  </a:lnTo>
                  <a:lnTo>
                    <a:pt x="126517" y="9144"/>
                  </a:lnTo>
                  <a:lnTo>
                    <a:pt x="126047" y="9906"/>
                  </a:lnTo>
                  <a:lnTo>
                    <a:pt x="606120" y="9906"/>
                  </a:lnTo>
                  <a:close/>
                </a:path>
                <a:path w="732154" h="214630">
                  <a:moveTo>
                    <a:pt x="607999" y="12954"/>
                  </a:moveTo>
                  <a:lnTo>
                    <a:pt x="607529" y="12192"/>
                  </a:lnTo>
                  <a:lnTo>
                    <a:pt x="124637" y="12192"/>
                  </a:lnTo>
                  <a:lnTo>
                    <a:pt x="124167" y="12954"/>
                  </a:lnTo>
                  <a:lnTo>
                    <a:pt x="607999" y="12954"/>
                  </a:lnTo>
                  <a:close/>
                </a:path>
                <a:path w="732154" h="214630">
                  <a:moveTo>
                    <a:pt x="609879" y="16002"/>
                  </a:moveTo>
                  <a:lnTo>
                    <a:pt x="609409" y="15240"/>
                  </a:lnTo>
                  <a:lnTo>
                    <a:pt x="122758" y="15240"/>
                  </a:lnTo>
                  <a:lnTo>
                    <a:pt x="122288" y="16002"/>
                  </a:lnTo>
                  <a:lnTo>
                    <a:pt x="609879" y="16002"/>
                  </a:lnTo>
                  <a:close/>
                </a:path>
                <a:path w="732154" h="214630">
                  <a:moveTo>
                    <a:pt x="611746" y="19050"/>
                  </a:moveTo>
                  <a:lnTo>
                    <a:pt x="611276" y="18288"/>
                  </a:lnTo>
                  <a:lnTo>
                    <a:pt x="120878" y="18288"/>
                  </a:lnTo>
                  <a:lnTo>
                    <a:pt x="120408" y="19050"/>
                  </a:lnTo>
                  <a:lnTo>
                    <a:pt x="611746" y="19050"/>
                  </a:lnTo>
                  <a:close/>
                </a:path>
                <a:path w="732154" h="214630">
                  <a:moveTo>
                    <a:pt x="613625" y="22098"/>
                  </a:moveTo>
                  <a:lnTo>
                    <a:pt x="613156" y="21336"/>
                  </a:lnTo>
                  <a:lnTo>
                    <a:pt x="118999" y="21336"/>
                  </a:lnTo>
                  <a:lnTo>
                    <a:pt x="118529" y="22098"/>
                  </a:lnTo>
                  <a:lnTo>
                    <a:pt x="613625" y="22098"/>
                  </a:lnTo>
                  <a:close/>
                </a:path>
                <a:path w="732154" h="214630">
                  <a:moveTo>
                    <a:pt x="615505" y="25146"/>
                  </a:moveTo>
                  <a:lnTo>
                    <a:pt x="615035" y="24384"/>
                  </a:lnTo>
                  <a:lnTo>
                    <a:pt x="117106" y="24384"/>
                  </a:lnTo>
                  <a:lnTo>
                    <a:pt x="116636" y="25146"/>
                  </a:lnTo>
                  <a:lnTo>
                    <a:pt x="615505" y="25146"/>
                  </a:lnTo>
                  <a:close/>
                </a:path>
                <a:path w="732154" h="214630">
                  <a:moveTo>
                    <a:pt x="617372" y="28194"/>
                  </a:moveTo>
                  <a:lnTo>
                    <a:pt x="616902" y="27432"/>
                  </a:lnTo>
                  <a:lnTo>
                    <a:pt x="115227" y="27432"/>
                  </a:lnTo>
                  <a:lnTo>
                    <a:pt x="114757" y="28194"/>
                  </a:lnTo>
                  <a:lnTo>
                    <a:pt x="617372" y="28194"/>
                  </a:lnTo>
                  <a:close/>
                </a:path>
                <a:path w="732154" h="214630">
                  <a:moveTo>
                    <a:pt x="619252" y="31242"/>
                  </a:moveTo>
                  <a:lnTo>
                    <a:pt x="618782" y="30480"/>
                  </a:lnTo>
                  <a:lnTo>
                    <a:pt x="113347" y="30480"/>
                  </a:lnTo>
                  <a:lnTo>
                    <a:pt x="112877" y="31242"/>
                  </a:lnTo>
                  <a:lnTo>
                    <a:pt x="619252" y="31242"/>
                  </a:lnTo>
                  <a:close/>
                </a:path>
                <a:path w="732154" h="214630">
                  <a:moveTo>
                    <a:pt x="621131" y="34290"/>
                  </a:moveTo>
                  <a:lnTo>
                    <a:pt x="620661" y="33528"/>
                  </a:lnTo>
                  <a:lnTo>
                    <a:pt x="111467" y="33528"/>
                  </a:lnTo>
                  <a:lnTo>
                    <a:pt x="110998" y="34290"/>
                  </a:lnTo>
                  <a:lnTo>
                    <a:pt x="621131" y="34290"/>
                  </a:lnTo>
                  <a:close/>
                </a:path>
                <a:path w="732154" h="214630">
                  <a:moveTo>
                    <a:pt x="622998" y="37338"/>
                  </a:moveTo>
                  <a:lnTo>
                    <a:pt x="622528" y="36576"/>
                  </a:lnTo>
                  <a:lnTo>
                    <a:pt x="109588" y="36576"/>
                  </a:lnTo>
                  <a:lnTo>
                    <a:pt x="109118" y="37338"/>
                  </a:lnTo>
                  <a:lnTo>
                    <a:pt x="622998" y="37338"/>
                  </a:lnTo>
                  <a:close/>
                </a:path>
                <a:path w="732154" h="214630">
                  <a:moveTo>
                    <a:pt x="624878" y="40386"/>
                  </a:moveTo>
                  <a:lnTo>
                    <a:pt x="624408" y="39624"/>
                  </a:lnTo>
                  <a:lnTo>
                    <a:pt x="107708" y="39624"/>
                  </a:lnTo>
                  <a:lnTo>
                    <a:pt x="107238" y="40386"/>
                  </a:lnTo>
                  <a:lnTo>
                    <a:pt x="624878" y="40386"/>
                  </a:lnTo>
                  <a:close/>
                </a:path>
                <a:path w="732154" h="214630">
                  <a:moveTo>
                    <a:pt x="626757" y="43434"/>
                  </a:moveTo>
                  <a:lnTo>
                    <a:pt x="626287" y="42672"/>
                  </a:lnTo>
                  <a:lnTo>
                    <a:pt x="105829" y="42672"/>
                  </a:lnTo>
                  <a:lnTo>
                    <a:pt x="105359" y="43434"/>
                  </a:lnTo>
                  <a:lnTo>
                    <a:pt x="626757" y="43434"/>
                  </a:lnTo>
                  <a:close/>
                </a:path>
                <a:path w="732154" h="214630">
                  <a:moveTo>
                    <a:pt x="628624" y="46482"/>
                  </a:moveTo>
                  <a:lnTo>
                    <a:pt x="628154" y="45720"/>
                  </a:lnTo>
                  <a:lnTo>
                    <a:pt x="103936" y="45720"/>
                  </a:lnTo>
                  <a:lnTo>
                    <a:pt x="103466" y="46482"/>
                  </a:lnTo>
                  <a:lnTo>
                    <a:pt x="628624" y="46482"/>
                  </a:lnTo>
                  <a:close/>
                </a:path>
                <a:path w="732154" h="214630">
                  <a:moveTo>
                    <a:pt x="630504" y="49530"/>
                  </a:moveTo>
                  <a:lnTo>
                    <a:pt x="630034" y="48768"/>
                  </a:lnTo>
                  <a:lnTo>
                    <a:pt x="102057" y="48768"/>
                  </a:lnTo>
                  <a:lnTo>
                    <a:pt x="101587" y="49530"/>
                  </a:lnTo>
                  <a:lnTo>
                    <a:pt x="630504" y="49530"/>
                  </a:lnTo>
                  <a:close/>
                </a:path>
                <a:path w="732154" h="214630">
                  <a:moveTo>
                    <a:pt x="632383" y="52578"/>
                  </a:moveTo>
                  <a:lnTo>
                    <a:pt x="631913" y="51816"/>
                  </a:lnTo>
                  <a:lnTo>
                    <a:pt x="100177" y="51816"/>
                  </a:lnTo>
                  <a:lnTo>
                    <a:pt x="99707" y="52578"/>
                  </a:lnTo>
                  <a:lnTo>
                    <a:pt x="632383" y="52578"/>
                  </a:lnTo>
                  <a:close/>
                </a:path>
                <a:path w="732154" h="214630">
                  <a:moveTo>
                    <a:pt x="634250" y="55626"/>
                  </a:moveTo>
                  <a:lnTo>
                    <a:pt x="633780" y="54864"/>
                  </a:lnTo>
                  <a:lnTo>
                    <a:pt x="98298" y="54864"/>
                  </a:lnTo>
                  <a:lnTo>
                    <a:pt x="97828" y="55626"/>
                  </a:lnTo>
                  <a:lnTo>
                    <a:pt x="634250" y="55626"/>
                  </a:lnTo>
                  <a:close/>
                </a:path>
                <a:path w="732154" h="214630">
                  <a:moveTo>
                    <a:pt x="636130" y="58674"/>
                  </a:moveTo>
                  <a:lnTo>
                    <a:pt x="635660" y="57912"/>
                  </a:lnTo>
                  <a:lnTo>
                    <a:pt x="96418" y="57912"/>
                  </a:lnTo>
                  <a:lnTo>
                    <a:pt x="95948" y="58674"/>
                  </a:lnTo>
                  <a:lnTo>
                    <a:pt x="636130" y="58674"/>
                  </a:lnTo>
                  <a:close/>
                </a:path>
                <a:path w="732154" h="214630">
                  <a:moveTo>
                    <a:pt x="638009" y="61722"/>
                  </a:moveTo>
                  <a:lnTo>
                    <a:pt x="637540" y="60960"/>
                  </a:lnTo>
                  <a:lnTo>
                    <a:pt x="94538" y="60960"/>
                  </a:lnTo>
                  <a:lnTo>
                    <a:pt x="94068" y="61722"/>
                  </a:lnTo>
                  <a:lnTo>
                    <a:pt x="638009" y="61722"/>
                  </a:lnTo>
                  <a:close/>
                </a:path>
                <a:path w="732154" h="214630">
                  <a:moveTo>
                    <a:pt x="639876" y="64770"/>
                  </a:moveTo>
                  <a:lnTo>
                    <a:pt x="639406" y="64008"/>
                  </a:lnTo>
                  <a:lnTo>
                    <a:pt x="92659" y="64008"/>
                  </a:lnTo>
                  <a:lnTo>
                    <a:pt x="92189" y="64770"/>
                  </a:lnTo>
                  <a:lnTo>
                    <a:pt x="639876" y="64770"/>
                  </a:lnTo>
                  <a:close/>
                </a:path>
                <a:path w="732154" h="214630">
                  <a:moveTo>
                    <a:pt x="641756" y="67818"/>
                  </a:moveTo>
                  <a:lnTo>
                    <a:pt x="641286" y="67056"/>
                  </a:lnTo>
                  <a:lnTo>
                    <a:pt x="90779" y="67056"/>
                  </a:lnTo>
                  <a:lnTo>
                    <a:pt x="90297" y="67818"/>
                  </a:lnTo>
                  <a:lnTo>
                    <a:pt x="641756" y="67818"/>
                  </a:lnTo>
                  <a:close/>
                </a:path>
                <a:path w="732154" h="214630">
                  <a:moveTo>
                    <a:pt x="643623" y="70866"/>
                  </a:moveTo>
                  <a:lnTo>
                    <a:pt x="643166" y="70104"/>
                  </a:lnTo>
                  <a:lnTo>
                    <a:pt x="88887" y="70104"/>
                  </a:lnTo>
                  <a:lnTo>
                    <a:pt x="88417" y="70866"/>
                  </a:lnTo>
                  <a:lnTo>
                    <a:pt x="643623" y="70866"/>
                  </a:lnTo>
                  <a:close/>
                </a:path>
                <a:path w="732154" h="214630">
                  <a:moveTo>
                    <a:pt x="645502" y="73914"/>
                  </a:moveTo>
                  <a:lnTo>
                    <a:pt x="645033" y="73152"/>
                  </a:lnTo>
                  <a:lnTo>
                    <a:pt x="87007" y="73152"/>
                  </a:lnTo>
                  <a:lnTo>
                    <a:pt x="86537" y="73914"/>
                  </a:lnTo>
                  <a:lnTo>
                    <a:pt x="645502" y="73914"/>
                  </a:lnTo>
                  <a:close/>
                </a:path>
                <a:path w="732154" h="214630">
                  <a:moveTo>
                    <a:pt x="647382" y="76962"/>
                  </a:moveTo>
                  <a:lnTo>
                    <a:pt x="646912" y="76200"/>
                  </a:lnTo>
                  <a:lnTo>
                    <a:pt x="85128" y="76200"/>
                  </a:lnTo>
                  <a:lnTo>
                    <a:pt x="84658" y="76962"/>
                  </a:lnTo>
                  <a:lnTo>
                    <a:pt x="647382" y="76962"/>
                  </a:lnTo>
                  <a:close/>
                </a:path>
                <a:path w="732154" h="214630">
                  <a:moveTo>
                    <a:pt x="649249" y="80010"/>
                  </a:moveTo>
                  <a:lnTo>
                    <a:pt x="648792" y="79248"/>
                  </a:lnTo>
                  <a:lnTo>
                    <a:pt x="83248" y="79248"/>
                  </a:lnTo>
                  <a:lnTo>
                    <a:pt x="82778" y="80010"/>
                  </a:lnTo>
                  <a:lnTo>
                    <a:pt x="649249" y="80010"/>
                  </a:lnTo>
                  <a:close/>
                </a:path>
                <a:path w="732154" h="214630">
                  <a:moveTo>
                    <a:pt x="651129" y="83058"/>
                  </a:moveTo>
                  <a:lnTo>
                    <a:pt x="650659" y="82296"/>
                  </a:lnTo>
                  <a:lnTo>
                    <a:pt x="81368" y="82296"/>
                  </a:lnTo>
                  <a:lnTo>
                    <a:pt x="80899" y="83058"/>
                  </a:lnTo>
                  <a:lnTo>
                    <a:pt x="651129" y="83058"/>
                  </a:lnTo>
                  <a:close/>
                </a:path>
                <a:path w="732154" h="214630">
                  <a:moveTo>
                    <a:pt x="653008" y="86106"/>
                  </a:moveTo>
                  <a:lnTo>
                    <a:pt x="652538" y="85344"/>
                  </a:lnTo>
                  <a:lnTo>
                    <a:pt x="79489" y="85344"/>
                  </a:lnTo>
                  <a:lnTo>
                    <a:pt x="79019" y="86106"/>
                  </a:lnTo>
                  <a:lnTo>
                    <a:pt x="653008" y="86106"/>
                  </a:lnTo>
                  <a:close/>
                </a:path>
                <a:path w="732154" h="214630">
                  <a:moveTo>
                    <a:pt x="654875" y="89154"/>
                  </a:moveTo>
                  <a:lnTo>
                    <a:pt x="654418" y="88392"/>
                  </a:lnTo>
                  <a:lnTo>
                    <a:pt x="77609" y="88392"/>
                  </a:lnTo>
                  <a:lnTo>
                    <a:pt x="77139" y="89154"/>
                  </a:lnTo>
                  <a:lnTo>
                    <a:pt x="654875" y="89154"/>
                  </a:lnTo>
                  <a:close/>
                </a:path>
                <a:path w="732154" h="214630">
                  <a:moveTo>
                    <a:pt x="656755" y="92202"/>
                  </a:moveTo>
                  <a:lnTo>
                    <a:pt x="656285" y="91440"/>
                  </a:lnTo>
                  <a:lnTo>
                    <a:pt x="75717" y="91440"/>
                  </a:lnTo>
                  <a:lnTo>
                    <a:pt x="75247" y="92202"/>
                  </a:lnTo>
                  <a:lnTo>
                    <a:pt x="656755" y="92202"/>
                  </a:lnTo>
                  <a:close/>
                </a:path>
                <a:path w="732154" h="214630">
                  <a:moveTo>
                    <a:pt x="658634" y="95250"/>
                  </a:moveTo>
                  <a:lnTo>
                    <a:pt x="658164" y="94488"/>
                  </a:lnTo>
                  <a:lnTo>
                    <a:pt x="73837" y="94488"/>
                  </a:lnTo>
                  <a:lnTo>
                    <a:pt x="73367" y="95250"/>
                  </a:lnTo>
                  <a:lnTo>
                    <a:pt x="658634" y="95250"/>
                  </a:lnTo>
                  <a:close/>
                </a:path>
                <a:path w="732154" h="214630">
                  <a:moveTo>
                    <a:pt x="660501" y="98298"/>
                  </a:moveTo>
                  <a:lnTo>
                    <a:pt x="660031" y="97536"/>
                  </a:lnTo>
                  <a:lnTo>
                    <a:pt x="71958" y="97536"/>
                  </a:lnTo>
                  <a:lnTo>
                    <a:pt x="71488" y="98298"/>
                  </a:lnTo>
                  <a:lnTo>
                    <a:pt x="660501" y="98298"/>
                  </a:lnTo>
                  <a:close/>
                </a:path>
                <a:path w="732154" h="214630">
                  <a:moveTo>
                    <a:pt x="662381" y="101346"/>
                  </a:moveTo>
                  <a:lnTo>
                    <a:pt x="661911" y="100584"/>
                  </a:lnTo>
                  <a:lnTo>
                    <a:pt x="70078" y="100584"/>
                  </a:lnTo>
                  <a:lnTo>
                    <a:pt x="69608" y="101346"/>
                  </a:lnTo>
                  <a:lnTo>
                    <a:pt x="662381" y="101346"/>
                  </a:lnTo>
                  <a:close/>
                </a:path>
                <a:path w="732154" h="214630">
                  <a:moveTo>
                    <a:pt x="664260" y="104394"/>
                  </a:moveTo>
                  <a:lnTo>
                    <a:pt x="663790" y="103632"/>
                  </a:lnTo>
                  <a:lnTo>
                    <a:pt x="68199" y="103632"/>
                  </a:lnTo>
                  <a:lnTo>
                    <a:pt x="67729" y="104394"/>
                  </a:lnTo>
                  <a:lnTo>
                    <a:pt x="664260" y="104394"/>
                  </a:lnTo>
                  <a:close/>
                </a:path>
                <a:path w="732154" h="214630">
                  <a:moveTo>
                    <a:pt x="666127" y="107442"/>
                  </a:moveTo>
                  <a:lnTo>
                    <a:pt x="665657" y="106680"/>
                  </a:lnTo>
                  <a:lnTo>
                    <a:pt x="66319" y="106680"/>
                  </a:lnTo>
                  <a:lnTo>
                    <a:pt x="65849" y="107442"/>
                  </a:lnTo>
                  <a:lnTo>
                    <a:pt x="666127" y="107442"/>
                  </a:lnTo>
                  <a:close/>
                </a:path>
                <a:path w="732154" h="214630">
                  <a:moveTo>
                    <a:pt x="668007" y="110490"/>
                  </a:moveTo>
                  <a:lnTo>
                    <a:pt x="667537" y="109728"/>
                  </a:lnTo>
                  <a:lnTo>
                    <a:pt x="64439" y="109728"/>
                  </a:lnTo>
                  <a:lnTo>
                    <a:pt x="63969" y="110490"/>
                  </a:lnTo>
                  <a:lnTo>
                    <a:pt x="668007" y="110490"/>
                  </a:lnTo>
                  <a:close/>
                </a:path>
                <a:path w="732154" h="214630">
                  <a:moveTo>
                    <a:pt x="669886" y="113538"/>
                  </a:moveTo>
                  <a:lnTo>
                    <a:pt x="669417" y="112776"/>
                  </a:lnTo>
                  <a:lnTo>
                    <a:pt x="62547" y="112776"/>
                  </a:lnTo>
                  <a:lnTo>
                    <a:pt x="62077" y="113538"/>
                  </a:lnTo>
                  <a:lnTo>
                    <a:pt x="669886" y="113538"/>
                  </a:lnTo>
                  <a:close/>
                </a:path>
                <a:path w="732154" h="214630">
                  <a:moveTo>
                    <a:pt x="671753" y="116586"/>
                  </a:moveTo>
                  <a:lnTo>
                    <a:pt x="671283" y="115824"/>
                  </a:lnTo>
                  <a:lnTo>
                    <a:pt x="60667" y="115824"/>
                  </a:lnTo>
                  <a:lnTo>
                    <a:pt x="60198" y="116586"/>
                  </a:lnTo>
                  <a:lnTo>
                    <a:pt x="671753" y="116586"/>
                  </a:lnTo>
                  <a:close/>
                </a:path>
                <a:path w="732154" h="214630">
                  <a:moveTo>
                    <a:pt x="673633" y="119634"/>
                  </a:moveTo>
                  <a:lnTo>
                    <a:pt x="673163" y="118872"/>
                  </a:lnTo>
                  <a:lnTo>
                    <a:pt x="58788" y="118872"/>
                  </a:lnTo>
                  <a:lnTo>
                    <a:pt x="58318" y="119634"/>
                  </a:lnTo>
                  <a:lnTo>
                    <a:pt x="673633" y="119634"/>
                  </a:lnTo>
                  <a:close/>
                </a:path>
                <a:path w="732154" h="214630">
                  <a:moveTo>
                    <a:pt x="675513" y="122682"/>
                  </a:moveTo>
                  <a:lnTo>
                    <a:pt x="675043" y="121920"/>
                  </a:lnTo>
                  <a:lnTo>
                    <a:pt x="56908" y="121920"/>
                  </a:lnTo>
                  <a:lnTo>
                    <a:pt x="56438" y="122682"/>
                  </a:lnTo>
                  <a:lnTo>
                    <a:pt x="675513" y="122682"/>
                  </a:lnTo>
                  <a:close/>
                </a:path>
                <a:path w="732154" h="214630">
                  <a:moveTo>
                    <a:pt x="677379" y="125730"/>
                  </a:moveTo>
                  <a:lnTo>
                    <a:pt x="676910" y="124968"/>
                  </a:lnTo>
                  <a:lnTo>
                    <a:pt x="55029" y="124968"/>
                  </a:lnTo>
                  <a:lnTo>
                    <a:pt x="54559" y="125730"/>
                  </a:lnTo>
                  <a:lnTo>
                    <a:pt x="677379" y="125730"/>
                  </a:lnTo>
                  <a:close/>
                </a:path>
                <a:path w="732154" h="214630">
                  <a:moveTo>
                    <a:pt x="679259" y="128778"/>
                  </a:moveTo>
                  <a:lnTo>
                    <a:pt x="678789" y="128016"/>
                  </a:lnTo>
                  <a:lnTo>
                    <a:pt x="53149" y="128016"/>
                  </a:lnTo>
                  <a:lnTo>
                    <a:pt x="52679" y="128778"/>
                  </a:lnTo>
                  <a:lnTo>
                    <a:pt x="679259" y="128778"/>
                  </a:lnTo>
                  <a:close/>
                </a:path>
                <a:path w="732154" h="214630">
                  <a:moveTo>
                    <a:pt x="681139" y="131826"/>
                  </a:moveTo>
                  <a:lnTo>
                    <a:pt x="680669" y="131064"/>
                  </a:lnTo>
                  <a:lnTo>
                    <a:pt x="51269" y="131064"/>
                  </a:lnTo>
                  <a:lnTo>
                    <a:pt x="50800" y="131826"/>
                  </a:lnTo>
                  <a:lnTo>
                    <a:pt x="681139" y="131826"/>
                  </a:lnTo>
                  <a:close/>
                </a:path>
                <a:path w="732154" h="214630">
                  <a:moveTo>
                    <a:pt x="683006" y="134874"/>
                  </a:moveTo>
                  <a:lnTo>
                    <a:pt x="682536" y="134112"/>
                  </a:lnTo>
                  <a:lnTo>
                    <a:pt x="49390" y="134112"/>
                  </a:lnTo>
                  <a:lnTo>
                    <a:pt x="48907" y="134874"/>
                  </a:lnTo>
                  <a:lnTo>
                    <a:pt x="683006" y="134874"/>
                  </a:lnTo>
                  <a:close/>
                </a:path>
                <a:path w="732154" h="214630">
                  <a:moveTo>
                    <a:pt x="684885" y="137922"/>
                  </a:moveTo>
                  <a:lnTo>
                    <a:pt x="684415" y="137160"/>
                  </a:lnTo>
                  <a:lnTo>
                    <a:pt x="47498" y="137160"/>
                  </a:lnTo>
                  <a:lnTo>
                    <a:pt x="47028" y="137922"/>
                  </a:lnTo>
                  <a:lnTo>
                    <a:pt x="684885" y="137922"/>
                  </a:lnTo>
                  <a:close/>
                </a:path>
                <a:path w="732154" h="214630">
                  <a:moveTo>
                    <a:pt x="686765" y="140970"/>
                  </a:moveTo>
                  <a:lnTo>
                    <a:pt x="686295" y="140208"/>
                  </a:lnTo>
                  <a:lnTo>
                    <a:pt x="45618" y="140208"/>
                  </a:lnTo>
                  <a:lnTo>
                    <a:pt x="45148" y="140970"/>
                  </a:lnTo>
                  <a:lnTo>
                    <a:pt x="686765" y="140970"/>
                  </a:lnTo>
                  <a:close/>
                </a:path>
                <a:path w="732154" h="214630">
                  <a:moveTo>
                    <a:pt x="688632" y="144018"/>
                  </a:moveTo>
                  <a:lnTo>
                    <a:pt x="688162" y="143256"/>
                  </a:lnTo>
                  <a:lnTo>
                    <a:pt x="43738" y="143256"/>
                  </a:lnTo>
                  <a:lnTo>
                    <a:pt x="43268" y="144018"/>
                  </a:lnTo>
                  <a:lnTo>
                    <a:pt x="688632" y="144018"/>
                  </a:lnTo>
                  <a:close/>
                </a:path>
                <a:path w="732154" h="214630">
                  <a:moveTo>
                    <a:pt x="690511" y="147066"/>
                  </a:moveTo>
                  <a:lnTo>
                    <a:pt x="690041" y="146304"/>
                  </a:lnTo>
                  <a:lnTo>
                    <a:pt x="41859" y="146304"/>
                  </a:lnTo>
                  <a:lnTo>
                    <a:pt x="41389" y="147066"/>
                  </a:lnTo>
                  <a:lnTo>
                    <a:pt x="690511" y="147066"/>
                  </a:lnTo>
                  <a:close/>
                </a:path>
                <a:path w="732154" h="214630">
                  <a:moveTo>
                    <a:pt x="692391" y="150114"/>
                  </a:moveTo>
                  <a:lnTo>
                    <a:pt x="691921" y="149352"/>
                  </a:lnTo>
                  <a:lnTo>
                    <a:pt x="39979" y="149352"/>
                  </a:lnTo>
                  <a:lnTo>
                    <a:pt x="39509" y="150114"/>
                  </a:lnTo>
                  <a:lnTo>
                    <a:pt x="692391" y="150114"/>
                  </a:lnTo>
                  <a:close/>
                </a:path>
                <a:path w="732154" h="214630">
                  <a:moveTo>
                    <a:pt x="694258" y="153162"/>
                  </a:moveTo>
                  <a:lnTo>
                    <a:pt x="693788" y="152400"/>
                  </a:lnTo>
                  <a:lnTo>
                    <a:pt x="38100" y="152400"/>
                  </a:lnTo>
                  <a:lnTo>
                    <a:pt x="37630" y="153162"/>
                  </a:lnTo>
                  <a:lnTo>
                    <a:pt x="694258" y="153162"/>
                  </a:lnTo>
                  <a:close/>
                </a:path>
                <a:path w="732154" h="214630">
                  <a:moveTo>
                    <a:pt x="696137" y="156210"/>
                  </a:moveTo>
                  <a:lnTo>
                    <a:pt x="695667" y="155448"/>
                  </a:lnTo>
                  <a:lnTo>
                    <a:pt x="36220" y="155448"/>
                  </a:lnTo>
                  <a:lnTo>
                    <a:pt x="35750" y="156210"/>
                  </a:lnTo>
                  <a:lnTo>
                    <a:pt x="696137" y="156210"/>
                  </a:lnTo>
                  <a:close/>
                </a:path>
                <a:path w="732154" h="214630">
                  <a:moveTo>
                    <a:pt x="698004" y="159258"/>
                  </a:moveTo>
                  <a:lnTo>
                    <a:pt x="697547" y="158496"/>
                  </a:lnTo>
                  <a:lnTo>
                    <a:pt x="34328" y="158496"/>
                  </a:lnTo>
                  <a:lnTo>
                    <a:pt x="33858" y="159258"/>
                  </a:lnTo>
                  <a:lnTo>
                    <a:pt x="698004" y="159258"/>
                  </a:lnTo>
                  <a:close/>
                </a:path>
                <a:path w="732154" h="214630">
                  <a:moveTo>
                    <a:pt x="699884" y="162306"/>
                  </a:moveTo>
                  <a:lnTo>
                    <a:pt x="699414" y="161544"/>
                  </a:lnTo>
                  <a:lnTo>
                    <a:pt x="32448" y="161544"/>
                  </a:lnTo>
                  <a:lnTo>
                    <a:pt x="31978" y="162306"/>
                  </a:lnTo>
                  <a:lnTo>
                    <a:pt x="699884" y="162306"/>
                  </a:lnTo>
                  <a:close/>
                </a:path>
                <a:path w="732154" h="214630">
                  <a:moveTo>
                    <a:pt x="701763" y="165354"/>
                  </a:moveTo>
                  <a:lnTo>
                    <a:pt x="701294" y="164592"/>
                  </a:lnTo>
                  <a:lnTo>
                    <a:pt x="30568" y="164592"/>
                  </a:lnTo>
                  <a:lnTo>
                    <a:pt x="30099" y="165354"/>
                  </a:lnTo>
                  <a:lnTo>
                    <a:pt x="701763" y="165354"/>
                  </a:lnTo>
                  <a:close/>
                </a:path>
                <a:path w="732154" h="214630">
                  <a:moveTo>
                    <a:pt x="703630" y="168402"/>
                  </a:moveTo>
                  <a:lnTo>
                    <a:pt x="703173" y="167640"/>
                  </a:lnTo>
                  <a:lnTo>
                    <a:pt x="28689" y="167640"/>
                  </a:lnTo>
                  <a:lnTo>
                    <a:pt x="28219" y="168402"/>
                  </a:lnTo>
                  <a:lnTo>
                    <a:pt x="703630" y="168402"/>
                  </a:lnTo>
                  <a:close/>
                </a:path>
                <a:path w="732154" h="214630">
                  <a:moveTo>
                    <a:pt x="705510" y="171450"/>
                  </a:moveTo>
                  <a:lnTo>
                    <a:pt x="705040" y="170688"/>
                  </a:lnTo>
                  <a:lnTo>
                    <a:pt x="26809" y="170688"/>
                  </a:lnTo>
                  <a:lnTo>
                    <a:pt x="26339" y="171450"/>
                  </a:lnTo>
                  <a:lnTo>
                    <a:pt x="705510" y="171450"/>
                  </a:lnTo>
                  <a:close/>
                </a:path>
                <a:path w="732154" h="214630">
                  <a:moveTo>
                    <a:pt x="707390" y="174498"/>
                  </a:moveTo>
                  <a:lnTo>
                    <a:pt x="706920" y="173736"/>
                  </a:lnTo>
                  <a:lnTo>
                    <a:pt x="24930" y="173736"/>
                  </a:lnTo>
                  <a:lnTo>
                    <a:pt x="24460" y="174498"/>
                  </a:lnTo>
                  <a:lnTo>
                    <a:pt x="707390" y="174498"/>
                  </a:lnTo>
                  <a:close/>
                </a:path>
                <a:path w="732154" h="214630">
                  <a:moveTo>
                    <a:pt x="709256" y="177546"/>
                  </a:moveTo>
                  <a:lnTo>
                    <a:pt x="708799" y="176784"/>
                  </a:lnTo>
                  <a:lnTo>
                    <a:pt x="23050" y="176784"/>
                  </a:lnTo>
                  <a:lnTo>
                    <a:pt x="22580" y="177546"/>
                  </a:lnTo>
                  <a:lnTo>
                    <a:pt x="709256" y="177546"/>
                  </a:lnTo>
                  <a:close/>
                </a:path>
                <a:path w="732154" h="214630">
                  <a:moveTo>
                    <a:pt x="711136" y="180594"/>
                  </a:moveTo>
                  <a:lnTo>
                    <a:pt x="710666" y="179832"/>
                  </a:lnTo>
                  <a:lnTo>
                    <a:pt x="21158" y="179832"/>
                  </a:lnTo>
                  <a:lnTo>
                    <a:pt x="20688" y="180594"/>
                  </a:lnTo>
                  <a:lnTo>
                    <a:pt x="711136" y="180594"/>
                  </a:lnTo>
                  <a:close/>
                </a:path>
                <a:path w="732154" h="214630">
                  <a:moveTo>
                    <a:pt x="713016" y="183642"/>
                  </a:moveTo>
                  <a:lnTo>
                    <a:pt x="712546" y="182880"/>
                  </a:lnTo>
                  <a:lnTo>
                    <a:pt x="19278" y="182880"/>
                  </a:lnTo>
                  <a:lnTo>
                    <a:pt x="18808" y="183642"/>
                  </a:lnTo>
                  <a:lnTo>
                    <a:pt x="713016" y="183642"/>
                  </a:lnTo>
                  <a:close/>
                </a:path>
                <a:path w="732154" h="214630">
                  <a:moveTo>
                    <a:pt x="714883" y="186690"/>
                  </a:moveTo>
                  <a:lnTo>
                    <a:pt x="714413" y="185928"/>
                  </a:lnTo>
                  <a:lnTo>
                    <a:pt x="17399" y="185928"/>
                  </a:lnTo>
                  <a:lnTo>
                    <a:pt x="16929" y="186690"/>
                  </a:lnTo>
                  <a:lnTo>
                    <a:pt x="714883" y="186690"/>
                  </a:lnTo>
                  <a:close/>
                </a:path>
                <a:path w="732154" h="214630">
                  <a:moveTo>
                    <a:pt x="716762" y="189738"/>
                  </a:moveTo>
                  <a:lnTo>
                    <a:pt x="716292" y="188976"/>
                  </a:lnTo>
                  <a:lnTo>
                    <a:pt x="15519" y="188976"/>
                  </a:lnTo>
                  <a:lnTo>
                    <a:pt x="15049" y="189738"/>
                  </a:lnTo>
                  <a:lnTo>
                    <a:pt x="716762" y="189738"/>
                  </a:lnTo>
                  <a:close/>
                </a:path>
                <a:path w="732154" h="214630">
                  <a:moveTo>
                    <a:pt x="718642" y="192786"/>
                  </a:moveTo>
                  <a:lnTo>
                    <a:pt x="718172" y="192024"/>
                  </a:lnTo>
                  <a:lnTo>
                    <a:pt x="13639" y="192024"/>
                  </a:lnTo>
                  <a:lnTo>
                    <a:pt x="13169" y="192786"/>
                  </a:lnTo>
                  <a:lnTo>
                    <a:pt x="718642" y="192786"/>
                  </a:lnTo>
                  <a:close/>
                </a:path>
                <a:path w="732154" h="214630">
                  <a:moveTo>
                    <a:pt x="720509" y="195834"/>
                  </a:moveTo>
                  <a:lnTo>
                    <a:pt x="720039" y="195072"/>
                  </a:lnTo>
                  <a:lnTo>
                    <a:pt x="11760" y="195072"/>
                  </a:lnTo>
                  <a:lnTo>
                    <a:pt x="11290" y="195834"/>
                  </a:lnTo>
                  <a:lnTo>
                    <a:pt x="720509" y="195834"/>
                  </a:lnTo>
                  <a:close/>
                </a:path>
                <a:path w="732154" h="214630">
                  <a:moveTo>
                    <a:pt x="722388" y="198882"/>
                  </a:moveTo>
                  <a:lnTo>
                    <a:pt x="721918" y="198120"/>
                  </a:lnTo>
                  <a:lnTo>
                    <a:pt x="9880" y="198120"/>
                  </a:lnTo>
                  <a:lnTo>
                    <a:pt x="9410" y="198882"/>
                  </a:lnTo>
                  <a:lnTo>
                    <a:pt x="722388" y="198882"/>
                  </a:lnTo>
                  <a:close/>
                </a:path>
                <a:path w="732154" h="214630">
                  <a:moveTo>
                    <a:pt x="724268" y="201930"/>
                  </a:moveTo>
                  <a:lnTo>
                    <a:pt x="723798" y="201168"/>
                  </a:lnTo>
                  <a:lnTo>
                    <a:pt x="8001" y="201168"/>
                  </a:lnTo>
                  <a:lnTo>
                    <a:pt x="7518" y="201930"/>
                  </a:lnTo>
                  <a:lnTo>
                    <a:pt x="724268" y="201930"/>
                  </a:lnTo>
                  <a:close/>
                </a:path>
                <a:path w="732154" h="214630">
                  <a:moveTo>
                    <a:pt x="726135" y="204978"/>
                  </a:moveTo>
                  <a:lnTo>
                    <a:pt x="725665" y="204216"/>
                  </a:lnTo>
                  <a:lnTo>
                    <a:pt x="6108" y="204216"/>
                  </a:lnTo>
                  <a:lnTo>
                    <a:pt x="5638" y="204978"/>
                  </a:lnTo>
                  <a:lnTo>
                    <a:pt x="726135" y="204978"/>
                  </a:lnTo>
                  <a:close/>
                </a:path>
                <a:path w="732154" h="214630">
                  <a:moveTo>
                    <a:pt x="728014" y="208026"/>
                  </a:moveTo>
                  <a:lnTo>
                    <a:pt x="727544" y="207264"/>
                  </a:lnTo>
                  <a:lnTo>
                    <a:pt x="4229" y="207264"/>
                  </a:lnTo>
                  <a:lnTo>
                    <a:pt x="3759" y="208026"/>
                  </a:lnTo>
                  <a:lnTo>
                    <a:pt x="728014" y="208026"/>
                  </a:lnTo>
                  <a:close/>
                </a:path>
                <a:path w="732154" h="214630">
                  <a:moveTo>
                    <a:pt x="729894" y="211074"/>
                  </a:moveTo>
                  <a:lnTo>
                    <a:pt x="729424" y="210312"/>
                  </a:lnTo>
                  <a:lnTo>
                    <a:pt x="2349" y="210312"/>
                  </a:lnTo>
                  <a:lnTo>
                    <a:pt x="1879" y="211074"/>
                  </a:lnTo>
                  <a:lnTo>
                    <a:pt x="729894" y="211074"/>
                  </a:lnTo>
                  <a:close/>
                </a:path>
                <a:path w="732154" h="214630">
                  <a:moveTo>
                    <a:pt x="731761" y="214122"/>
                  </a:moveTo>
                  <a:lnTo>
                    <a:pt x="731291" y="213360"/>
                  </a:lnTo>
                  <a:lnTo>
                    <a:pt x="469" y="213360"/>
                  </a:lnTo>
                  <a:lnTo>
                    <a:pt x="0" y="214122"/>
                  </a:lnTo>
                  <a:lnTo>
                    <a:pt x="731761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29657" y="3169157"/>
              <a:ext cx="935990" cy="214629"/>
            </a:xfrm>
            <a:custGeom>
              <a:avLst/>
              <a:gdLst/>
              <a:ahLst/>
              <a:cxnLst/>
              <a:rect l="l" t="t" r="r" b="b"/>
              <a:pathLst>
                <a:path w="935989" h="214629">
                  <a:moveTo>
                    <a:pt x="833831" y="762"/>
                  </a:moveTo>
                  <a:lnTo>
                    <a:pt x="833361" y="0"/>
                  </a:lnTo>
                  <a:lnTo>
                    <a:pt x="102539" y="0"/>
                  </a:lnTo>
                  <a:lnTo>
                    <a:pt x="102069" y="762"/>
                  </a:lnTo>
                  <a:lnTo>
                    <a:pt x="833831" y="762"/>
                  </a:lnTo>
                  <a:close/>
                </a:path>
                <a:path w="935989" h="214629">
                  <a:moveTo>
                    <a:pt x="835710" y="3810"/>
                  </a:moveTo>
                  <a:lnTo>
                    <a:pt x="835240" y="3048"/>
                  </a:lnTo>
                  <a:lnTo>
                    <a:pt x="100660" y="3048"/>
                  </a:lnTo>
                  <a:lnTo>
                    <a:pt x="100190" y="3810"/>
                  </a:lnTo>
                  <a:lnTo>
                    <a:pt x="835710" y="3810"/>
                  </a:lnTo>
                  <a:close/>
                </a:path>
                <a:path w="935989" h="214629">
                  <a:moveTo>
                    <a:pt x="837590" y="6858"/>
                  </a:moveTo>
                  <a:lnTo>
                    <a:pt x="837120" y="6096"/>
                  </a:lnTo>
                  <a:lnTo>
                    <a:pt x="98780" y="6096"/>
                  </a:lnTo>
                  <a:lnTo>
                    <a:pt x="98310" y="6858"/>
                  </a:lnTo>
                  <a:lnTo>
                    <a:pt x="837590" y="6858"/>
                  </a:lnTo>
                  <a:close/>
                </a:path>
                <a:path w="935989" h="214629">
                  <a:moveTo>
                    <a:pt x="839457" y="9906"/>
                  </a:moveTo>
                  <a:lnTo>
                    <a:pt x="838987" y="9144"/>
                  </a:lnTo>
                  <a:lnTo>
                    <a:pt x="96901" y="9144"/>
                  </a:lnTo>
                  <a:lnTo>
                    <a:pt x="96431" y="9906"/>
                  </a:lnTo>
                  <a:lnTo>
                    <a:pt x="839457" y="9906"/>
                  </a:lnTo>
                  <a:close/>
                </a:path>
                <a:path w="935989" h="214629">
                  <a:moveTo>
                    <a:pt x="841336" y="12954"/>
                  </a:moveTo>
                  <a:lnTo>
                    <a:pt x="840867" y="12192"/>
                  </a:lnTo>
                  <a:lnTo>
                    <a:pt x="95008" y="12192"/>
                  </a:lnTo>
                  <a:lnTo>
                    <a:pt x="94538" y="12954"/>
                  </a:lnTo>
                  <a:lnTo>
                    <a:pt x="841336" y="12954"/>
                  </a:lnTo>
                  <a:close/>
                </a:path>
                <a:path w="935989" h="214629">
                  <a:moveTo>
                    <a:pt x="843216" y="16002"/>
                  </a:moveTo>
                  <a:lnTo>
                    <a:pt x="842746" y="15240"/>
                  </a:lnTo>
                  <a:lnTo>
                    <a:pt x="93129" y="15240"/>
                  </a:lnTo>
                  <a:lnTo>
                    <a:pt x="92659" y="16002"/>
                  </a:lnTo>
                  <a:lnTo>
                    <a:pt x="843216" y="16002"/>
                  </a:lnTo>
                  <a:close/>
                </a:path>
                <a:path w="935989" h="214629">
                  <a:moveTo>
                    <a:pt x="845083" y="19050"/>
                  </a:moveTo>
                  <a:lnTo>
                    <a:pt x="844613" y="18288"/>
                  </a:lnTo>
                  <a:lnTo>
                    <a:pt x="91249" y="18288"/>
                  </a:lnTo>
                  <a:lnTo>
                    <a:pt x="90779" y="19050"/>
                  </a:lnTo>
                  <a:lnTo>
                    <a:pt x="845083" y="19050"/>
                  </a:lnTo>
                  <a:close/>
                </a:path>
                <a:path w="935989" h="214629">
                  <a:moveTo>
                    <a:pt x="846963" y="22098"/>
                  </a:moveTo>
                  <a:lnTo>
                    <a:pt x="846493" y="21336"/>
                  </a:lnTo>
                  <a:lnTo>
                    <a:pt x="89369" y="21336"/>
                  </a:lnTo>
                  <a:lnTo>
                    <a:pt x="88900" y="22098"/>
                  </a:lnTo>
                  <a:lnTo>
                    <a:pt x="846963" y="22098"/>
                  </a:lnTo>
                  <a:close/>
                </a:path>
                <a:path w="935989" h="214629">
                  <a:moveTo>
                    <a:pt x="848842" y="25146"/>
                  </a:moveTo>
                  <a:lnTo>
                    <a:pt x="848372" y="24384"/>
                  </a:lnTo>
                  <a:lnTo>
                    <a:pt x="87490" y="24384"/>
                  </a:lnTo>
                  <a:lnTo>
                    <a:pt x="87020" y="25146"/>
                  </a:lnTo>
                  <a:lnTo>
                    <a:pt x="848842" y="25146"/>
                  </a:lnTo>
                  <a:close/>
                </a:path>
                <a:path w="935989" h="214629">
                  <a:moveTo>
                    <a:pt x="850709" y="28194"/>
                  </a:moveTo>
                  <a:lnTo>
                    <a:pt x="850239" y="27432"/>
                  </a:lnTo>
                  <a:lnTo>
                    <a:pt x="85610" y="27432"/>
                  </a:lnTo>
                  <a:lnTo>
                    <a:pt x="85140" y="28194"/>
                  </a:lnTo>
                  <a:lnTo>
                    <a:pt x="850709" y="28194"/>
                  </a:lnTo>
                  <a:close/>
                </a:path>
                <a:path w="935989" h="214629">
                  <a:moveTo>
                    <a:pt x="852589" y="31242"/>
                  </a:moveTo>
                  <a:lnTo>
                    <a:pt x="852119" y="30480"/>
                  </a:lnTo>
                  <a:lnTo>
                    <a:pt x="83731" y="30480"/>
                  </a:lnTo>
                  <a:lnTo>
                    <a:pt x="83261" y="31242"/>
                  </a:lnTo>
                  <a:lnTo>
                    <a:pt x="852589" y="31242"/>
                  </a:lnTo>
                  <a:close/>
                </a:path>
                <a:path w="935989" h="214629">
                  <a:moveTo>
                    <a:pt x="854456" y="34290"/>
                  </a:moveTo>
                  <a:lnTo>
                    <a:pt x="853998" y="33528"/>
                  </a:lnTo>
                  <a:lnTo>
                    <a:pt x="81838" y="33528"/>
                  </a:lnTo>
                  <a:lnTo>
                    <a:pt x="81368" y="34290"/>
                  </a:lnTo>
                  <a:lnTo>
                    <a:pt x="854456" y="34290"/>
                  </a:lnTo>
                  <a:close/>
                </a:path>
                <a:path w="935989" h="214629">
                  <a:moveTo>
                    <a:pt x="856335" y="37338"/>
                  </a:moveTo>
                  <a:lnTo>
                    <a:pt x="855865" y="36576"/>
                  </a:lnTo>
                  <a:lnTo>
                    <a:pt x="79959" y="36576"/>
                  </a:lnTo>
                  <a:lnTo>
                    <a:pt x="79489" y="37338"/>
                  </a:lnTo>
                  <a:lnTo>
                    <a:pt x="856335" y="37338"/>
                  </a:lnTo>
                  <a:close/>
                </a:path>
                <a:path w="935989" h="214629">
                  <a:moveTo>
                    <a:pt x="858215" y="40386"/>
                  </a:moveTo>
                  <a:lnTo>
                    <a:pt x="857745" y="39624"/>
                  </a:lnTo>
                  <a:lnTo>
                    <a:pt x="78079" y="39624"/>
                  </a:lnTo>
                  <a:lnTo>
                    <a:pt x="77609" y="40386"/>
                  </a:lnTo>
                  <a:lnTo>
                    <a:pt x="858215" y="40386"/>
                  </a:lnTo>
                  <a:close/>
                </a:path>
                <a:path w="935989" h="214629">
                  <a:moveTo>
                    <a:pt x="860082" y="43434"/>
                  </a:moveTo>
                  <a:lnTo>
                    <a:pt x="859624" y="42672"/>
                  </a:lnTo>
                  <a:lnTo>
                    <a:pt x="76200" y="42672"/>
                  </a:lnTo>
                  <a:lnTo>
                    <a:pt x="75730" y="43434"/>
                  </a:lnTo>
                  <a:lnTo>
                    <a:pt x="860082" y="43434"/>
                  </a:lnTo>
                  <a:close/>
                </a:path>
                <a:path w="935989" h="214629">
                  <a:moveTo>
                    <a:pt x="861961" y="46482"/>
                  </a:moveTo>
                  <a:lnTo>
                    <a:pt x="861491" y="45720"/>
                  </a:lnTo>
                  <a:lnTo>
                    <a:pt x="74320" y="45720"/>
                  </a:lnTo>
                  <a:lnTo>
                    <a:pt x="73850" y="46482"/>
                  </a:lnTo>
                  <a:lnTo>
                    <a:pt x="861961" y="46482"/>
                  </a:lnTo>
                  <a:close/>
                </a:path>
                <a:path w="935989" h="214629">
                  <a:moveTo>
                    <a:pt x="863841" y="49530"/>
                  </a:moveTo>
                  <a:lnTo>
                    <a:pt x="863371" y="48768"/>
                  </a:lnTo>
                  <a:lnTo>
                    <a:pt x="72440" y="48768"/>
                  </a:lnTo>
                  <a:lnTo>
                    <a:pt x="71970" y="49530"/>
                  </a:lnTo>
                  <a:lnTo>
                    <a:pt x="863841" y="49530"/>
                  </a:lnTo>
                  <a:close/>
                </a:path>
                <a:path w="935989" h="214629">
                  <a:moveTo>
                    <a:pt x="865708" y="52578"/>
                  </a:moveTo>
                  <a:lnTo>
                    <a:pt x="865251" y="51816"/>
                  </a:lnTo>
                  <a:lnTo>
                    <a:pt x="70561" y="51816"/>
                  </a:lnTo>
                  <a:lnTo>
                    <a:pt x="70091" y="52578"/>
                  </a:lnTo>
                  <a:lnTo>
                    <a:pt x="865708" y="52578"/>
                  </a:lnTo>
                  <a:close/>
                </a:path>
                <a:path w="935989" h="214629">
                  <a:moveTo>
                    <a:pt x="867587" y="55626"/>
                  </a:moveTo>
                  <a:lnTo>
                    <a:pt x="867117" y="54864"/>
                  </a:lnTo>
                  <a:lnTo>
                    <a:pt x="68681" y="54864"/>
                  </a:lnTo>
                  <a:lnTo>
                    <a:pt x="68199" y="55626"/>
                  </a:lnTo>
                  <a:lnTo>
                    <a:pt x="867587" y="55626"/>
                  </a:lnTo>
                  <a:close/>
                </a:path>
                <a:path w="935989" h="214629">
                  <a:moveTo>
                    <a:pt x="869467" y="58674"/>
                  </a:moveTo>
                  <a:lnTo>
                    <a:pt x="868997" y="57912"/>
                  </a:lnTo>
                  <a:lnTo>
                    <a:pt x="66789" y="57912"/>
                  </a:lnTo>
                  <a:lnTo>
                    <a:pt x="66319" y="58674"/>
                  </a:lnTo>
                  <a:lnTo>
                    <a:pt x="869467" y="58674"/>
                  </a:lnTo>
                  <a:close/>
                </a:path>
                <a:path w="935989" h="214629">
                  <a:moveTo>
                    <a:pt x="871334" y="61722"/>
                  </a:moveTo>
                  <a:lnTo>
                    <a:pt x="870864" y="60960"/>
                  </a:lnTo>
                  <a:lnTo>
                    <a:pt x="64909" y="60960"/>
                  </a:lnTo>
                  <a:lnTo>
                    <a:pt x="64439" y="61722"/>
                  </a:lnTo>
                  <a:lnTo>
                    <a:pt x="871334" y="61722"/>
                  </a:lnTo>
                  <a:close/>
                </a:path>
                <a:path w="935989" h="214629">
                  <a:moveTo>
                    <a:pt x="873213" y="64770"/>
                  </a:moveTo>
                  <a:lnTo>
                    <a:pt x="872744" y="64008"/>
                  </a:lnTo>
                  <a:lnTo>
                    <a:pt x="63030" y="64008"/>
                  </a:lnTo>
                  <a:lnTo>
                    <a:pt x="62560" y="64770"/>
                  </a:lnTo>
                  <a:lnTo>
                    <a:pt x="873213" y="64770"/>
                  </a:lnTo>
                  <a:close/>
                </a:path>
                <a:path w="935989" h="214629">
                  <a:moveTo>
                    <a:pt x="875093" y="67818"/>
                  </a:moveTo>
                  <a:lnTo>
                    <a:pt x="874623" y="67056"/>
                  </a:lnTo>
                  <a:lnTo>
                    <a:pt x="61150" y="67056"/>
                  </a:lnTo>
                  <a:lnTo>
                    <a:pt x="60680" y="67818"/>
                  </a:lnTo>
                  <a:lnTo>
                    <a:pt x="875093" y="67818"/>
                  </a:lnTo>
                  <a:close/>
                </a:path>
                <a:path w="935989" h="214629">
                  <a:moveTo>
                    <a:pt x="876960" y="70866"/>
                  </a:moveTo>
                  <a:lnTo>
                    <a:pt x="876490" y="70104"/>
                  </a:lnTo>
                  <a:lnTo>
                    <a:pt x="59270" y="70104"/>
                  </a:lnTo>
                  <a:lnTo>
                    <a:pt x="58801" y="70866"/>
                  </a:lnTo>
                  <a:lnTo>
                    <a:pt x="876960" y="70866"/>
                  </a:lnTo>
                  <a:close/>
                </a:path>
                <a:path w="935989" h="214629">
                  <a:moveTo>
                    <a:pt x="878840" y="73914"/>
                  </a:moveTo>
                  <a:lnTo>
                    <a:pt x="878370" y="73152"/>
                  </a:lnTo>
                  <a:lnTo>
                    <a:pt x="57391" y="73152"/>
                  </a:lnTo>
                  <a:lnTo>
                    <a:pt x="56921" y="73914"/>
                  </a:lnTo>
                  <a:lnTo>
                    <a:pt x="878840" y="73914"/>
                  </a:lnTo>
                  <a:close/>
                </a:path>
                <a:path w="935989" h="214629">
                  <a:moveTo>
                    <a:pt x="880719" y="76962"/>
                  </a:moveTo>
                  <a:lnTo>
                    <a:pt x="880249" y="76200"/>
                  </a:lnTo>
                  <a:lnTo>
                    <a:pt x="55511" y="76200"/>
                  </a:lnTo>
                  <a:lnTo>
                    <a:pt x="55041" y="76962"/>
                  </a:lnTo>
                  <a:lnTo>
                    <a:pt x="880719" y="76962"/>
                  </a:lnTo>
                  <a:close/>
                </a:path>
                <a:path w="935989" h="214629">
                  <a:moveTo>
                    <a:pt x="882586" y="80010"/>
                  </a:moveTo>
                  <a:lnTo>
                    <a:pt x="882116" y="79248"/>
                  </a:lnTo>
                  <a:lnTo>
                    <a:pt x="53619" y="79248"/>
                  </a:lnTo>
                  <a:lnTo>
                    <a:pt x="53149" y="80010"/>
                  </a:lnTo>
                  <a:lnTo>
                    <a:pt x="882586" y="80010"/>
                  </a:lnTo>
                  <a:close/>
                </a:path>
                <a:path w="935989" h="214629">
                  <a:moveTo>
                    <a:pt x="884466" y="83058"/>
                  </a:moveTo>
                  <a:lnTo>
                    <a:pt x="883996" y="82296"/>
                  </a:lnTo>
                  <a:lnTo>
                    <a:pt x="51739" y="82296"/>
                  </a:lnTo>
                  <a:lnTo>
                    <a:pt x="51269" y="83058"/>
                  </a:lnTo>
                  <a:lnTo>
                    <a:pt x="884466" y="83058"/>
                  </a:lnTo>
                  <a:close/>
                </a:path>
                <a:path w="935989" h="214629">
                  <a:moveTo>
                    <a:pt x="886345" y="86106"/>
                  </a:moveTo>
                  <a:lnTo>
                    <a:pt x="885875" y="85344"/>
                  </a:lnTo>
                  <a:lnTo>
                    <a:pt x="49860" y="85344"/>
                  </a:lnTo>
                  <a:lnTo>
                    <a:pt x="49390" y="86106"/>
                  </a:lnTo>
                  <a:lnTo>
                    <a:pt x="886345" y="86106"/>
                  </a:lnTo>
                  <a:close/>
                </a:path>
                <a:path w="935989" h="214629">
                  <a:moveTo>
                    <a:pt x="888212" y="89154"/>
                  </a:moveTo>
                  <a:lnTo>
                    <a:pt x="887742" y="88392"/>
                  </a:lnTo>
                  <a:lnTo>
                    <a:pt x="47980" y="88392"/>
                  </a:lnTo>
                  <a:lnTo>
                    <a:pt x="47510" y="89154"/>
                  </a:lnTo>
                  <a:lnTo>
                    <a:pt x="888212" y="89154"/>
                  </a:lnTo>
                  <a:close/>
                </a:path>
                <a:path w="935989" h="214629">
                  <a:moveTo>
                    <a:pt x="890092" y="92202"/>
                  </a:moveTo>
                  <a:lnTo>
                    <a:pt x="889622" y="91440"/>
                  </a:lnTo>
                  <a:lnTo>
                    <a:pt x="46101" y="91440"/>
                  </a:lnTo>
                  <a:lnTo>
                    <a:pt x="45631" y="92202"/>
                  </a:lnTo>
                  <a:lnTo>
                    <a:pt x="890092" y="92202"/>
                  </a:lnTo>
                  <a:close/>
                </a:path>
                <a:path w="935989" h="214629">
                  <a:moveTo>
                    <a:pt x="891971" y="95250"/>
                  </a:moveTo>
                  <a:lnTo>
                    <a:pt x="891501" y="94488"/>
                  </a:lnTo>
                  <a:lnTo>
                    <a:pt x="44221" y="94488"/>
                  </a:lnTo>
                  <a:lnTo>
                    <a:pt x="43751" y="95250"/>
                  </a:lnTo>
                  <a:lnTo>
                    <a:pt x="891971" y="95250"/>
                  </a:lnTo>
                  <a:close/>
                </a:path>
                <a:path w="935989" h="214629">
                  <a:moveTo>
                    <a:pt x="893838" y="98298"/>
                  </a:moveTo>
                  <a:lnTo>
                    <a:pt x="893368" y="97536"/>
                  </a:lnTo>
                  <a:lnTo>
                    <a:pt x="42341" y="97536"/>
                  </a:lnTo>
                  <a:lnTo>
                    <a:pt x="41871" y="98298"/>
                  </a:lnTo>
                  <a:lnTo>
                    <a:pt x="893838" y="98298"/>
                  </a:lnTo>
                  <a:close/>
                </a:path>
                <a:path w="935989" h="214629">
                  <a:moveTo>
                    <a:pt x="895718" y="101346"/>
                  </a:moveTo>
                  <a:lnTo>
                    <a:pt x="895248" y="100584"/>
                  </a:lnTo>
                  <a:lnTo>
                    <a:pt x="40449" y="100584"/>
                  </a:lnTo>
                  <a:lnTo>
                    <a:pt x="39979" y="101346"/>
                  </a:lnTo>
                  <a:lnTo>
                    <a:pt x="895718" y="101346"/>
                  </a:lnTo>
                  <a:close/>
                </a:path>
                <a:path w="935989" h="214629">
                  <a:moveTo>
                    <a:pt x="897597" y="104394"/>
                  </a:moveTo>
                  <a:lnTo>
                    <a:pt x="897128" y="103632"/>
                  </a:lnTo>
                  <a:lnTo>
                    <a:pt x="38569" y="103632"/>
                  </a:lnTo>
                  <a:lnTo>
                    <a:pt x="38100" y="104394"/>
                  </a:lnTo>
                  <a:lnTo>
                    <a:pt x="897597" y="104394"/>
                  </a:lnTo>
                  <a:close/>
                </a:path>
                <a:path w="935989" h="214629">
                  <a:moveTo>
                    <a:pt x="899464" y="107442"/>
                  </a:moveTo>
                  <a:lnTo>
                    <a:pt x="898994" y="106680"/>
                  </a:lnTo>
                  <a:lnTo>
                    <a:pt x="36690" y="106680"/>
                  </a:lnTo>
                  <a:lnTo>
                    <a:pt x="36220" y="107442"/>
                  </a:lnTo>
                  <a:lnTo>
                    <a:pt x="899464" y="107442"/>
                  </a:lnTo>
                  <a:close/>
                </a:path>
                <a:path w="935989" h="214629">
                  <a:moveTo>
                    <a:pt x="901344" y="110490"/>
                  </a:moveTo>
                  <a:lnTo>
                    <a:pt x="900874" y="109728"/>
                  </a:lnTo>
                  <a:lnTo>
                    <a:pt x="34810" y="109728"/>
                  </a:lnTo>
                  <a:lnTo>
                    <a:pt x="34340" y="110490"/>
                  </a:lnTo>
                  <a:lnTo>
                    <a:pt x="901344" y="110490"/>
                  </a:lnTo>
                  <a:close/>
                </a:path>
                <a:path w="935989" h="214629">
                  <a:moveTo>
                    <a:pt x="903224" y="113538"/>
                  </a:moveTo>
                  <a:lnTo>
                    <a:pt x="902754" y="112776"/>
                  </a:lnTo>
                  <a:lnTo>
                    <a:pt x="32931" y="112776"/>
                  </a:lnTo>
                  <a:lnTo>
                    <a:pt x="32461" y="113538"/>
                  </a:lnTo>
                  <a:lnTo>
                    <a:pt x="903224" y="113538"/>
                  </a:lnTo>
                  <a:close/>
                </a:path>
                <a:path w="935989" h="214629">
                  <a:moveTo>
                    <a:pt x="905090" y="116586"/>
                  </a:moveTo>
                  <a:lnTo>
                    <a:pt x="904621" y="115824"/>
                  </a:lnTo>
                  <a:lnTo>
                    <a:pt x="31051" y="115824"/>
                  </a:lnTo>
                  <a:lnTo>
                    <a:pt x="30581" y="116586"/>
                  </a:lnTo>
                  <a:lnTo>
                    <a:pt x="905090" y="116586"/>
                  </a:lnTo>
                  <a:close/>
                </a:path>
                <a:path w="935989" h="214629">
                  <a:moveTo>
                    <a:pt x="906970" y="119634"/>
                  </a:moveTo>
                  <a:lnTo>
                    <a:pt x="906500" y="118872"/>
                  </a:lnTo>
                  <a:lnTo>
                    <a:pt x="29171" y="118872"/>
                  </a:lnTo>
                  <a:lnTo>
                    <a:pt x="28702" y="119634"/>
                  </a:lnTo>
                  <a:lnTo>
                    <a:pt x="906970" y="119634"/>
                  </a:lnTo>
                  <a:close/>
                </a:path>
                <a:path w="935989" h="214629">
                  <a:moveTo>
                    <a:pt x="907554" y="213360"/>
                  </a:moveTo>
                  <a:lnTo>
                    <a:pt x="28117" y="213360"/>
                  </a:lnTo>
                  <a:lnTo>
                    <a:pt x="28575" y="214122"/>
                  </a:lnTo>
                  <a:lnTo>
                    <a:pt x="907084" y="214122"/>
                  </a:lnTo>
                  <a:lnTo>
                    <a:pt x="907554" y="213360"/>
                  </a:lnTo>
                  <a:close/>
                </a:path>
                <a:path w="935989" h="214629">
                  <a:moveTo>
                    <a:pt x="908837" y="122682"/>
                  </a:moveTo>
                  <a:lnTo>
                    <a:pt x="908380" y="121920"/>
                  </a:lnTo>
                  <a:lnTo>
                    <a:pt x="27292" y="121920"/>
                  </a:lnTo>
                  <a:lnTo>
                    <a:pt x="26809" y="122682"/>
                  </a:lnTo>
                  <a:lnTo>
                    <a:pt x="908837" y="122682"/>
                  </a:lnTo>
                  <a:close/>
                </a:path>
                <a:path w="935989" h="214629">
                  <a:moveTo>
                    <a:pt x="909421" y="210312"/>
                  </a:moveTo>
                  <a:lnTo>
                    <a:pt x="26238" y="210312"/>
                  </a:lnTo>
                  <a:lnTo>
                    <a:pt x="26708" y="211074"/>
                  </a:lnTo>
                  <a:lnTo>
                    <a:pt x="908951" y="211074"/>
                  </a:lnTo>
                  <a:lnTo>
                    <a:pt x="909421" y="210312"/>
                  </a:lnTo>
                  <a:close/>
                </a:path>
                <a:path w="935989" h="214629">
                  <a:moveTo>
                    <a:pt x="910717" y="125730"/>
                  </a:moveTo>
                  <a:lnTo>
                    <a:pt x="910247" y="124968"/>
                  </a:lnTo>
                  <a:lnTo>
                    <a:pt x="25400" y="124968"/>
                  </a:lnTo>
                  <a:lnTo>
                    <a:pt x="24930" y="125730"/>
                  </a:lnTo>
                  <a:lnTo>
                    <a:pt x="910717" y="125730"/>
                  </a:lnTo>
                  <a:close/>
                </a:path>
                <a:path w="935989" h="214629">
                  <a:moveTo>
                    <a:pt x="911288" y="207264"/>
                  </a:moveTo>
                  <a:lnTo>
                    <a:pt x="24358" y="207264"/>
                  </a:lnTo>
                  <a:lnTo>
                    <a:pt x="24828" y="208026"/>
                  </a:lnTo>
                  <a:lnTo>
                    <a:pt x="910818" y="208026"/>
                  </a:lnTo>
                  <a:lnTo>
                    <a:pt x="911288" y="207264"/>
                  </a:lnTo>
                  <a:close/>
                </a:path>
                <a:path w="935989" h="214629">
                  <a:moveTo>
                    <a:pt x="912596" y="128778"/>
                  </a:moveTo>
                  <a:lnTo>
                    <a:pt x="912126" y="128016"/>
                  </a:lnTo>
                  <a:lnTo>
                    <a:pt x="23520" y="128016"/>
                  </a:lnTo>
                  <a:lnTo>
                    <a:pt x="23050" y="128778"/>
                  </a:lnTo>
                  <a:lnTo>
                    <a:pt x="912596" y="128778"/>
                  </a:lnTo>
                  <a:close/>
                </a:path>
                <a:path w="935989" h="214629">
                  <a:moveTo>
                    <a:pt x="913155" y="204216"/>
                  </a:moveTo>
                  <a:lnTo>
                    <a:pt x="22491" y="204216"/>
                  </a:lnTo>
                  <a:lnTo>
                    <a:pt x="22961" y="204978"/>
                  </a:lnTo>
                  <a:lnTo>
                    <a:pt x="912685" y="204978"/>
                  </a:lnTo>
                  <a:lnTo>
                    <a:pt x="913155" y="204216"/>
                  </a:lnTo>
                  <a:close/>
                </a:path>
                <a:path w="935989" h="214629">
                  <a:moveTo>
                    <a:pt x="914463" y="131826"/>
                  </a:moveTo>
                  <a:lnTo>
                    <a:pt x="914006" y="131064"/>
                  </a:lnTo>
                  <a:lnTo>
                    <a:pt x="21640" y="131064"/>
                  </a:lnTo>
                  <a:lnTo>
                    <a:pt x="21170" y="131826"/>
                  </a:lnTo>
                  <a:lnTo>
                    <a:pt x="914463" y="131826"/>
                  </a:lnTo>
                  <a:close/>
                </a:path>
                <a:path w="935989" h="214629">
                  <a:moveTo>
                    <a:pt x="915022" y="201168"/>
                  </a:moveTo>
                  <a:lnTo>
                    <a:pt x="20612" y="201168"/>
                  </a:lnTo>
                  <a:lnTo>
                    <a:pt x="21082" y="201930"/>
                  </a:lnTo>
                  <a:lnTo>
                    <a:pt x="914552" y="201930"/>
                  </a:lnTo>
                  <a:lnTo>
                    <a:pt x="915022" y="201168"/>
                  </a:lnTo>
                  <a:close/>
                </a:path>
                <a:path w="935989" h="214629">
                  <a:moveTo>
                    <a:pt x="916343" y="134874"/>
                  </a:moveTo>
                  <a:lnTo>
                    <a:pt x="915873" y="134112"/>
                  </a:lnTo>
                  <a:lnTo>
                    <a:pt x="19761" y="134112"/>
                  </a:lnTo>
                  <a:lnTo>
                    <a:pt x="19291" y="134874"/>
                  </a:lnTo>
                  <a:lnTo>
                    <a:pt x="916343" y="134874"/>
                  </a:lnTo>
                  <a:close/>
                </a:path>
                <a:path w="935989" h="214629">
                  <a:moveTo>
                    <a:pt x="916889" y="198120"/>
                  </a:moveTo>
                  <a:lnTo>
                    <a:pt x="18745" y="198120"/>
                  </a:lnTo>
                  <a:lnTo>
                    <a:pt x="19215" y="198882"/>
                  </a:lnTo>
                  <a:lnTo>
                    <a:pt x="916419" y="198882"/>
                  </a:lnTo>
                  <a:lnTo>
                    <a:pt x="916889" y="198120"/>
                  </a:lnTo>
                  <a:close/>
                </a:path>
                <a:path w="935989" h="214629">
                  <a:moveTo>
                    <a:pt x="918222" y="137922"/>
                  </a:moveTo>
                  <a:lnTo>
                    <a:pt x="917752" y="137160"/>
                  </a:lnTo>
                  <a:lnTo>
                    <a:pt x="17881" y="137160"/>
                  </a:lnTo>
                  <a:lnTo>
                    <a:pt x="17411" y="137922"/>
                  </a:lnTo>
                  <a:lnTo>
                    <a:pt x="918222" y="137922"/>
                  </a:lnTo>
                  <a:close/>
                </a:path>
                <a:path w="935989" h="214629">
                  <a:moveTo>
                    <a:pt x="918756" y="195072"/>
                  </a:moveTo>
                  <a:lnTo>
                    <a:pt x="16865" y="195072"/>
                  </a:lnTo>
                  <a:lnTo>
                    <a:pt x="17335" y="195834"/>
                  </a:lnTo>
                  <a:lnTo>
                    <a:pt x="918286" y="195834"/>
                  </a:lnTo>
                  <a:lnTo>
                    <a:pt x="918756" y="195072"/>
                  </a:lnTo>
                  <a:close/>
                </a:path>
                <a:path w="935989" h="214629">
                  <a:moveTo>
                    <a:pt x="920089" y="140970"/>
                  </a:moveTo>
                  <a:lnTo>
                    <a:pt x="919632" y="140208"/>
                  </a:lnTo>
                  <a:lnTo>
                    <a:pt x="16002" y="140208"/>
                  </a:lnTo>
                  <a:lnTo>
                    <a:pt x="15532" y="140970"/>
                  </a:lnTo>
                  <a:lnTo>
                    <a:pt x="920089" y="140970"/>
                  </a:lnTo>
                  <a:close/>
                </a:path>
                <a:path w="935989" h="214629">
                  <a:moveTo>
                    <a:pt x="920623" y="192024"/>
                  </a:moveTo>
                  <a:lnTo>
                    <a:pt x="14998" y="192024"/>
                  </a:lnTo>
                  <a:lnTo>
                    <a:pt x="15468" y="192786"/>
                  </a:lnTo>
                  <a:lnTo>
                    <a:pt x="920153" y="192786"/>
                  </a:lnTo>
                  <a:lnTo>
                    <a:pt x="920623" y="192024"/>
                  </a:lnTo>
                  <a:close/>
                </a:path>
                <a:path w="935989" h="214629">
                  <a:moveTo>
                    <a:pt x="921969" y="144018"/>
                  </a:moveTo>
                  <a:lnTo>
                    <a:pt x="921499" y="143256"/>
                  </a:lnTo>
                  <a:lnTo>
                    <a:pt x="14122" y="143256"/>
                  </a:lnTo>
                  <a:lnTo>
                    <a:pt x="13652" y="144018"/>
                  </a:lnTo>
                  <a:lnTo>
                    <a:pt x="921969" y="144018"/>
                  </a:lnTo>
                  <a:close/>
                </a:path>
                <a:path w="935989" h="214629">
                  <a:moveTo>
                    <a:pt x="922489" y="188976"/>
                  </a:moveTo>
                  <a:lnTo>
                    <a:pt x="13119" y="188976"/>
                  </a:lnTo>
                  <a:lnTo>
                    <a:pt x="13589" y="189738"/>
                  </a:lnTo>
                  <a:lnTo>
                    <a:pt x="922032" y="189738"/>
                  </a:lnTo>
                  <a:lnTo>
                    <a:pt x="922489" y="188976"/>
                  </a:lnTo>
                  <a:close/>
                </a:path>
                <a:path w="935989" h="214629">
                  <a:moveTo>
                    <a:pt x="923848" y="147066"/>
                  </a:moveTo>
                  <a:lnTo>
                    <a:pt x="923378" y="146304"/>
                  </a:lnTo>
                  <a:lnTo>
                    <a:pt x="12230" y="146304"/>
                  </a:lnTo>
                  <a:lnTo>
                    <a:pt x="11760" y="147066"/>
                  </a:lnTo>
                  <a:lnTo>
                    <a:pt x="923848" y="147066"/>
                  </a:lnTo>
                  <a:close/>
                </a:path>
                <a:path w="935989" h="214629">
                  <a:moveTo>
                    <a:pt x="924356" y="185928"/>
                  </a:moveTo>
                  <a:lnTo>
                    <a:pt x="11252" y="185928"/>
                  </a:lnTo>
                  <a:lnTo>
                    <a:pt x="11722" y="186690"/>
                  </a:lnTo>
                  <a:lnTo>
                    <a:pt x="923899" y="186690"/>
                  </a:lnTo>
                  <a:lnTo>
                    <a:pt x="924356" y="185928"/>
                  </a:lnTo>
                  <a:close/>
                </a:path>
                <a:path w="935989" h="214629">
                  <a:moveTo>
                    <a:pt x="925715" y="150114"/>
                  </a:moveTo>
                  <a:lnTo>
                    <a:pt x="925245" y="149352"/>
                  </a:lnTo>
                  <a:lnTo>
                    <a:pt x="10350" y="149352"/>
                  </a:lnTo>
                  <a:lnTo>
                    <a:pt x="9880" y="150114"/>
                  </a:lnTo>
                  <a:lnTo>
                    <a:pt x="925715" y="150114"/>
                  </a:lnTo>
                  <a:close/>
                </a:path>
                <a:path w="935989" h="214629">
                  <a:moveTo>
                    <a:pt x="926223" y="182880"/>
                  </a:moveTo>
                  <a:lnTo>
                    <a:pt x="9372" y="182880"/>
                  </a:lnTo>
                  <a:lnTo>
                    <a:pt x="9842" y="183642"/>
                  </a:lnTo>
                  <a:lnTo>
                    <a:pt x="925766" y="183642"/>
                  </a:lnTo>
                  <a:lnTo>
                    <a:pt x="926223" y="182880"/>
                  </a:lnTo>
                  <a:close/>
                </a:path>
                <a:path w="935989" h="214629">
                  <a:moveTo>
                    <a:pt x="927595" y="153162"/>
                  </a:moveTo>
                  <a:lnTo>
                    <a:pt x="927125" y="152400"/>
                  </a:lnTo>
                  <a:lnTo>
                    <a:pt x="8470" y="152400"/>
                  </a:lnTo>
                  <a:lnTo>
                    <a:pt x="8001" y="153162"/>
                  </a:lnTo>
                  <a:lnTo>
                    <a:pt x="927595" y="153162"/>
                  </a:lnTo>
                  <a:close/>
                </a:path>
                <a:path w="935989" h="214629">
                  <a:moveTo>
                    <a:pt x="928090" y="179832"/>
                  </a:moveTo>
                  <a:lnTo>
                    <a:pt x="7505" y="179832"/>
                  </a:lnTo>
                  <a:lnTo>
                    <a:pt x="7962" y="180594"/>
                  </a:lnTo>
                  <a:lnTo>
                    <a:pt x="927633" y="180594"/>
                  </a:lnTo>
                  <a:lnTo>
                    <a:pt x="928090" y="179832"/>
                  </a:lnTo>
                  <a:close/>
                </a:path>
                <a:path w="935989" h="214629">
                  <a:moveTo>
                    <a:pt x="929474" y="156210"/>
                  </a:moveTo>
                  <a:lnTo>
                    <a:pt x="929005" y="155448"/>
                  </a:lnTo>
                  <a:lnTo>
                    <a:pt x="6591" y="155448"/>
                  </a:lnTo>
                  <a:lnTo>
                    <a:pt x="6121" y="156210"/>
                  </a:lnTo>
                  <a:lnTo>
                    <a:pt x="929474" y="156210"/>
                  </a:lnTo>
                  <a:close/>
                </a:path>
                <a:path w="935989" h="214629">
                  <a:moveTo>
                    <a:pt x="929970" y="176784"/>
                  </a:moveTo>
                  <a:lnTo>
                    <a:pt x="5626" y="176784"/>
                  </a:lnTo>
                  <a:lnTo>
                    <a:pt x="6096" y="177546"/>
                  </a:lnTo>
                  <a:lnTo>
                    <a:pt x="929500" y="177546"/>
                  </a:lnTo>
                  <a:lnTo>
                    <a:pt x="929970" y="176784"/>
                  </a:lnTo>
                  <a:close/>
                </a:path>
                <a:path w="935989" h="214629">
                  <a:moveTo>
                    <a:pt x="931341" y="159258"/>
                  </a:moveTo>
                  <a:lnTo>
                    <a:pt x="930871" y="158496"/>
                  </a:lnTo>
                  <a:lnTo>
                    <a:pt x="4711" y="158496"/>
                  </a:lnTo>
                  <a:lnTo>
                    <a:pt x="4241" y="159258"/>
                  </a:lnTo>
                  <a:lnTo>
                    <a:pt x="931341" y="159258"/>
                  </a:lnTo>
                  <a:close/>
                </a:path>
                <a:path w="935989" h="214629">
                  <a:moveTo>
                    <a:pt x="931837" y="173736"/>
                  </a:moveTo>
                  <a:lnTo>
                    <a:pt x="3746" y="173736"/>
                  </a:lnTo>
                  <a:lnTo>
                    <a:pt x="4216" y="174510"/>
                  </a:lnTo>
                  <a:lnTo>
                    <a:pt x="931367" y="174510"/>
                  </a:lnTo>
                  <a:lnTo>
                    <a:pt x="931837" y="173736"/>
                  </a:lnTo>
                  <a:close/>
                </a:path>
                <a:path w="935989" h="214629">
                  <a:moveTo>
                    <a:pt x="933221" y="162306"/>
                  </a:moveTo>
                  <a:lnTo>
                    <a:pt x="932751" y="161544"/>
                  </a:lnTo>
                  <a:lnTo>
                    <a:pt x="2832" y="161544"/>
                  </a:lnTo>
                  <a:lnTo>
                    <a:pt x="2362" y="162306"/>
                  </a:lnTo>
                  <a:lnTo>
                    <a:pt x="933221" y="162306"/>
                  </a:lnTo>
                  <a:close/>
                </a:path>
                <a:path w="935989" h="214629">
                  <a:moveTo>
                    <a:pt x="933704" y="170688"/>
                  </a:moveTo>
                  <a:lnTo>
                    <a:pt x="1879" y="170688"/>
                  </a:lnTo>
                  <a:lnTo>
                    <a:pt x="2349" y="171450"/>
                  </a:lnTo>
                  <a:lnTo>
                    <a:pt x="933234" y="171450"/>
                  </a:lnTo>
                  <a:lnTo>
                    <a:pt x="933704" y="170688"/>
                  </a:lnTo>
                  <a:close/>
                </a:path>
                <a:path w="935989" h="214629">
                  <a:moveTo>
                    <a:pt x="935101" y="165354"/>
                  </a:moveTo>
                  <a:lnTo>
                    <a:pt x="934631" y="164592"/>
                  </a:lnTo>
                  <a:lnTo>
                    <a:pt x="952" y="164592"/>
                  </a:lnTo>
                  <a:lnTo>
                    <a:pt x="482" y="165354"/>
                  </a:lnTo>
                  <a:lnTo>
                    <a:pt x="935101" y="165354"/>
                  </a:lnTo>
                  <a:close/>
                </a:path>
                <a:path w="935989" h="214629">
                  <a:moveTo>
                    <a:pt x="935570" y="167640"/>
                  </a:moveTo>
                  <a:lnTo>
                    <a:pt x="0" y="167640"/>
                  </a:lnTo>
                  <a:lnTo>
                    <a:pt x="469" y="168402"/>
                  </a:lnTo>
                  <a:lnTo>
                    <a:pt x="935101" y="168402"/>
                  </a:lnTo>
                  <a:lnTo>
                    <a:pt x="935570" y="16764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57775" y="3382517"/>
              <a:ext cx="879475" cy="214629"/>
            </a:xfrm>
            <a:custGeom>
              <a:avLst/>
              <a:gdLst/>
              <a:ahLst/>
              <a:cxnLst/>
              <a:rect l="l" t="t" r="r" b="b"/>
              <a:pathLst>
                <a:path w="879475" h="214629">
                  <a:moveTo>
                    <a:pt x="748690" y="213360"/>
                  </a:moveTo>
                  <a:lnTo>
                    <a:pt x="131165" y="213360"/>
                  </a:lnTo>
                  <a:lnTo>
                    <a:pt x="131635" y="214122"/>
                  </a:lnTo>
                  <a:lnTo>
                    <a:pt x="748220" y="214122"/>
                  </a:lnTo>
                  <a:lnTo>
                    <a:pt x="748690" y="213360"/>
                  </a:lnTo>
                  <a:close/>
                </a:path>
                <a:path w="879475" h="214629">
                  <a:moveTo>
                    <a:pt x="750557" y="210312"/>
                  </a:moveTo>
                  <a:lnTo>
                    <a:pt x="129286" y="210312"/>
                  </a:lnTo>
                  <a:lnTo>
                    <a:pt x="129755" y="211074"/>
                  </a:lnTo>
                  <a:lnTo>
                    <a:pt x="750087" y="211074"/>
                  </a:lnTo>
                  <a:lnTo>
                    <a:pt x="750557" y="210312"/>
                  </a:lnTo>
                  <a:close/>
                </a:path>
                <a:path w="879475" h="214629">
                  <a:moveTo>
                    <a:pt x="752424" y="207264"/>
                  </a:moveTo>
                  <a:lnTo>
                    <a:pt x="127419" y="207264"/>
                  </a:lnTo>
                  <a:lnTo>
                    <a:pt x="127889" y="208026"/>
                  </a:lnTo>
                  <a:lnTo>
                    <a:pt x="751954" y="208026"/>
                  </a:lnTo>
                  <a:lnTo>
                    <a:pt x="752424" y="207264"/>
                  </a:lnTo>
                  <a:close/>
                </a:path>
                <a:path w="879475" h="214629">
                  <a:moveTo>
                    <a:pt x="754291" y="204216"/>
                  </a:moveTo>
                  <a:lnTo>
                    <a:pt x="125539" y="204216"/>
                  </a:lnTo>
                  <a:lnTo>
                    <a:pt x="126009" y="204978"/>
                  </a:lnTo>
                  <a:lnTo>
                    <a:pt x="753833" y="204978"/>
                  </a:lnTo>
                  <a:lnTo>
                    <a:pt x="754291" y="204216"/>
                  </a:lnTo>
                  <a:close/>
                </a:path>
                <a:path w="879475" h="214629">
                  <a:moveTo>
                    <a:pt x="756158" y="201168"/>
                  </a:moveTo>
                  <a:lnTo>
                    <a:pt x="123672" y="201168"/>
                  </a:lnTo>
                  <a:lnTo>
                    <a:pt x="124129" y="201930"/>
                  </a:lnTo>
                  <a:lnTo>
                    <a:pt x="755700" y="201930"/>
                  </a:lnTo>
                  <a:lnTo>
                    <a:pt x="756158" y="201168"/>
                  </a:lnTo>
                  <a:close/>
                </a:path>
                <a:path w="879475" h="214629">
                  <a:moveTo>
                    <a:pt x="758024" y="198120"/>
                  </a:moveTo>
                  <a:lnTo>
                    <a:pt x="121793" y="198120"/>
                  </a:lnTo>
                  <a:lnTo>
                    <a:pt x="122262" y="198882"/>
                  </a:lnTo>
                  <a:lnTo>
                    <a:pt x="757567" y="198882"/>
                  </a:lnTo>
                  <a:lnTo>
                    <a:pt x="758024" y="198120"/>
                  </a:lnTo>
                  <a:close/>
                </a:path>
                <a:path w="879475" h="214629">
                  <a:moveTo>
                    <a:pt x="759904" y="195072"/>
                  </a:moveTo>
                  <a:lnTo>
                    <a:pt x="119913" y="195072"/>
                  </a:lnTo>
                  <a:lnTo>
                    <a:pt x="120383" y="195834"/>
                  </a:lnTo>
                  <a:lnTo>
                    <a:pt x="759434" y="195834"/>
                  </a:lnTo>
                  <a:lnTo>
                    <a:pt x="759904" y="195072"/>
                  </a:lnTo>
                  <a:close/>
                </a:path>
                <a:path w="879475" h="214629">
                  <a:moveTo>
                    <a:pt x="761771" y="192024"/>
                  </a:moveTo>
                  <a:lnTo>
                    <a:pt x="118046" y="192024"/>
                  </a:lnTo>
                  <a:lnTo>
                    <a:pt x="118516" y="192786"/>
                  </a:lnTo>
                  <a:lnTo>
                    <a:pt x="761301" y="192786"/>
                  </a:lnTo>
                  <a:lnTo>
                    <a:pt x="761771" y="192024"/>
                  </a:lnTo>
                  <a:close/>
                </a:path>
                <a:path w="879475" h="214629">
                  <a:moveTo>
                    <a:pt x="763638" y="188976"/>
                  </a:moveTo>
                  <a:lnTo>
                    <a:pt x="116166" y="188976"/>
                  </a:lnTo>
                  <a:lnTo>
                    <a:pt x="116636" y="189750"/>
                  </a:lnTo>
                  <a:lnTo>
                    <a:pt x="763168" y="189750"/>
                  </a:lnTo>
                  <a:lnTo>
                    <a:pt x="763638" y="188976"/>
                  </a:lnTo>
                  <a:close/>
                </a:path>
                <a:path w="879475" h="214629">
                  <a:moveTo>
                    <a:pt x="765505" y="185928"/>
                  </a:moveTo>
                  <a:lnTo>
                    <a:pt x="114300" y="185928"/>
                  </a:lnTo>
                  <a:lnTo>
                    <a:pt x="114769" y="186690"/>
                  </a:lnTo>
                  <a:lnTo>
                    <a:pt x="765035" y="186690"/>
                  </a:lnTo>
                  <a:lnTo>
                    <a:pt x="765505" y="185928"/>
                  </a:lnTo>
                  <a:close/>
                </a:path>
                <a:path w="879475" h="214629">
                  <a:moveTo>
                    <a:pt x="767372" y="182880"/>
                  </a:moveTo>
                  <a:lnTo>
                    <a:pt x="112420" y="182880"/>
                  </a:lnTo>
                  <a:lnTo>
                    <a:pt x="112890" y="183642"/>
                  </a:lnTo>
                  <a:lnTo>
                    <a:pt x="766902" y="183642"/>
                  </a:lnTo>
                  <a:lnTo>
                    <a:pt x="767372" y="182880"/>
                  </a:lnTo>
                  <a:close/>
                </a:path>
                <a:path w="879475" h="214629">
                  <a:moveTo>
                    <a:pt x="769239" y="179832"/>
                  </a:moveTo>
                  <a:lnTo>
                    <a:pt x="110553" y="179832"/>
                  </a:lnTo>
                  <a:lnTo>
                    <a:pt x="111023" y="180594"/>
                  </a:lnTo>
                  <a:lnTo>
                    <a:pt x="768769" y="180594"/>
                  </a:lnTo>
                  <a:lnTo>
                    <a:pt x="769239" y="179832"/>
                  </a:lnTo>
                  <a:close/>
                </a:path>
                <a:path w="879475" h="214629">
                  <a:moveTo>
                    <a:pt x="771105" y="176784"/>
                  </a:moveTo>
                  <a:lnTo>
                    <a:pt x="108673" y="176784"/>
                  </a:lnTo>
                  <a:lnTo>
                    <a:pt x="109143" y="177546"/>
                  </a:lnTo>
                  <a:lnTo>
                    <a:pt x="770636" y="177546"/>
                  </a:lnTo>
                  <a:lnTo>
                    <a:pt x="771105" y="176784"/>
                  </a:lnTo>
                  <a:close/>
                </a:path>
                <a:path w="879475" h="214629">
                  <a:moveTo>
                    <a:pt x="772972" y="173736"/>
                  </a:moveTo>
                  <a:lnTo>
                    <a:pt x="106807" y="173736"/>
                  </a:lnTo>
                  <a:lnTo>
                    <a:pt x="107276" y="174498"/>
                  </a:lnTo>
                  <a:lnTo>
                    <a:pt x="772502" y="174498"/>
                  </a:lnTo>
                  <a:lnTo>
                    <a:pt x="772972" y="173736"/>
                  </a:lnTo>
                  <a:close/>
                </a:path>
                <a:path w="879475" h="214629">
                  <a:moveTo>
                    <a:pt x="774839" y="170688"/>
                  </a:moveTo>
                  <a:lnTo>
                    <a:pt x="104927" y="170688"/>
                  </a:lnTo>
                  <a:lnTo>
                    <a:pt x="105397" y="171450"/>
                  </a:lnTo>
                  <a:lnTo>
                    <a:pt x="774369" y="171450"/>
                  </a:lnTo>
                  <a:lnTo>
                    <a:pt x="774839" y="170688"/>
                  </a:lnTo>
                  <a:close/>
                </a:path>
                <a:path w="879475" h="214629">
                  <a:moveTo>
                    <a:pt x="776706" y="167640"/>
                  </a:moveTo>
                  <a:lnTo>
                    <a:pt x="103060" y="167640"/>
                  </a:lnTo>
                  <a:lnTo>
                    <a:pt x="103517" y="168402"/>
                  </a:lnTo>
                  <a:lnTo>
                    <a:pt x="776236" y="168402"/>
                  </a:lnTo>
                  <a:lnTo>
                    <a:pt x="776706" y="167640"/>
                  </a:lnTo>
                  <a:close/>
                </a:path>
                <a:path w="879475" h="214629">
                  <a:moveTo>
                    <a:pt x="778573" y="164592"/>
                  </a:moveTo>
                  <a:lnTo>
                    <a:pt x="101180" y="164592"/>
                  </a:lnTo>
                  <a:lnTo>
                    <a:pt x="101650" y="165354"/>
                  </a:lnTo>
                  <a:lnTo>
                    <a:pt x="778103" y="165354"/>
                  </a:lnTo>
                  <a:lnTo>
                    <a:pt x="778573" y="164592"/>
                  </a:lnTo>
                  <a:close/>
                </a:path>
                <a:path w="879475" h="214629">
                  <a:moveTo>
                    <a:pt x="780440" y="161544"/>
                  </a:moveTo>
                  <a:lnTo>
                    <a:pt x="99301" y="161544"/>
                  </a:lnTo>
                  <a:lnTo>
                    <a:pt x="99771" y="162306"/>
                  </a:lnTo>
                  <a:lnTo>
                    <a:pt x="779970" y="162306"/>
                  </a:lnTo>
                  <a:lnTo>
                    <a:pt x="780440" y="161544"/>
                  </a:lnTo>
                  <a:close/>
                </a:path>
                <a:path w="879475" h="214629">
                  <a:moveTo>
                    <a:pt x="782307" y="158496"/>
                  </a:moveTo>
                  <a:lnTo>
                    <a:pt x="97434" y="158496"/>
                  </a:lnTo>
                  <a:lnTo>
                    <a:pt x="97904" y="159258"/>
                  </a:lnTo>
                  <a:lnTo>
                    <a:pt x="781850" y="159258"/>
                  </a:lnTo>
                  <a:lnTo>
                    <a:pt x="782307" y="158496"/>
                  </a:lnTo>
                  <a:close/>
                </a:path>
                <a:path w="879475" h="214629">
                  <a:moveTo>
                    <a:pt x="784174" y="155448"/>
                  </a:moveTo>
                  <a:lnTo>
                    <a:pt x="95554" y="155448"/>
                  </a:lnTo>
                  <a:lnTo>
                    <a:pt x="96024" y="156210"/>
                  </a:lnTo>
                  <a:lnTo>
                    <a:pt x="783717" y="156210"/>
                  </a:lnTo>
                  <a:lnTo>
                    <a:pt x="784174" y="155448"/>
                  </a:lnTo>
                  <a:close/>
                </a:path>
                <a:path w="879475" h="214629">
                  <a:moveTo>
                    <a:pt x="786041" y="152400"/>
                  </a:moveTo>
                  <a:lnTo>
                    <a:pt x="93687" y="152400"/>
                  </a:lnTo>
                  <a:lnTo>
                    <a:pt x="94157" y="153162"/>
                  </a:lnTo>
                  <a:lnTo>
                    <a:pt x="785583" y="153162"/>
                  </a:lnTo>
                  <a:lnTo>
                    <a:pt x="786041" y="152400"/>
                  </a:lnTo>
                  <a:close/>
                </a:path>
                <a:path w="879475" h="214629">
                  <a:moveTo>
                    <a:pt x="787920" y="149352"/>
                  </a:moveTo>
                  <a:lnTo>
                    <a:pt x="91808" y="149352"/>
                  </a:lnTo>
                  <a:lnTo>
                    <a:pt x="92278" y="150114"/>
                  </a:lnTo>
                  <a:lnTo>
                    <a:pt x="787450" y="150114"/>
                  </a:lnTo>
                  <a:lnTo>
                    <a:pt x="787920" y="149352"/>
                  </a:lnTo>
                  <a:close/>
                </a:path>
                <a:path w="879475" h="214629">
                  <a:moveTo>
                    <a:pt x="789787" y="146304"/>
                  </a:moveTo>
                  <a:lnTo>
                    <a:pt x="89941" y="146304"/>
                  </a:lnTo>
                  <a:lnTo>
                    <a:pt x="90411" y="147066"/>
                  </a:lnTo>
                  <a:lnTo>
                    <a:pt x="789317" y="147066"/>
                  </a:lnTo>
                  <a:lnTo>
                    <a:pt x="789787" y="146304"/>
                  </a:lnTo>
                  <a:close/>
                </a:path>
                <a:path w="879475" h="214629">
                  <a:moveTo>
                    <a:pt x="791654" y="143256"/>
                  </a:moveTo>
                  <a:lnTo>
                    <a:pt x="88061" y="143256"/>
                  </a:lnTo>
                  <a:lnTo>
                    <a:pt x="88531" y="144018"/>
                  </a:lnTo>
                  <a:lnTo>
                    <a:pt x="791184" y="144018"/>
                  </a:lnTo>
                  <a:lnTo>
                    <a:pt x="791654" y="143256"/>
                  </a:lnTo>
                  <a:close/>
                </a:path>
                <a:path w="879475" h="214629">
                  <a:moveTo>
                    <a:pt x="793521" y="140208"/>
                  </a:moveTo>
                  <a:lnTo>
                    <a:pt x="86194" y="140208"/>
                  </a:lnTo>
                  <a:lnTo>
                    <a:pt x="86664" y="140970"/>
                  </a:lnTo>
                  <a:lnTo>
                    <a:pt x="793051" y="140970"/>
                  </a:lnTo>
                  <a:lnTo>
                    <a:pt x="793521" y="140208"/>
                  </a:lnTo>
                  <a:close/>
                </a:path>
                <a:path w="879475" h="214629">
                  <a:moveTo>
                    <a:pt x="795388" y="137160"/>
                  </a:moveTo>
                  <a:lnTo>
                    <a:pt x="84315" y="137160"/>
                  </a:lnTo>
                  <a:lnTo>
                    <a:pt x="84785" y="137922"/>
                  </a:lnTo>
                  <a:lnTo>
                    <a:pt x="794918" y="137922"/>
                  </a:lnTo>
                  <a:lnTo>
                    <a:pt x="795388" y="137160"/>
                  </a:lnTo>
                  <a:close/>
                </a:path>
                <a:path w="879475" h="214629">
                  <a:moveTo>
                    <a:pt x="797255" y="134112"/>
                  </a:moveTo>
                  <a:lnTo>
                    <a:pt x="82448" y="134112"/>
                  </a:lnTo>
                  <a:lnTo>
                    <a:pt x="82905" y="134874"/>
                  </a:lnTo>
                  <a:lnTo>
                    <a:pt x="796785" y="134874"/>
                  </a:lnTo>
                  <a:lnTo>
                    <a:pt x="797255" y="134112"/>
                  </a:lnTo>
                  <a:close/>
                </a:path>
                <a:path w="879475" h="214629">
                  <a:moveTo>
                    <a:pt x="799122" y="131064"/>
                  </a:moveTo>
                  <a:lnTo>
                    <a:pt x="80568" y="131064"/>
                  </a:lnTo>
                  <a:lnTo>
                    <a:pt x="81038" y="131826"/>
                  </a:lnTo>
                  <a:lnTo>
                    <a:pt x="798652" y="131826"/>
                  </a:lnTo>
                  <a:lnTo>
                    <a:pt x="799122" y="131064"/>
                  </a:lnTo>
                  <a:close/>
                </a:path>
                <a:path w="879475" h="214629">
                  <a:moveTo>
                    <a:pt x="800989" y="128016"/>
                  </a:moveTo>
                  <a:lnTo>
                    <a:pt x="78689" y="128016"/>
                  </a:lnTo>
                  <a:lnTo>
                    <a:pt x="79159" y="128778"/>
                  </a:lnTo>
                  <a:lnTo>
                    <a:pt x="800519" y="128778"/>
                  </a:lnTo>
                  <a:lnTo>
                    <a:pt x="800989" y="128016"/>
                  </a:lnTo>
                  <a:close/>
                </a:path>
                <a:path w="879475" h="214629">
                  <a:moveTo>
                    <a:pt x="802855" y="124968"/>
                  </a:moveTo>
                  <a:lnTo>
                    <a:pt x="76822" y="124968"/>
                  </a:lnTo>
                  <a:lnTo>
                    <a:pt x="77292" y="125730"/>
                  </a:lnTo>
                  <a:lnTo>
                    <a:pt x="802386" y="125730"/>
                  </a:lnTo>
                  <a:lnTo>
                    <a:pt x="802855" y="124968"/>
                  </a:lnTo>
                  <a:close/>
                </a:path>
                <a:path w="879475" h="214629">
                  <a:moveTo>
                    <a:pt x="804722" y="121920"/>
                  </a:moveTo>
                  <a:lnTo>
                    <a:pt x="74942" y="121920"/>
                  </a:lnTo>
                  <a:lnTo>
                    <a:pt x="75412" y="122682"/>
                  </a:lnTo>
                  <a:lnTo>
                    <a:pt x="804252" y="122682"/>
                  </a:lnTo>
                  <a:lnTo>
                    <a:pt x="804722" y="121920"/>
                  </a:lnTo>
                  <a:close/>
                </a:path>
                <a:path w="879475" h="214629">
                  <a:moveTo>
                    <a:pt x="806589" y="118872"/>
                  </a:moveTo>
                  <a:lnTo>
                    <a:pt x="73075" y="118872"/>
                  </a:lnTo>
                  <a:lnTo>
                    <a:pt x="73545" y="119634"/>
                  </a:lnTo>
                  <a:lnTo>
                    <a:pt x="806119" y="119634"/>
                  </a:lnTo>
                  <a:lnTo>
                    <a:pt x="806589" y="118872"/>
                  </a:lnTo>
                  <a:close/>
                </a:path>
                <a:path w="879475" h="214629">
                  <a:moveTo>
                    <a:pt x="808456" y="115824"/>
                  </a:moveTo>
                  <a:lnTo>
                    <a:pt x="71196" y="115824"/>
                  </a:lnTo>
                  <a:lnTo>
                    <a:pt x="71666" y="116586"/>
                  </a:lnTo>
                  <a:lnTo>
                    <a:pt x="807986" y="116586"/>
                  </a:lnTo>
                  <a:lnTo>
                    <a:pt x="808456" y="115824"/>
                  </a:lnTo>
                  <a:close/>
                </a:path>
                <a:path w="879475" h="214629">
                  <a:moveTo>
                    <a:pt x="810323" y="112776"/>
                  </a:moveTo>
                  <a:lnTo>
                    <a:pt x="69329" y="112776"/>
                  </a:lnTo>
                  <a:lnTo>
                    <a:pt x="69799" y="113550"/>
                  </a:lnTo>
                  <a:lnTo>
                    <a:pt x="809866" y="113550"/>
                  </a:lnTo>
                  <a:lnTo>
                    <a:pt x="810323" y="112776"/>
                  </a:lnTo>
                  <a:close/>
                </a:path>
                <a:path w="879475" h="214629">
                  <a:moveTo>
                    <a:pt x="812190" y="109728"/>
                  </a:moveTo>
                  <a:lnTo>
                    <a:pt x="67449" y="109728"/>
                  </a:lnTo>
                  <a:lnTo>
                    <a:pt x="67919" y="110490"/>
                  </a:lnTo>
                  <a:lnTo>
                    <a:pt x="811733" y="110490"/>
                  </a:lnTo>
                  <a:lnTo>
                    <a:pt x="812190" y="109728"/>
                  </a:lnTo>
                  <a:close/>
                </a:path>
                <a:path w="879475" h="214629">
                  <a:moveTo>
                    <a:pt x="814057" y="106680"/>
                  </a:moveTo>
                  <a:lnTo>
                    <a:pt x="65582" y="106680"/>
                  </a:lnTo>
                  <a:lnTo>
                    <a:pt x="66052" y="107442"/>
                  </a:lnTo>
                  <a:lnTo>
                    <a:pt x="813600" y="107442"/>
                  </a:lnTo>
                  <a:lnTo>
                    <a:pt x="814057" y="106680"/>
                  </a:lnTo>
                  <a:close/>
                </a:path>
                <a:path w="879475" h="214629">
                  <a:moveTo>
                    <a:pt x="815936" y="103632"/>
                  </a:moveTo>
                  <a:lnTo>
                    <a:pt x="63703" y="103632"/>
                  </a:lnTo>
                  <a:lnTo>
                    <a:pt x="64173" y="104394"/>
                  </a:lnTo>
                  <a:lnTo>
                    <a:pt x="815467" y="104394"/>
                  </a:lnTo>
                  <a:lnTo>
                    <a:pt x="815936" y="103632"/>
                  </a:lnTo>
                  <a:close/>
                </a:path>
                <a:path w="879475" h="214629">
                  <a:moveTo>
                    <a:pt x="817803" y="100584"/>
                  </a:moveTo>
                  <a:lnTo>
                    <a:pt x="61836" y="100584"/>
                  </a:lnTo>
                  <a:lnTo>
                    <a:pt x="62293" y="101346"/>
                  </a:lnTo>
                  <a:lnTo>
                    <a:pt x="817333" y="101346"/>
                  </a:lnTo>
                  <a:lnTo>
                    <a:pt x="817803" y="100584"/>
                  </a:lnTo>
                  <a:close/>
                </a:path>
                <a:path w="879475" h="214629">
                  <a:moveTo>
                    <a:pt x="819670" y="97536"/>
                  </a:moveTo>
                  <a:lnTo>
                    <a:pt x="59956" y="97536"/>
                  </a:lnTo>
                  <a:lnTo>
                    <a:pt x="60426" y="98298"/>
                  </a:lnTo>
                  <a:lnTo>
                    <a:pt x="819200" y="98298"/>
                  </a:lnTo>
                  <a:lnTo>
                    <a:pt x="819670" y="97536"/>
                  </a:lnTo>
                  <a:close/>
                </a:path>
                <a:path w="879475" h="214629">
                  <a:moveTo>
                    <a:pt x="821537" y="94488"/>
                  </a:moveTo>
                  <a:lnTo>
                    <a:pt x="58077" y="94488"/>
                  </a:lnTo>
                  <a:lnTo>
                    <a:pt x="58547" y="95250"/>
                  </a:lnTo>
                  <a:lnTo>
                    <a:pt x="821067" y="95250"/>
                  </a:lnTo>
                  <a:lnTo>
                    <a:pt x="821537" y="94488"/>
                  </a:lnTo>
                  <a:close/>
                </a:path>
                <a:path w="879475" h="214629">
                  <a:moveTo>
                    <a:pt x="823404" y="91440"/>
                  </a:moveTo>
                  <a:lnTo>
                    <a:pt x="56210" y="91440"/>
                  </a:lnTo>
                  <a:lnTo>
                    <a:pt x="56680" y="92202"/>
                  </a:lnTo>
                  <a:lnTo>
                    <a:pt x="822934" y="92202"/>
                  </a:lnTo>
                  <a:lnTo>
                    <a:pt x="823404" y="91440"/>
                  </a:lnTo>
                  <a:close/>
                </a:path>
                <a:path w="879475" h="214629">
                  <a:moveTo>
                    <a:pt x="825271" y="88392"/>
                  </a:moveTo>
                  <a:lnTo>
                    <a:pt x="54330" y="88392"/>
                  </a:lnTo>
                  <a:lnTo>
                    <a:pt x="54800" y="89154"/>
                  </a:lnTo>
                  <a:lnTo>
                    <a:pt x="824801" y="89154"/>
                  </a:lnTo>
                  <a:lnTo>
                    <a:pt x="825271" y="88392"/>
                  </a:lnTo>
                  <a:close/>
                </a:path>
                <a:path w="879475" h="214629">
                  <a:moveTo>
                    <a:pt x="827138" y="85344"/>
                  </a:moveTo>
                  <a:lnTo>
                    <a:pt x="52463" y="85344"/>
                  </a:lnTo>
                  <a:lnTo>
                    <a:pt x="52933" y="86106"/>
                  </a:lnTo>
                  <a:lnTo>
                    <a:pt x="826668" y="86106"/>
                  </a:lnTo>
                  <a:lnTo>
                    <a:pt x="827138" y="85344"/>
                  </a:lnTo>
                  <a:close/>
                </a:path>
                <a:path w="879475" h="214629">
                  <a:moveTo>
                    <a:pt x="829005" y="82296"/>
                  </a:moveTo>
                  <a:lnTo>
                    <a:pt x="50584" y="82296"/>
                  </a:lnTo>
                  <a:lnTo>
                    <a:pt x="51054" y="83058"/>
                  </a:lnTo>
                  <a:lnTo>
                    <a:pt x="828535" y="83058"/>
                  </a:lnTo>
                  <a:lnTo>
                    <a:pt x="829005" y="82296"/>
                  </a:lnTo>
                  <a:close/>
                </a:path>
                <a:path w="879475" h="214629">
                  <a:moveTo>
                    <a:pt x="830872" y="79248"/>
                  </a:moveTo>
                  <a:lnTo>
                    <a:pt x="48717" y="79248"/>
                  </a:lnTo>
                  <a:lnTo>
                    <a:pt x="49187" y="80010"/>
                  </a:lnTo>
                  <a:lnTo>
                    <a:pt x="830402" y="80010"/>
                  </a:lnTo>
                  <a:lnTo>
                    <a:pt x="830872" y="79248"/>
                  </a:lnTo>
                  <a:close/>
                </a:path>
                <a:path w="879475" h="214629">
                  <a:moveTo>
                    <a:pt x="832739" y="76200"/>
                  </a:moveTo>
                  <a:lnTo>
                    <a:pt x="46837" y="76200"/>
                  </a:lnTo>
                  <a:lnTo>
                    <a:pt x="47307" y="76962"/>
                  </a:lnTo>
                  <a:lnTo>
                    <a:pt x="832269" y="76962"/>
                  </a:lnTo>
                  <a:lnTo>
                    <a:pt x="832739" y="76200"/>
                  </a:lnTo>
                  <a:close/>
                </a:path>
                <a:path w="879475" h="214629">
                  <a:moveTo>
                    <a:pt x="834605" y="73152"/>
                  </a:moveTo>
                  <a:lnTo>
                    <a:pt x="44970" y="73152"/>
                  </a:lnTo>
                  <a:lnTo>
                    <a:pt x="45440" y="73914"/>
                  </a:lnTo>
                  <a:lnTo>
                    <a:pt x="834136" y="73914"/>
                  </a:lnTo>
                  <a:lnTo>
                    <a:pt x="834605" y="73152"/>
                  </a:lnTo>
                  <a:close/>
                </a:path>
                <a:path w="879475" h="214629">
                  <a:moveTo>
                    <a:pt x="836472" y="70104"/>
                  </a:moveTo>
                  <a:lnTo>
                    <a:pt x="43091" y="70104"/>
                  </a:lnTo>
                  <a:lnTo>
                    <a:pt x="43561" y="70866"/>
                  </a:lnTo>
                  <a:lnTo>
                    <a:pt x="836002" y="70866"/>
                  </a:lnTo>
                  <a:lnTo>
                    <a:pt x="836472" y="70104"/>
                  </a:lnTo>
                  <a:close/>
                </a:path>
                <a:path w="879475" h="214629">
                  <a:moveTo>
                    <a:pt x="838339" y="67056"/>
                  </a:moveTo>
                  <a:lnTo>
                    <a:pt x="41224" y="67056"/>
                  </a:lnTo>
                  <a:lnTo>
                    <a:pt x="41681" y="67818"/>
                  </a:lnTo>
                  <a:lnTo>
                    <a:pt x="837882" y="67818"/>
                  </a:lnTo>
                  <a:lnTo>
                    <a:pt x="838339" y="67056"/>
                  </a:lnTo>
                  <a:close/>
                </a:path>
                <a:path w="879475" h="214629">
                  <a:moveTo>
                    <a:pt x="840206" y="64008"/>
                  </a:moveTo>
                  <a:lnTo>
                    <a:pt x="39344" y="64008"/>
                  </a:lnTo>
                  <a:lnTo>
                    <a:pt x="39814" y="64770"/>
                  </a:lnTo>
                  <a:lnTo>
                    <a:pt x="839749" y="64770"/>
                  </a:lnTo>
                  <a:lnTo>
                    <a:pt x="840206" y="64008"/>
                  </a:lnTo>
                  <a:close/>
                </a:path>
                <a:path w="879475" h="214629">
                  <a:moveTo>
                    <a:pt x="842073" y="60960"/>
                  </a:moveTo>
                  <a:lnTo>
                    <a:pt x="37465" y="60960"/>
                  </a:lnTo>
                  <a:lnTo>
                    <a:pt x="37934" y="61722"/>
                  </a:lnTo>
                  <a:lnTo>
                    <a:pt x="841616" y="61722"/>
                  </a:lnTo>
                  <a:lnTo>
                    <a:pt x="842073" y="60960"/>
                  </a:lnTo>
                  <a:close/>
                </a:path>
                <a:path w="879475" h="214629">
                  <a:moveTo>
                    <a:pt x="843940" y="57912"/>
                  </a:moveTo>
                  <a:lnTo>
                    <a:pt x="35598" y="57912"/>
                  </a:lnTo>
                  <a:lnTo>
                    <a:pt x="36068" y="58674"/>
                  </a:lnTo>
                  <a:lnTo>
                    <a:pt x="843483" y="58674"/>
                  </a:lnTo>
                  <a:lnTo>
                    <a:pt x="843940" y="57912"/>
                  </a:lnTo>
                  <a:close/>
                </a:path>
                <a:path w="879475" h="214629">
                  <a:moveTo>
                    <a:pt x="845820" y="54864"/>
                  </a:moveTo>
                  <a:lnTo>
                    <a:pt x="33718" y="54864"/>
                  </a:lnTo>
                  <a:lnTo>
                    <a:pt x="34188" y="55626"/>
                  </a:lnTo>
                  <a:lnTo>
                    <a:pt x="845350" y="55626"/>
                  </a:lnTo>
                  <a:lnTo>
                    <a:pt x="845820" y="54864"/>
                  </a:lnTo>
                  <a:close/>
                </a:path>
                <a:path w="879475" h="214629">
                  <a:moveTo>
                    <a:pt x="847686" y="51816"/>
                  </a:moveTo>
                  <a:lnTo>
                    <a:pt x="31851" y="51816"/>
                  </a:lnTo>
                  <a:lnTo>
                    <a:pt x="32321" y="52578"/>
                  </a:lnTo>
                  <a:lnTo>
                    <a:pt x="847217" y="52578"/>
                  </a:lnTo>
                  <a:lnTo>
                    <a:pt x="847686" y="51816"/>
                  </a:lnTo>
                  <a:close/>
                </a:path>
                <a:path w="879475" h="214629">
                  <a:moveTo>
                    <a:pt x="849553" y="48768"/>
                  </a:moveTo>
                  <a:lnTo>
                    <a:pt x="29972" y="48768"/>
                  </a:lnTo>
                  <a:lnTo>
                    <a:pt x="30441" y="49530"/>
                  </a:lnTo>
                  <a:lnTo>
                    <a:pt x="849083" y="49530"/>
                  </a:lnTo>
                  <a:lnTo>
                    <a:pt x="849553" y="48768"/>
                  </a:lnTo>
                  <a:close/>
                </a:path>
                <a:path w="879475" h="214629">
                  <a:moveTo>
                    <a:pt x="851420" y="45720"/>
                  </a:moveTo>
                  <a:lnTo>
                    <a:pt x="28105" y="45720"/>
                  </a:lnTo>
                  <a:lnTo>
                    <a:pt x="28575" y="46482"/>
                  </a:lnTo>
                  <a:lnTo>
                    <a:pt x="850950" y="46482"/>
                  </a:lnTo>
                  <a:lnTo>
                    <a:pt x="851420" y="45720"/>
                  </a:lnTo>
                  <a:close/>
                </a:path>
                <a:path w="879475" h="214629">
                  <a:moveTo>
                    <a:pt x="853287" y="42672"/>
                  </a:moveTo>
                  <a:lnTo>
                    <a:pt x="26225" y="42672"/>
                  </a:lnTo>
                  <a:lnTo>
                    <a:pt x="26695" y="43434"/>
                  </a:lnTo>
                  <a:lnTo>
                    <a:pt x="852817" y="43434"/>
                  </a:lnTo>
                  <a:lnTo>
                    <a:pt x="853287" y="42672"/>
                  </a:lnTo>
                  <a:close/>
                </a:path>
                <a:path w="879475" h="214629">
                  <a:moveTo>
                    <a:pt x="855154" y="39624"/>
                  </a:moveTo>
                  <a:lnTo>
                    <a:pt x="24358" y="39624"/>
                  </a:lnTo>
                  <a:lnTo>
                    <a:pt x="24828" y="40386"/>
                  </a:lnTo>
                  <a:lnTo>
                    <a:pt x="854684" y="40386"/>
                  </a:lnTo>
                  <a:lnTo>
                    <a:pt x="855154" y="39624"/>
                  </a:lnTo>
                  <a:close/>
                </a:path>
                <a:path w="879475" h="214629">
                  <a:moveTo>
                    <a:pt x="857021" y="36576"/>
                  </a:moveTo>
                  <a:lnTo>
                    <a:pt x="22479" y="36576"/>
                  </a:lnTo>
                  <a:lnTo>
                    <a:pt x="22948" y="37350"/>
                  </a:lnTo>
                  <a:lnTo>
                    <a:pt x="856551" y="37350"/>
                  </a:lnTo>
                  <a:lnTo>
                    <a:pt x="857021" y="36576"/>
                  </a:lnTo>
                  <a:close/>
                </a:path>
                <a:path w="879475" h="214629">
                  <a:moveTo>
                    <a:pt x="858888" y="33528"/>
                  </a:moveTo>
                  <a:lnTo>
                    <a:pt x="20612" y="33528"/>
                  </a:lnTo>
                  <a:lnTo>
                    <a:pt x="21069" y="34290"/>
                  </a:lnTo>
                  <a:lnTo>
                    <a:pt x="858418" y="34290"/>
                  </a:lnTo>
                  <a:lnTo>
                    <a:pt x="858888" y="33528"/>
                  </a:lnTo>
                  <a:close/>
                </a:path>
                <a:path w="879475" h="214629">
                  <a:moveTo>
                    <a:pt x="860755" y="30480"/>
                  </a:moveTo>
                  <a:lnTo>
                    <a:pt x="18732" y="30480"/>
                  </a:lnTo>
                  <a:lnTo>
                    <a:pt x="19202" y="31242"/>
                  </a:lnTo>
                  <a:lnTo>
                    <a:pt x="860285" y="31242"/>
                  </a:lnTo>
                  <a:lnTo>
                    <a:pt x="860755" y="30480"/>
                  </a:lnTo>
                  <a:close/>
                </a:path>
                <a:path w="879475" h="214629">
                  <a:moveTo>
                    <a:pt x="862622" y="27432"/>
                  </a:moveTo>
                  <a:lnTo>
                    <a:pt x="16852" y="27432"/>
                  </a:lnTo>
                  <a:lnTo>
                    <a:pt x="17322" y="28194"/>
                  </a:lnTo>
                  <a:lnTo>
                    <a:pt x="862152" y="28194"/>
                  </a:lnTo>
                  <a:lnTo>
                    <a:pt x="862622" y="27432"/>
                  </a:lnTo>
                  <a:close/>
                </a:path>
                <a:path w="879475" h="214629">
                  <a:moveTo>
                    <a:pt x="864489" y="24384"/>
                  </a:moveTo>
                  <a:lnTo>
                    <a:pt x="14986" y="24384"/>
                  </a:lnTo>
                  <a:lnTo>
                    <a:pt x="15455" y="25146"/>
                  </a:lnTo>
                  <a:lnTo>
                    <a:pt x="864019" y="25146"/>
                  </a:lnTo>
                  <a:lnTo>
                    <a:pt x="864489" y="24384"/>
                  </a:lnTo>
                  <a:close/>
                </a:path>
                <a:path w="879475" h="214629">
                  <a:moveTo>
                    <a:pt x="866355" y="21336"/>
                  </a:moveTo>
                  <a:lnTo>
                    <a:pt x="13106" y="21336"/>
                  </a:lnTo>
                  <a:lnTo>
                    <a:pt x="13576" y="22098"/>
                  </a:lnTo>
                  <a:lnTo>
                    <a:pt x="865898" y="22098"/>
                  </a:lnTo>
                  <a:lnTo>
                    <a:pt x="866355" y="21336"/>
                  </a:lnTo>
                  <a:close/>
                </a:path>
                <a:path w="879475" h="214629">
                  <a:moveTo>
                    <a:pt x="868222" y="18288"/>
                  </a:moveTo>
                  <a:lnTo>
                    <a:pt x="11239" y="18288"/>
                  </a:lnTo>
                  <a:lnTo>
                    <a:pt x="11709" y="19050"/>
                  </a:lnTo>
                  <a:lnTo>
                    <a:pt x="867765" y="19050"/>
                  </a:lnTo>
                  <a:lnTo>
                    <a:pt x="868222" y="18288"/>
                  </a:lnTo>
                  <a:close/>
                </a:path>
                <a:path w="879475" h="214629">
                  <a:moveTo>
                    <a:pt x="870089" y="15240"/>
                  </a:moveTo>
                  <a:lnTo>
                    <a:pt x="9359" y="15240"/>
                  </a:lnTo>
                  <a:lnTo>
                    <a:pt x="9829" y="16002"/>
                  </a:lnTo>
                  <a:lnTo>
                    <a:pt x="869632" y="16002"/>
                  </a:lnTo>
                  <a:lnTo>
                    <a:pt x="870089" y="15240"/>
                  </a:lnTo>
                  <a:close/>
                </a:path>
                <a:path w="879475" h="214629">
                  <a:moveTo>
                    <a:pt x="871956" y="12192"/>
                  </a:moveTo>
                  <a:lnTo>
                    <a:pt x="7493" y="12192"/>
                  </a:lnTo>
                  <a:lnTo>
                    <a:pt x="7962" y="12954"/>
                  </a:lnTo>
                  <a:lnTo>
                    <a:pt x="871499" y="12954"/>
                  </a:lnTo>
                  <a:lnTo>
                    <a:pt x="871956" y="12192"/>
                  </a:lnTo>
                  <a:close/>
                </a:path>
                <a:path w="879475" h="214629">
                  <a:moveTo>
                    <a:pt x="873836" y="9144"/>
                  </a:moveTo>
                  <a:lnTo>
                    <a:pt x="5613" y="9144"/>
                  </a:lnTo>
                  <a:lnTo>
                    <a:pt x="6083" y="9906"/>
                  </a:lnTo>
                  <a:lnTo>
                    <a:pt x="873366" y="9906"/>
                  </a:lnTo>
                  <a:lnTo>
                    <a:pt x="873836" y="9144"/>
                  </a:lnTo>
                  <a:close/>
                </a:path>
                <a:path w="879475" h="214629">
                  <a:moveTo>
                    <a:pt x="875703" y="6096"/>
                  </a:moveTo>
                  <a:lnTo>
                    <a:pt x="3746" y="6096"/>
                  </a:lnTo>
                  <a:lnTo>
                    <a:pt x="4216" y="6858"/>
                  </a:lnTo>
                  <a:lnTo>
                    <a:pt x="875233" y="6858"/>
                  </a:lnTo>
                  <a:lnTo>
                    <a:pt x="875703" y="6096"/>
                  </a:lnTo>
                  <a:close/>
                </a:path>
                <a:path w="879475" h="214629">
                  <a:moveTo>
                    <a:pt x="877570" y="3048"/>
                  </a:moveTo>
                  <a:lnTo>
                    <a:pt x="1866" y="3048"/>
                  </a:lnTo>
                  <a:lnTo>
                    <a:pt x="2336" y="3810"/>
                  </a:lnTo>
                  <a:lnTo>
                    <a:pt x="877100" y="3810"/>
                  </a:lnTo>
                  <a:lnTo>
                    <a:pt x="877570" y="3048"/>
                  </a:lnTo>
                  <a:close/>
                </a:path>
                <a:path w="879475" h="214629">
                  <a:moveTo>
                    <a:pt x="879436" y="0"/>
                  </a:moveTo>
                  <a:lnTo>
                    <a:pt x="0" y="0"/>
                  </a:lnTo>
                  <a:lnTo>
                    <a:pt x="457" y="762"/>
                  </a:lnTo>
                  <a:lnTo>
                    <a:pt x="878967" y="762"/>
                  </a:lnTo>
                  <a:lnTo>
                    <a:pt x="87943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88940" y="3595877"/>
              <a:ext cx="617855" cy="120014"/>
            </a:xfrm>
            <a:custGeom>
              <a:avLst/>
              <a:gdLst/>
              <a:ahLst/>
              <a:cxnLst/>
              <a:rect l="l" t="t" r="r" b="b"/>
              <a:pathLst>
                <a:path w="617854" h="120014">
                  <a:moveTo>
                    <a:pt x="544690" y="118872"/>
                  </a:moveTo>
                  <a:lnTo>
                    <a:pt x="73075" y="118872"/>
                  </a:lnTo>
                  <a:lnTo>
                    <a:pt x="73545" y="119634"/>
                  </a:lnTo>
                  <a:lnTo>
                    <a:pt x="544220" y="119634"/>
                  </a:lnTo>
                  <a:lnTo>
                    <a:pt x="544690" y="118872"/>
                  </a:lnTo>
                  <a:close/>
                </a:path>
                <a:path w="617854" h="120014">
                  <a:moveTo>
                    <a:pt x="546557" y="115824"/>
                  </a:moveTo>
                  <a:lnTo>
                    <a:pt x="71196" y="115824"/>
                  </a:lnTo>
                  <a:lnTo>
                    <a:pt x="71666" y="116586"/>
                  </a:lnTo>
                  <a:lnTo>
                    <a:pt x="546087" y="116586"/>
                  </a:lnTo>
                  <a:lnTo>
                    <a:pt x="546557" y="115824"/>
                  </a:lnTo>
                  <a:close/>
                </a:path>
                <a:path w="617854" h="120014">
                  <a:moveTo>
                    <a:pt x="548424" y="112776"/>
                  </a:moveTo>
                  <a:lnTo>
                    <a:pt x="69329" y="112776"/>
                  </a:lnTo>
                  <a:lnTo>
                    <a:pt x="69799" y="113538"/>
                  </a:lnTo>
                  <a:lnTo>
                    <a:pt x="547954" y="113538"/>
                  </a:lnTo>
                  <a:lnTo>
                    <a:pt x="548424" y="112776"/>
                  </a:lnTo>
                  <a:close/>
                </a:path>
                <a:path w="617854" h="120014">
                  <a:moveTo>
                    <a:pt x="550291" y="109728"/>
                  </a:moveTo>
                  <a:lnTo>
                    <a:pt x="67449" y="109728"/>
                  </a:lnTo>
                  <a:lnTo>
                    <a:pt x="67919" y="110490"/>
                  </a:lnTo>
                  <a:lnTo>
                    <a:pt x="549821" y="110490"/>
                  </a:lnTo>
                  <a:lnTo>
                    <a:pt x="550291" y="109728"/>
                  </a:lnTo>
                  <a:close/>
                </a:path>
                <a:path w="617854" h="120014">
                  <a:moveTo>
                    <a:pt x="552157" y="106680"/>
                  </a:moveTo>
                  <a:lnTo>
                    <a:pt x="65582" y="106680"/>
                  </a:lnTo>
                  <a:lnTo>
                    <a:pt x="66052" y="107442"/>
                  </a:lnTo>
                  <a:lnTo>
                    <a:pt x="551688" y="107442"/>
                  </a:lnTo>
                  <a:lnTo>
                    <a:pt x="552157" y="106680"/>
                  </a:lnTo>
                  <a:close/>
                </a:path>
                <a:path w="617854" h="120014">
                  <a:moveTo>
                    <a:pt x="554024" y="103632"/>
                  </a:moveTo>
                  <a:lnTo>
                    <a:pt x="63703" y="103632"/>
                  </a:lnTo>
                  <a:lnTo>
                    <a:pt x="64173" y="104394"/>
                  </a:lnTo>
                  <a:lnTo>
                    <a:pt x="553554" y="104394"/>
                  </a:lnTo>
                  <a:lnTo>
                    <a:pt x="554024" y="103632"/>
                  </a:lnTo>
                  <a:close/>
                </a:path>
                <a:path w="617854" h="120014">
                  <a:moveTo>
                    <a:pt x="555891" y="100584"/>
                  </a:moveTo>
                  <a:lnTo>
                    <a:pt x="61836" y="100584"/>
                  </a:lnTo>
                  <a:lnTo>
                    <a:pt x="62306" y="101346"/>
                  </a:lnTo>
                  <a:lnTo>
                    <a:pt x="555421" y="101346"/>
                  </a:lnTo>
                  <a:lnTo>
                    <a:pt x="555891" y="100584"/>
                  </a:lnTo>
                  <a:close/>
                </a:path>
                <a:path w="617854" h="120014">
                  <a:moveTo>
                    <a:pt x="557758" y="97536"/>
                  </a:moveTo>
                  <a:lnTo>
                    <a:pt x="59956" y="97536"/>
                  </a:lnTo>
                  <a:lnTo>
                    <a:pt x="60426" y="98298"/>
                  </a:lnTo>
                  <a:lnTo>
                    <a:pt x="557288" y="98298"/>
                  </a:lnTo>
                  <a:lnTo>
                    <a:pt x="557758" y="97536"/>
                  </a:lnTo>
                  <a:close/>
                </a:path>
                <a:path w="617854" h="120014">
                  <a:moveTo>
                    <a:pt x="559625" y="94488"/>
                  </a:moveTo>
                  <a:lnTo>
                    <a:pt x="58089" y="94488"/>
                  </a:lnTo>
                  <a:lnTo>
                    <a:pt x="58547" y="95250"/>
                  </a:lnTo>
                  <a:lnTo>
                    <a:pt x="559155" y="95250"/>
                  </a:lnTo>
                  <a:lnTo>
                    <a:pt x="559625" y="94488"/>
                  </a:lnTo>
                  <a:close/>
                </a:path>
                <a:path w="617854" h="120014">
                  <a:moveTo>
                    <a:pt x="561492" y="91440"/>
                  </a:moveTo>
                  <a:lnTo>
                    <a:pt x="56210" y="91440"/>
                  </a:lnTo>
                  <a:lnTo>
                    <a:pt x="56680" y="92202"/>
                  </a:lnTo>
                  <a:lnTo>
                    <a:pt x="561022" y="92202"/>
                  </a:lnTo>
                  <a:lnTo>
                    <a:pt x="561492" y="91440"/>
                  </a:lnTo>
                  <a:close/>
                </a:path>
                <a:path w="617854" h="120014">
                  <a:moveTo>
                    <a:pt x="563359" y="88392"/>
                  </a:moveTo>
                  <a:lnTo>
                    <a:pt x="54343" y="88392"/>
                  </a:lnTo>
                  <a:lnTo>
                    <a:pt x="54800" y="89154"/>
                  </a:lnTo>
                  <a:lnTo>
                    <a:pt x="562889" y="89154"/>
                  </a:lnTo>
                  <a:lnTo>
                    <a:pt x="563359" y="88392"/>
                  </a:lnTo>
                  <a:close/>
                </a:path>
                <a:path w="617854" h="120014">
                  <a:moveTo>
                    <a:pt x="565226" y="85344"/>
                  </a:moveTo>
                  <a:lnTo>
                    <a:pt x="52463" y="85344"/>
                  </a:lnTo>
                  <a:lnTo>
                    <a:pt x="52933" y="86106"/>
                  </a:lnTo>
                  <a:lnTo>
                    <a:pt x="564769" y="86106"/>
                  </a:lnTo>
                  <a:lnTo>
                    <a:pt x="565226" y="85344"/>
                  </a:lnTo>
                  <a:close/>
                </a:path>
                <a:path w="617854" h="120014">
                  <a:moveTo>
                    <a:pt x="567093" y="82296"/>
                  </a:moveTo>
                  <a:lnTo>
                    <a:pt x="50584" y="82296"/>
                  </a:lnTo>
                  <a:lnTo>
                    <a:pt x="51054" y="83058"/>
                  </a:lnTo>
                  <a:lnTo>
                    <a:pt x="566635" y="83058"/>
                  </a:lnTo>
                  <a:lnTo>
                    <a:pt x="567093" y="82296"/>
                  </a:lnTo>
                  <a:close/>
                </a:path>
                <a:path w="617854" h="120014">
                  <a:moveTo>
                    <a:pt x="568960" y="79248"/>
                  </a:moveTo>
                  <a:lnTo>
                    <a:pt x="48717" y="79248"/>
                  </a:lnTo>
                  <a:lnTo>
                    <a:pt x="49187" y="80010"/>
                  </a:lnTo>
                  <a:lnTo>
                    <a:pt x="568502" y="80010"/>
                  </a:lnTo>
                  <a:lnTo>
                    <a:pt x="568960" y="79248"/>
                  </a:lnTo>
                  <a:close/>
                </a:path>
                <a:path w="617854" h="120014">
                  <a:moveTo>
                    <a:pt x="570826" y="76200"/>
                  </a:moveTo>
                  <a:lnTo>
                    <a:pt x="46837" y="76200"/>
                  </a:lnTo>
                  <a:lnTo>
                    <a:pt x="47307" y="76962"/>
                  </a:lnTo>
                  <a:lnTo>
                    <a:pt x="570369" y="76962"/>
                  </a:lnTo>
                  <a:lnTo>
                    <a:pt x="570826" y="76200"/>
                  </a:lnTo>
                  <a:close/>
                </a:path>
                <a:path w="617854" h="120014">
                  <a:moveTo>
                    <a:pt x="572706" y="73152"/>
                  </a:moveTo>
                  <a:lnTo>
                    <a:pt x="44970" y="73152"/>
                  </a:lnTo>
                  <a:lnTo>
                    <a:pt x="45440" y="73914"/>
                  </a:lnTo>
                  <a:lnTo>
                    <a:pt x="572236" y="73914"/>
                  </a:lnTo>
                  <a:lnTo>
                    <a:pt x="572706" y="73152"/>
                  </a:lnTo>
                  <a:close/>
                </a:path>
                <a:path w="617854" h="120014">
                  <a:moveTo>
                    <a:pt x="574573" y="70104"/>
                  </a:moveTo>
                  <a:lnTo>
                    <a:pt x="43091" y="70104"/>
                  </a:lnTo>
                  <a:lnTo>
                    <a:pt x="43561" y="70866"/>
                  </a:lnTo>
                  <a:lnTo>
                    <a:pt x="574103" y="70866"/>
                  </a:lnTo>
                  <a:lnTo>
                    <a:pt x="574573" y="70104"/>
                  </a:lnTo>
                  <a:close/>
                </a:path>
                <a:path w="617854" h="120014">
                  <a:moveTo>
                    <a:pt x="576440" y="67056"/>
                  </a:moveTo>
                  <a:lnTo>
                    <a:pt x="41224" y="67056"/>
                  </a:lnTo>
                  <a:lnTo>
                    <a:pt x="41694" y="67818"/>
                  </a:lnTo>
                  <a:lnTo>
                    <a:pt x="575970" y="67818"/>
                  </a:lnTo>
                  <a:lnTo>
                    <a:pt x="576440" y="67056"/>
                  </a:lnTo>
                  <a:close/>
                </a:path>
                <a:path w="617854" h="120014">
                  <a:moveTo>
                    <a:pt x="578307" y="64008"/>
                  </a:moveTo>
                  <a:lnTo>
                    <a:pt x="39344" y="64008"/>
                  </a:lnTo>
                  <a:lnTo>
                    <a:pt x="39814" y="64770"/>
                  </a:lnTo>
                  <a:lnTo>
                    <a:pt x="577837" y="64770"/>
                  </a:lnTo>
                  <a:lnTo>
                    <a:pt x="578307" y="64008"/>
                  </a:lnTo>
                  <a:close/>
                </a:path>
                <a:path w="617854" h="120014">
                  <a:moveTo>
                    <a:pt x="580174" y="60960"/>
                  </a:moveTo>
                  <a:lnTo>
                    <a:pt x="37477" y="60960"/>
                  </a:lnTo>
                  <a:lnTo>
                    <a:pt x="37934" y="61722"/>
                  </a:lnTo>
                  <a:lnTo>
                    <a:pt x="579704" y="61722"/>
                  </a:lnTo>
                  <a:lnTo>
                    <a:pt x="580174" y="60960"/>
                  </a:lnTo>
                  <a:close/>
                </a:path>
                <a:path w="617854" h="120014">
                  <a:moveTo>
                    <a:pt x="582041" y="57912"/>
                  </a:moveTo>
                  <a:lnTo>
                    <a:pt x="35598" y="57912"/>
                  </a:lnTo>
                  <a:lnTo>
                    <a:pt x="36068" y="58674"/>
                  </a:lnTo>
                  <a:lnTo>
                    <a:pt x="581571" y="58674"/>
                  </a:lnTo>
                  <a:lnTo>
                    <a:pt x="582041" y="57912"/>
                  </a:lnTo>
                  <a:close/>
                </a:path>
                <a:path w="617854" h="120014">
                  <a:moveTo>
                    <a:pt x="583907" y="54864"/>
                  </a:moveTo>
                  <a:lnTo>
                    <a:pt x="33731" y="54864"/>
                  </a:lnTo>
                  <a:lnTo>
                    <a:pt x="34188" y="55626"/>
                  </a:lnTo>
                  <a:lnTo>
                    <a:pt x="583438" y="55626"/>
                  </a:lnTo>
                  <a:lnTo>
                    <a:pt x="583907" y="54864"/>
                  </a:lnTo>
                  <a:close/>
                </a:path>
                <a:path w="617854" h="120014">
                  <a:moveTo>
                    <a:pt x="585774" y="51816"/>
                  </a:moveTo>
                  <a:lnTo>
                    <a:pt x="31851" y="51816"/>
                  </a:lnTo>
                  <a:lnTo>
                    <a:pt x="32321" y="52590"/>
                  </a:lnTo>
                  <a:lnTo>
                    <a:pt x="585304" y="52590"/>
                  </a:lnTo>
                  <a:lnTo>
                    <a:pt x="585774" y="51816"/>
                  </a:lnTo>
                  <a:close/>
                </a:path>
                <a:path w="617854" h="120014">
                  <a:moveTo>
                    <a:pt x="587641" y="48768"/>
                  </a:moveTo>
                  <a:lnTo>
                    <a:pt x="29972" y="48768"/>
                  </a:lnTo>
                  <a:lnTo>
                    <a:pt x="30441" y="49530"/>
                  </a:lnTo>
                  <a:lnTo>
                    <a:pt x="587171" y="49530"/>
                  </a:lnTo>
                  <a:lnTo>
                    <a:pt x="587641" y="48768"/>
                  </a:lnTo>
                  <a:close/>
                </a:path>
                <a:path w="617854" h="120014">
                  <a:moveTo>
                    <a:pt x="589508" y="45720"/>
                  </a:moveTo>
                  <a:lnTo>
                    <a:pt x="28105" y="45720"/>
                  </a:lnTo>
                  <a:lnTo>
                    <a:pt x="28575" y="46482"/>
                  </a:lnTo>
                  <a:lnTo>
                    <a:pt x="589038" y="46482"/>
                  </a:lnTo>
                  <a:lnTo>
                    <a:pt x="589508" y="45720"/>
                  </a:lnTo>
                  <a:close/>
                </a:path>
                <a:path w="617854" h="120014">
                  <a:moveTo>
                    <a:pt x="591375" y="42672"/>
                  </a:moveTo>
                  <a:lnTo>
                    <a:pt x="26225" y="42672"/>
                  </a:lnTo>
                  <a:lnTo>
                    <a:pt x="26695" y="43434"/>
                  </a:lnTo>
                  <a:lnTo>
                    <a:pt x="590905" y="43434"/>
                  </a:lnTo>
                  <a:lnTo>
                    <a:pt x="591375" y="42672"/>
                  </a:lnTo>
                  <a:close/>
                </a:path>
                <a:path w="617854" h="120014">
                  <a:moveTo>
                    <a:pt x="593242" y="39624"/>
                  </a:moveTo>
                  <a:lnTo>
                    <a:pt x="24358" y="39624"/>
                  </a:lnTo>
                  <a:lnTo>
                    <a:pt x="24828" y="40386"/>
                  </a:lnTo>
                  <a:lnTo>
                    <a:pt x="592785" y="40386"/>
                  </a:lnTo>
                  <a:lnTo>
                    <a:pt x="593242" y="39624"/>
                  </a:lnTo>
                  <a:close/>
                </a:path>
                <a:path w="617854" h="120014">
                  <a:moveTo>
                    <a:pt x="595109" y="36576"/>
                  </a:moveTo>
                  <a:lnTo>
                    <a:pt x="22479" y="36576"/>
                  </a:lnTo>
                  <a:lnTo>
                    <a:pt x="22948" y="37338"/>
                  </a:lnTo>
                  <a:lnTo>
                    <a:pt x="594652" y="37338"/>
                  </a:lnTo>
                  <a:lnTo>
                    <a:pt x="595109" y="36576"/>
                  </a:lnTo>
                  <a:close/>
                </a:path>
                <a:path w="617854" h="120014">
                  <a:moveTo>
                    <a:pt x="596976" y="33528"/>
                  </a:moveTo>
                  <a:lnTo>
                    <a:pt x="20612" y="33528"/>
                  </a:lnTo>
                  <a:lnTo>
                    <a:pt x="21082" y="34290"/>
                  </a:lnTo>
                  <a:lnTo>
                    <a:pt x="596519" y="34290"/>
                  </a:lnTo>
                  <a:lnTo>
                    <a:pt x="596976" y="33528"/>
                  </a:lnTo>
                  <a:close/>
                </a:path>
                <a:path w="617854" h="120014">
                  <a:moveTo>
                    <a:pt x="598843" y="30480"/>
                  </a:moveTo>
                  <a:lnTo>
                    <a:pt x="18732" y="30480"/>
                  </a:lnTo>
                  <a:lnTo>
                    <a:pt x="19202" y="31242"/>
                  </a:lnTo>
                  <a:lnTo>
                    <a:pt x="598385" y="31242"/>
                  </a:lnTo>
                  <a:lnTo>
                    <a:pt x="598843" y="30480"/>
                  </a:lnTo>
                  <a:close/>
                </a:path>
                <a:path w="617854" h="120014">
                  <a:moveTo>
                    <a:pt x="600722" y="27432"/>
                  </a:moveTo>
                  <a:lnTo>
                    <a:pt x="16865" y="27432"/>
                  </a:lnTo>
                  <a:lnTo>
                    <a:pt x="17322" y="28194"/>
                  </a:lnTo>
                  <a:lnTo>
                    <a:pt x="600252" y="28194"/>
                  </a:lnTo>
                  <a:lnTo>
                    <a:pt x="600722" y="27432"/>
                  </a:lnTo>
                  <a:close/>
                </a:path>
                <a:path w="617854" h="120014">
                  <a:moveTo>
                    <a:pt x="602589" y="24384"/>
                  </a:moveTo>
                  <a:lnTo>
                    <a:pt x="14986" y="24384"/>
                  </a:lnTo>
                  <a:lnTo>
                    <a:pt x="15455" y="25146"/>
                  </a:lnTo>
                  <a:lnTo>
                    <a:pt x="602119" y="25146"/>
                  </a:lnTo>
                  <a:lnTo>
                    <a:pt x="602589" y="24384"/>
                  </a:lnTo>
                  <a:close/>
                </a:path>
                <a:path w="617854" h="120014">
                  <a:moveTo>
                    <a:pt x="604456" y="21336"/>
                  </a:moveTo>
                  <a:lnTo>
                    <a:pt x="13119" y="21336"/>
                  </a:lnTo>
                  <a:lnTo>
                    <a:pt x="13576" y="22098"/>
                  </a:lnTo>
                  <a:lnTo>
                    <a:pt x="603986" y="22098"/>
                  </a:lnTo>
                  <a:lnTo>
                    <a:pt x="604456" y="21336"/>
                  </a:lnTo>
                  <a:close/>
                </a:path>
                <a:path w="617854" h="120014">
                  <a:moveTo>
                    <a:pt x="606323" y="18288"/>
                  </a:moveTo>
                  <a:lnTo>
                    <a:pt x="11239" y="18288"/>
                  </a:lnTo>
                  <a:lnTo>
                    <a:pt x="11709" y="19050"/>
                  </a:lnTo>
                  <a:lnTo>
                    <a:pt x="605853" y="19050"/>
                  </a:lnTo>
                  <a:lnTo>
                    <a:pt x="606323" y="18288"/>
                  </a:lnTo>
                  <a:close/>
                </a:path>
                <a:path w="617854" h="120014">
                  <a:moveTo>
                    <a:pt x="608190" y="15240"/>
                  </a:moveTo>
                  <a:lnTo>
                    <a:pt x="9359" y="15240"/>
                  </a:lnTo>
                  <a:lnTo>
                    <a:pt x="9829" y="16002"/>
                  </a:lnTo>
                  <a:lnTo>
                    <a:pt x="607720" y="16002"/>
                  </a:lnTo>
                  <a:lnTo>
                    <a:pt x="608190" y="15240"/>
                  </a:lnTo>
                  <a:close/>
                </a:path>
                <a:path w="617854" h="120014">
                  <a:moveTo>
                    <a:pt x="610057" y="12192"/>
                  </a:moveTo>
                  <a:lnTo>
                    <a:pt x="7493" y="12192"/>
                  </a:lnTo>
                  <a:lnTo>
                    <a:pt x="7962" y="12954"/>
                  </a:lnTo>
                  <a:lnTo>
                    <a:pt x="609587" y="12954"/>
                  </a:lnTo>
                  <a:lnTo>
                    <a:pt x="610057" y="12192"/>
                  </a:lnTo>
                  <a:close/>
                </a:path>
                <a:path w="617854" h="120014">
                  <a:moveTo>
                    <a:pt x="611924" y="9144"/>
                  </a:moveTo>
                  <a:lnTo>
                    <a:pt x="5613" y="9144"/>
                  </a:lnTo>
                  <a:lnTo>
                    <a:pt x="6083" y="9906"/>
                  </a:lnTo>
                  <a:lnTo>
                    <a:pt x="611454" y="9906"/>
                  </a:lnTo>
                  <a:lnTo>
                    <a:pt x="611924" y="9144"/>
                  </a:lnTo>
                  <a:close/>
                </a:path>
                <a:path w="617854" h="120014">
                  <a:moveTo>
                    <a:pt x="613791" y="6096"/>
                  </a:moveTo>
                  <a:lnTo>
                    <a:pt x="3746" y="6096"/>
                  </a:lnTo>
                  <a:lnTo>
                    <a:pt x="4216" y="6858"/>
                  </a:lnTo>
                  <a:lnTo>
                    <a:pt x="613321" y="6858"/>
                  </a:lnTo>
                  <a:lnTo>
                    <a:pt x="613791" y="6096"/>
                  </a:lnTo>
                  <a:close/>
                </a:path>
                <a:path w="617854" h="120014">
                  <a:moveTo>
                    <a:pt x="615657" y="3048"/>
                  </a:moveTo>
                  <a:lnTo>
                    <a:pt x="1866" y="3048"/>
                  </a:lnTo>
                  <a:lnTo>
                    <a:pt x="2336" y="3810"/>
                  </a:lnTo>
                  <a:lnTo>
                    <a:pt x="615188" y="3810"/>
                  </a:lnTo>
                  <a:lnTo>
                    <a:pt x="615657" y="3048"/>
                  </a:lnTo>
                  <a:close/>
                </a:path>
                <a:path w="617854" h="120014">
                  <a:moveTo>
                    <a:pt x="617524" y="0"/>
                  </a:moveTo>
                  <a:lnTo>
                    <a:pt x="0" y="0"/>
                  </a:lnTo>
                  <a:lnTo>
                    <a:pt x="469" y="762"/>
                  </a:lnTo>
                  <a:lnTo>
                    <a:pt x="617054" y="762"/>
                  </a:lnTo>
                  <a:lnTo>
                    <a:pt x="617524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29200" y="2955798"/>
              <a:ext cx="936625" cy="762000"/>
            </a:xfrm>
            <a:custGeom>
              <a:avLst/>
              <a:gdLst/>
              <a:ahLst/>
              <a:cxnLst/>
              <a:rect l="l" t="t" r="r" b="b"/>
              <a:pathLst>
                <a:path w="936625" h="762000">
                  <a:moveTo>
                    <a:pt x="234696" y="0"/>
                  </a:moveTo>
                  <a:lnTo>
                    <a:pt x="0" y="380238"/>
                  </a:lnTo>
                  <a:lnTo>
                    <a:pt x="234696" y="762000"/>
                  </a:lnTo>
                  <a:lnTo>
                    <a:pt x="702563" y="762000"/>
                  </a:lnTo>
                  <a:lnTo>
                    <a:pt x="936498" y="380237"/>
                  </a:lnTo>
                  <a:lnTo>
                    <a:pt x="702563" y="0"/>
                  </a:lnTo>
                  <a:lnTo>
                    <a:pt x="234696" y="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397752" y="2923032"/>
            <a:ext cx="811530" cy="763905"/>
            <a:chOff x="6397752" y="2923032"/>
            <a:chExt cx="811530" cy="763905"/>
          </a:xfrm>
        </p:grpSpPr>
        <p:sp>
          <p:nvSpPr>
            <p:cNvPr id="64" name="object 64"/>
            <p:cNvSpPr/>
            <p:nvPr/>
          </p:nvSpPr>
          <p:spPr>
            <a:xfrm>
              <a:off x="6400800" y="2928365"/>
              <a:ext cx="805180" cy="214629"/>
            </a:xfrm>
            <a:custGeom>
              <a:avLst/>
              <a:gdLst/>
              <a:ahLst/>
              <a:cxnLst/>
              <a:rect l="l" t="t" r="r" b="b"/>
              <a:pathLst>
                <a:path w="805179" h="214630">
                  <a:moveTo>
                    <a:pt x="804672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804672" y="214122"/>
                  </a:lnTo>
                  <a:lnTo>
                    <a:pt x="804672" y="213360"/>
                  </a:lnTo>
                  <a:close/>
                </a:path>
                <a:path w="805179" h="214630">
                  <a:moveTo>
                    <a:pt x="804672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804672" y="211074"/>
                  </a:lnTo>
                  <a:lnTo>
                    <a:pt x="804672" y="210312"/>
                  </a:lnTo>
                  <a:close/>
                </a:path>
                <a:path w="805179" h="214630">
                  <a:moveTo>
                    <a:pt x="804672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804672" y="208026"/>
                  </a:lnTo>
                  <a:lnTo>
                    <a:pt x="804672" y="207264"/>
                  </a:lnTo>
                  <a:close/>
                </a:path>
                <a:path w="805179" h="214630">
                  <a:moveTo>
                    <a:pt x="804672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804672" y="204978"/>
                  </a:lnTo>
                  <a:lnTo>
                    <a:pt x="804672" y="204216"/>
                  </a:lnTo>
                  <a:close/>
                </a:path>
                <a:path w="805179" h="214630">
                  <a:moveTo>
                    <a:pt x="804672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804672" y="201930"/>
                  </a:lnTo>
                  <a:lnTo>
                    <a:pt x="804672" y="201168"/>
                  </a:lnTo>
                  <a:close/>
                </a:path>
                <a:path w="805179" h="214630">
                  <a:moveTo>
                    <a:pt x="804672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804672" y="198882"/>
                  </a:lnTo>
                  <a:lnTo>
                    <a:pt x="804672" y="198120"/>
                  </a:lnTo>
                  <a:close/>
                </a:path>
                <a:path w="805179" h="214630">
                  <a:moveTo>
                    <a:pt x="804672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804672" y="195834"/>
                  </a:lnTo>
                  <a:lnTo>
                    <a:pt x="804672" y="195072"/>
                  </a:lnTo>
                  <a:close/>
                </a:path>
                <a:path w="805179" h="214630">
                  <a:moveTo>
                    <a:pt x="804672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804672" y="192786"/>
                  </a:lnTo>
                  <a:lnTo>
                    <a:pt x="804672" y="192024"/>
                  </a:lnTo>
                  <a:close/>
                </a:path>
                <a:path w="805179" h="214630">
                  <a:moveTo>
                    <a:pt x="804672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804672" y="189738"/>
                  </a:lnTo>
                  <a:lnTo>
                    <a:pt x="804672" y="188976"/>
                  </a:lnTo>
                  <a:close/>
                </a:path>
                <a:path w="805179" h="214630">
                  <a:moveTo>
                    <a:pt x="804672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804672" y="186690"/>
                  </a:lnTo>
                  <a:lnTo>
                    <a:pt x="804672" y="185928"/>
                  </a:lnTo>
                  <a:close/>
                </a:path>
                <a:path w="805179" h="214630">
                  <a:moveTo>
                    <a:pt x="804672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804672" y="183642"/>
                  </a:lnTo>
                  <a:lnTo>
                    <a:pt x="804672" y="182880"/>
                  </a:lnTo>
                  <a:close/>
                </a:path>
                <a:path w="805179" h="214630">
                  <a:moveTo>
                    <a:pt x="804672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804672" y="180594"/>
                  </a:lnTo>
                  <a:lnTo>
                    <a:pt x="804672" y="179832"/>
                  </a:lnTo>
                  <a:close/>
                </a:path>
                <a:path w="805179" h="214630">
                  <a:moveTo>
                    <a:pt x="804672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804672" y="177546"/>
                  </a:lnTo>
                  <a:lnTo>
                    <a:pt x="804672" y="176784"/>
                  </a:lnTo>
                  <a:close/>
                </a:path>
                <a:path w="805179" h="214630">
                  <a:moveTo>
                    <a:pt x="804672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804672" y="174498"/>
                  </a:lnTo>
                  <a:lnTo>
                    <a:pt x="804672" y="173736"/>
                  </a:lnTo>
                  <a:close/>
                </a:path>
                <a:path w="805179" h="214630">
                  <a:moveTo>
                    <a:pt x="804672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804672" y="171450"/>
                  </a:lnTo>
                  <a:lnTo>
                    <a:pt x="804672" y="170688"/>
                  </a:lnTo>
                  <a:close/>
                </a:path>
                <a:path w="805179" h="214630">
                  <a:moveTo>
                    <a:pt x="80467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804672" y="168402"/>
                  </a:lnTo>
                  <a:lnTo>
                    <a:pt x="804672" y="167640"/>
                  </a:lnTo>
                  <a:close/>
                </a:path>
                <a:path w="805179" h="214630">
                  <a:moveTo>
                    <a:pt x="804672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804672" y="165354"/>
                  </a:lnTo>
                  <a:lnTo>
                    <a:pt x="804672" y="164592"/>
                  </a:lnTo>
                  <a:close/>
                </a:path>
                <a:path w="805179" h="214630">
                  <a:moveTo>
                    <a:pt x="804672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804672" y="162306"/>
                  </a:lnTo>
                  <a:lnTo>
                    <a:pt x="804672" y="161544"/>
                  </a:lnTo>
                  <a:close/>
                </a:path>
                <a:path w="805179" h="214630">
                  <a:moveTo>
                    <a:pt x="804672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804672" y="159258"/>
                  </a:lnTo>
                  <a:lnTo>
                    <a:pt x="804672" y="158496"/>
                  </a:lnTo>
                  <a:close/>
                </a:path>
                <a:path w="805179" h="214630">
                  <a:moveTo>
                    <a:pt x="804672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804672" y="156210"/>
                  </a:lnTo>
                  <a:lnTo>
                    <a:pt x="804672" y="155448"/>
                  </a:lnTo>
                  <a:close/>
                </a:path>
                <a:path w="805179" h="214630">
                  <a:moveTo>
                    <a:pt x="804672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804672" y="153162"/>
                  </a:lnTo>
                  <a:lnTo>
                    <a:pt x="804672" y="152400"/>
                  </a:lnTo>
                  <a:close/>
                </a:path>
                <a:path w="805179" h="214630">
                  <a:moveTo>
                    <a:pt x="804672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804672" y="150114"/>
                  </a:lnTo>
                  <a:lnTo>
                    <a:pt x="804672" y="149352"/>
                  </a:lnTo>
                  <a:close/>
                </a:path>
                <a:path w="805179" h="214630">
                  <a:moveTo>
                    <a:pt x="804672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804672" y="147066"/>
                  </a:lnTo>
                  <a:lnTo>
                    <a:pt x="804672" y="146304"/>
                  </a:lnTo>
                  <a:close/>
                </a:path>
                <a:path w="805179" h="214630">
                  <a:moveTo>
                    <a:pt x="804672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804672" y="144018"/>
                  </a:lnTo>
                  <a:lnTo>
                    <a:pt x="804672" y="143256"/>
                  </a:lnTo>
                  <a:close/>
                </a:path>
                <a:path w="805179" h="214630">
                  <a:moveTo>
                    <a:pt x="804672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804672" y="140970"/>
                  </a:lnTo>
                  <a:lnTo>
                    <a:pt x="804672" y="140208"/>
                  </a:lnTo>
                  <a:close/>
                </a:path>
                <a:path w="805179" h="214630">
                  <a:moveTo>
                    <a:pt x="804672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804672" y="137922"/>
                  </a:lnTo>
                  <a:lnTo>
                    <a:pt x="804672" y="137160"/>
                  </a:lnTo>
                  <a:close/>
                </a:path>
                <a:path w="805179" h="214630">
                  <a:moveTo>
                    <a:pt x="80467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804672" y="134874"/>
                  </a:lnTo>
                  <a:lnTo>
                    <a:pt x="804672" y="134112"/>
                  </a:lnTo>
                  <a:close/>
                </a:path>
                <a:path w="805179" h="214630">
                  <a:moveTo>
                    <a:pt x="804672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804672" y="131826"/>
                  </a:lnTo>
                  <a:lnTo>
                    <a:pt x="804672" y="131064"/>
                  </a:lnTo>
                  <a:close/>
                </a:path>
                <a:path w="805179" h="214630">
                  <a:moveTo>
                    <a:pt x="804672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804672" y="128778"/>
                  </a:lnTo>
                  <a:lnTo>
                    <a:pt x="804672" y="128016"/>
                  </a:lnTo>
                  <a:close/>
                </a:path>
                <a:path w="805179" h="214630">
                  <a:moveTo>
                    <a:pt x="804672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804672" y="125730"/>
                  </a:lnTo>
                  <a:lnTo>
                    <a:pt x="804672" y="124968"/>
                  </a:lnTo>
                  <a:close/>
                </a:path>
                <a:path w="805179" h="214630">
                  <a:moveTo>
                    <a:pt x="804672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804672" y="122682"/>
                  </a:lnTo>
                  <a:lnTo>
                    <a:pt x="804672" y="121920"/>
                  </a:lnTo>
                  <a:close/>
                </a:path>
                <a:path w="805179" h="214630">
                  <a:moveTo>
                    <a:pt x="804672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804672" y="119634"/>
                  </a:lnTo>
                  <a:lnTo>
                    <a:pt x="804672" y="118872"/>
                  </a:lnTo>
                  <a:close/>
                </a:path>
                <a:path w="805179" h="214630">
                  <a:moveTo>
                    <a:pt x="804672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804672" y="116586"/>
                  </a:lnTo>
                  <a:lnTo>
                    <a:pt x="804672" y="115824"/>
                  </a:lnTo>
                  <a:close/>
                </a:path>
                <a:path w="805179" h="214630">
                  <a:moveTo>
                    <a:pt x="804672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804672" y="113538"/>
                  </a:lnTo>
                  <a:lnTo>
                    <a:pt x="804672" y="112776"/>
                  </a:lnTo>
                  <a:close/>
                </a:path>
                <a:path w="805179" h="214630">
                  <a:moveTo>
                    <a:pt x="804672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804672" y="110490"/>
                  </a:lnTo>
                  <a:lnTo>
                    <a:pt x="804672" y="109728"/>
                  </a:lnTo>
                  <a:close/>
                </a:path>
                <a:path w="805179" h="214630">
                  <a:moveTo>
                    <a:pt x="804672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804672" y="107442"/>
                  </a:lnTo>
                  <a:lnTo>
                    <a:pt x="804672" y="106680"/>
                  </a:lnTo>
                  <a:close/>
                </a:path>
                <a:path w="805179" h="214630">
                  <a:moveTo>
                    <a:pt x="804672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804672" y="104394"/>
                  </a:lnTo>
                  <a:lnTo>
                    <a:pt x="804672" y="103632"/>
                  </a:lnTo>
                  <a:close/>
                </a:path>
                <a:path w="805179" h="214630">
                  <a:moveTo>
                    <a:pt x="804672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804672" y="101346"/>
                  </a:lnTo>
                  <a:lnTo>
                    <a:pt x="804672" y="100584"/>
                  </a:lnTo>
                  <a:close/>
                </a:path>
                <a:path w="805179" h="214630">
                  <a:moveTo>
                    <a:pt x="80467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804672" y="98298"/>
                  </a:lnTo>
                  <a:lnTo>
                    <a:pt x="804672" y="97536"/>
                  </a:lnTo>
                  <a:close/>
                </a:path>
                <a:path w="805179" h="214630">
                  <a:moveTo>
                    <a:pt x="804672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804672" y="95250"/>
                  </a:lnTo>
                  <a:lnTo>
                    <a:pt x="804672" y="94488"/>
                  </a:lnTo>
                  <a:close/>
                </a:path>
                <a:path w="805179" h="214630">
                  <a:moveTo>
                    <a:pt x="804672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804672" y="92202"/>
                  </a:lnTo>
                  <a:lnTo>
                    <a:pt x="804672" y="91440"/>
                  </a:lnTo>
                  <a:close/>
                </a:path>
                <a:path w="805179" h="214630">
                  <a:moveTo>
                    <a:pt x="804672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04672" y="89154"/>
                  </a:lnTo>
                  <a:lnTo>
                    <a:pt x="804672" y="88392"/>
                  </a:lnTo>
                  <a:close/>
                </a:path>
                <a:path w="805179" h="214630">
                  <a:moveTo>
                    <a:pt x="804672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04672" y="86106"/>
                  </a:lnTo>
                  <a:lnTo>
                    <a:pt x="804672" y="85344"/>
                  </a:lnTo>
                  <a:close/>
                </a:path>
                <a:path w="805179" h="214630">
                  <a:moveTo>
                    <a:pt x="804672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804672" y="83058"/>
                  </a:lnTo>
                  <a:lnTo>
                    <a:pt x="804672" y="82296"/>
                  </a:lnTo>
                  <a:close/>
                </a:path>
                <a:path w="805179" h="214630">
                  <a:moveTo>
                    <a:pt x="80467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804672" y="80010"/>
                  </a:lnTo>
                  <a:lnTo>
                    <a:pt x="804672" y="79248"/>
                  </a:lnTo>
                  <a:close/>
                </a:path>
                <a:path w="805179" h="214630">
                  <a:moveTo>
                    <a:pt x="804672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804672" y="76962"/>
                  </a:lnTo>
                  <a:lnTo>
                    <a:pt x="804672" y="76200"/>
                  </a:lnTo>
                  <a:close/>
                </a:path>
                <a:path w="805179" h="214630">
                  <a:moveTo>
                    <a:pt x="804672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804672" y="73914"/>
                  </a:lnTo>
                  <a:lnTo>
                    <a:pt x="804672" y="73152"/>
                  </a:lnTo>
                  <a:close/>
                </a:path>
                <a:path w="805179" h="214630">
                  <a:moveTo>
                    <a:pt x="804672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804672" y="70866"/>
                  </a:lnTo>
                  <a:lnTo>
                    <a:pt x="804672" y="70104"/>
                  </a:lnTo>
                  <a:close/>
                </a:path>
                <a:path w="805179" h="214630">
                  <a:moveTo>
                    <a:pt x="804672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804672" y="67818"/>
                  </a:lnTo>
                  <a:lnTo>
                    <a:pt x="804672" y="67056"/>
                  </a:lnTo>
                  <a:close/>
                </a:path>
                <a:path w="805179" h="214630">
                  <a:moveTo>
                    <a:pt x="80467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804672" y="64770"/>
                  </a:lnTo>
                  <a:lnTo>
                    <a:pt x="804672" y="64008"/>
                  </a:lnTo>
                  <a:close/>
                </a:path>
                <a:path w="805179" h="214630">
                  <a:moveTo>
                    <a:pt x="80467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804672" y="61722"/>
                  </a:lnTo>
                  <a:lnTo>
                    <a:pt x="804672" y="60960"/>
                  </a:lnTo>
                  <a:close/>
                </a:path>
                <a:path w="805179" h="214630">
                  <a:moveTo>
                    <a:pt x="804672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804672" y="58674"/>
                  </a:lnTo>
                  <a:lnTo>
                    <a:pt x="804672" y="57912"/>
                  </a:lnTo>
                  <a:close/>
                </a:path>
                <a:path w="805179" h="214630">
                  <a:moveTo>
                    <a:pt x="804672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804672" y="55626"/>
                  </a:lnTo>
                  <a:lnTo>
                    <a:pt x="804672" y="54864"/>
                  </a:lnTo>
                  <a:close/>
                </a:path>
                <a:path w="805179" h="214630">
                  <a:moveTo>
                    <a:pt x="804672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804672" y="52578"/>
                  </a:lnTo>
                  <a:lnTo>
                    <a:pt x="804672" y="51816"/>
                  </a:lnTo>
                  <a:close/>
                </a:path>
                <a:path w="805179" h="214630">
                  <a:moveTo>
                    <a:pt x="804672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804672" y="49530"/>
                  </a:lnTo>
                  <a:lnTo>
                    <a:pt x="804672" y="48768"/>
                  </a:lnTo>
                  <a:close/>
                </a:path>
                <a:path w="805179" h="214630">
                  <a:moveTo>
                    <a:pt x="804672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804672" y="46482"/>
                  </a:lnTo>
                  <a:lnTo>
                    <a:pt x="804672" y="45720"/>
                  </a:lnTo>
                  <a:close/>
                </a:path>
                <a:path w="805179" h="214630">
                  <a:moveTo>
                    <a:pt x="80467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804672" y="43434"/>
                  </a:lnTo>
                  <a:lnTo>
                    <a:pt x="804672" y="42672"/>
                  </a:lnTo>
                  <a:close/>
                </a:path>
                <a:path w="805179" h="214630">
                  <a:moveTo>
                    <a:pt x="804672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804672" y="40386"/>
                  </a:lnTo>
                  <a:lnTo>
                    <a:pt x="804672" y="39624"/>
                  </a:lnTo>
                  <a:close/>
                </a:path>
                <a:path w="805179" h="214630">
                  <a:moveTo>
                    <a:pt x="804672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804672" y="37338"/>
                  </a:lnTo>
                  <a:lnTo>
                    <a:pt x="804672" y="36576"/>
                  </a:lnTo>
                  <a:close/>
                </a:path>
                <a:path w="805179" h="214630">
                  <a:moveTo>
                    <a:pt x="804672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804672" y="34290"/>
                  </a:lnTo>
                  <a:lnTo>
                    <a:pt x="804672" y="33528"/>
                  </a:lnTo>
                  <a:close/>
                </a:path>
                <a:path w="805179" h="214630">
                  <a:moveTo>
                    <a:pt x="804672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804672" y="31242"/>
                  </a:lnTo>
                  <a:lnTo>
                    <a:pt x="804672" y="30480"/>
                  </a:lnTo>
                  <a:close/>
                </a:path>
                <a:path w="805179" h="214630">
                  <a:moveTo>
                    <a:pt x="80467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804672" y="28194"/>
                  </a:lnTo>
                  <a:lnTo>
                    <a:pt x="804672" y="27432"/>
                  </a:lnTo>
                  <a:close/>
                </a:path>
                <a:path w="805179" h="214630">
                  <a:moveTo>
                    <a:pt x="80467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804672" y="25146"/>
                  </a:lnTo>
                  <a:lnTo>
                    <a:pt x="804672" y="24384"/>
                  </a:lnTo>
                  <a:close/>
                </a:path>
                <a:path w="805179" h="214630">
                  <a:moveTo>
                    <a:pt x="804672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804672" y="22098"/>
                  </a:lnTo>
                  <a:lnTo>
                    <a:pt x="804672" y="21336"/>
                  </a:lnTo>
                  <a:close/>
                </a:path>
                <a:path w="805179" h="214630">
                  <a:moveTo>
                    <a:pt x="804672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804672" y="19050"/>
                  </a:lnTo>
                  <a:lnTo>
                    <a:pt x="804672" y="18288"/>
                  </a:lnTo>
                  <a:close/>
                </a:path>
                <a:path w="805179" h="214630">
                  <a:moveTo>
                    <a:pt x="804672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804672" y="16002"/>
                  </a:lnTo>
                  <a:lnTo>
                    <a:pt x="804672" y="15240"/>
                  </a:lnTo>
                  <a:close/>
                </a:path>
                <a:path w="805179" h="214630">
                  <a:moveTo>
                    <a:pt x="804672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804672" y="12954"/>
                  </a:lnTo>
                  <a:lnTo>
                    <a:pt x="804672" y="12192"/>
                  </a:lnTo>
                  <a:close/>
                </a:path>
                <a:path w="805179" h="214630">
                  <a:moveTo>
                    <a:pt x="80467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804672" y="9906"/>
                  </a:lnTo>
                  <a:lnTo>
                    <a:pt x="804672" y="9144"/>
                  </a:lnTo>
                  <a:close/>
                </a:path>
                <a:path w="805179" h="214630">
                  <a:moveTo>
                    <a:pt x="804672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804672" y="6858"/>
                  </a:lnTo>
                  <a:lnTo>
                    <a:pt x="804672" y="6096"/>
                  </a:lnTo>
                  <a:close/>
                </a:path>
                <a:path w="805179" h="214630">
                  <a:moveTo>
                    <a:pt x="804672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804672" y="3810"/>
                  </a:lnTo>
                  <a:lnTo>
                    <a:pt x="804672" y="3048"/>
                  </a:lnTo>
                  <a:close/>
                </a:path>
                <a:path w="805179" h="214630">
                  <a:moveTo>
                    <a:pt x="804672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804672" y="762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00800" y="3141725"/>
              <a:ext cx="805180" cy="214629"/>
            </a:xfrm>
            <a:custGeom>
              <a:avLst/>
              <a:gdLst/>
              <a:ahLst/>
              <a:cxnLst/>
              <a:rect l="l" t="t" r="r" b="b"/>
              <a:pathLst>
                <a:path w="805179" h="214629">
                  <a:moveTo>
                    <a:pt x="804672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804672" y="214122"/>
                  </a:lnTo>
                  <a:lnTo>
                    <a:pt x="804672" y="213360"/>
                  </a:lnTo>
                  <a:close/>
                </a:path>
                <a:path w="805179" h="214629">
                  <a:moveTo>
                    <a:pt x="804672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804672" y="211074"/>
                  </a:lnTo>
                  <a:lnTo>
                    <a:pt x="804672" y="210312"/>
                  </a:lnTo>
                  <a:close/>
                </a:path>
                <a:path w="805179" h="214629">
                  <a:moveTo>
                    <a:pt x="804672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804672" y="208026"/>
                  </a:lnTo>
                  <a:lnTo>
                    <a:pt x="804672" y="207264"/>
                  </a:lnTo>
                  <a:close/>
                </a:path>
                <a:path w="805179" h="214629">
                  <a:moveTo>
                    <a:pt x="804672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804672" y="204978"/>
                  </a:lnTo>
                  <a:lnTo>
                    <a:pt x="804672" y="204216"/>
                  </a:lnTo>
                  <a:close/>
                </a:path>
                <a:path w="805179" h="214629">
                  <a:moveTo>
                    <a:pt x="804672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804672" y="201930"/>
                  </a:lnTo>
                  <a:lnTo>
                    <a:pt x="804672" y="201168"/>
                  </a:lnTo>
                  <a:close/>
                </a:path>
                <a:path w="805179" h="214629">
                  <a:moveTo>
                    <a:pt x="804672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804672" y="198882"/>
                  </a:lnTo>
                  <a:lnTo>
                    <a:pt x="804672" y="198120"/>
                  </a:lnTo>
                  <a:close/>
                </a:path>
                <a:path w="805179" h="214629">
                  <a:moveTo>
                    <a:pt x="804672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804672" y="195834"/>
                  </a:lnTo>
                  <a:lnTo>
                    <a:pt x="804672" y="195072"/>
                  </a:lnTo>
                  <a:close/>
                </a:path>
                <a:path w="805179" h="214629">
                  <a:moveTo>
                    <a:pt x="804672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804672" y="192786"/>
                  </a:lnTo>
                  <a:lnTo>
                    <a:pt x="804672" y="192024"/>
                  </a:lnTo>
                  <a:close/>
                </a:path>
                <a:path w="805179" h="214629">
                  <a:moveTo>
                    <a:pt x="804672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804672" y="189738"/>
                  </a:lnTo>
                  <a:lnTo>
                    <a:pt x="804672" y="188976"/>
                  </a:lnTo>
                  <a:close/>
                </a:path>
                <a:path w="805179" h="214629">
                  <a:moveTo>
                    <a:pt x="804672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804672" y="186690"/>
                  </a:lnTo>
                  <a:lnTo>
                    <a:pt x="804672" y="185928"/>
                  </a:lnTo>
                  <a:close/>
                </a:path>
                <a:path w="805179" h="214629">
                  <a:moveTo>
                    <a:pt x="804672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804672" y="183642"/>
                  </a:lnTo>
                  <a:lnTo>
                    <a:pt x="804672" y="182880"/>
                  </a:lnTo>
                  <a:close/>
                </a:path>
                <a:path w="805179" h="214629">
                  <a:moveTo>
                    <a:pt x="804672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804672" y="180594"/>
                  </a:lnTo>
                  <a:lnTo>
                    <a:pt x="804672" y="179832"/>
                  </a:lnTo>
                  <a:close/>
                </a:path>
                <a:path w="805179" h="214629">
                  <a:moveTo>
                    <a:pt x="804672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804672" y="177546"/>
                  </a:lnTo>
                  <a:lnTo>
                    <a:pt x="804672" y="176784"/>
                  </a:lnTo>
                  <a:close/>
                </a:path>
                <a:path w="805179" h="214629">
                  <a:moveTo>
                    <a:pt x="804672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804672" y="174498"/>
                  </a:lnTo>
                  <a:lnTo>
                    <a:pt x="804672" y="173736"/>
                  </a:lnTo>
                  <a:close/>
                </a:path>
                <a:path w="805179" h="214629">
                  <a:moveTo>
                    <a:pt x="804672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804672" y="171450"/>
                  </a:lnTo>
                  <a:lnTo>
                    <a:pt x="804672" y="170688"/>
                  </a:lnTo>
                  <a:close/>
                </a:path>
                <a:path w="805179" h="214629">
                  <a:moveTo>
                    <a:pt x="80467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804672" y="168402"/>
                  </a:lnTo>
                  <a:lnTo>
                    <a:pt x="804672" y="167640"/>
                  </a:lnTo>
                  <a:close/>
                </a:path>
                <a:path w="805179" h="214629">
                  <a:moveTo>
                    <a:pt x="804672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804672" y="165354"/>
                  </a:lnTo>
                  <a:lnTo>
                    <a:pt x="804672" y="164592"/>
                  </a:lnTo>
                  <a:close/>
                </a:path>
                <a:path w="805179" h="214629">
                  <a:moveTo>
                    <a:pt x="804672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804672" y="162306"/>
                  </a:lnTo>
                  <a:lnTo>
                    <a:pt x="804672" y="161544"/>
                  </a:lnTo>
                  <a:close/>
                </a:path>
                <a:path w="805179" h="214629">
                  <a:moveTo>
                    <a:pt x="804672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804672" y="159258"/>
                  </a:lnTo>
                  <a:lnTo>
                    <a:pt x="804672" y="158496"/>
                  </a:lnTo>
                  <a:close/>
                </a:path>
                <a:path w="805179" h="214629">
                  <a:moveTo>
                    <a:pt x="804672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804672" y="156210"/>
                  </a:lnTo>
                  <a:lnTo>
                    <a:pt x="804672" y="155448"/>
                  </a:lnTo>
                  <a:close/>
                </a:path>
                <a:path w="805179" h="214629">
                  <a:moveTo>
                    <a:pt x="804672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804672" y="153162"/>
                  </a:lnTo>
                  <a:lnTo>
                    <a:pt x="804672" y="152400"/>
                  </a:lnTo>
                  <a:close/>
                </a:path>
                <a:path w="805179" h="214629">
                  <a:moveTo>
                    <a:pt x="804672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804672" y="150114"/>
                  </a:lnTo>
                  <a:lnTo>
                    <a:pt x="804672" y="149352"/>
                  </a:lnTo>
                  <a:close/>
                </a:path>
                <a:path w="805179" h="214629">
                  <a:moveTo>
                    <a:pt x="804672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804672" y="147066"/>
                  </a:lnTo>
                  <a:lnTo>
                    <a:pt x="804672" y="146304"/>
                  </a:lnTo>
                  <a:close/>
                </a:path>
                <a:path w="805179" h="214629">
                  <a:moveTo>
                    <a:pt x="804672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804672" y="144018"/>
                  </a:lnTo>
                  <a:lnTo>
                    <a:pt x="804672" y="143256"/>
                  </a:lnTo>
                  <a:close/>
                </a:path>
                <a:path w="805179" h="214629">
                  <a:moveTo>
                    <a:pt x="804672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804672" y="140970"/>
                  </a:lnTo>
                  <a:lnTo>
                    <a:pt x="804672" y="140208"/>
                  </a:lnTo>
                  <a:close/>
                </a:path>
                <a:path w="805179" h="214629">
                  <a:moveTo>
                    <a:pt x="804672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804672" y="137922"/>
                  </a:lnTo>
                  <a:lnTo>
                    <a:pt x="804672" y="137160"/>
                  </a:lnTo>
                  <a:close/>
                </a:path>
                <a:path w="805179" h="214629">
                  <a:moveTo>
                    <a:pt x="80467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804672" y="134874"/>
                  </a:lnTo>
                  <a:lnTo>
                    <a:pt x="804672" y="134112"/>
                  </a:lnTo>
                  <a:close/>
                </a:path>
                <a:path w="805179" h="214629">
                  <a:moveTo>
                    <a:pt x="804672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804672" y="131826"/>
                  </a:lnTo>
                  <a:lnTo>
                    <a:pt x="804672" y="131064"/>
                  </a:lnTo>
                  <a:close/>
                </a:path>
                <a:path w="805179" h="214629">
                  <a:moveTo>
                    <a:pt x="804672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804672" y="128778"/>
                  </a:lnTo>
                  <a:lnTo>
                    <a:pt x="804672" y="128016"/>
                  </a:lnTo>
                  <a:close/>
                </a:path>
                <a:path w="805179" h="214629">
                  <a:moveTo>
                    <a:pt x="804672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804672" y="125730"/>
                  </a:lnTo>
                  <a:lnTo>
                    <a:pt x="804672" y="124968"/>
                  </a:lnTo>
                  <a:close/>
                </a:path>
                <a:path w="805179" h="214629">
                  <a:moveTo>
                    <a:pt x="804672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804672" y="122682"/>
                  </a:lnTo>
                  <a:lnTo>
                    <a:pt x="804672" y="121920"/>
                  </a:lnTo>
                  <a:close/>
                </a:path>
                <a:path w="805179" h="214629">
                  <a:moveTo>
                    <a:pt x="804672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804672" y="119634"/>
                  </a:lnTo>
                  <a:lnTo>
                    <a:pt x="804672" y="118872"/>
                  </a:lnTo>
                  <a:close/>
                </a:path>
                <a:path w="805179" h="214629">
                  <a:moveTo>
                    <a:pt x="804672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804672" y="116586"/>
                  </a:lnTo>
                  <a:lnTo>
                    <a:pt x="804672" y="115824"/>
                  </a:lnTo>
                  <a:close/>
                </a:path>
                <a:path w="805179" h="214629">
                  <a:moveTo>
                    <a:pt x="804672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804672" y="113538"/>
                  </a:lnTo>
                  <a:lnTo>
                    <a:pt x="804672" y="112776"/>
                  </a:lnTo>
                  <a:close/>
                </a:path>
                <a:path w="805179" h="214629">
                  <a:moveTo>
                    <a:pt x="804672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804672" y="110490"/>
                  </a:lnTo>
                  <a:lnTo>
                    <a:pt x="804672" y="109728"/>
                  </a:lnTo>
                  <a:close/>
                </a:path>
                <a:path w="805179" h="214629">
                  <a:moveTo>
                    <a:pt x="804672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804672" y="107442"/>
                  </a:lnTo>
                  <a:lnTo>
                    <a:pt x="804672" y="106680"/>
                  </a:lnTo>
                  <a:close/>
                </a:path>
                <a:path w="805179" h="214629">
                  <a:moveTo>
                    <a:pt x="804672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804672" y="104394"/>
                  </a:lnTo>
                  <a:lnTo>
                    <a:pt x="804672" y="103632"/>
                  </a:lnTo>
                  <a:close/>
                </a:path>
                <a:path w="805179" h="214629">
                  <a:moveTo>
                    <a:pt x="804672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804672" y="101346"/>
                  </a:lnTo>
                  <a:lnTo>
                    <a:pt x="804672" y="100584"/>
                  </a:lnTo>
                  <a:close/>
                </a:path>
                <a:path w="805179" h="214629">
                  <a:moveTo>
                    <a:pt x="80467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804672" y="98298"/>
                  </a:lnTo>
                  <a:lnTo>
                    <a:pt x="804672" y="97536"/>
                  </a:lnTo>
                  <a:close/>
                </a:path>
                <a:path w="805179" h="214629">
                  <a:moveTo>
                    <a:pt x="804672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804672" y="95250"/>
                  </a:lnTo>
                  <a:lnTo>
                    <a:pt x="804672" y="94488"/>
                  </a:lnTo>
                  <a:close/>
                </a:path>
                <a:path w="805179" h="214629">
                  <a:moveTo>
                    <a:pt x="804672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804672" y="92202"/>
                  </a:lnTo>
                  <a:lnTo>
                    <a:pt x="804672" y="91440"/>
                  </a:lnTo>
                  <a:close/>
                </a:path>
                <a:path w="805179" h="214629">
                  <a:moveTo>
                    <a:pt x="804672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04672" y="89154"/>
                  </a:lnTo>
                  <a:lnTo>
                    <a:pt x="804672" y="88392"/>
                  </a:lnTo>
                  <a:close/>
                </a:path>
                <a:path w="805179" h="214629">
                  <a:moveTo>
                    <a:pt x="804672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04672" y="86106"/>
                  </a:lnTo>
                  <a:lnTo>
                    <a:pt x="804672" y="85344"/>
                  </a:lnTo>
                  <a:close/>
                </a:path>
                <a:path w="805179" h="214629">
                  <a:moveTo>
                    <a:pt x="804672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804672" y="83058"/>
                  </a:lnTo>
                  <a:lnTo>
                    <a:pt x="804672" y="82296"/>
                  </a:lnTo>
                  <a:close/>
                </a:path>
                <a:path w="805179" h="214629">
                  <a:moveTo>
                    <a:pt x="80467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804672" y="80010"/>
                  </a:lnTo>
                  <a:lnTo>
                    <a:pt x="804672" y="79248"/>
                  </a:lnTo>
                  <a:close/>
                </a:path>
                <a:path w="805179" h="214629">
                  <a:moveTo>
                    <a:pt x="804672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804672" y="76962"/>
                  </a:lnTo>
                  <a:lnTo>
                    <a:pt x="804672" y="76200"/>
                  </a:lnTo>
                  <a:close/>
                </a:path>
                <a:path w="805179" h="214629">
                  <a:moveTo>
                    <a:pt x="804672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804672" y="73914"/>
                  </a:lnTo>
                  <a:lnTo>
                    <a:pt x="804672" y="73152"/>
                  </a:lnTo>
                  <a:close/>
                </a:path>
                <a:path w="805179" h="214629">
                  <a:moveTo>
                    <a:pt x="804672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804672" y="70866"/>
                  </a:lnTo>
                  <a:lnTo>
                    <a:pt x="804672" y="70104"/>
                  </a:lnTo>
                  <a:close/>
                </a:path>
                <a:path w="805179" h="214629">
                  <a:moveTo>
                    <a:pt x="804672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804672" y="67818"/>
                  </a:lnTo>
                  <a:lnTo>
                    <a:pt x="804672" y="67056"/>
                  </a:lnTo>
                  <a:close/>
                </a:path>
                <a:path w="805179" h="214629">
                  <a:moveTo>
                    <a:pt x="80467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804672" y="64770"/>
                  </a:lnTo>
                  <a:lnTo>
                    <a:pt x="804672" y="64008"/>
                  </a:lnTo>
                  <a:close/>
                </a:path>
                <a:path w="805179" h="214629">
                  <a:moveTo>
                    <a:pt x="80467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804672" y="61722"/>
                  </a:lnTo>
                  <a:lnTo>
                    <a:pt x="804672" y="60960"/>
                  </a:lnTo>
                  <a:close/>
                </a:path>
                <a:path w="805179" h="214629">
                  <a:moveTo>
                    <a:pt x="804672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804672" y="58674"/>
                  </a:lnTo>
                  <a:lnTo>
                    <a:pt x="804672" y="57912"/>
                  </a:lnTo>
                  <a:close/>
                </a:path>
                <a:path w="805179" h="214629">
                  <a:moveTo>
                    <a:pt x="804672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804672" y="55626"/>
                  </a:lnTo>
                  <a:lnTo>
                    <a:pt x="804672" y="54864"/>
                  </a:lnTo>
                  <a:close/>
                </a:path>
                <a:path w="805179" h="214629">
                  <a:moveTo>
                    <a:pt x="804672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804672" y="52578"/>
                  </a:lnTo>
                  <a:lnTo>
                    <a:pt x="804672" y="51816"/>
                  </a:lnTo>
                  <a:close/>
                </a:path>
                <a:path w="805179" h="214629">
                  <a:moveTo>
                    <a:pt x="804672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804672" y="49530"/>
                  </a:lnTo>
                  <a:lnTo>
                    <a:pt x="804672" y="48768"/>
                  </a:lnTo>
                  <a:close/>
                </a:path>
                <a:path w="805179" h="214629">
                  <a:moveTo>
                    <a:pt x="804672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804672" y="46482"/>
                  </a:lnTo>
                  <a:lnTo>
                    <a:pt x="804672" y="45720"/>
                  </a:lnTo>
                  <a:close/>
                </a:path>
                <a:path w="805179" h="214629">
                  <a:moveTo>
                    <a:pt x="80467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804672" y="43434"/>
                  </a:lnTo>
                  <a:lnTo>
                    <a:pt x="804672" y="42672"/>
                  </a:lnTo>
                  <a:close/>
                </a:path>
                <a:path w="805179" h="214629">
                  <a:moveTo>
                    <a:pt x="804672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804672" y="40386"/>
                  </a:lnTo>
                  <a:lnTo>
                    <a:pt x="804672" y="39624"/>
                  </a:lnTo>
                  <a:close/>
                </a:path>
                <a:path w="805179" h="214629">
                  <a:moveTo>
                    <a:pt x="804672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804672" y="37338"/>
                  </a:lnTo>
                  <a:lnTo>
                    <a:pt x="804672" y="36576"/>
                  </a:lnTo>
                  <a:close/>
                </a:path>
                <a:path w="805179" h="214629">
                  <a:moveTo>
                    <a:pt x="804672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804672" y="34290"/>
                  </a:lnTo>
                  <a:lnTo>
                    <a:pt x="804672" y="33528"/>
                  </a:lnTo>
                  <a:close/>
                </a:path>
                <a:path w="805179" h="214629">
                  <a:moveTo>
                    <a:pt x="804672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804672" y="31242"/>
                  </a:lnTo>
                  <a:lnTo>
                    <a:pt x="804672" y="30480"/>
                  </a:lnTo>
                  <a:close/>
                </a:path>
                <a:path w="805179" h="214629">
                  <a:moveTo>
                    <a:pt x="80467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804672" y="28194"/>
                  </a:lnTo>
                  <a:lnTo>
                    <a:pt x="804672" y="27432"/>
                  </a:lnTo>
                  <a:close/>
                </a:path>
                <a:path w="805179" h="214629">
                  <a:moveTo>
                    <a:pt x="80467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804672" y="25146"/>
                  </a:lnTo>
                  <a:lnTo>
                    <a:pt x="804672" y="24384"/>
                  </a:lnTo>
                  <a:close/>
                </a:path>
                <a:path w="805179" h="214629">
                  <a:moveTo>
                    <a:pt x="804672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804672" y="22098"/>
                  </a:lnTo>
                  <a:lnTo>
                    <a:pt x="804672" y="21336"/>
                  </a:lnTo>
                  <a:close/>
                </a:path>
                <a:path w="805179" h="214629">
                  <a:moveTo>
                    <a:pt x="804672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804672" y="19050"/>
                  </a:lnTo>
                  <a:lnTo>
                    <a:pt x="804672" y="18288"/>
                  </a:lnTo>
                  <a:close/>
                </a:path>
                <a:path w="805179" h="214629">
                  <a:moveTo>
                    <a:pt x="804672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804672" y="16002"/>
                  </a:lnTo>
                  <a:lnTo>
                    <a:pt x="804672" y="15240"/>
                  </a:lnTo>
                  <a:close/>
                </a:path>
                <a:path w="805179" h="214629">
                  <a:moveTo>
                    <a:pt x="804672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804672" y="12954"/>
                  </a:lnTo>
                  <a:lnTo>
                    <a:pt x="804672" y="12192"/>
                  </a:lnTo>
                  <a:close/>
                </a:path>
                <a:path w="805179" h="214629">
                  <a:moveTo>
                    <a:pt x="80467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804672" y="9906"/>
                  </a:lnTo>
                  <a:lnTo>
                    <a:pt x="804672" y="9144"/>
                  </a:lnTo>
                  <a:close/>
                </a:path>
                <a:path w="805179" h="214629">
                  <a:moveTo>
                    <a:pt x="804672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804672" y="6858"/>
                  </a:lnTo>
                  <a:lnTo>
                    <a:pt x="804672" y="6096"/>
                  </a:lnTo>
                  <a:close/>
                </a:path>
                <a:path w="805179" h="214629">
                  <a:moveTo>
                    <a:pt x="804672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804672" y="3810"/>
                  </a:lnTo>
                  <a:lnTo>
                    <a:pt x="804672" y="3048"/>
                  </a:lnTo>
                  <a:close/>
                </a:path>
                <a:path w="805179" h="214629">
                  <a:moveTo>
                    <a:pt x="804672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804672" y="762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00800" y="3355085"/>
              <a:ext cx="805180" cy="214629"/>
            </a:xfrm>
            <a:custGeom>
              <a:avLst/>
              <a:gdLst/>
              <a:ahLst/>
              <a:cxnLst/>
              <a:rect l="l" t="t" r="r" b="b"/>
              <a:pathLst>
                <a:path w="805179" h="214629">
                  <a:moveTo>
                    <a:pt x="804672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804672" y="214122"/>
                  </a:lnTo>
                  <a:lnTo>
                    <a:pt x="804672" y="213360"/>
                  </a:lnTo>
                  <a:close/>
                </a:path>
                <a:path w="805179" h="214629">
                  <a:moveTo>
                    <a:pt x="804672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804672" y="211074"/>
                  </a:lnTo>
                  <a:lnTo>
                    <a:pt x="804672" y="210312"/>
                  </a:lnTo>
                  <a:close/>
                </a:path>
                <a:path w="805179" h="214629">
                  <a:moveTo>
                    <a:pt x="804672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804672" y="208026"/>
                  </a:lnTo>
                  <a:lnTo>
                    <a:pt x="804672" y="207264"/>
                  </a:lnTo>
                  <a:close/>
                </a:path>
                <a:path w="805179" h="214629">
                  <a:moveTo>
                    <a:pt x="804672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804672" y="204978"/>
                  </a:lnTo>
                  <a:lnTo>
                    <a:pt x="804672" y="204216"/>
                  </a:lnTo>
                  <a:close/>
                </a:path>
                <a:path w="805179" h="214629">
                  <a:moveTo>
                    <a:pt x="804672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804672" y="201930"/>
                  </a:lnTo>
                  <a:lnTo>
                    <a:pt x="804672" y="201168"/>
                  </a:lnTo>
                  <a:close/>
                </a:path>
                <a:path w="805179" h="214629">
                  <a:moveTo>
                    <a:pt x="804672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804672" y="198882"/>
                  </a:lnTo>
                  <a:lnTo>
                    <a:pt x="804672" y="198120"/>
                  </a:lnTo>
                  <a:close/>
                </a:path>
                <a:path w="805179" h="214629">
                  <a:moveTo>
                    <a:pt x="804672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804672" y="195834"/>
                  </a:lnTo>
                  <a:lnTo>
                    <a:pt x="804672" y="195072"/>
                  </a:lnTo>
                  <a:close/>
                </a:path>
                <a:path w="805179" h="214629">
                  <a:moveTo>
                    <a:pt x="804672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804672" y="192786"/>
                  </a:lnTo>
                  <a:lnTo>
                    <a:pt x="804672" y="192024"/>
                  </a:lnTo>
                  <a:close/>
                </a:path>
                <a:path w="805179" h="214629">
                  <a:moveTo>
                    <a:pt x="804672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804672" y="189738"/>
                  </a:lnTo>
                  <a:lnTo>
                    <a:pt x="804672" y="188976"/>
                  </a:lnTo>
                  <a:close/>
                </a:path>
                <a:path w="805179" h="214629">
                  <a:moveTo>
                    <a:pt x="804672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804672" y="186690"/>
                  </a:lnTo>
                  <a:lnTo>
                    <a:pt x="804672" y="185928"/>
                  </a:lnTo>
                  <a:close/>
                </a:path>
                <a:path w="805179" h="214629">
                  <a:moveTo>
                    <a:pt x="804672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804672" y="183642"/>
                  </a:lnTo>
                  <a:lnTo>
                    <a:pt x="804672" y="182880"/>
                  </a:lnTo>
                  <a:close/>
                </a:path>
                <a:path w="805179" h="214629">
                  <a:moveTo>
                    <a:pt x="804672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804672" y="180594"/>
                  </a:lnTo>
                  <a:lnTo>
                    <a:pt x="804672" y="179832"/>
                  </a:lnTo>
                  <a:close/>
                </a:path>
                <a:path w="805179" h="214629">
                  <a:moveTo>
                    <a:pt x="804672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804672" y="177546"/>
                  </a:lnTo>
                  <a:lnTo>
                    <a:pt x="804672" y="176784"/>
                  </a:lnTo>
                  <a:close/>
                </a:path>
                <a:path w="805179" h="214629">
                  <a:moveTo>
                    <a:pt x="804672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804672" y="174498"/>
                  </a:lnTo>
                  <a:lnTo>
                    <a:pt x="804672" y="173736"/>
                  </a:lnTo>
                  <a:close/>
                </a:path>
                <a:path w="805179" h="214629">
                  <a:moveTo>
                    <a:pt x="804672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804672" y="171450"/>
                  </a:lnTo>
                  <a:lnTo>
                    <a:pt x="804672" y="170688"/>
                  </a:lnTo>
                  <a:close/>
                </a:path>
                <a:path w="805179" h="214629">
                  <a:moveTo>
                    <a:pt x="80467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804672" y="168402"/>
                  </a:lnTo>
                  <a:lnTo>
                    <a:pt x="804672" y="167640"/>
                  </a:lnTo>
                  <a:close/>
                </a:path>
                <a:path w="805179" h="214629">
                  <a:moveTo>
                    <a:pt x="804672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804672" y="165354"/>
                  </a:lnTo>
                  <a:lnTo>
                    <a:pt x="804672" y="164592"/>
                  </a:lnTo>
                  <a:close/>
                </a:path>
                <a:path w="805179" h="214629">
                  <a:moveTo>
                    <a:pt x="804672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804672" y="162306"/>
                  </a:lnTo>
                  <a:lnTo>
                    <a:pt x="804672" y="161544"/>
                  </a:lnTo>
                  <a:close/>
                </a:path>
                <a:path w="805179" h="214629">
                  <a:moveTo>
                    <a:pt x="804672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804672" y="159258"/>
                  </a:lnTo>
                  <a:lnTo>
                    <a:pt x="804672" y="158496"/>
                  </a:lnTo>
                  <a:close/>
                </a:path>
                <a:path w="805179" h="214629">
                  <a:moveTo>
                    <a:pt x="804672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804672" y="156210"/>
                  </a:lnTo>
                  <a:lnTo>
                    <a:pt x="804672" y="155448"/>
                  </a:lnTo>
                  <a:close/>
                </a:path>
                <a:path w="805179" h="214629">
                  <a:moveTo>
                    <a:pt x="804672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804672" y="153162"/>
                  </a:lnTo>
                  <a:lnTo>
                    <a:pt x="804672" y="152400"/>
                  </a:lnTo>
                  <a:close/>
                </a:path>
                <a:path w="805179" h="214629">
                  <a:moveTo>
                    <a:pt x="804672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804672" y="150114"/>
                  </a:lnTo>
                  <a:lnTo>
                    <a:pt x="804672" y="149352"/>
                  </a:lnTo>
                  <a:close/>
                </a:path>
                <a:path w="805179" h="214629">
                  <a:moveTo>
                    <a:pt x="804672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804672" y="147066"/>
                  </a:lnTo>
                  <a:lnTo>
                    <a:pt x="804672" y="146304"/>
                  </a:lnTo>
                  <a:close/>
                </a:path>
                <a:path w="805179" h="214629">
                  <a:moveTo>
                    <a:pt x="804672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804672" y="144018"/>
                  </a:lnTo>
                  <a:lnTo>
                    <a:pt x="804672" y="143256"/>
                  </a:lnTo>
                  <a:close/>
                </a:path>
                <a:path w="805179" h="214629">
                  <a:moveTo>
                    <a:pt x="804672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804672" y="140970"/>
                  </a:lnTo>
                  <a:lnTo>
                    <a:pt x="804672" y="140208"/>
                  </a:lnTo>
                  <a:close/>
                </a:path>
                <a:path w="805179" h="214629">
                  <a:moveTo>
                    <a:pt x="804672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804672" y="137922"/>
                  </a:lnTo>
                  <a:lnTo>
                    <a:pt x="804672" y="137160"/>
                  </a:lnTo>
                  <a:close/>
                </a:path>
                <a:path w="805179" h="214629">
                  <a:moveTo>
                    <a:pt x="80467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804672" y="134874"/>
                  </a:lnTo>
                  <a:lnTo>
                    <a:pt x="804672" y="134112"/>
                  </a:lnTo>
                  <a:close/>
                </a:path>
                <a:path w="805179" h="214629">
                  <a:moveTo>
                    <a:pt x="804672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804672" y="131826"/>
                  </a:lnTo>
                  <a:lnTo>
                    <a:pt x="804672" y="131064"/>
                  </a:lnTo>
                  <a:close/>
                </a:path>
                <a:path w="805179" h="214629">
                  <a:moveTo>
                    <a:pt x="804672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804672" y="128778"/>
                  </a:lnTo>
                  <a:lnTo>
                    <a:pt x="804672" y="128016"/>
                  </a:lnTo>
                  <a:close/>
                </a:path>
                <a:path w="805179" h="214629">
                  <a:moveTo>
                    <a:pt x="804672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804672" y="125730"/>
                  </a:lnTo>
                  <a:lnTo>
                    <a:pt x="804672" y="124968"/>
                  </a:lnTo>
                  <a:close/>
                </a:path>
                <a:path w="805179" h="214629">
                  <a:moveTo>
                    <a:pt x="804672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804672" y="122682"/>
                  </a:lnTo>
                  <a:lnTo>
                    <a:pt x="804672" y="121920"/>
                  </a:lnTo>
                  <a:close/>
                </a:path>
                <a:path w="805179" h="214629">
                  <a:moveTo>
                    <a:pt x="804672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804672" y="119634"/>
                  </a:lnTo>
                  <a:lnTo>
                    <a:pt x="804672" y="118872"/>
                  </a:lnTo>
                  <a:close/>
                </a:path>
                <a:path w="805179" h="214629">
                  <a:moveTo>
                    <a:pt x="804672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804672" y="116586"/>
                  </a:lnTo>
                  <a:lnTo>
                    <a:pt x="804672" y="115824"/>
                  </a:lnTo>
                  <a:close/>
                </a:path>
                <a:path w="805179" h="214629">
                  <a:moveTo>
                    <a:pt x="804672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804672" y="113538"/>
                  </a:lnTo>
                  <a:lnTo>
                    <a:pt x="804672" y="112776"/>
                  </a:lnTo>
                  <a:close/>
                </a:path>
                <a:path w="805179" h="214629">
                  <a:moveTo>
                    <a:pt x="804672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804672" y="110490"/>
                  </a:lnTo>
                  <a:lnTo>
                    <a:pt x="804672" y="109728"/>
                  </a:lnTo>
                  <a:close/>
                </a:path>
                <a:path w="805179" h="214629">
                  <a:moveTo>
                    <a:pt x="804672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804672" y="107442"/>
                  </a:lnTo>
                  <a:lnTo>
                    <a:pt x="804672" y="106680"/>
                  </a:lnTo>
                  <a:close/>
                </a:path>
                <a:path w="805179" h="214629">
                  <a:moveTo>
                    <a:pt x="804672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804672" y="104394"/>
                  </a:lnTo>
                  <a:lnTo>
                    <a:pt x="804672" y="103632"/>
                  </a:lnTo>
                  <a:close/>
                </a:path>
                <a:path w="805179" h="214629">
                  <a:moveTo>
                    <a:pt x="804672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804672" y="101346"/>
                  </a:lnTo>
                  <a:lnTo>
                    <a:pt x="804672" y="100584"/>
                  </a:lnTo>
                  <a:close/>
                </a:path>
                <a:path w="805179" h="214629">
                  <a:moveTo>
                    <a:pt x="80467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804672" y="98298"/>
                  </a:lnTo>
                  <a:lnTo>
                    <a:pt x="804672" y="97536"/>
                  </a:lnTo>
                  <a:close/>
                </a:path>
                <a:path w="805179" h="214629">
                  <a:moveTo>
                    <a:pt x="804672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804672" y="95250"/>
                  </a:lnTo>
                  <a:lnTo>
                    <a:pt x="804672" y="94488"/>
                  </a:lnTo>
                  <a:close/>
                </a:path>
                <a:path w="805179" h="214629">
                  <a:moveTo>
                    <a:pt x="804672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804672" y="92202"/>
                  </a:lnTo>
                  <a:lnTo>
                    <a:pt x="804672" y="91440"/>
                  </a:lnTo>
                  <a:close/>
                </a:path>
                <a:path w="805179" h="214629">
                  <a:moveTo>
                    <a:pt x="804672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04672" y="89154"/>
                  </a:lnTo>
                  <a:lnTo>
                    <a:pt x="804672" y="88392"/>
                  </a:lnTo>
                  <a:close/>
                </a:path>
                <a:path w="805179" h="214629">
                  <a:moveTo>
                    <a:pt x="804672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04672" y="86106"/>
                  </a:lnTo>
                  <a:lnTo>
                    <a:pt x="804672" y="85344"/>
                  </a:lnTo>
                  <a:close/>
                </a:path>
                <a:path w="805179" h="214629">
                  <a:moveTo>
                    <a:pt x="804672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804672" y="83058"/>
                  </a:lnTo>
                  <a:lnTo>
                    <a:pt x="804672" y="82296"/>
                  </a:lnTo>
                  <a:close/>
                </a:path>
                <a:path w="805179" h="214629">
                  <a:moveTo>
                    <a:pt x="80467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804672" y="80010"/>
                  </a:lnTo>
                  <a:lnTo>
                    <a:pt x="804672" y="79248"/>
                  </a:lnTo>
                  <a:close/>
                </a:path>
                <a:path w="805179" h="214629">
                  <a:moveTo>
                    <a:pt x="804672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804672" y="76962"/>
                  </a:lnTo>
                  <a:lnTo>
                    <a:pt x="804672" y="76200"/>
                  </a:lnTo>
                  <a:close/>
                </a:path>
                <a:path w="805179" h="214629">
                  <a:moveTo>
                    <a:pt x="804672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804672" y="73914"/>
                  </a:lnTo>
                  <a:lnTo>
                    <a:pt x="804672" y="73152"/>
                  </a:lnTo>
                  <a:close/>
                </a:path>
                <a:path w="805179" h="214629">
                  <a:moveTo>
                    <a:pt x="804672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804672" y="70866"/>
                  </a:lnTo>
                  <a:lnTo>
                    <a:pt x="804672" y="70104"/>
                  </a:lnTo>
                  <a:close/>
                </a:path>
                <a:path w="805179" h="214629">
                  <a:moveTo>
                    <a:pt x="804672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804672" y="67818"/>
                  </a:lnTo>
                  <a:lnTo>
                    <a:pt x="804672" y="67056"/>
                  </a:lnTo>
                  <a:close/>
                </a:path>
                <a:path w="805179" h="214629">
                  <a:moveTo>
                    <a:pt x="80467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804672" y="64770"/>
                  </a:lnTo>
                  <a:lnTo>
                    <a:pt x="804672" y="64008"/>
                  </a:lnTo>
                  <a:close/>
                </a:path>
                <a:path w="805179" h="214629">
                  <a:moveTo>
                    <a:pt x="80467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804672" y="61722"/>
                  </a:lnTo>
                  <a:lnTo>
                    <a:pt x="804672" y="60960"/>
                  </a:lnTo>
                  <a:close/>
                </a:path>
                <a:path w="805179" h="214629">
                  <a:moveTo>
                    <a:pt x="804672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804672" y="58674"/>
                  </a:lnTo>
                  <a:lnTo>
                    <a:pt x="804672" y="57912"/>
                  </a:lnTo>
                  <a:close/>
                </a:path>
                <a:path w="805179" h="214629">
                  <a:moveTo>
                    <a:pt x="804672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804672" y="55626"/>
                  </a:lnTo>
                  <a:lnTo>
                    <a:pt x="804672" y="54864"/>
                  </a:lnTo>
                  <a:close/>
                </a:path>
                <a:path w="805179" h="214629">
                  <a:moveTo>
                    <a:pt x="804672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804672" y="52578"/>
                  </a:lnTo>
                  <a:lnTo>
                    <a:pt x="804672" y="51816"/>
                  </a:lnTo>
                  <a:close/>
                </a:path>
                <a:path w="805179" h="214629">
                  <a:moveTo>
                    <a:pt x="804672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804672" y="49530"/>
                  </a:lnTo>
                  <a:lnTo>
                    <a:pt x="804672" y="48768"/>
                  </a:lnTo>
                  <a:close/>
                </a:path>
                <a:path w="805179" h="214629">
                  <a:moveTo>
                    <a:pt x="804672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804672" y="46482"/>
                  </a:lnTo>
                  <a:lnTo>
                    <a:pt x="804672" y="45720"/>
                  </a:lnTo>
                  <a:close/>
                </a:path>
                <a:path w="805179" h="214629">
                  <a:moveTo>
                    <a:pt x="80467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804672" y="43434"/>
                  </a:lnTo>
                  <a:lnTo>
                    <a:pt x="804672" y="42672"/>
                  </a:lnTo>
                  <a:close/>
                </a:path>
                <a:path w="805179" h="214629">
                  <a:moveTo>
                    <a:pt x="804672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804672" y="40386"/>
                  </a:lnTo>
                  <a:lnTo>
                    <a:pt x="804672" y="39624"/>
                  </a:lnTo>
                  <a:close/>
                </a:path>
                <a:path w="805179" h="214629">
                  <a:moveTo>
                    <a:pt x="804672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804672" y="37338"/>
                  </a:lnTo>
                  <a:lnTo>
                    <a:pt x="804672" y="36576"/>
                  </a:lnTo>
                  <a:close/>
                </a:path>
                <a:path w="805179" h="214629">
                  <a:moveTo>
                    <a:pt x="804672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804672" y="34290"/>
                  </a:lnTo>
                  <a:lnTo>
                    <a:pt x="804672" y="33528"/>
                  </a:lnTo>
                  <a:close/>
                </a:path>
                <a:path w="805179" h="214629">
                  <a:moveTo>
                    <a:pt x="804672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804672" y="31242"/>
                  </a:lnTo>
                  <a:lnTo>
                    <a:pt x="804672" y="30480"/>
                  </a:lnTo>
                  <a:close/>
                </a:path>
                <a:path w="805179" h="214629">
                  <a:moveTo>
                    <a:pt x="80467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804672" y="28194"/>
                  </a:lnTo>
                  <a:lnTo>
                    <a:pt x="804672" y="27432"/>
                  </a:lnTo>
                  <a:close/>
                </a:path>
                <a:path w="805179" h="214629">
                  <a:moveTo>
                    <a:pt x="80467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804672" y="25146"/>
                  </a:lnTo>
                  <a:lnTo>
                    <a:pt x="804672" y="24384"/>
                  </a:lnTo>
                  <a:close/>
                </a:path>
                <a:path w="805179" h="214629">
                  <a:moveTo>
                    <a:pt x="804672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804672" y="22098"/>
                  </a:lnTo>
                  <a:lnTo>
                    <a:pt x="804672" y="21336"/>
                  </a:lnTo>
                  <a:close/>
                </a:path>
                <a:path w="805179" h="214629">
                  <a:moveTo>
                    <a:pt x="804672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804672" y="19050"/>
                  </a:lnTo>
                  <a:lnTo>
                    <a:pt x="804672" y="18288"/>
                  </a:lnTo>
                  <a:close/>
                </a:path>
                <a:path w="805179" h="214629">
                  <a:moveTo>
                    <a:pt x="804672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804672" y="16002"/>
                  </a:lnTo>
                  <a:lnTo>
                    <a:pt x="804672" y="15240"/>
                  </a:lnTo>
                  <a:close/>
                </a:path>
                <a:path w="805179" h="214629">
                  <a:moveTo>
                    <a:pt x="804672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804672" y="12954"/>
                  </a:lnTo>
                  <a:lnTo>
                    <a:pt x="804672" y="12192"/>
                  </a:lnTo>
                  <a:close/>
                </a:path>
                <a:path w="805179" h="214629">
                  <a:moveTo>
                    <a:pt x="80467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804672" y="9906"/>
                  </a:lnTo>
                  <a:lnTo>
                    <a:pt x="804672" y="9144"/>
                  </a:lnTo>
                  <a:close/>
                </a:path>
                <a:path w="805179" h="214629">
                  <a:moveTo>
                    <a:pt x="804672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804672" y="6858"/>
                  </a:lnTo>
                  <a:lnTo>
                    <a:pt x="804672" y="6096"/>
                  </a:lnTo>
                  <a:close/>
                </a:path>
                <a:path w="805179" h="214629">
                  <a:moveTo>
                    <a:pt x="804672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804672" y="3810"/>
                  </a:lnTo>
                  <a:lnTo>
                    <a:pt x="804672" y="3048"/>
                  </a:lnTo>
                  <a:close/>
                </a:path>
                <a:path w="805179" h="214629">
                  <a:moveTo>
                    <a:pt x="804672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804672" y="762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00800" y="3568445"/>
              <a:ext cx="805180" cy="113664"/>
            </a:xfrm>
            <a:custGeom>
              <a:avLst/>
              <a:gdLst/>
              <a:ahLst/>
              <a:cxnLst/>
              <a:rect l="l" t="t" r="r" b="b"/>
              <a:pathLst>
                <a:path w="805179" h="113664">
                  <a:moveTo>
                    <a:pt x="804672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804672" y="113538"/>
                  </a:lnTo>
                  <a:lnTo>
                    <a:pt x="804672" y="112776"/>
                  </a:lnTo>
                  <a:close/>
                </a:path>
                <a:path w="805179" h="113664">
                  <a:moveTo>
                    <a:pt x="804672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804672" y="110490"/>
                  </a:lnTo>
                  <a:lnTo>
                    <a:pt x="804672" y="109728"/>
                  </a:lnTo>
                  <a:close/>
                </a:path>
                <a:path w="805179" h="113664">
                  <a:moveTo>
                    <a:pt x="804672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804672" y="107442"/>
                  </a:lnTo>
                  <a:lnTo>
                    <a:pt x="804672" y="106680"/>
                  </a:lnTo>
                  <a:close/>
                </a:path>
                <a:path w="805179" h="113664">
                  <a:moveTo>
                    <a:pt x="804672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804672" y="104394"/>
                  </a:lnTo>
                  <a:lnTo>
                    <a:pt x="804672" y="103632"/>
                  </a:lnTo>
                  <a:close/>
                </a:path>
                <a:path w="805179" h="113664">
                  <a:moveTo>
                    <a:pt x="804672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804672" y="101346"/>
                  </a:lnTo>
                  <a:lnTo>
                    <a:pt x="804672" y="100584"/>
                  </a:lnTo>
                  <a:close/>
                </a:path>
                <a:path w="805179" h="113664">
                  <a:moveTo>
                    <a:pt x="80467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804672" y="98298"/>
                  </a:lnTo>
                  <a:lnTo>
                    <a:pt x="804672" y="97536"/>
                  </a:lnTo>
                  <a:close/>
                </a:path>
                <a:path w="805179" h="113664">
                  <a:moveTo>
                    <a:pt x="804672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804672" y="95250"/>
                  </a:lnTo>
                  <a:lnTo>
                    <a:pt x="804672" y="94488"/>
                  </a:lnTo>
                  <a:close/>
                </a:path>
                <a:path w="805179" h="113664">
                  <a:moveTo>
                    <a:pt x="804672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804672" y="92202"/>
                  </a:lnTo>
                  <a:lnTo>
                    <a:pt x="804672" y="91440"/>
                  </a:lnTo>
                  <a:close/>
                </a:path>
                <a:path w="805179" h="113664">
                  <a:moveTo>
                    <a:pt x="804672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04672" y="89154"/>
                  </a:lnTo>
                  <a:lnTo>
                    <a:pt x="804672" y="88392"/>
                  </a:lnTo>
                  <a:close/>
                </a:path>
                <a:path w="805179" h="113664">
                  <a:moveTo>
                    <a:pt x="804672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04672" y="86106"/>
                  </a:lnTo>
                  <a:lnTo>
                    <a:pt x="804672" y="85344"/>
                  </a:lnTo>
                  <a:close/>
                </a:path>
                <a:path w="805179" h="113664">
                  <a:moveTo>
                    <a:pt x="804672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804672" y="83058"/>
                  </a:lnTo>
                  <a:lnTo>
                    <a:pt x="804672" y="82296"/>
                  </a:lnTo>
                  <a:close/>
                </a:path>
                <a:path w="805179" h="113664">
                  <a:moveTo>
                    <a:pt x="80467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804672" y="80010"/>
                  </a:lnTo>
                  <a:lnTo>
                    <a:pt x="804672" y="79248"/>
                  </a:lnTo>
                  <a:close/>
                </a:path>
                <a:path w="805179" h="113664">
                  <a:moveTo>
                    <a:pt x="804672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804672" y="76962"/>
                  </a:lnTo>
                  <a:lnTo>
                    <a:pt x="804672" y="76200"/>
                  </a:lnTo>
                  <a:close/>
                </a:path>
                <a:path w="805179" h="113664">
                  <a:moveTo>
                    <a:pt x="804672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804672" y="73914"/>
                  </a:lnTo>
                  <a:lnTo>
                    <a:pt x="804672" y="73152"/>
                  </a:lnTo>
                  <a:close/>
                </a:path>
                <a:path w="805179" h="113664">
                  <a:moveTo>
                    <a:pt x="804672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804672" y="70866"/>
                  </a:lnTo>
                  <a:lnTo>
                    <a:pt x="804672" y="70104"/>
                  </a:lnTo>
                  <a:close/>
                </a:path>
                <a:path w="805179" h="113664">
                  <a:moveTo>
                    <a:pt x="804672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804672" y="67818"/>
                  </a:lnTo>
                  <a:lnTo>
                    <a:pt x="804672" y="67056"/>
                  </a:lnTo>
                  <a:close/>
                </a:path>
                <a:path w="805179" h="113664">
                  <a:moveTo>
                    <a:pt x="80467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804672" y="64770"/>
                  </a:lnTo>
                  <a:lnTo>
                    <a:pt x="804672" y="64008"/>
                  </a:lnTo>
                  <a:close/>
                </a:path>
                <a:path w="805179" h="113664">
                  <a:moveTo>
                    <a:pt x="80467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804672" y="61722"/>
                  </a:lnTo>
                  <a:lnTo>
                    <a:pt x="804672" y="60960"/>
                  </a:lnTo>
                  <a:close/>
                </a:path>
                <a:path w="805179" h="113664">
                  <a:moveTo>
                    <a:pt x="804672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804672" y="58674"/>
                  </a:lnTo>
                  <a:lnTo>
                    <a:pt x="804672" y="57912"/>
                  </a:lnTo>
                  <a:close/>
                </a:path>
                <a:path w="805179" h="113664">
                  <a:moveTo>
                    <a:pt x="804672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804672" y="55626"/>
                  </a:lnTo>
                  <a:lnTo>
                    <a:pt x="804672" y="54864"/>
                  </a:lnTo>
                  <a:close/>
                </a:path>
                <a:path w="805179" h="113664">
                  <a:moveTo>
                    <a:pt x="804672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804672" y="52578"/>
                  </a:lnTo>
                  <a:lnTo>
                    <a:pt x="804672" y="51816"/>
                  </a:lnTo>
                  <a:close/>
                </a:path>
                <a:path w="805179" h="113664">
                  <a:moveTo>
                    <a:pt x="804672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804672" y="49530"/>
                  </a:lnTo>
                  <a:lnTo>
                    <a:pt x="804672" y="48768"/>
                  </a:lnTo>
                  <a:close/>
                </a:path>
                <a:path w="805179" h="113664">
                  <a:moveTo>
                    <a:pt x="804672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804672" y="46482"/>
                  </a:lnTo>
                  <a:lnTo>
                    <a:pt x="804672" y="45720"/>
                  </a:lnTo>
                  <a:close/>
                </a:path>
                <a:path w="805179" h="113664">
                  <a:moveTo>
                    <a:pt x="80467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804672" y="43434"/>
                  </a:lnTo>
                  <a:lnTo>
                    <a:pt x="804672" y="42672"/>
                  </a:lnTo>
                  <a:close/>
                </a:path>
                <a:path w="805179" h="113664">
                  <a:moveTo>
                    <a:pt x="804672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804672" y="40386"/>
                  </a:lnTo>
                  <a:lnTo>
                    <a:pt x="804672" y="39624"/>
                  </a:lnTo>
                  <a:close/>
                </a:path>
                <a:path w="805179" h="113664">
                  <a:moveTo>
                    <a:pt x="804672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804672" y="37338"/>
                  </a:lnTo>
                  <a:lnTo>
                    <a:pt x="804672" y="36576"/>
                  </a:lnTo>
                  <a:close/>
                </a:path>
                <a:path w="805179" h="113664">
                  <a:moveTo>
                    <a:pt x="804672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804672" y="34290"/>
                  </a:lnTo>
                  <a:lnTo>
                    <a:pt x="804672" y="33528"/>
                  </a:lnTo>
                  <a:close/>
                </a:path>
                <a:path w="805179" h="113664">
                  <a:moveTo>
                    <a:pt x="804672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804672" y="31242"/>
                  </a:lnTo>
                  <a:lnTo>
                    <a:pt x="804672" y="30480"/>
                  </a:lnTo>
                  <a:close/>
                </a:path>
                <a:path w="805179" h="113664">
                  <a:moveTo>
                    <a:pt x="80467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804672" y="28194"/>
                  </a:lnTo>
                  <a:lnTo>
                    <a:pt x="804672" y="27432"/>
                  </a:lnTo>
                  <a:close/>
                </a:path>
                <a:path w="805179" h="113664">
                  <a:moveTo>
                    <a:pt x="80467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804672" y="25146"/>
                  </a:lnTo>
                  <a:lnTo>
                    <a:pt x="804672" y="24384"/>
                  </a:lnTo>
                  <a:close/>
                </a:path>
                <a:path w="805179" h="113664">
                  <a:moveTo>
                    <a:pt x="804672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804672" y="22098"/>
                  </a:lnTo>
                  <a:lnTo>
                    <a:pt x="804672" y="21336"/>
                  </a:lnTo>
                  <a:close/>
                </a:path>
                <a:path w="805179" h="113664">
                  <a:moveTo>
                    <a:pt x="804672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804672" y="19050"/>
                  </a:lnTo>
                  <a:lnTo>
                    <a:pt x="804672" y="18288"/>
                  </a:lnTo>
                  <a:close/>
                </a:path>
                <a:path w="805179" h="113664">
                  <a:moveTo>
                    <a:pt x="804672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804672" y="16002"/>
                  </a:lnTo>
                  <a:lnTo>
                    <a:pt x="804672" y="15240"/>
                  </a:lnTo>
                  <a:close/>
                </a:path>
                <a:path w="805179" h="113664">
                  <a:moveTo>
                    <a:pt x="804672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804672" y="12954"/>
                  </a:lnTo>
                  <a:lnTo>
                    <a:pt x="804672" y="12192"/>
                  </a:lnTo>
                  <a:close/>
                </a:path>
                <a:path w="805179" h="113664">
                  <a:moveTo>
                    <a:pt x="80467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804672" y="9906"/>
                  </a:lnTo>
                  <a:lnTo>
                    <a:pt x="804672" y="9144"/>
                  </a:lnTo>
                  <a:close/>
                </a:path>
                <a:path w="805179" h="113664">
                  <a:moveTo>
                    <a:pt x="804672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804672" y="6858"/>
                  </a:lnTo>
                  <a:lnTo>
                    <a:pt x="804672" y="6096"/>
                  </a:lnTo>
                  <a:close/>
                </a:path>
                <a:path w="805179" h="113664">
                  <a:moveTo>
                    <a:pt x="804672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804672" y="3810"/>
                  </a:lnTo>
                  <a:lnTo>
                    <a:pt x="804672" y="3048"/>
                  </a:lnTo>
                  <a:close/>
                </a:path>
                <a:path w="805179" h="113664">
                  <a:moveTo>
                    <a:pt x="804672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804672" y="762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00800" y="2926080"/>
              <a:ext cx="805815" cy="757555"/>
            </a:xfrm>
            <a:custGeom>
              <a:avLst/>
              <a:gdLst/>
              <a:ahLst/>
              <a:cxnLst/>
              <a:rect l="l" t="t" r="r" b="b"/>
              <a:pathLst>
                <a:path w="805815" h="757554">
                  <a:moveTo>
                    <a:pt x="805434" y="0"/>
                  </a:moveTo>
                  <a:lnTo>
                    <a:pt x="805434" y="757427"/>
                  </a:lnTo>
                  <a:lnTo>
                    <a:pt x="0" y="757427"/>
                  </a:lnTo>
                  <a:lnTo>
                    <a:pt x="0" y="0"/>
                  </a:lnTo>
                  <a:lnTo>
                    <a:pt x="805434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648197" y="311759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51602" y="37317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80522" y="375463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473952" y="3840479"/>
            <a:ext cx="214629" cy="67945"/>
            <a:chOff x="6473952" y="3840479"/>
            <a:chExt cx="214629" cy="67945"/>
          </a:xfrm>
        </p:grpSpPr>
        <p:sp>
          <p:nvSpPr>
            <p:cNvPr id="73" name="object 73"/>
            <p:cNvSpPr/>
            <p:nvPr/>
          </p:nvSpPr>
          <p:spPr>
            <a:xfrm>
              <a:off x="6538722" y="3873245"/>
              <a:ext cx="146685" cy="1905"/>
            </a:xfrm>
            <a:custGeom>
              <a:avLst/>
              <a:gdLst/>
              <a:ahLst/>
              <a:cxnLst/>
              <a:rect l="l" t="t" r="r" b="b"/>
              <a:pathLst>
                <a:path w="146684" h="1904">
                  <a:moveTo>
                    <a:pt x="146303" y="0"/>
                  </a:moveTo>
                  <a:lnTo>
                    <a:pt x="0" y="15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73952" y="3840479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67818" y="67818"/>
                  </a:moveTo>
                  <a:lnTo>
                    <a:pt x="67818" y="0"/>
                  </a:lnTo>
                  <a:lnTo>
                    <a:pt x="0" y="33528"/>
                  </a:lnTo>
                  <a:lnTo>
                    <a:pt x="67818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928104" y="3840479"/>
            <a:ext cx="214629" cy="67945"/>
            <a:chOff x="6928104" y="3840479"/>
            <a:chExt cx="214629" cy="67945"/>
          </a:xfrm>
        </p:grpSpPr>
        <p:sp>
          <p:nvSpPr>
            <p:cNvPr id="76" name="object 76"/>
            <p:cNvSpPr/>
            <p:nvPr/>
          </p:nvSpPr>
          <p:spPr>
            <a:xfrm>
              <a:off x="6931152" y="3873245"/>
              <a:ext cx="144145" cy="1905"/>
            </a:xfrm>
            <a:custGeom>
              <a:avLst/>
              <a:gdLst/>
              <a:ahLst/>
              <a:cxnLst/>
              <a:rect l="l" t="t" r="r" b="b"/>
              <a:pathLst>
                <a:path w="144145" h="1904">
                  <a:moveTo>
                    <a:pt x="0" y="0"/>
                  </a:moveTo>
                  <a:lnTo>
                    <a:pt x="144018" y="15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73646" y="3840479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579" y="33528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5048250" y="2955798"/>
            <a:ext cx="920750" cy="1022985"/>
            <a:chOff x="5048250" y="2955798"/>
            <a:chExt cx="920750" cy="1022985"/>
          </a:xfrm>
        </p:grpSpPr>
        <p:sp>
          <p:nvSpPr>
            <p:cNvPr id="79" name="object 79"/>
            <p:cNvSpPr/>
            <p:nvPr/>
          </p:nvSpPr>
          <p:spPr>
            <a:xfrm>
              <a:off x="5051297" y="3911346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0" y="0"/>
                  </a:moveTo>
                  <a:lnTo>
                    <a:pt x="144779" y="15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94554" y="3876294"/>
              <a:ext cx="67945" cy="70485"/>
            </a:xfrm>
            <a:custGeom>
              <a:avLst/>
              <a:gdLst/>
              <a:ahLst/>
              <a:cxnLst/>
              <a:rect l="l" t="t" r="r" b="b"/>
              <a:pathLst>
                <a:path w="67945" h="70485">
                  <a:moveTo>
                    <a:pt x="67818" y="35051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7818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78374" y="3711702"/>
              <a:ext cx="687705" cy="264160"/>
            </a:xfrm>
            <a:custGeom>
              <a:avLst/>
              <a:gdLst/>
              <a:ahLst/>
              <a:cxnLst/>
              <a:rect l="l" t="t" r="r" b="b"/>
              <a:pathLst>
                <a:path w="687704" h="264160">
                  <a:moveTo>
                    <a:pt x="0" y="0"/>
                  </a:moveTo>
                  <a:lnTo>
                    <a:pt x="1524" y="263651"/>
                  </a:lnTo>
                </a:path>
                <a:path w="687704" h="264160">
                  <a:moveTo>
                    <a:pt x="687324" y="199643"/>
                  </a:moveTo>
                  <a:lnTo>
                    <a:pt x="543305" y="20116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54623" y="3876294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70103" y="70103"/>
                  </a:moveTo>
                  <a:lnTo>
                    <a:pt x="70103" y="0"/>
                  </a:lnTo>
                  <a:lnTo>
                    <a:pt x="0" y="35051"/>
                  </a:lnTo>
                  <a:lnTo>
                    <a:pt x="70103" y="7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08498" y="3025902"/>
              <a:ext cx="228600" cy="949960"/>
            </a:xfrm>
            <a:custGeom>
              <a:avLst/>
              <a:gdLst/>
              <a:ahLst/>
              <a:cxnLst/>
              <a:rect l="l" t="t" r="r" b="b"/>
              <a:pathLst>
                <a:path w="228600" h="949960">
                  <a:moveTo>
                    <a:pt x="227075" y="685800"/>
                  </a:moveTo>
                  <a:lnTo>
                    <a:pt x="228600" y="949451"/>
                  </a:lnTo>
                </a:path>
                <a:path w="228600" h="949960">
                  <a:moveTo>
                    <a:pt x="0" y="310896"/>
                  </a:moveTo>
                  <a:lnTo>
                    <a:pt x="185927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81472" y="2955798"/>
              <a:ext cx="55880" cy="151130"/>
            </a:xfrm>
            <a:custGeom>
              <a:avLst/>
              <a:gdLst/>
              <a:ahLst/>
              <a:cxnLst/>
              <a:rect l="l" t="t" r="r" b="b"/>
              <a:pathLst>
                <a:path w="55879" h="151130">
                  <a:moveTo>
                    <a:pt x="55625" y="0"/>
                  </a:moveTo>
                  <a:lnTo>
                    <a:pt x="0" y="0"/>
                  </a:lnTo>
                  <a:lnTo>
                    <a:pt x="22860" y="150875"/>
                  </a:lnTo>
                  <a:lnTo>
                    <a:pt x="55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7693152" y="3028950"/>
            <a:ext cx="844550" cy="844550"/>
            <a:chOff x="7693152" y="3028950"/>
            <a:chExt cx="844550" cy="844550"/>
          </a:xfrm>
        </p:grpSpPr>
        <p:sp>
          <p:nvSpPr>
            <p:cNvPr id="86" name="object 86"/>
            <p:cNvSpPr/>
            <p:nvPr/>
          </p:nvSpPr>
          <p:spPr>
            <a:xfrm>
              <a:off x="7696200" y="3031997"/>
              <a:ext cx="838200" cy="214629"/>
            </a:xfrm>
            <a:custGeom>
              <a:avLst/>
              <a:gdLst/>
              <a:ahLst/>
              <a:cxnLst/>
              <a:rect l="l" t="t" r="r" b="b"/>
              <a:pathLst>
                <a:path w="838200" h="214630">
                  <a:moveTo>
                    <a:pt x="55867" y="762"/>
                  </a:moveTo>
                  <a:lnTo>
                    <a:pt x="0" y="0"/>
                  </a:lnTo>
                  <a:lnTo>
                    <a:pt x="368" y="762"/>
                  </a:lnTo>
                  <a:lnTo>
                    <a:pt x="55867" y="762"/>
                  </a:lnTo>
                  <a:close/>
                </a:path>
                <a:path w="838200" h="214630">
                  <a:moveTo>
                    <a:pt x="279387" y="3810"/>
                  </a:moveTo>
                  <a:lnTo>
                    <a:pt x="223507" y="3048"/>
                  </a:lnTo>
                  <a:lnTo>
                    <a:pt x="1473" y="3048"/>
                  </a:lnTo>
                  <a:lnTo>
                    <a:pt x="1841" y="3810"/>
                  </a:lnTo>
                  <a:lnTo>
                    <a:pt x="279387" y="3810"/>
                  </a:lnTo>
                  <a:close/>
                </a:path>
                <a:path w="838200" h="214630">
                  <a:moveTo>
                    <a:pt x="502907" y="6858"/>
                  </a:moveTo>
                  <a:lnTo>
                    <a:pt x="447027" y="6096"/>
                  </a:lnTo>
                  <a:lnTo>
                    <a:pt x="2946" y="6096"/>
                  </a:lnTo>
                  <a:lnTo>
                    <a:pt x="3314" y="6858"/>
                  </a:lnTo>
                  <a:lnTo>
                    <a:pt x="502907" y="6858"/>
                  </a:lnTo>
                  <a:close/>
                </a:path>
                <a:path w="838200" h="214630">
                  <a:moveTo>
                    <a:pt x="726427" y="9906"/>
                  </a:moveTo>
                  <a:lnTo>
                    <a:pt x="670547" y="9144"/>
                  </a:lnTo>
                  <a:lnTo>
                    <a:pt x="4419" y="9144"/>
                  </a:lnTo>
                  <a:lnTo>
                    <a:pt x="4787" y="9906"/>
                  </a:lnTo>
                  <a:lnTo>
                    <a:pt x="726427" y="9906"/>
                  </a:lnTo>
                  <a:close/>
                </a:path>
                <a:path w="838200" h="214630">
                  <a:moveTo>
                    <a:pt x="732663" y="213360"/>
                  </a:moveTo>
                  <a:lnTo>
                    <a:pt x="103378" y="213360"/>
                  </a:lnTo>
                  <a:lnTo>
                    <a:pt x="103746" y="214122"/>
                  </a:lnTo>
                  <a:lnTo>
                    <a:pt x="732269" y="214122"/>
                  </a:lnTo>
                  <a:lnTo>
                    <a:pt x="732663" y="213360"/>
                  </a:lnTo>
                  <a:close/>
                </a:path>
                <a:path w="838200" h="214630">
                  <a:moveTo>
                    <a:pt x="734263" y="210312"/>
                  </a:moveTo>
                  <a:lnTo>
                    <a:pt x="101904" y="210312"/>
                  </a:lnTo>
                  <a:lnTo>
                    <a:pt x="102273" y="211074"/>
                  </a:lnTo>
                  <a:lnTo>
                    <a:pt x="733869" y="211074"/>
                  </a:lnTo>
                  <a:lnTo>
                    <a:pt x="734263" y="210312"/>
                  </a:lnTo>
                  <a:close/>
                </a:path>
                <a:path w="838200" h="214630">
                  <a:moveTo>
                    <a:pt x="735850" y="207264"/>
                  </a:moveTo>
                  <a:lnTo>
                    <a:pt x="100418" y="207264"/>
                  </a:lnTo>
                  <a:lnTo>
                    <a:pt x="100787" y="208026"/>
                  </a:lnTo>
                  <a:lnTo>
                    <a:pt x="735457" y="208026"/>
                  </a:lnTo>
                  <a:lnTo>
                    <a:pt x="735850" y="207264"/>
                  </a:lnTo>
                  <a:close/>
                </a:path>
                <a:path w="838200" h="214630">
                  <a:moveTo>
                    <a:pt x="737450" y="204216"/>
                  </a:moveTo>
                  <a:lnTo>
                    <a:pt x="98945" y="204216"/>
                  </a:lnTo>
                  <a:lnTo>
                    <a:pt x="99314" y="204978"/>
                  </a:lnTo>
                  <a:lnTo>
                    <a:pt x="737044" y="204978"/>
                  </a:lnTo>
                  <a:lnTo>
                    <a:pt x="737450" y="204216"/>
                  </a:lnTo>
                  <a:close/>
                </a:path>
                <a:path w="838200" h="214630">
                  <a:moveTo>
                    <a:pt x="739038" y="201168"/>
                  </a:moveTo>
                  <a:lnTo>
                    <a:pt x="97472" y="201168"/>
                  </a:lnTo>
                  <a:lnTo>
                    <a:pt x="97840" y="201930"/>
                  </a:lnTo>
                  <a:lnTo>
                    <a:pt x="738644" y="201930"/>
                  </a:lnTo>
                  <a:lnTo>
                    <a:pt x="739038" y="201168"/>
                  </a:lnTo>
                  <a:close/>
                </a:path>
                <a:path w="838200" h="214630">
                  <a:moveTo>
                    <a:pt x="740638" y="198120"/>
                  </a:moveTo>
                  <a:lnTo>
                    <a:pt x="95986" y="198120"/>
                  </a:lnTo>
                  <a:lnTo>
                    <a:pt x="96354" y="198882"/>
                  </a:lnTo>
                  <a:lnTo>
                    <a:pt x="740232" y="198882"/>
                  </a:lnTo>
                  <a:lnTo>
                    <a:pt x="740638" y="198120"/>
                  </a:lnTo>
                  <a:close/>
                </a:path>
                <a:path w="838200" h="214630">
                  <a:moveTo>
                    <a:pt x="742226" y="195072"/>
                  </a:moveTo>
                  <a:lnTo>
                    <a:pt x="94513" y="195072"/>
                  </a:lnTo>
                  <a:lnTo>
                    <a:pt x="94881" y="195834"/>
                  </a:lnTo>
                  <a:lnTo>
                    <a:pt x="741832" y="195834"/>
                  </a:lnTo>
                  <a:lnTo>
                    <a:pt x="742226" y="195072"/>
                  </a:lnTo>
                  <a:close/>
                </a:path>
                <a:path w="838200" h="214630">
                  <a:moveTo>
                    <a:pt x="743813" y="192024"/>
                  </a:moveTo>
                  <a:lnTo>
                    <a:pt x="93040" y="192024"/>
                  </a:lnTo>
                  <a:lnTo>
                    <a:pt x="93408" y="192786"/>
                  </a:lnTo>
                  <a:lnTo>
                    <a:pt x="743419" y="192786"/>
                  </a:lnTo>
                  <a:lnTo>
                    <a:pt x="743813" y="192024"/>
                  </a:lnTo>
                  <a:close/>
                </a:path>
                <a:path w="838200" h="214630">
                  <a:moveTo>
                    <a:pt x="745413" y="188976"/>
                  </a:moveTo>
                  <a:lnTo>
                    <a:pt x="91567" y="188976"/>
                  </a:lnTo>
                  <a:lnTo>
                    <a:pt x="91935" y="189738"/>
                  </a:lnTo>
                  <a:lnTo>
                    <a:pt x="745007" y="189738"/>
                  </a:lnTo>
                  <a:lnTo>
                    <a:pt x="745413" y="188976"/>
                  </a:lnTo>
                  <a:close/>
                </a:path>
                <a:path w="838200" h="214630">
                  <a:moveTo>
                    <a:pt x="747001" y="185928"/>
                  </a:moveTo>
                  <a:lnTo>
                    <a:pt x="90081" y="185928"/>
                  </a:lnTo>
                  <a:lnTo>
                    <a:pt x="90449" y="186690"/>
                  </a:lnTo>
                  <a:lnTo>
                    <a:pt x="746607" y="186690"/>
                  </a:lnTo>
                  <a:lnTo>
                    <a:pt x="747001" y="185928"/>
                  </a:lnTo>
                  <a:close/>
                </a:path>
                <a:path w="838200" h="214630">
                  <a:moveTo>
                    <a:pt x="748601" y="182880"/>
                  </a:moveTo>
                  <a:lnTo>
                    <a:pt x="88607" y="182880"/>
                  </a:lnTo>
                  <a:lnTo>
                    <a:pt x="88976" y="183642"/>
                  </a:lnTo>
                  <a:lnTo>
                    <a:pt x="748195" y="183642"/>
                  </a:lnTo>
                  <a:lnTo>
                    <a:pt x="748601" y="182880"/>
                  </a:lnTo>
                  <a:close/>
                </a:path>
                <a:path w="838200" h="214630">
                  <a:moveTo>
                    <a:pt x="750189" y="179832"/>
                  </a:moveTo>
                  <a:lnTo>
                    <a:pt x="87134" y="179832"/>
                  </a:lnTo>
                  <a:lnTo>
                    <a:pt x="87503" y="180594"/>
                  </a:lnTo>
                  <a:lnTo>
                    <a:pt x="749795" y="180594"/>
                  </a:lnTo>
                  <a:lnTo>
                    <a:pt x="750189" y="179832"/>
                  </a:lnTo>
                  <a:close/>
                </a:path>
                <a:path w="838200" h="214630">
                  <a:moveTo>
                    <a:pt x="751789" y="176784"/>
                  </a:moveTo>
                  <a:lnTo>
                    <a:pt x="85648" y="176784"/>
                  </a:lnTo>
                  <a:lnTo>
                    <a:pt x="86017" y="177546"/>
                  </a:lnTo>
                  <a:lnTo>
                    <a:pt x="751382" y="177546"/>
                  </a:lnTo>
                  <a:lnTo>
                    <a:pt x="751789" y="176784"/>
                  </a:lnTo>
                  <a:close/>
                </a:path>
                <a:path w="838200" h="214630">
                  <a:moveTo>
                    <a:pt x="753376" y="173736"/>
                  </a:moveTo>
                  <a:lnTo>
                    <a:pt x="84175" y="173736"/>
                  </a:lnTo>
                  <a:lnTo>
                    <a:pt x="84543" y="174498"/>
                  </a:lnTo>
                  <a:lnTo>
                    <a:pt x="752983" y="174498"/>
                  </a:lnTo>
                  <a:lnTo>
                    <a:pt x="753376" y="173736"/>
                  </a:lnTo>
                  <a:close/>
                </a:path>
                <a:path w="838200" h="214630">
                  <a:moveTo>
                    <a:pt x="754964" y="170688"/>
                  </a:moveTo>
                  <a:lnTo>
                    <a:pt x="82702" y="170688"/>
                  </a:lnTo>
                  <a:lnTo>
                    <a:pt x="83070" y="171450"/>
                  </a:lnTo>
                  <a:lnTo>
                    <a:pt x="754570" y="171450"/>
                  </a:lnTo>
                  <a:lnTo>
                    <a:pt x="754964" y="170688"/>
                  </a:lnTo>
                  <a:close/>
                </a:path>
                <a:path w="838200" h="214630">
                  <a:moveTo>
                    <a:pt x="756564" y="167640"/>
                  </a:moveTo>
                  <a:lnTo>
                    <a:pt x="81229" y="167640"/>
                  </a:lnTo>
                  <a:lnTo>
                    <a:pt x="81597" y="168402"/>
                  </a:lnTo>
                  <a:lnTo>
                    <a:pt x="756158" y="168402"/>
                  </a:lnTo>
                  <a:lnTo>
                    <a:pt x="756564" y="167640"/>
                  </a:lnTo>
                  <a:close/>
                </a:path>
                <a:path w="838200" h="214630">
                  <a:moveTo>
                    <a:pt x="758151" y="164592"/>
                  </a:moveTo>
                  <a:lnTo>
                    <a:pt x="79743" y="164592"/>
                  </a:lnTo>
                  <a:lnTo>
                    <a:pt x="80111" y="165354"/>
                  </a:lnTo>
                  <a:lnTo>
                    <a:pt x="757758" y="165354"/>
                  </a:lnTo>
                  <a:lnTo>
                    <a:pt x="758151" y="164592"/>
                  </a:lnTo>
                  <a:close/>
                </a:path>
                <a:path w="838200" h="214630">
                  <a:moveTo>
                    <a:pt x="759752" y="161544"/>
                  </a:moveTo>
                  <a:lnTo>
                    <a:pt x="78270" y="161544"/>
                  </a:lnTo>
                  <a:lnTo>
                    <a:pt x="78638" y="162306"/>
                  </a:lnTo>
                  <a:lnTo>
                    <a:pt x="759345" y="162306"/>
                  </a:lnTo>
                  <a:lnTo>
                    <a:pt x="759752" y="161544"/>
                  </a:lnTo>
                  <a:close/>
                </a:path>
                <a:path w="838200" h="214630">
                  <a:moveTo>
                    <a:pt x="761339" y="158496"/>
                  </a:moveTo>
                  <a:lnTo>
                    <a:pt x="76796" y="158496"/>
                  </a:lnTo>
                  <a:lnTo>
                    <a:pt x="77165" y="159258"/>
                  </a:lnTo>
                  <a:lnTo>
                    <a:pt x="760945" y="159258"/>
                  </a:lnTo>
                  <a:lnTo>
                    <a:pt x="761339" y="158496"/>
                  </a:lnTo>
                  <a:close/>
                </a:path>
                <a:path w="838200" h="214630">
                  <a:moveTo>
                    <a:pt x="762927" y="155448"/>
                  </a:moveTo>
                  <a:lnTo>
                    <a:pt x="75311" y="155448"/>
                  </a:lnTo>
                  <a:lnTo>
                    <a:pt x="75679" y="156210"/>
                  </a:lnTo>
                  <a:lnTo>
                    <a:pt x="762533" y="156210"/>
                  </a:lnTo>
                  <a:lnTo>
                    <a:pt x="762927" y="155448"/>
                  </a:lnTo>
                  <a:close/>
                </a:path>
                <a:path w="838200" h="214630">
                  <a:moveTo>
                    <a:pt x="764527" y="152400"/>
                  </a:moveTo>
                  <a:lnTo>
                    <a:pt x="73837" y="152400"/>
                  </a:lnTo>
                  <a:lnTo>
                    <a:pt x="74206" y="153162"/>
                  </a:lnTo>
                  <a:lnTo>
                    <a:pt x="764133" y="153162"/>
                  </a:lnTo>
                  <a:lnTo>
                    <a:pt x="764527" y="152400"/>
                  </a:lnTo>
                  <a:close/>
                </a:path>
                <a:path w="838200" h="214630">
                  <a:moveTo>
                    <a:pt x="766114" y="149352"/>
                  </a:moveTo>
                  <a:lnTo>
                    <a:pt x="72364" y="149352"/>
                  </a:lnTo>
                  <a:lnTo>
                    <a:pt x="72732" y="150114"/>
                  </a:lnTo>
                  <a:lnTo>
                    <a:pt x="765721" y="150114"/>
                  </a:lnTo>
                  <a:lnTo>
                    <a:pt x="766114" y="149352"/>
                  </a:lnTo>
                  <a:close/>
                </a:path>
                <a:path w="838200" h="214630">
                  <a:moveTo>
                    <a:pt x="767715" y="146304"/>
                  </a:moveTo>
                  <a:lnTo>
                    <a:pt x="70878" y="146304"/>
                  </a:lnTo>
                  <a:lnTo>
                    <a:pt x="71259" y="147066"/>
                  </a:lnTo>
                  <a:lnTo>
                    <a:pt x="767308" y="147066"/>
                  </a:lnTo>
                  <a:lnTo>
                    <a:pt x="767715" y="146304"/>
                  </a:lnTo>
                  <a:close/>
                </a:path>
                <a:path w="838200" h="214630">
                  <a:moveTo>
                    <a:pt x="769302" y="143256"/>
                  </a:moveTo>
                  <a:lnTo>
                    <a:pt x="69405" y="143256"/>
                  </a:lnTo>
                  <a:lnTo>
                    <a:pt x="69773" y="144018"/>
                  </a:lnTo>
                  <a:lnTo>
                    <a:pt x="768908" y="144018"/>
                  </a:lnTo>
                  <a:lnTo>
                    <a:pt x="769302" y="143256"/>
                  </a:lnTo>
                  <a:close/>
                </a:path>
                <a:path w="838200" h="214630">
                  <a:moveTo>
                    <a:pt x="770902" y="140208"/>
                  </a:moveTo>
                  <a:lnTo>
                    <a:pt x="67932" y="140208"/>
                  </a:lnTo>
                  <a:lnTo>
                    <a:pt x="68300" y="140970"/>
                  </a:lnTo>
                  <a:lnTo>
                    <a:pt x="770496" y="140970"/>
                  </a:lnTo>
                  <a:lnTo>
                    <a:pt x="770902" y="140208"/>
                  </a:lnTo>
                  <a:close/>
                </a:path>
                <a:path w="838200" h="214630">
                  <a:moveTo>
                    <a:pt x="772490" y="137160"/>
                  </a:moveTo>
                  <a:lnTo>
                    <a:pt x="66459" y="137160"/>
                  </a:lnTo>
                  <a:lnTo>
                    <a:pt x="66827" y="137922"/>
                  </a:lnTo>
                  <a:lnTo>
                    <a:pt x="772096" y="137922"/>
                  </a:lnTo>
                  <a:lnTo>
                    <a:pt x="772490" y="137160"/>
                  </a:lnTo>
                  <a:close/>
                </a:path>
                <a:path w="838200" h="214630">
                  <a:moveTo>
                    <a:pt x="774077" y="134112"/>
                  </a:moveTo>
                  <a:lnTo>
                    <a:pt x="64973" y="134112"/>
                  </a:lnTo>
                  <a:lnTo>
                    <a:pt x="65341" y="134874"/>
                  </a:lnTo>
                  <a:lnTo>
                    <a:pt x="773684" y="134874"/>
                  </a:lnTo>
                  <a:lnTo>
                    <a:pt x="774077" y="134112"/>
                  </a:lnTo>
                  <a:close/>
                </a:path>
                <a:path w="838200" h="214630">
                  <a:moveTo>
                    <a:pt x="775677" y="131064"/>
                  </a:moveTo>
                  <a:lnTo>
                    <a:pt x="63500" y="131064"/>
                  </a:lnTo>
                  <a:lnTo>
                    <a:pt x="63868" y="131826"/>
                  </a:lnTo>
                  <a:lnTo>
                    <a:pt x="775271" y="131826"/>
                  </a:lnTo>
                  <a:lnTo>
                    <a:pt x="775677" y="131064"/>
                  </a:lnTo>
                  <a:close/>
                </a:path>
                <a:path w="838200" h="214630">
                  <a:moveTo>
                    <a:pt x="777265" y="128016"/>
                  </a:moveTo>
                  <a:lnTo>
                    <a:pt x="62026" y="128016"/>
                  </a:lnTo>
                  <a:lnTo>
                    <a:pt x="62395" y="128778"/>
                  </a:lnTo>
                  <a:lnTo>
                    <a:pt x="776871" y="128778"/>
                  </a:lnTo>
                  <a:lnTo>
                    <a:pt x="777265" y="128016"/>
                  </a:lnTo>
                  <a:close/>
                </a:path>
                <a:path w="838200" h="214630">
                  <a:moveTo>
                    <a:pt x="778865" y="124968"/>
                  </a:moveTo>
                  <a:lnTo>
                    <a:pt x="60540" y="124968"/>
                  </a:lnTo>
                  <a:lnTo>
                    <a:pt x="60921" y="125730"/>
                  </a:lnTo>
                  <a:lnTo>
                    <a:pt x="778459" y="125730"/>
                  </a:lnTo>
                  <a:lnTo>
                    <a:pt x="778865" y="124968"/>
                  </a:lnTo>
                  <a:close/>
                </a:path>
                <a:path w="838200" h="214630">
                  <a:moveTo>
                    <a:pt x="780453" y="121920"/>
                  </a:moveTo>
                  <a:lnTo>
                    <a:pt x="59067" y="121920"/>
                  </a:lnTo>
                  <a:lnTo>
                    <a:pt x="59436" y="122682"/>
                  </a:lnTo>
                  <a:lnTo>
                    <a:pt x="780059" y="122682"/>
                  </a:lnTo>
                  <a:lnTo>
                    <a:pt x="780453" y="121920"/>
                  </a:lnTo>
                  <a:close/>
                </a:path>
                <a:path w="838200" h="214630">
                  <a:moveTo>
                    <a:pt x="782040" y="118872"/>
                  </a:moveTo>
                  <a:lnTo>
                    <a:pt x="57594" y="118872"/>
                  </a:lnTo>
                  <a:lnTo>
                    <a:pt x="57962" y="119634"/>
                  </a:lnTo>
                  <a:lnTo>
                    <a:pt x="781646" y="119634"/>
                  </a:lnTo>
                  <a:lnTo>
                    <a:pt x="782040" y="118872"/>
                  </a:lnTo>
                  <a:close/>
                </a:path>
                <a:path w="838200" h="214630">
                  <a:moveTo>
                    <a:pt x="783640" y="115824"/>
                  </a:moveTo>
                  <a:lnTo>
                    <a:pt x="56121" y="115824"/>
                  </a:lnTo>
                  <a:lnTo>
                    <a:pt x="56489" y="116586"/>
                  </a:lnTo>
                  <a:lnTo>
                    <a:pt x="783247" y="116586"/>
                  </a:lnTo>
                  <a:lnTo>
                    <a:pt x="783640" y="115824"/>
                  </a:lnTo>
                  <a:close/>
                </a:path>
                <a:path w="838200" h="214630">
                  <a:moveTo>
                    <a:pt x="785228" y="112776"/>
                  </a:moveTo>
                  <a:lnTo>
                    <a:pt x="54635" y="112776"/>
                  </a:lnTo>
                  <a:lnTo>
                    <a:pt x="55003" y="113538"/>
                  </a:lnTo>
                  <a:lnTo>
                    <a:pt x="784834" y="113538"/>
                  </a:lnTo>
                  <a:lnTo>
                    <a:pt x="785228" y="112776"/>
                  </a:lnTo>
                  <a:close/>
                </a:path>
                <a:path w="838200" h="214630">
                  <a:moveTo>
                    <a:pt x="786828" y="109728"/>
                  </a:moveTo>
                  <a:lnTo>
                    <a:pt x="53162" y="109728"/>
                  </a:lnTo>
                  <a:lnTo>
                    <a:pt x="53530" y="110490"/>
                  </a:lnTo>
                  <a:lnTo>
                    <a:pt x="786422" y="110490"/>
                  </a:lnTo>
                  <a:lnTo>
                    <a:pt x="786828" y="109728"/>
                  </a:lnTo>
                  <a:close/>
                </a:path>
                <a:path w="838200" h="214630">
                  <a:moveTo>
                    <a:pt x="788416" y="106680"/>
                  </a:moveTo>
                  <a:lnTo>
                    <a:pt x="51689" y="106680"/>
                  </a:lnTo>
                  <a:lnTo>
                    <a:pt x="52057" y="107442"/>
                  </a:lnTo>
                  <a:lnTo>
                    <a:pt x="788022" y="107442"/>
                  </a:lnTo>
                  <a:lnTo>
                    <a:pt x="788416" y="106680"/>
                  </a:lnTo>
                  <a:close/>
                </a:path>
                <a:path w="838200" h="214630">
                  <a:moveTo>
                    <a:pt x="790016" y="103632"/>
                  </a:moveTo>
                  <a:lnTo>
                    <a:pt x="50203" y="103632"/>
                  </a:lnTo>
                  <a:lnTo>
                    <a:pt x="50571" y="104394"/>
                  </a:lnTo>
                  <a:lnTo>
                    <a:pt x="789609" y="104394"/>
                  </a:lnTo>
                  <a:lnTo>
                    <a:pt x="790016" y="103632"/>
                  </a:lnTo>
                  <a:close/>
                </a:path>
                <a:path w="838200" h="214630">
                  <a:moveTo>
                    <a:pt x="791603" y="100584"/>
                  </a:moveTo>
                  <a:lnTo>
                    <a:pt x="48729" y="100584"/>
                  </a:lnTo>
                  <a:lnTo>
                    <a:pt x="49098" y="101346"/>
                  </a:lnTo>
                  <a:lnTo>
                    <a:pt x="791210" y="101346"/>
                  </a:lnTo>
                  <a:lnTo>
                    <a:pt x="791603" y="100584"/>
                  </a:lnTo>
                  <a:close/>
                </a:path>
                <a:path w="838200" h="214630">
                  <a:moveTo>
                    <a:pt x="793191" y="97536"/>
                  </a:moveTo>
                  <a:lnTo>
                    <a:pt x="47256" y="97536"/>
                  </a:lnTo>
                  <a:lnTo>
                    <a:pt x="47625" y="98298"/>
                  </a:lnTo>
                  <a:lnTo>
                    <a:pt x="792797" y="98298"/>
                  </a:lnTo>
                  <a:lnTo>
                    <a:pt x="793191" y="97536"/>
                  </a:lnTo>
                  <a:close/>
                </a:path>
                <a:path w="838200" h="214630">
                  <a:moveTo>
                    <a:pt x="794791" y="94488"/>
                  </a:moveTo>
                  <a:lnTo>
                    <a:pt x="45783" y="94488"/>
                  </a:lnTo>
                  <a:lnTo>
                    <a:pt x="46151" y="95250"/>
                  </a:lnTo>
                  <a:lnTo>
                    <a:pt x="794385" y="95250"/>
                  </a:lnTo>
                  <a:lnTo>
                    <a:pt x="794791" y="94488"/>
                  </a:lnTo>
                  <a:close/>
                </a:path>
                <a:path w="838200" h="214630">
                  <a:moveTo>
                    <a:pt x="796378" y="91440"/>
                  </a:moveTo>
                  <a:lnTo>
                    <a:pt x="44297" y="91440"/>
                  </a:lnTo>
                  <a:lnTo>
                    <a:pt x="44665" y="92202"/>
                  </a:lnTo>
                  <a:lnTo>
                    <a:pt x="795985" y="92202"/>
                  </a:lnTo>
                  <a:lnTo>
                    <a:pt x="796378" y="91440"/>
                  </a:lnTo>
                  <a:close/>
                </a:path>
                <a:path w="838200" h="214630">
                  <a:moveTo>
                    <a:pt x="797979" y="88392"/>
                  </a:moveTo>
                  <a:lnTo>
                    <a:pt x="42824" y="88392"/>
                  </a:lnTo>
                  <a:lnTo>
                    <a:pt x="43192" y="89154"/>
                  </a:lnTo>
                  <a:lnTo>
                    <a:pt x="797572" y="89154"/>
                  </a:lnTo>
                  <a:lnTo>
                    <a:pt x="797979" y="88392"/>
                  </a:lnTo>
                  <a:close/>
                </a:path>
                <a:path w="838200" h="214630">
                  <a:moveTo>
                    <a:pt x="799566" y="85344"/>
                  </a:moveTo>
                  <a:lnTo>
                    <a:pt x="41351" y="85344"/>
                  </a:lnTo>
                  <a:lnTo>
                    <a:pt x="41719" y="86106"/>
                  </a:lnTo>
                  <a:lnTo>
                    <a:pt x="799172" y="86106"/>
                  </a:lnTo>
                  <a:lnTo>
                    <a:pt x="799566" y="85344"/>
                  </a:lnTo>
                  <a:close/>
                </a:path>
                <a:path w="838200" h="214630">
                  <a:moveTo>
                    <a:pt x="801166" y="82296"/>
                  </a:moveTo>
                  <a:lnTo>
                    <a:pt x="39865" y="82296"/>
                  </a:lnTo>
                  <a:lnTo>
                    <a:pt x="40233" y="83058"/>
                  </a:lnTo>
                  <a:lnTo>
                    <a:pt x="800760" y="83058"/>
                  </a:lnTo>
                  <a:lnTo>
                    <a:pt x="801166" y="82296"/>
                  </a:lnTo>
                  <a:close/>
                </a:path>
                <a:path w="838200" h="214630">
                  <a:moveTo>
                    <a:pt x="802754" y="79248"/>
                  </a:moveTo>
                  <a:lnTo>
                    <a:pt x="38392" y="79248"/>
                  </a:lnTo>
                  <a:lnTo>
                    <a:pt x="38760" y="80010"/>
                  </a:lnTo>
                  <a:lnTo>
                    <a:pt x="802360" y="80010"/>
                  </a:lnTo>
                  <a:lnTo>
                    <a:pt x="802754" y="79248"/>
                  </a:lnTo>
                  <a:close/>
                </a:path>
                <a:path w="838200" h="214630">
                  <a:moveTo>
                    <a:pt x="804341" y="76200"/>
                  </a:moveTo>
                  <a:lnTo>
                    <a:pt x="36918" y="76200"/>
                  </a:lnTo>
                  <a:lnTo>
                    <a:pt x="37287" y="76962"/>
                  </a:lnTo>
                  <a:lnTo>
                    <a:pt x="803948" y="76962"/>
                  </a:lnTo>
                  <a:lnTo>
                    <a:pt x="804341" y="76200"/>
                  </a:lnTo>
                  <a:close/>
                </a:path>
                <a:path w="838200" h="214630">
                  <a:moveTo>
                    <a:pt x="805942" y="73152"/>
                  </a:moveTo>
                  <a:lnTo>
                    <a:pt x="35433" y="73152"/>
                  </a:lnTo>
                  <a:lnTo>
                    <a:pt x="35814" y="73914"/>
                  </a:lnTo>
                  <a:lnTo>
                    <a:pt x="805535" y="73914"/>
                  </a:lnTo>
                  <a:lnTo>
                    <a:pt x="805942" y="73152"/>
                  </a:lnTo>
                  <a:close/>
                </a:path>
                <a:path w="838200" h="214630">
                  <a:moveTo>
                    <a:pt x="807529" y="70104"/>
                  </a:moveTo>
                  <a:lnTo>
                    <a:pt x="33959" y="70104"/>
                  </a:lnTo>
                  <a:lnTo>
                    <a:pt x="34328" y="70866"/>
                  </a:lnTo>
                  <a:lnTo>
                    <a:pt x="807135" y="70866"/>
                  </a:lnTo>
                  <a:lnTo>
                    <a:pt x="807529" y="70104"/>
                  </a:lnTo>
                  <a:close/>
                </a:path>
                <a:path w="838200" h="214630">
                  <a:moveTo>
                    <a:pt x="809129" y="67056"/>
                  </a:moveTo>
                  <a:lnTo>
                    <a:pt x="32486" y="67056"/>
                  </a:lnTo>
                  <a:lnTo>
                    <a:pt x="32854" y="67818"/>
                  </a:lnTo>
                  <a:lnTo>
                    <a:pt x="808723" y="67818"/>
                  </a:lnTo>
                  <a:lnTo>
                    <a:pt x="809129" y="67056"/>
                  </a:lnTo>
                  <a:close/>
                </a:path>
                <a:path w="838200" h="214630">
                  <a:moveTo>
                    <a:pt x="810717" y="64008"/>
                  </a:moveTo>
                  <a:lnTo>
                    <a:pt x="31013" y="64008"/>
                  </a:lnTo>
                  <a:lnTo>
                    <a:pt x="31381" y="64770"/>
                  </a:lnTo>
                  <a:lnTo>
                    <a:pt x="810323" y="64770"/>
                  </a:lnTo>
                  <a:lnTo>
                    <a:pt x="810717" y="64008"/>
                  </a:lnTo>
                  <a:close/>
                </a:path>
                <a:path w="838200" h="214630">
                  <a:moveTo>
                    <a:pt x="812304" y="60960"/>
                  </a:moveTo>
                  <a:lnTo>
                    <a:pt x="29527" y="60960"/>
                  </a:lnTo>
                  <a:lnTo>
                    <a:pt x="29895" y="61722"/>
                  </a:lnTo>
                  <a:lnTo>
                    <a:pt x="811911" y="61722"/>
                  </a:lnTo>
                  <a:lnTo>
                    <a:pt x="812304" y="60960"/>
                  </a:lnTo>
                  <a:close/>
                </a:path>
                <a:path w="838200" h="214630">
                  <a:moveTo>
                    <a:pt x="813904" y="57912"/>
                  </a:moveTo>
                  <a:lnTo>
                    <a:pt x="28054" y="57912"/>
                  </a:lnTo>
                  <a:lnTo>
                    <a:pt x="28422" y="58674"/>
                  </a:lnTo>
                  <a:lnTo>
                    <a:pt x="813511" y="58674"/>
                  </a:lnTo>
                  <a:lnTo>
                    <a:pt x="813904" y="57912"/>
                  </a:lnTo>
                  <a:close/>
                </a:path>
                <a:path w="838200" h="214630">
                  <a:moveTo>
                    <a:pt x="815492" y="54864"/>
                  </a:moveTo>
                  <a:lnTo>
                    <a:pt x="26581" y="54864"/>
                  </a:lnTo>
                  <a:lnTo>
                    <a:pt x="26949" y="55626"/>
                  </a:lnTo>
                  <a:lnTo>
                    <a:pt x="815098" y="55626"/>
                  </a:lnTo>
                  <a:lnTo>
                    <a:pt x="815492" y="54864"/>
                  </a:lnTo>
                  <a:close/>
                </a:path>
                <a:path w="838200" h="214630">
                  <a:moveTo>
                    <a:pt x="817092" y="51816"/>
                  </a:moveTo>
                  <a:lnTo>
                    <a:pt x="25095" y="51816"/>
                  </a:lnTo>
                  <a:lnTo>
                    <a:pt x="25476" y="52578"/>
                  </a:lnTo>
                  <a:lnTo>
                    <a:pt x="816686" y="52578"/>
                  </a:lnTo>
                  <a:lnTo>
                    <a:pt x="817092" y="51816"/>
                  </a:lnTo>
                  <a:close/>
                </a:path>
                <a:path w="838200" h="214630">
                  <a:moveTo>
                    <a:pt x="818680" y="48768"/>
                  </a:moveTo>
                  <a:lnTo>
                    <a:pt x="23622" y="48768"/>
                  </a:lnTo>
                  <a:lnTo>
                    <a:pt x="23990" y="49530"/>
                  </a:lnTo>
                  <a:lnTo>
                    <a:pt x="818286" y="49530"/>
                  </a:lnTo>
                  <a:lnTo>
                    <a:pt x="818680" y="48768"/>
                  </a:lnTo>
                  <a:close/>
                </a:path>
                <a:path w="838200" h="214630">
                  <a:moveTo>
                    <a:pt x="820280" y="45720"/>
                  </a:moveTo>
                  <a:lnTo>
                    <a:pt x="22148" y="45720"/>
                  </a:lnTo>
                  <a:lnTo>
                    <a:pt x="22517" y="46482"/>
                  </a:lnTo>
                  <a:lnTo>
                    <a:pt x="819873" y="46482"/>
                  </a:lnTo>
                  <a:lnTo>
                    <a:pt x="820280" y="45720"/>
                  </a:lnTo>
                  <a:close/>
                </a:path>
                <a:path w="838200" h="214630">
                  <a:moveTo>
                    <a:pt x="821867" y="42672"/>
                  </a:moveTo>
                  <a:lnTo>
                    <a:pt x="20675" y="42672"/>
                  </a:lnTo>
                  <a:lnTo>
                    <a:pt x="21043" y="43434"/>
                  </a:lnTo>
                  <a:lnTo>
                    <a:pt x="821474" y="43434"/>
                  </a:lnTo>
                  <a:lnTo>
                    <a:pt x="821867" y="42672"/>
                  </a:lnTo>
                  <a:close/>
                </a:path>
                <a:path w="838200" h="214630">
                  <a:moveTo>
                    <a:pt x="823455" y="39624"/>
                  </a:moveTo>
                  <a:lnTo>
                    <a:pt x="19189" y="39624"/>
                  </a:lnTo>
                  <a:lnTo>
                    <a:pt x="19558" y="40386"/>
                  </a:lnTo>
                  <a:lnTo>
                    <a:pt x="823061" y="40386"/>
                  </a:lnTo>
                  <a:lnTo>
                    <a:pt x="823455" y="39624"/>
                  </a:lnTo>
                  <a:close/>
                </a:path>
                <a:path w="838200" h="214630">
                  <a:moveTo>
                    <a:pt x="825055" y="36576"/>
                  </a:moveTo>
                  <a:lnTo>
                    <a:pt x="17716" y="36576"/>
                  </a:lnTo>
                  <a:lnTo>
                    <a:pt x="18084" y="37338"/>
                  </a:lnTo>
                  <a:lnTo>
                    <a:pt x="824649" y="37338"/>
                  </a:lnTo>
                  <a:lnTo>
                    <a:pt x="825055" y="36576"/>
                  </a:lnTo>
                  <a:close/>
                </a:path>
                <a:path w="838200" h="214630">
                  <a:moveTo>
                    <a:pt x="826643" y="33528"/>
                  </a:moveTo>
                  <a:lnTo>
                    <a:pt x="16243" y="33528"/>
                  </a:lnTo>
                  <a:lnTo>
                    <a:pt x="16611" y="34290"/>
                  </a:lnTo>
                  <a:lnTo>
                    <a:pt x="826249" y="34290"/>
                  </a:lnTo>
                  <a:lnTo>
                    <a:pt x="826643" y="33528"/>
                  </a:lnTo>
                  <a:close/>
                </a:path>
                <a:path w="838200" h="214630">
                  <a:moveTo>
                    <a:pt x="828243" y="30480"/>
                  </a:moveTo>
                  <a:lnTo>
                    <a:pt x="14757" y="30480"/>
                  </a:lnTo>
                  <a:lnTo>
                    <a:pt x="15125" y="31242"/>
                  </a:lnTo>
                  <a:lnTo>
                    <a:pt x="827836" y="31242"/>
                  </a:lnTo>
                  <a:lnTo>
                    <a:pt x="828243" y="30480"/>
                  </a:lnTo>
                  <a:close/>
                </a:path>
                <a:path w="838200" h="214630">
                  <a:moveTo>
                    <a:pt x="829830" y="27432"/>
                  </a:moveTo>
                  <a:lnTo>
                    <a:pt x="13284" y="27432"/>
                  </a:lnTo>
                  <a:lnTo>
                    <a:pt x="13652" y="28194"/>
                  </a:lnTo>
                  <a:lnTo>
                    <a:pt x="829437" y="28194"/>
                  </a:lnTo>
                  <a:lnTo>
                    <a:pt x="829830" y="27432"/>
                  </a:lnTo>
                  <a:close/>
                </a:path>
                <a:path w="838200" h="214630">
                  <a:moveTo>
                    <a:pt x="831418" y="24384"/>
                  </a:moveTo>
                  <a:lnTo>
                    <a:pt x="11811" y="24384"/>
                  </a:lnTo>
                  <a:lnTo>
                    <a:pt x="12179" y="25146"/>
                  </a:lnTo>
                  <a:lnTo>
                    <a:pt x="831024" y="25146"/>
                  </a:lnTo>
                  <a:lnTo>
                    <a:pt x="831418" y="24384"/>
                  </a:lnTo>
                  <a:close/>
                </a:path>
                <a:path w="838200" h="214630">
                  <a:moveTo>
                    <a:pt x="833018" y="21336"/>
                  </a:moveTo>
                  <a:lnTo>
                    <a:pt x="10337" y="21336"/>
                  </a:lnTo>
                  <a:lnTo>
                    <a:pt x="10706" y="22098"/>
                  </a:lnTo>
                  <a:lnTo>
                    <a:pt x="832624" y="22098"/>
                  </a:lnTo>
                  <a:lnTo>
                    <a:pt x="833018" y="21336"/>
                  </a:lnTo>
                  <a:close/>
                </a:path>
                <a:path w="838200" h="214630">
                  <a:moveTo>
                    <a:pt x="834605" y="18288"/>
                  </a:moveTo>
                  <a:lnTo>
                    <a:pt x="8851" y="18288"/>
                  </a:lnTo>
                  <a:lnTo>
                    <a:pt x="9220" y="19050"/>
                  </a:lnTo>
                  <a:lnTo>
                    <a:pt x="834212" y="19050"/>
                  </a:lnTo>
                  <a:lnTo>
                    <a:pt x="834605" y="18288"/>
                  </a:lnTo>
                  <a:close/>
                </a:path>
                <a:path w="838200" h="214630">
                  <a:moveTo>
                    <a:pt x="836206" y="15240"/>
                  </a:moveTo>
                  <a:lnTo>
                    <a:pt x="7378" y="15240"/>
                  </a:lnTo>
                  <a:lnTo>
                    <a:pt x="7747" y="16002"/>
                  </a:lnTo>
                  <a:lnTo>
                    <a:pt x="835799" y="16002"/>
                  </a:lnTo>
                  <a:lnTo>
                    <a:pt x="836206" y="15240"/>
                  </a:lnTo>
                  <a:close/>
                </a:path>
                <a:path w="838200" h="214630">
                  <a:moveTo>
                    <a:pt x="837793" y="12192"/>
                  </a:moveTo>
                  <a:lnTo>
                    <a:pt x="5905" y="12192"/>
                  </a:lnTo>
                  <a:lnTo>
                    <a:pt x="6273" y="12954"/>
                  </a:lnTo>
                  <a:lnTo>
                    <a:pt x="837399" y="12954"/>
                  </a:lnTo>
                  <a:lnTo>
                    <a:pt x="837793" y="1219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99578" y="3245357"/>
              <a:ext cx="629285" cy="214629"/>
            </a:xfrm>
            <a:custGeom>
              <a:avLst/>
              <a:gdLst/>
              <a:ahLst/>
              <a:cxnLst/>
              <a:rect l="l" t="t" r="r" b="b"/>
              <a:pathLst>
                <a:path w="629284" h="214629">
                  <a:moveTo>
                    <a:pt x="517791" y="213360"/>
                  </a:moveTo>
                  <a:lnTo>
                    <a:pt x="103378" y="213360"/>
                  </a:lnTo>
                  <a:lnTo>
                    <a:pt x="103746" y="214122"/>
                  </a:lnTo>
                  <a:lnTo>
                    <a:pt x="517398" y="214122"/>
                  </a:lnTo>
                  <a:lnTo>
                    <a:pt x="517791" y="213360"/>
                  </a:lnTo>
                  <a:close/>
                </a:path>
                <a:path w="629284" h="214629">
                  <a:moveTo>
                    <a:pt x="519391" y="210312"/>
                  </a:moveTo>
                  <a:lnTo>
                    <a:pt x="101904" y="210312"/>
                  </a:lnTo>
                  <a:lnTo>
                    <a:pt x="102273" y="211074"/>
                  </a:lnTo>
                  <a:lnTo>
                    <a:pt x="518985" y="211074"/>
                  </a:lnTo>
                  <a:lnTo>
                    <a:pt x="519391" y="210312"/>
                  </a:lnTo>
                  <a:close/>
                </a:path>
                <a:path w="629284" h="214629">
                  <a:moveTo>
                    <a:pt x="520979" y="207264"/>
                  </a:moveTo>
                  <a:lnTo>
                    <a:pt x="100431" y="207264"/>
                  </a:lnTo>
                  <a:lnTo>
                    <a:pt x="100799" y="208026"/>
                  </a:lnTo>
                  <a:lnTo>
                    <a:pt x="520585" y="208026"/>
                  </a:lnTo>
                  <a:lnTo>
                    <a:pt x="520979" y="207264"/>
                  </a:lnTo>
                  <a:close/>
                </a:path>
                <a:path w="629284" h="214629">
                  <a:moveTo>
                    <a:pt x="522566" y="204216"/>
                  </a:moveTo>
                  <a:lnTo>
                    <a:pt x="98945" y="204216"/>
                  </a:lnTo>
                  <a:lnTo>
                    <a:pt x="99314" y="204978"/>
                  </a:lnTo>
                  <a:lnTo>
                    <a:pt x="522173" y="204978"/>
                  </a:lnTo>
                  <a:lnTo>
                    <a:pt x="522566" y="204216"/>
                  </a:lnTo>
                  <a:close/>
                </a:path>
                <a:path w="629284" h="214629">
                  <a:moveTo>
                    <a:pt x="524167" y="201168"/>
                  </a:moveTo>
                  <a:lnTo>
                    <a:pt x="97472" y="201168"/>
                  </a:lnTo>
                  <a:lnTo>
                    <a:pt x="97840" y="201930"/>
                  </a:lnTo>
                  <a:lnTo>
                    <a:pt x="523760" y="201930"/>
                  </a:lnTo>
                  <a:lnTo>
                    <a:pt x="524167" y="201168"/>
                  </a:lnTo>
                  <a:close/>
                </a:path>
                <a:path w="629284" h="214629">
                  <a:moveTo>
                    <a:pt x="525754" y="198120"/>
                  </a:moveTo>
                  <a:lnTo>
                    <a:pt x="95999" y="198120"/>
                  </a:lnTo>
                  <a:lnTo>
                    <a:pt x="96367" y="198882"/>
                  </a:lnTo>
                  <a:lnTo>
                    <a:pt x="525360" y="198882"/>
                  </a:lnTo>
                  <a:lnTo>
                    <a:pt x="525754" y="198120"/>
                  </a:lnTo>
                  <a:close/>
                </a:path>
                <a:path w="629284" h="214629">
                  <a:moveTo>
                    <a:pt x="527354" y="195072"/>
                  </a:moveTo>
                  <a:lnTo>
                    <a:pt x="94513" y="195072"/>
                  </a:lnTo>
                  <a:lnTo>
                    <a:pt x="94894" y="195834"/>
                  </a:lnTo>
                  <a:lnTo>
                    <a:pt x="526948" y="195834"/>
                  </a:lnTo>
                  <a:lnTo>
                    <a:pt x="527354" y="195072"/>
                  </a:lnTo>
                  <a:close/>
                </a:path>
                <a:path w="629284" h="214629">
                  <a:moveTo>
                    <a:pt x="528942" y="192024"/>
                  </a:moveTo>
                  <a:lnTo>
                    <a:pt x="93040" y="192024"/>
                  </a:lnTo>
                  <a:lnTo>
                    <a:pt x="93408" y="192786"/>
                  </a:lnTo>
                  <a:lnTo>
                    <a:pt x="528548" y="192786"/>
                  </a:lnTo>
                  <a:lnTo>
                    <a:pt x="528942" y="192024"/>
                  </a:lnTo>
                  <a:close/>
                </a:path>
                <a:path w="629284" h="214629">
                  <a:moveTo>
                    <a:pt x="530529" y="188976"/>
                  </a:moveTo>
                  <a:lnTo>
                    <a:pt x="91567" y="188976"/>
                  </a:lnTo>
                  <a:lnTo>
                    <a:pt x="91935" y="189738"/>
                  </a:lnTo>
                  <a:lnTo>
                    <a:pt x="530136" y="189738"/>
                  </a:lnTo>
                  <a:lnTo>
                    <a:pt x="530529" y="188976"/>
                  </a:lnTo>
                  <a:close/>
                </a:path>
                <a:path w="629284" h="214629">
                  <a:moveTo>
                    <a:pt x="532130" y="185928"/>
                  </a:moveTo>
                  <a:lnTo>
                    <a:pt x="90093" y="185928"/>
                  </a:lnTo>
                  <a:lnTo>
                    <a:pt x="90462" y="186690"/>
                  </a:lnTo>
                  <a:lnTo>
                    <a:pt x="531736" y="186690"/>
                  </a:lnTo>
                  <a:lnTo>
                    <a:pt x="532130" y="185928"/>
                  </a:lnTo>
                  <a:close/>
                </a:path>
                <a:path w="629284" h="214629">
                  <a:moveTo>
                    <a:pt x="533717" y="182880"/>
                  </a:moveTo>
                  <a:lnTo>
                    <a:pt x="88607" y="182880"/>
                  </a:lnTo>
                  <a:lnTo>
                    <a:pt x="88976" y="183642"/>
                  </a:lnTo>
                  <a:lnTo>
                    <a:pt x="533323" y="183642"/>
                  </a:lnTo>
                  <a:lnTo>
                    <a:pt x="533717" y="182880"/>
                  </a:lnTo>
                  <a:close/>
                </a:path>
                <a:path w="629284" h="214629">
                  <a:moveTo>
                    <a:pt x="535317" y="179832"/>
                  </a:moveTo>
                  <a:lnTo>
                    <a:pt x="87134" y="179832"/>
                  </a:lnTo>
                  <a:lnTo>
                    <a:pt x="87503" y="180594"/>
                  </a:lnTo>
                  <a:lnTo>
                    <a:pt x="534911" y="180594"/>
                  </a:lnTo>
                  <a:lnTo>
                    <a:pt x="535317" y="179832"/>
                  </a:lnTo>
                  <a:close/>
                </a:path>
                <a:path w="629284" h="214629">
                  <a:moveTo>
                    <a:pt x="536905" y="176784"/>
                  </a:moveTo>
                  <a:lnTo>
                    <a:pt x="85661" y="176784"/>
                  </a:lnTo>
                  <a:lnTo>
                    <a:pt x="86029" y="177546"/>
                  </a:lnTo>
                  <a:lnTo>
                    <a:pt x="536511" y="177546"/>
                  </a:lnTo>
                  <a:lnTo>
                    <a:pt x="536905" y="176784"/>
                  </a:lnTo>
                  <a:close/>
                </a:path>
                <a:path w="629284" h="214629">
                  <a:moveTo>
                    <a:pt x="538505" y="173736"/>
                  </a:moveTo>
                  <a:lnTo>
                    <a:pt x="84175" y="173736"/>
                  </a:lnTo>
                  <a:lnTo>
                    <a:pt x="84556" y="174498"/>
                  </a:lnTo>
                  <a:lnTo>
                    <a:pt x="538099" y="174498"/>
                  </a:lnTo>
                  <a:lnTo>
                    <a:pt x="538505" y="173736"/>
                  </a:lnTo>
                  <a:close/>
                </a:path>
                <a:path w="629284" h="214629">
                  <a:moveTo>
                    <a:pt x="540092" y="170688"/>
                  </a:moveTo>
                  <a:lnTo>
                    <a:pt x="82702" y="170688"/>
                  </a:lnTo>
                  <a:lnTo>
                    <a:pt x="83070" y="171450"/>
                  </a:lnTo>
                  <a:lnTo>
                    <a:pt x="539699" y="171450"/>
                  </a:lnTo>
                  <a:lnTo>
                    <a:pt x="540092" y="170688"/>
                  </a:lnTo>
                  <a:close/>
                </a:path>
                <a:path w="629284" h="214629">
                  <a:moveTo>
                    <a:pt x="541680" y="167640"/>
                  </a:moveTo>
                  <a:lnTo>
                    <a:pt x="81229" y="167640"/>
                  </a:lnTo>
                  <a:lnTo>
                    <a:pt x="81597" y="168402"/>
                  </a:lnTo>
                  <a:lnTo>
                    <a:pt x="541286" y="168402"/>
                  </a:lnTo>
                  <a:lnTo>
                    <a:pt x="541680" y="167640"/>
                  </a:lnTo>
                  <a:close/>
                </a:path>
                <a:path w="629284" h="214629">
                  <a:moveTo>
                    <a:pt x="543280" y="164592"/>
                  </a:moveTo>
                  <a:lnTo>
                    <a:pt x="79756" y="164592"/>
                  </a:lnTo>
                  <a:lnTo>
                    <a:pt x="80124" y="165354"/>
                  </a:lnTo>
                  <a:lnTo>
                    <a:pt x="542874" y="165354"/>
                  </a:lnTo>
                  <a:lnTo>
                    <a:pt x="543280" y="164592"/>
                  </a:lnTo>
                  <a:close/>
                </a:path>
                <a:path w="629284" h="214629">
                  <a:moveTo>
                    <a:pt x="544868" y="161544"/>
                  </a:moveTo>
                  <a:lnTo>
                    <a:pt x="78270" y="161544"/>
                  </a:lnTo>
                  <a:lnTo>
                    <a:pt x="78638" y="162306"/>
                  </a:lnTo>
                  <a:lnTo>
                    <a:pt x="544474" y="162306"/>
                  </a:lnTo>
                  <a:lnTo>
                    <a:pt x="544868" y="161544"/>
                  </a:lnTo>
                  <a:close/>
                </a:path>
                <a:path w="629284" h="214629">
                  <a:moveTo>
                    <a:pt x="546468" y="158496"/>
                  </a:moveTo>
                  <a:lnTo>
                    <a:pt x="76796" y="158496"/>
                  </a:lnTo>
                  <a:lnTo>
                    <a:pt x="77165" y="159258"/>
                  </a:lnTo>
                  <a:lnTo>
                    <a:pt x="546061" y="159258"/>
                  </a:lnTo>
                  <a:lnTo>
                    <a:pt x="546468" y="158496"/>
                  </a:lnTo>
                  <a:close/>
                </a:path>
                <a:path w="629284" h="214629">
                  <a:moveTo>
                    <a:pt x="548055" y="155448"/>
                  </a:moveTo>
                  <a:lnTo>
                    <a:pt x="75323" y="155448"/>
                  </a:lnTo>
                  <a:lnTo>
                    <a:pt x="75692" y="156210"/>
                  </a:lnTo>
                  <a:lnTo>
                    <a:pt x="547662" y="156210"/>
                  </a:lnTo>
                  <a:lnTo>
                    <a:pt x="548055" y="155448"/>
                  </a:lnTo>
                  <a:close/>
                </a:path>
                <a:path w="629284" h="214629">
                  <a:moveTo>
                    <a:pt x="549656" y="152400"/>
                  </a:moveTo>
                  <a:lnTo>
                    <a:pt x="73837" y="152400"/>
                  </a:lnTo>
                  <a:lnTo>
                    <a:pt x="74206" y="153162"/>
                  </a:lnTo>
                  <a:lnTo>
                    <a:pt x="549249" y="153162"/>
                  </a:lnTo>
                  <a:lnTo>
                    <a:pt x="549656" y="152400"/>
                  </a:lnTo>
                  <a:close/>
                </a:path>
                <a:path w="629284" h="214629">
                  <a:moveTo>
                    <a:pt x="551243" y="149352"/>
                  </a:moveTo>
                  <a:lnTo>
                    <a:pt x="72364" y="149352"/>
                  </a:lnTo>
                  <a:lnTo>
                    <a:pt x="72732" y="150114"/>
                  </a:lnTo>
                  <a:lnTo>
                    <a:pt x="550849" y="150114"/>
                  </a:lnTo>
                  <a:lnTo>
                    <a:pt x="551243" y="149352"/>
                  </a:lnTo>
                  <a:close/>
                </a:path>
                <a:path w="629284" h="214629">
                  <a:moveTo>
                    <a:pt x="552831" y="146304"/>
                  </a:moveTo>
                  <a:lnTo>
                    <a:pt x="70891" y="146304"/>
                  </a:lnTo>
                  <a:lnTo>
                    <a:pt x="71259" y="147066"/>
                  </a:lnTo>
                  <a:lnTo>
                    <a:pt x="552437" y="147066"/>
                  </a:lnTo>
                  <a:lnTo>
                    <a:pt x="552831" y="146304"/>
                  </a:lnTo>
                  <a:close/>
                </a:path>
                <a:path w="629284" h="214629">
                  <a:moveTo>
                    <a:pt x="554431" y="143256"/>
                  </a:moveTo>
                  <a:lnTo>
                    <a:pt x="69418" y="143256"/>
                  </a:lnTo>
                  <a:lnTo>
                    <a:pt x="69786" y="144018"/>
                  </a:lnTo>
                  <a:lnTo>
                    <a:pt x="554024" y="144018"/>
                  </a:lnTo>
                  <a:lnTo>
                    <a:pt x="554431" y="143256"/>
                  </a:lnTo>
                  <a:close/>
                </a:path>
                <a:path w="629284" h="214629">
                  <a:moveTo>
                    <a:pt x="556018" y="140208"/>
                  </a:moveTo>
                  <a:lnTo>
                    <a:pt x="67932" y="140208"/>
                  </a:lnTo>
                  <a:lnTo>
                    <a:pt x="68300" y="140970"/>
                  </a:lnTo>
                  <a:lnTo>
                    <a:pt x="555625" y="140970"/>
                  </a:lnTo>
                  <a:lnTo>
                    <a:pt x="556018" y="140208"/>
                  </a:lnTo>
                  <a:close/>
                </a:path>
                <a:path w="629284" h="214629">
                  <a:moveTo>
                    <a:pt x="557618" y="137160"/>
                  </a:moveTo>
                  <a:lnTo>
                    <a:pt x="66459" y="137160"/>
                  </a:lnTo>
                  <a:lnTo>
                    <a:pt x="66827" y="137922"/>
                  </a:lnTo>
                  <a:lnTo>
                    <a:pt x="557212" y="137922"/>
                  </a:lnTo>
                  <a:lnTo>
                    <a:pt x="557618" y="137160"/>
                  </a:lnTo>
                  <a:close/>
                </a:path>
                <a:path w="629284" h="214629">
                  <a:moveTo>
                    <a:pt x="559206" y="134112"/>
                  </a:moveTo>
                  <a:lnTo>
                    <a:pt x="64985" y="134112"/>
                  </a:lnTo>
                  <a:lnTo>
                    <a:pt x="65354" y="134874"/>
                  </a:lnTo>
                  <a:lnTo>
                    <a:pt x="558812" y="134874"/>
                  </a:lnTo>
                  <a:lnTo>
                    <a:pt x="559206" y="134112"/>
                  </a:lnTo>
                  <a:close/>
                </a:path>
                <a:path w="629284" h="214629">
                  <a:moveTo>
                    <a:pt x="560793" y="131064"/>
                  </a:moveTo>
                  <a:lnTo>
                    <a:pt x="63500" y="131064"/>
                  </a:lnTo>
                  <a:lnTo>
                    <a:pt x="63868" y="131826"/>
                  </a:lnTo>
                  <a:lnTo>
                    <a:pt x="560400" y="131826"/>
                  </a:lnTo>
                  <a:lnTo>
                    <a:pt x="560793" y="131064"/>
                  </a:lnTo>
                  <a:close/>
                </a:path>
                <a:path w="629284" h="214629">
                  <a:moveTo>
                    <a:pt x="562394" y="128016"/>
                  </a:moveTo>
                  <a:lnTo>
                    <a:pt x="62026" y="128016"/>
                  </a:lnTo>
                  <a:lnTo>
                    <a:pt x="62395" y="128778"/>
                  </a:lnTo>
                  <a:lnTo>
                    <a:pt x="562000" y="128778"/>
                  </a:lnTo>
                  <a:lnTo>
                    <a:pt x="562394" y="128016"/>
                  </a:lnTo>
                  <a:close/>
                </a:path>
                <a:path w="629284" h="214629">
                  <a:moveTo>
                    <a:pt x="563981" y="124968"/>
                  </a:moveTo>
                  <a:lnTo>
                    <a:pt x="60553" y="124968"/>
                  </a:lnTo>
                  <a:lnTo>
                    <a:pt x="60921" y="125730"/>
                  </a:lnTo>
                  <a:lnTo>
                    <a:pt x="563587" y="125730"/>
                  </a:lnTo>
                  <a:lnTo>
                    <a:pt x="563981" y="124968"/>
                  </a:lnTo>
                  <a:close/>
                </a:path>
                <a:path w="629284" h="214629">
                  <a:moveTo>
                    <a:pt x="565581" y="121920"/>
                  </a:moveTo>
                  <a:lnTo>
                    <a:pt x="59080" y="121920"/>
                  </a:lnTo>
                  <a:lnTo>
                    <a:pt x="59448" y="122682"/>
                  </a:lnTo>
                  <a:lnTo>
                    <a:pt x="565175" y="122682"/>
                  </a:lnTo>
                  <a:lnTo>
                    <a:pt x="565581" y="121920"/>
                  </a:lnTo>
                  <a:close/>
                </a:path>
                <a:path w="629284" h="214629">
                  <a:moveTo>
                    <a:pt x="567169" y="118872"/>
                  </a:moveTo>
                  <a:lnTo>
                    <a:pt x="57594" y="118872"/>
                  </a:lnTo>
                  <a:lnTo>
                    <a:pt x="57962" y="119634"/>
                  </a:lnTo>
                  <a:lnTo>
                    <a:pt x="566775" y="119634"/>
                  </a:lnTo>
                  <a:lnTo>
                    <a:pt x="567169" y="118872"/>
                  </a:lnTo>
                  <a:close/>
                </a:path>
                <a:path w="629284" h="214629">
                  <a:moveTo>
                    <a:pt x="568769" y="115824"/>
                  </a:moveTo>
                  <a:lnTo>
                    <a:pt x="56121" y="115824"/>
                  </a:lnTo>
                  <a:lnTo>
                    <a:pt x="56489" y="116586"/>
                  </a:lnTo>
                  <a:lnTo>
                    <a:pt x="568363" y="116586"/>
                  </a:lnTo>
                  <a:lnTo>
                    <a:pt x="568769" y="115824"/>
                  </a:lnTo>
                  <a:close/>
                </a:path>
                <a:path w="629284" h="214629">
                  <a:moveTo>
                    <a:pt x="570357" y="112776"/>
                  </a:moveTo>
                  <a:lnTo>
                    <a:pt x="54648" y="112776"/>
                  </a:lnTo>
                  <a:lnTo>
                    <a:pt x="55016" y="113538"/>
                  </a:lnTo>
                  <a:lnTo>
                    <a:pt x="569963" y="113538"/>
                  </a:lnTo>
                  <a:lnTo>
                    <a:pt x="570357" y="112776"/>
                  </a:lnTo>
                  <a:close/>
                </a:path>
                <a:path w="629284" h="214629">
                  <a:moveTo>
                    <a:pt x="571944" y="109728"/>
                  </a:moveTo>
                  <a:lnTo>
                    <a:pt x="53162" y="109728"/>
                  </a:lnTo>
                  <a:lnTo>
                    <a:pt x="53530" y="110490"/>
                  </a:lnTo>
                  <a:lnTo>
                    <a:pt x="571550" y="110490"/>
                  </a:lnTo>
                  <a:lnTo>
                    <a:pt x="571944" y="109728"/>
                  </a:lnTo>
                  <a:close/>
                </a:path>
                <a:path w="629284" h="214629">
                  <a:moveTo>
                    <a:pt x="573544" y="106680"/>
                  </a:moveTo>
                  <a:lnTo>
                    <a:pt x="51689" y="106680"/>
                  </a:lnTo>
                  <a:lnTo>
                    <a:pt x="52057" y="107442"/>
                  </a:lnTo>
                  <a:lnTo>
                    <a:pt x="573138" y="107442"/>
                  </a:lnTo>
                  <a:lnTo>
                    <a:pt x="573544" y="106680"/>
                  </a:lnTo>
                  <a:close/>
                </a:path>
                <a:path w="629284" h="214629">
                  <a:moveTo>
                    <a:pt x="575132" y="103632"/>
                  </a:moveTo>
                  <a:lnTo>
                    <a:pt x="50215" y="103632"/>
                  </a:lnTo>
                  <a:lnTo>
                    <a:pt x="50584" y="104394"/>
                  </a:lnTo>
                  <a:lnTo>
                    <a:pt x="574738" y="104394"/>
                  </a:lnTo>
                  <a:lnTo>
                    <a:pt x="575132" y="103632"/>
                  </a:lnTo>
                  <a:close/>
                </a:path>
                <a:path w="629284" h="214629">
                  <a:moveTo>
                    <a:pt x="576732" y="100584"/>
                  </a:moveTo>
                  <a:lnTo>
                    <a:pt x="48729" y="100584"/>
                  </a:lnTo>
                  <a:lnTo>
                    <a:pt x="49110" y="101346"/>
                  </a:lnTo>
                  <a:lnTo>
                    <a:pt x="576326" y="101346"/>
                  </a:lnTo>
                  <a:lnTo>
                    <a:pt x="576732" y="100584"/>
                  </a:lnTo>
                  <a:close/>
                </a:path>
                <a:path w="629284" h="214629">
                  <a:moveTo>
                    <a:pt x="578319" y="97536"/>
                  </a:moveTo>
                  <a:lnTo>
                    <a:pt x="47256" y="97536"/>
                  </a:lnTo>
                  <a:lnTo>
                    <a:pt x="47625" y="98298"/>
                  </a:lnTo>
                  <a:lnTo>
                    <a:pt x="577926" y="98298"/>
                  </a:lnTo>
                  <a:lnTo>
                    <a:pt x="578319" y="97536"/>
                  </a:lnTo>
                  <a:close/>
                </a:path>
                <a:path w="629284" h="214629">
                  <a:moveTo>
                    <a:pt x="579907" y="94488"/>
                  </a:moveTo>
                  <a:lnTo>
                    <a:pt x="45783" y="94488"/>
                  </a:lnTo>
                  <a:lnTo>
                    <a:pt x="46151" y="95250"/>
                  </a:lnTo>
                  <a:lnTo>
                    <a:pt x="579513" y="95250"/>
                  </a:lnTo>
                  <a:lnTo>
                    <a:pt x="579907" y="94488"/>
                  </a:lnTo>
                  <a:close/>
                </a:path>
                <a:path w="629284" h="214629">
                  <a:moveTo>
                    <a:pt x="581507" y="91440"/>
                  </a:moveTo>
                  <a:lnTo>
                    <a:pt x="44310" y="91440"/>
                  </a:lnTo>
                  <a:lnTo>
                    <a:pt x="44678" y="92202"/>
                  </a:lnTo>
                  <a:lnTo>
                    <a:pt x="581113" y="92202"/>
                  </a:lnTo>
                  <a:lnTo>
                    <a:pt x="581507" y="91440"/>
                  </a:lnTo>
                  <a:close/>
                </a:path>
                <a:path w="629284" h="214629">
                  <a:moveTo>
                    <a:pt x="583095" y="88392"/>
                  </a:moveTo>
                  <a:lnTo>
                    <a:pt x="42824" y="88392"/>
                  </a:lnTo>
                  <a:lnTo>
                    <a:pt x="43192" y="89154"/>
                  </a:lnTo>
                  <a:lnTo>
                    <a:pt x="582701" y="89154"/>
                  </a:lnTo>
                  <a:lnTo>
                    <a:pt x="583095" y="88392"/>
                  </a:lnTo>
                  <a:close/>
                </a:path>
                <a:path w="629284" h="214629">
                  <a:moveTo>
                    <a:pt x="584695" y="85344"/>
                  </a:moveTo>
                  <a:lnTo>
                    <a:pt x="41351" y="85344"/>
                  </a:lnTo>
                  <a:lnTo>
                    <a:pt x="41719" y="86106"/>
                  </a:lnTo>
                  <a:lnTo>
                    <a:pt x="584288" y="86106"/>
                  </a:lnTo>
                  <a:lnTo>
                    <a:pt x="584695" y="85344"/>
                  </a:lnTo>
                  <a:close/>
                </a:path>
                <a:path w="629284" h="214629">
                  <a:moveTo>
                    <a:pt x="586282" y="82296"/>
                  </a:moveTo>
                  <a:lnTo>
                    <a:pt x="39878" y="82296"/>
                  </a:lnTo>
                  <a:lnTo>
                    <a:pt x="40246" y="83058"/>
                  </a:lnTo>
                  <a:lnTo>
                    <a:pt x="585889" y="83058"/>
                  </a:lnTo>
                  <a:lnTo>
                    <a:pt x="586282" y="82296"/>
                  </a:lnTo>
                  <a:close/>
                </a:path>
                <a:path w="629284" h="214629">
                  <a:moveTo>
                    <a:pt x="587883" y="79248"/>
                  </a:moveTo>
                  <a:lnTo>
                    <a:pt x="38392" y="79248"/>
                  </a:lnTo>
                  <a:lnTo>
                    <a:pt x="38773" y="80010"/>
                  </a:lnTo>
                  <a:lnTo>
                    <a:pt x="587476" y="80010"/>
                  </a:lnTo>
                  <a:lnTo>
                    <a:pt x="587883" y="79248"/>
                  </a:lnTo>
                  <a:close/>
                </a:path>
                <a:path w="629284" h="214629">
                  <a:moveTo>
                    <a:pt x="589470" y="76200"/>
                  </a:moveTo>
                  <a:lnTo>
                    <a:pt x="36918" y="76200"/>
                  </a:lnTo>
                  <a:lnTo>
                    <a:pt x="37287" y="76962"/>
                  </a:lnTo>
                  <a:lnTo>
                    <a:pt x="589076" y="76962"/>
                  </a:lnTo>
                  <a:lnTo>
                    <a:pt x="589470" y="76200"/>
                  </a:lnTo>
                  <a:close/>
                </a:path>
                <a:path w="629284" h="214629">
                  <a:moveTo>
                    <a:pt x="591058" y="73152"/>
                  </a:moveTo>
                  <a:lnTo>
                    <a:pt x="35445" y="73152"/>
                  </a:lnTo>
                  <a:lnTo>
                    <a:pt x="35814" y="73914"/>
                  </a:lnTo>
                  <a:lnTo>
                    <a:pt x="590664" y="73914"/>
                  </a:lnTo>
                  <a:lnTo>
                    <a:pt x="591058" y="73152"/>
                  </a:lnTo>
                  <a:close/>
                </a:path>
                <a:path w="629284" h="214629">
                  <a:moveTo>
                    <a:pt x="592658" y="70104"/>
                  </a:moveTo>
                  <a:lnTo>
                    <a:pt x="33972" y="70104"/>
                  </a:lnTo>
                  <a:lnTo>
                    <a:pt x="34340" y="70866"/>
                  </a:lnTo>
                  <a:lnTo>
                    <a:pt x="592251" y="70866"/>
                  </a:lnTo>
                  <a:lnTo>
                    <a:pt x="592658" y="70104"/>
                  </a:lnTo>
                  <a:close/>
                </a:path>
                <a:path w="629284" h="214629">
                  <a:moveTo>
                    <a:pt x="594245" y="67056"/>
                  </a:moveTo>
                  <a:lnTo>
                    <a:pt x="32486" y="67056"/>
                  </a:lnTo>
                  <a:lnTo>
                    <a:pt x="32854" y="67818"/>
                  </a:lnTo>
                  <a:lnTo>
                    <a:pt x="593852" y="67818"/>
                  </a:lnTo>
                  <a:lnTo>
                    <a:pt x="594245" y="67056"/>
                  </a:lnTo>
                  <a:close/>
                </a:path>
                <a:path w="629284" h="214629">
                  <a:moveTo>
                    <a:pt x="595845" y="64008"/>
                  </a:moveTo>
                  <a:lnTo>
                    <a:pt x="31013" y="64008"/>
                  </a:lnTo>
                  <a:lnTo>
                    <a:pt x="31381" y="64770"/>
                  </a:lnTo>
                  <a:lnTo>
                    <a:pt x="595439" y="64770"/>
                  </a:lnTo>
                  <a:lnTo>
                    <a:pt x="595845" y="64008"/>
                  </a:lnTo>
                  <a:close/>
                </a:path>
                <a:path w="629284" h="214629">
                  <a:moveTo>
                    <a:pt x="597433" y="60960"/>
                  </a:moveTo>
                  <a:lnTo>
                    <a:pt x="29540" y="60960"/>
                  </a:lnTo>
                  <a:lnTo>
                    <a:pt x="29908" y="61722"/>
                  </a:lnTo>
                  <a:lnTo>
                    <a:pt x="597039" y="61722"/>
                  </a:lnTo>
                  <a:lnTo>
                    <a:pt x="597433" y="60960"/>
                  </a:lnTo>
                  <a:close/>
                </a:path>
                <a:path w="629284" h="214629">
                  <a:moveTo>
                    <a:pt x="599033" y="57912"/>
                  </a:moveTo>
                  <a:lnTo>
                    <a:pt x="28054" y="57912"/>
                  </a:lnTo>
                  <a:lnTo>
                    <a:pt x="28422" y="58674"/>
                  </a:lnTo>
                  <a:lnTo>
                    <a:pt x="598627" y="58674"/>
                  </a:lnTo>
                  <a:lnTo>
                    <a:pt x="599033" y="57912"/>
                  </a:lnTo>
                  <a:close/>
                </a:path>
                <a:path w="629284" h="214629">
                  <a:moveTo>
                    <a:pt x="600621" y="54864"/>
                  </a:moveTo>
                  <a:lnTo>
                    <a:pt x="26581" y="54864"/>
                  </a:lnTo>
                  <a:lnTo>
                    <a:pt x="26949" y="55626"/>
                  </a:lnTo>
                  <a:lnTo>
                    <a:pt x="600227" y="55626"/>
                  </a:lnTo>
                  <a:lnTo>
                    <a:pt x="600621" y="54864"/>
                  </a:lnTo>
                  <a:close/>
                </a:path>
                <a:path w="629284" h="214629">
                  <a:moveTo>
                    <a:pt x="602208" y="51816"/>
                  </a:moveTo>
                  <a:lnTo>
                    <a:pt x="25107" y="51816"/>
                  </a:lnTo>
                  <a:lnTo>
                    <a:pt x="25476" y="52578"/>
                  </a:lnTo>
                  <a:lnTo>
                    <a:pt x="601814" y="52578"/>
                  </a:lnTo>
                  <a:lnTo>
                    <a:pt x="602208" y="51816"/>
                  </a:lnTo>
                  <a:close/>
                </a:path>
                <a:path w="629284" h="214629">
                  <a:moveTo>
                    <a:pt x="603808" y="48768"/>
                  </a:moveTo>
                  <a:lnTo>
                    <a:pt x="23634" y="48768"/>
                  </a:lnTo>
                  <a:lnTo>
                    <a:pt x="24003" y="49530"/>
                  </a:lnTo>
                  <a:lnTo>
                    <a:pt x="603402" y="49530"/>
                  </a:lnTo>
                  <a:lnTo>
                    <a:pt x="603808" y="48768"/>
                  </a:lnTo>
                  <a:close/>
                </a:path>
                <a:path w="629284" h="214629">
                  <a:moveTo>
                    <a:pt x="605396" y="45720"/>
                  </a:moveTo>
                  <a:lnTo>
                    <a:pt x="22148" y="45720"/>
                  </a:lnTo>
                  <a:lnTo>
                    <a:pt x="22517" y="46482"/>
                  </a:lnTo>
                  <a:lnTo>
                    <a:pt x="605002" y="46482"/>
                  </a:lnTo>
                  <a:lnTo>
                    <a:pt x="605396" y="45720"/>
                  </a:lnTo>
                  <a:close/>
                </a:path>
                <a:path w="629284" h="214629">
                  <a:moveTo>
                    <a:pt x="606996" y="42672"/>
                  </a:moveTo>
                  <a:lnTo>
                    <a:pt x="20675" y="42672"/>
                  </a:lnTo>
                  <a:lnTo>
                    <a:pt x="21043" y="43434"/>
                  </a:lnTo>
                  <a:lnTo>
                    <a:pt x="606590" y="43434"/>
                  </a:lnTo>
                  <a:lnTo>
                    <a:pt x="606996" y="42672"/>
                  </a:lnTo>
                  <a:close/>
                </a:path>
                <a:path w="629284" h="214629">
                  <a:moveTo>
                    <a:pt x="608584" y="39624"/>
                  </a:moveTo>
                  <a:lnTo>
                    <a:pt x="19202" y="39624"/>
                  </a:lnTo>
                  <a:lnTo>
                    <a:pt x="19570" y="40386"/>
                  </a:lnTo>
                  <a:lnTo>
                    <a:pt x="608190" y="40386"/>
                  </a:lnTo>
                  <a:lnTo>
                    <a:pt x="608584" y="39624"/>
                  </a:lnTo>
                  <a:close/>
                </a:path>
                <a:path w="629284" h="214629">
                  <a:moveTo>
                    <a:pt x="610171" y="36576"/>
                  </a:moveTo>
                  <a:lnTo>
                    <a:pt x="17716" y="36576"/>
                  </a:lnTo>
                  <a:lnTo>
                    <a:pt x="18084" y="37338"/>
                  </a:lnTo>
                  <a:lnTo>
                    <a:pt x="609777" y="37338"/>
                  </a:lnTo>
                  <a:lnTo>
                    <a:pt x="610171" y="36576"/>
                  </a:lnTo>
                  <a:close/>
                </a:path>
                <a:path w="629284" h="214629">
                  <a:moveTo>
                    <a:pt x="611771" y="33528"/>
                  </a:moveTo>
                  <a:lnTo>
                    <a:pt x="16243" y="33528"/>
                  </a:lnTo>
                  <a:lnTo>
                    <a:pt x="16611" y="34290"/>
                  </a:lnTo>
                  <a:lnTo>
                    <a:pt x="611378" y="34290"/>
                  </a:lnTo>
                  <a:lnTo>
                    <a:pt x="611771" y="33528"/>
                  </a:lnTo>
                  <a:close/>
                </a:path>
                <a:path w="629284" h="214629">
                  <a:moveTo>
                    <a:pt x="613359" y="30480"/>
                  </a:moveTo>
                  <a:lnTo>
                    <a:pt x="14770" y="30480"/>
                  </a:lnTo>
                  <a:lnTo>
                    <a:pt x="15138" y="31242"/>
                  </a:lnTo>
                  <a:lnTo>
                    <a:pt x="612965" y="31242"/>
                  </a:lnTo>
                  <a:lnTo>
                    <a:pt x="613359" y="30480"/>
                  </a:lnTo>
                  <a:close/>
                </a:path>
                <a:path w="629284" h="214629">
                  <a:moveTo>
                    <a:pt x="614959" y="27432"/>
                  </a:moveTo>
                  <a:lnTo>
                    <a:pt x="13284" y="27432"/>
                  </a:lnTo>
                  <a:lnTo>
                    <a:pt x="13665" y="28194"/>
                  </a:lnTo>
                  <a:lnTo>
                    <a:pt x="614553" y="28194"/>
                  </a:lnTo>
                  <a:lnTo>
                    <a:pt x="614959" y="27432"/>
                  </a:lnTo>
                  <a:close/>
                </a:path>
                <a:path w="629284" h="214629">
                  <a:moveTo>
                    <a:pt x="616546" y="24384"/>
                  </a:moveTo>
                  <a:lnTo>
                    <a:pt x="11811" y="24384"/>
                  </a:lnTo>
                  <a:lnTo>
                    <a:pt x="12179" y="25146"/>
                  </a:lnTo>
                  <a:lnTo>
                    <a:pt x="616153" y="25146"/>
                  </a:lnTo>
                  <a:lnTo>
                    <a:pt x="616546" y="24384"/>
                  </a:lnTo>
                  <a:close/>
                </a:path>
                <a:path w="629284" h="214629">
                  <a:moveTo>
                    <a:pt x="618147" y="21336"/>
                  </a:moveTo>
                  <a:lnTo>
                    <a:pt x="10337" y="21336"/>
                  </a:lnTo>
                  <a:lnTo>
                    <a:pt x="10706" y="22098"/>
                  </a:lnTo>
                  <a:lnTo>
                    <a:pt x="617740" y="22098"/>
                  </a:lnTo>
                  <a:lnTo>
                    <a:pt x="618147" y="21336"/>
                  </a:lnTo>
                  <a:close/>
                </a:path>
                <a:path w="629284" h="214629">
                  <a:moveTo>
                    <a:pt x="619734" y="18288"/>
                  </a:moveTo>
                  <a:lnTo>
                    <a:pt x="8864" y="18288"/>
                  </a:lnTo>
                  <a:lnTo>
                    <a:pt x="9232" y="19050"/>
                  </a:lnTo>
                  <a:lnTo>
                    <a:pt x="619340" y="19050"/>
                  </a:lnTo>
                  <a:lnTo>
                    <a:pt x="619734" y="18288"/>
                  </a:lnTo>
                  <a:close/>
                </a:path>
                <a:path w="629284" h="214629">
                  <a:moveTo>
                    <a:pt x="621322" y="15240"/>
                  </a:moveTo>
                  <a:lnTo>
                    <a:pt x="7378" y="15240"/>
                  </a:lnTo>
                  <a:lnTo>
                    <a:pt x="7747" y="16002"/>
                  </a:lnTo>
                  <a:lnTo>
                    <a:pt x="620928" y="16002"/>
                  </a:lnTo>
                  <a:lnTo>
                    <a:pt x="621322" y="15240"/>
                  </a:lnTo>
                  <a:close/>
                </a:path>
                <a:path w="629284" h="214629">
                  <a:moveTo>
                    <a:pt x="622922" y="12192"/>
                  </a:moveTo>
                  <a:lnTo>
                    <a:pt x="5905" y="12192"/>
                  </a:lnTo>
                  <a:lnTo>
                    <a:pt x="6273" y="12954"/>
                  </a:lnTo>
                  <a:lnTo>
                    <a:pt x="622515" y="12954"/>
                  </a:lnTo>
                  <a:lnTo>
                    <a:pt x="622922" y="12192"/>
                  </a:lnTo>
                  <a:close/>
                </a:path>
                <a:path w="629284" h="214629">
                  <a:moveTo>
                    <a:pt x="624509" y="9144"/>
                  </a:moveTo>
                  <a:lnTo>
                    <a:pt x="4432" y="9144"/>
                  </a:lnTo>
                  <a:lnTo>
                    <a:pt x="4800" y="9906"/>
                  </a:lnTo>
                  <a:lnTo>
                    <a:pt x="624116" y="9906"/>
                  </a:lnTo>
                  <a:lnTo>
                    <a:pt x="624509" y="9144"/>
                  </a:lnTo>
                  <a:close/>
                </a:path>
                <a:path w="629284" h="214629">
                  <a:moveTo>
                    <a:pt x="626110" y="6096"/>
                  </a:moveTo>
                  <a:lnTo>
                    <a:pt x="2946" y="6096"/>
                  </a:lnTo>
                  <a:lnTo>
                    <a:pt x="3327" y="6858"/>
                  </a:lnTo>
                  <a:lnTo>
                    <a:pt x="625703" y="6858"/>
                  </a:lnTo>
                  <a:lnTo>
                    <a:pt x="626110" y="6096"/>
                  </a:lnTo>
                  <a:close/>
                </a:path>
                <a:path w="629284" h="214629">
                  <a:moveTo>
                    <a:pt x="627697" y="3048"/>
                  </a:moveTo>
                  <a:lnTo>
                    <a:pt x="1473" y="3048"/>
                  </a:lnTo>
                  <a:lnTo>
                    <a:pt x="1841" y="3810"/>
                  </a:lnTo>
                  <a:lnTo>
                    <a:pt x="627303" y="3810"/>
                  </a:lnTo>
                  <a:lnTo>
                    <a:pt x="627697" y="3048"/>
                  </a:lnTo>
                  <a:close/>
                </a:path>
                <a:path w="629284" h="214629">
                  <a:moveTo>
                    <a:pt x="629285" y="0"/>
                  </a:moveTo>
                  <a:lnTo>
                    <a:pt x="0" y="0"/>
                  </a:lnTo>
                  <a:lnTo>
                    <a:pt x="368" y="762"/>
                  </a:lnTo>
                  <a:lnTo>
                    <a:pt x="628891" y="762"/>
                  </a:lnTo>
                  <a:lnTo>
                    <a:pt x="629285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02956" y="3458717"/>
              <a:ext cx="414655" cy="214629"/>
            </a:xfrm>
            <a:custGeom>
              <a:avLst/>
              <a:gdLst/>
              <a:ahLst/>
              <a:cxnLst/>
              <a:rect l="l" t="t" r="r" b="b"/>
              <a:pathLst>
                <a:path w="414654" h="214629">
                  <a:moveTo>
                    <a:pt x="302920" y="213360"/>
                  </a:moveTo>
                  <a:lnTo>
                    <a:pt x="103390" y="213360"/>
                  </a:lnTo>
                  <a:lnTo>
                    <a:pt x="103759" y="214122"/>
                  </a:lnTo>
                  <a:lnTo>
                    <a:pt x="302514" y="214122"/>
                  </a:lnTo>
                  <a:lnTo>
                    <a:pt x="302920" y="213360"/>
                  </a:lnTo>
                  <a:close/>
                </a:path>
                <a:path w="414654" h="214629">
                  <a:moveTo>
                    <a:pt x="304507" y="210312"/>
                  </a:moveTo>
                  <a:lnTo>
                    <a:pt x="101904" y="210312"/>
                  </a:lnTo>
                  <a:lnTo>
                    <a:pt x="102273" y="211074"/>
                  </a:lnTo>
                  <a:lnTo>
                    <a:pt x="304114" y="211074"/>
                  </a:lnTo>
                  <a:lnTo>
                    <a:pt x="304507" y="210312"/>
                  </a:lnTo>
                  <a:close/>
                </a:path>
                <a:path w="414654" h="214629">
                  <a:moveTo>
                    <a:pt x="306108" y="207264"/>
                  </a:moveTo>
                  <a:lnTo>
                    <a:pt x="100431" y="207264"/>
                  </a:lnTo>
                  <a:lnTo>
                    <a:pt x="100799" y="208026"/>
                  </a:lnTo>
                  <a:lnTo>
                    <a:pt x="305701" y="208026"/>
                  </a:lnTo>
                  <a:lnTo>
                    <a:pt x="306108" y="207264"/>
                  </a:lnTo>
                  <a:close/>
                </a:path>
                <a:path w="414654" h="214629">
                  <a:moveTo>
                    <a:pt x="307695" y="204216"/>
                  </a:moveTo>
                  <a:lnTo>
                    <a:pt x="98958" y="204216"/>
                  </a:lnTo>
                  <a:lnTo>
                    <a:pt x="99326" y="204978"/>
                  </a:lnTo>
                  <a:lnTo>
                    <a:pt x="307301" y="204978"/>
                  </a:lnTo>
                  <a:lnTo>
                    <a:pt x="307695" y="204216"/>
                  </a:lnTo>
                  <a:close/>
                </a:path>
                <a:path w="414654" h="214629">
                  <a:moveTo>
                    <a:pt x="309283" y="201168"/>
                  </a:moveTo>
                  <a:lnTo>
                    <a:pt x="97472" y="201168"/>
                  </a:lnTo>
                  <a:lnTo>
                    <a:pt x="97853" y="201930"/>
                  </a:lnTo>
                  <a:lnTo>
                    <a:pt x="308889" y="201930"/>
                  </a:lnTo>
                  <a:lnTo>
                    <a:pt x="309283" y="201168"/>
                  </a:lnTo>
                  <a:close/>
                </a:path>
                <a:path w="414654" h="214629">
                  <a:moveTo>
                    <a:pt x="310883" y="198120"/>
                  </a:moveTo>
                  <a:lnTo>
                    <a:pt x="95999" y="198120"/>
                  </a:lnTo>
                  <a:lnTo>
                    <a:pt x="96367" y="198882"/>
                  </a:lnTo>
                  <a:lnTo>
                    <a:pt x="310489" y="198882"/>
                  </a:lnTo>
                  <a:lnTo>
                    <a:pt x="310883" y="198120"/>
                  </a:lnTo>
                  <a:close/>
                </a:path>
                <a:path w="414654" h="214629">
                  <a:moveTo>
                    <a:pt x="312470" y="195072"/>
                  </a:moveTo>
                  <a:lnTo>
                    <a:pt x="94526" y="195072"/>
                  </a:lnTo>
                  <a:lnTo>
                    <a:pt x="94894" y="195834"/>
                  </a:lnTo>
                  <a:lnTo>
                    <a:pt x="312077" y="195834"/>
                  </a:lnTo>
                  <a:lnTo>
                    <a:pt x="312470" y="195072"/>
                  </a:lnTo>
                  <a:close/>
                </a:path>
                <a:path w="414654" h="214629">
                  <a:moveTo>
                    <a:pt x="314071" y="192024"/>
                  </a:moveTo>
                  <a:lnTo>
                    <a:pt x="93052" y="192024"/>
                  </a:lnTo>
                  <a:lnTo>
                    <a:pt x="93421" y="192786"/>
                  </a:lnTo>
                  <a:lnTo>
                    <a:pt x="313664" y="192786"/>
                  </a:lnTo>
                  <a:lnTo>
                    <a:pt x="314071" y="192024"/>
                  </a:lnTo>
                  <a:close/>
                </a:path>
                <a:path w="414654" h="214629">
                  <a:moveTo>
                    <a:pt x="315658" y="188976"/>
                  </a:moveTo>
                  <a:lnTo>
                    <a:pt x="91567" y="188976"/>
                  </a:lnTo>
                  <a:lnTo>
                    <a:pt x="91935" y="189738"/>
                  </a:lnTo>
                  <a:lnTo>
                    <a:pt x="315264" y="189738"/>
                  </a:lnTo>
                  <a:lnTo>
                    <a:pt x="315658" y="188976"/>
                  </a:lnTo>
                  <a:close/>
                </a:path>
                <a:path w="414654" h="214629">
                  <a:moveTo>
                    <a:pt x="317258" y="185928"/>
                  </a:moveTo>
                  <a:lnTo>
                    <a:pt x="90093" y="185928"/>
                  </a:lnTo>
                  <a:lnTo>
                    <a:pt x="90462" y="186690"/>
                  </a:lnTo>
                  <a:lnTo>
                    <a:pt x="316852" y="186690"/>
                  </a:lnTo>
                  <a:lnTo>
                    <a:pt x="317258" y="185928"/>
                  </a:lnTo>
                  <a:close/>
                </a:path>
                <a:path w="414654" h="214629">
                  <a:moveTo>
                    <a:pt x="318846" y="182880"/>
                  </a:moveTo>
                  <a:lnTo>
                    <a:pt x="88620" y="182880"/>
                  </a:lnTo>
                  <a:lnTo>
                    <a:pt x="88988" y="183642"/>
                  </a:lnTo>
                  <a:lnTo>
                    <a:pt x="318452" y="183642"/>
                  </a:lnTo>
                  <a:lnTo>
                    <a:pt x="318846" y="182880"/>
                  </a:lnTo>
                  <a:close/>
                </a:path>
                <a:path w="414654" h="214629">
                  <a:moveTo>
                    <a:pt x="320433" y="179832"/>
                  </a:moveTo>
                  <a:lnTo>
                    <a:pt x="87134" y="179832"/>
                  </a:lnTo>
                  <a:lnTo>
                    <a:pt x="87503" y="180594"/>
                  </a:lnTo>
                  <a:lnTo>
                    <a:pt x="320040" y="180594"/>
                  </a:lnTo>
                  <a:lnTo>
                    <a:pt x="320433" y="179832"/>
                  </a:lnTo>
                  <a:close/>
                </a:path>
                <a:path w="414654" h="214629">
                  <a:moveTo>
                    <a:pt x="322033" y="176784"/>
                  </a:moveTo>
                  <a:lnTo>
                    <a:pt x="85661" y="176784"/>
                  </a:lnTo>
                  <a:lnTo>
                    <a:pt x="86029" y="177546"/>
                  </a:lnTo>
                  <a:lnTo>
                    <a:pt x="321627" y="177546"/>
                  </a:lnTo>
                  <a:lnTo>
                    <a:pt x="322033" y="176784"/>
                  </a:lnTo>
                  <a:close/>
                </a:path>
                <a:path w="414654" h="214629">
                  <a:moveTo>
                    <a:pt x="323621" y="173736"/>
                  </a:moveTo>
                  <a:lnTo>
                    <a:pt x="84188" y="173736"/>
                  </a:lnTo>
                  <a:lnTo>
                    <a:pt x="84556" y="174498"/>
                  </a:lnTo>
                  <a:lnTo>
                    <a:pt x="323227" y="174498"/>
                  </a:lnTo>
                  <a:lnTo>
                    <a:pt x="323621" y="173736"/>
                  </a:lnTo>
                  <a:close/>
                </a:path>
                <a:path w="414654" h="214629">
                  <a:moveTo>
                    <a:pt x="325221" y="170688"/>
                  </a:moveTo>
                  <a:lnTo>
                    <a:pt x="82715" y="170688"/>
                  </a:lnTo>
                  <a:lnTo>
                    <a:pt x="83083" y="171450"/>
                  </a:lnTo>
                  <a:lnTo>
                    <a:pt x="324815" y="171450"/>
                  </a:lnTo>
                  <a:lnTo>
                    <a:pt x="325221" y="170688"/>
                  </a:lnTo>
                  <a:close/>
                </a:path>
                <a:path w="414654" h="214629">
                  <a:moveTo>
                    <a:pt x="326809" y="167640"/>
                  </a:moveTo>
                  <a:lnTo>
                    <a:pt x="81229" y="167640"/>
                  </a:lnTo>
                  <a:lnTo>
                    <a:pt x="81597" y="168402"/>
                  </a:lnTo>
                  <a:lnTo>
                    <a:pt x="326415" y="168402"/>
                  </a:lnTo>
                  <a:lnTo>
                    <a:pt x="326809" y="167640"/>
                  </a:lnTo>
                  <a:close/>
                </a:path>
                <a:path w="414654" h="214629">
                  <a:moveTo>
                    <a:pt x="328396" y="164592"/>
                  </a:moveTo>
                  <a:lnTo>
                    <a:pt x="79756" y="164592"/>
                  </a:lnTo>
                  <a:lnTo>
                    <a:pt x="80124" y="165354"/>
                  </a:lnTo>
                  <a:lnTo>
                    <a:pt x="328002" y="165354"/>
                  </a:lnTo>
                  <a:lnTo>
                    <a:pt x="328396" y="164592"/>
                  </a:lnTo>
                  <a:close/>
                </a:path>
                <a:path w="414654" h="214629">
                  <a:moveTo>
                    <a:pt x="329996" y="161544"/>
                  </a:moveTo>
                  <a:lnTo>
                    <a:pt x="78282" y="161544"/>
                  </a:lnTo>
                  <a:lnTo>
                    <a:pt x="78651" y="162306"/>
                  </a:lnTo>
                  <a:lnTo>
                    <a:pt x="329603" y="162306"/>
                  </a:lnTo>
                  <a:lnTo>
                    <a:pt x="329996" y="161544"/>
                  </a:lnTo>
                  <a:close/>
                </a:path>
                <a:path w="414654" h="214629">
                  <a:moveTo>
                    <a:pt x="331584" y="158496"/>
                  </a:moveTo>
                  <a:lnTo>
                    <a:pt x="76796" y="158496"/>
                  </a:lnTo>
                  <a:lnTo>
                    <a:pt x="77165" y="159258"/>
                  </a:lnTo>
                  <a:lnTo>
                    <a:pt x="331190" y="159258"/>
                  </a:lnTo>
                  <a:lnTo>
                    <a:pt x="331584" y="158496"/>
                  </a:lnTo>
                  <a:close/>
                </a:path>
                <a:path w="414654" h="214629">
                  <a:moveTo>
                    <a:pt x="333184" y="155448"/>
                  </a:moveTo>
                  <a:lnTo>
                    <a:pt x="75323" y="155448"/>
                  </a:lnTo>
                  <a:lnTo>
                    <a:pt x="75692" y="156210"/>
                  </a:lnTo>
                  <a:lnTo>
                    <a:pt x="332778" y="156210"/>
                  </a:lnTo>
                  <a:lnTo>
                    <a:pt x="333184" y="155448"/>
                  </a:lnTo>
                  <a:close/>
                </a:path>
                <a:path w="414654" h="214629">
                  <a:moveTo>
                    <a:pt x="334772" y="152400"/>
                  </a:moveTo>
                  <a:lnTo>
                    <a:pt x="73850" y="152400"/>
                  </a:lnTo>
                  <a:lnTo>
                    <a:pt x="74218" y="153162"/>
                  </a:lnTo>
                  <a:lnTo>
                    <a:pt x="334378" y="153162"/>
                  </a:lnTo>
                  <a:lnTo>
                    <a:pt x="334772" y="152400"/>
                  </a:lnTo>
                  <a:close/>
                </a:path>
                <a:path w="414654" h="214629">
                  <a:moveTo>
                    <a:pt x="336372" y="149352"/>
                  </a:moveTo>
                  <a:lnTo>
                    <a:pt x="72364" y="149352"/>
                  </a:lnTo>
                  <a:lnTo>
                    <a:pt x="72745" y="150114"/>
                  </a:lnTo>
                  <a:lnTo>
                    <a:pt x="335965" y="150114"/>
                  </a:lnTo>
                  <a:lnTo>
                    <a:pt x="336372" y="149352"/>
                  </a:lnTo>
                  <a:close/>
                </a:path>
                <a:path w="414654" h="214629">
                  <a:moveTo>
                    <a:pt x="337959" y="146304"/>
                  </a:moveTo>
                  <a:lnTo>
                    <a:pt x="70891" y="146304"/>
                  </a:lnTo>
                  <a:lnTo>
                    <a:pt x="71259" y="147066"/>
                  </a:lnTo>
                  <a:lnTo>
                    <a:pt x="337566" y="147066"/>
                  </a:lnTo>
                  <a:lnTo>
                    <a:pt x="337959" y="146304"/>
                  </a:lnTo>
                  <a:close/>
                </a:path>
                <a:path w="414654" h="214629">
                  <a:moveTo>
                    <a:pt x="339547" y="143256"/>
                  </a:moveTo>
                  <a:lnTo>
                    <a:pt x="69418" y="143256"/>
                  </a:lnTo>
                  <a:lnTo>
                    <a:pt x="69786" y="144018"/>
                  </a:lnTo>
                  <a:lnTo>
                    <a:pt x="339153" y="144018"/>
                  </a:lnTo>
                  <a:lnTo>
                    <a:pt x="339547" y="143256"/>
                  </a:lnTo>
                  <a:close/>
                </a:path>
                <a:path w="414654" h="214629">
                  <a:moveTo>
                    <a:pt x="341147" y="140208"/>
                  </a:moveTo>
                  <a:lnTo>
                    <a:pt x="67945" y="140208"/>
                  </a:lnTo>
                  <a:lnTo>
                    <a:pt x="68313" y="140970"/>
                  </a:lnTo>
                  <a:lnTo>
                    <a:pt x="340741" y="140970"/>
                  </a:lnTo>
                  <a:lnTo>
                    <a:pt x="341147" y="140208"/>
                  </a:lnTo>
                  <a:close/>
                </a:path>
                <a:path w="414654" h="214629">
                  <a:moveTo>
                    <a:pt x="342734" y="137160"/>
                  </a:moveTo>
                  <a:lnTo>
                    <a:pt x="66459" y="137160"/>
                  </a:lnTo>
                  <a:lnTo>
                    <a:pt x="66827" y="137922"/>
                  </a:lnTo>
                  <a:lnTo>
                    <a:pt x="342341" y="137922"/>
                  </a:lnTo>
                  <a:lnTo>
                    <a:pt x="342734" y="137160"/>
                  </a:lnTo>
                  <a:close/>
                </a:path>
                <a:path w="414654" h="214629">
                  <a:moveTo>
                    <a:pt x="344335" y="134112"/>
                  </a:moveTo>
                  <a:lnTo>
                    <a:pt x="64985" y="134112"/>
                  </a:lnTo>
                  <a:lnTo>
                    <a:pt x="65354" y="134874"/>
                  </a:lnTo>
                  <a:lnTo>
                    <a:pt x="343928" y="134874"/>
                  </a:lnTo>
                  <a:lnTo>
                    <a:pt x="344335" y="134112"/>
                  </a:lnTo>
                  <a:close/>
                </a:path>
                <a:path w="414654" h="214629">
                  <a:moveTo>
                    <a:pt x="345922" y="131064"/>
                  </a:moveTo>
                  <a:lnTo>
                    <a:pt x="63512" y="131064"/>
                  </a:lnTo>
                  <a:lnTo>
                    <a:pt x="63881" y="131826"/>
                  </a:lnTo>
                  <a:lnTo>
                    <a:pt x="345528" y="131826"/>
                  </a:lnTo>
                  <a:lnTo>
                    <a:pt x="345922" y="131064"/>
                  </a:lnTo>
                  <a:close/>
                </a:path>
                <a:path w="414654" h="214629">
                  <a:moveTo>
                    <a:pt x="347522" y="128016"/>
                  </a:moveTo>
                  <a:lnTo>
                    <a:pt x="62026" y="128016"/>
                  </a:lnTo>
                  <a:lnTo>
                    <a:pt x="62407" y="128778"/>
                  </a:lnTo>
                  <a:lnTo>
                    <a:pt x="347116" y="128778"/>
                  </a:lnTo>
                  <a:lnTo>
                    <a:pt x="347522" y="128016"/>
                  </a:lnTo>
                  <a:close/>
                </a:path>
                <a:path w="414654" h="214629">
                  <a:moveTo>
                    <a:pt x="349110" y="124968"/>
                  </a:moveTo>
                  <a:lnTo>
                    <a:pt x="60553" y="124968"/>
                  </a:lnTo>
                  <a:lnTo>
                    <a:pt x="60921" y="125730"/>
                  </a:lnTo>
                  <a:lnTo>
                    <a:pt x="348716" y="125730"/>
                  </a:lnTo>
                  <a:lnTo>
                    <a:pt x="349110" y="124968"/>
                  </a:lnTo>
                  <a:close/>
                </a:path>
                <a:path w="414654" h="214629">
                  <a:moveTo>
                    <a:pt x="350697" y="121920"/>
                  </a:moveTo>
                  <a:lnTo>
                    <a:pt x="59080" y="121920"/>
                  </a:lnTo>
                  <a:lnTo>
                    <a:pt x="59448" y="122682"/>
                  </a:lnTo>
                  <a:lnTo>
                    <a:pt x="350304" y="122682"/>
                  </a:lnTo>
                  <a:lnTo>
                    <a:pt x="350697" y="121920"/>
                  </a:lnTo>
                  <a:close/>
                </a:path>
                <a:path w="414654" h="214629">
                  <a:moveTo>
                    <a:pt x="352298" y="118872"/>
                  </a:moveTo>
                  <a:lnTo>
                    <a:pt x="57607" y="118872"/>
                  </a:lnTo>
                  <a:lnTo>
                    <a:pt x="57975" y="119634"/>
                  </a:lnTo>
                  <a:lnTo>
                    <a:pt x="351891" y="119634"/>
                  </a:lnTo>
                  <a:lnTo>
                    <a:pt x="352298" y="118872"/>
                  </a:lnTo>
                  <a:close/>
                </a:path>
                <a:path w="414654" h="214629">
                  <a:moveTo>
                    <a:pt x="353885" y="115824"/>
                  </a:moveTo>
                  <a:lnTo>
                    <a:pt x="56121" y="115824"/>
                  </a:lnTo>
                  <a:lnTo>
                    <a:pt x="56489" y="116586"/>
                  </a:lnTo>
                  <a:lnTo>
                    <a:pt x="353491" y="116586"/>
                  </a:lnTo>
                  <a:lnTo>
                    <a:pt x="353885" y="115824"/>
                  </a:lnTo>
                  <a:close/>
                </a:path>
                <a:path w="414654" h="214629">
                  <a:moveTo>
                    <a:pt x="355485" y="112776"/>
                  </a:moveTo>
                  <a:lnTo>
                    <a:pt x="54648" y="112776"/>
                  </a:lnTo>
                  <a:lnTo>
                    <a:pt x="55016" y="113538"/>
                  </a:lnTo>
                  <a:lnTo>
                    <a:pt x="355079" y="113538"/>
                  </a:lnTo>
                  <a:lnTo>
                    <a:pt x="355485" y="112776"/>
                  </a:lnTo>
                  <a:close/>
                </a:path>
                <a:path w="414654" h="214629">
                  <a:moveTo>
                    <a:pt x="357073" y="109728"/>
                  </a:moveTo>
                  <a:lnTo>
                    <a:pt x="53174" y="109728"/>
                  </a:lnTo>
                  <a:lnTo>
                    <a:pt x="53543" y="110490"/>
                  </a:lnTo>
                  <a:lnTo>
                    <a:pt x="356679" y="110490"/>
                  </a:lnTo>
                  <a:lnTo>
                    <a:pt x="357073" y="109728"/>
                  </a:lnTo>
                  <a:close/>
                </a:path>
                <a:path w="414654" h="214629">
                  <a:moveTo>
                    <a:pt x="358660" y="106680"/>
                  </a:moveTo>
                  <a:lnTo>
                    <a:pt x="51689" y="106680"/>
                  </a:lnTo>
                  <a:lnTo>
                    <a:pt x="52057" y="107442"/>
                  </a:lnTo>
                  <a:lnTo>
                    <a:pt x="358267" y="107442"/>
                  </a:lnTo>
                  <a:lnTo>
                    <a:pt x="358660" y="106680"/>
                  </a:lnTo>
                  <a:close/>
                </a:path>
                <a:path w="414654" h="214629">
                  <a:moveTo>
                    <a:pt x="360260" y="103632"/>
                  </a:moveTo>
                  <a:lnTo>
                    <a:pt x="50215" y="103632"/>
                  </a:lnTo>
                  <a:lnTo>
                    <a:pt x="50584" y="104394"/>
                  </a:lnTo>
                  <a:lnTo>
                    <a:pt x="359867" y="104394"/>
                  </a:lnTo>
                  <a:lnTo>
                    <a:pt x="360260" y="103632"/>
                  </a:lnTo>
                  <a:close/>
                </a:path>
                <a:path w="414654" h="214629">
                  <a:moveTo>
                    <a:pt x="361848" y="100584"/>
                  </a:moveTo>
                  <a:lnTo>
                    <a:pt x="48742" y="100584"/>
                  </a:lnTo>
                  <a:lnTo>
                    <a:pt x="49110" y="101346"/>
                  </a:lnTo>
                  <a:lnTo>
                    <a:pt x="361454" y="101346"/>
                  </a:lnTo>
                  <a:lnTo>
                    <a:pt x="361848" y="100584"/>
                  </a:lnTo>
                  <a:close/>
                </a:path>
                <a:path w="414654" h="214629">
                  <a:moveTo>
                    <a:pt x="363448" y="97536"/>
                  </a:moveTo>
                  <a:lnTo>
                    <a:pt x="47269" y="97536"/>
                  </a:lnTo>
                  <a:lnTo>
                    <a:pt x="47637" y="98298"/>
                  </a:lnTo>
                  <a:lnTo>
                    <a:pt x="363042" y="98298"/>
                  </a:lnTo>
                  <a:lnTo>
                    <a:pt x="363448" y="97536"/>
                  </a:lnTo>
                  <a:close/>
                </a:path>
                <a:path w="414654" h="214629">
                  <a:moveTo>
                    <a:pt x="365036" y="94488"/>
                  </a:moveTo>
                  <a:lnTo>
                    <a:pt x="45783" y="94488"/>
                  </a:lnTo>
                  <a:lnTo>
                    <a:pt x="46151" y="95250"/>
                  </a:lnTo>
                  <a:lnTo>
                    <a:pt x="364642" y="95250"/>
                  </a:lnTo>
                  <a:lnTo>
                    <a:pt x="365036" y="94488"/>
                  </a:lnTo>
                  <a:close/>
                </a:path>
                <a:path w="414654" h="214629">
                  <a:moveTo>
                    <a:pt x="366636" y="91440"/>
                  </a:moveTo>
                  <a:lnTo>
                    <a:pt x="44310" y="91440"/>
                  </a:lnTo>
                  <a:lnTo>
                    <a:pt x="44678" y="92202"/>
                  </a:lnTo>
                  <a:lnTo>
                    <a:pt x="366229" y="92202"/>
                  </a:lnTo>
                  <a:lnTo>
                    <a:pt x="366636" y="91440"/>
                  </a:lnTo>
                  <a:close/>
                </a:path>
                <a:path w="414654" h="214629">
                  <a:moveTo>
                    <a:pt x="368223" y="88392"/>
                  </a:moveTo>
                  <a:lnTo>
                    <a:pt x="42837" y="88392"/>
                  </a:lnTo>
                  <a:lnTo>
                    <a:pt x="43205" y="89154"/>
                  </a:lnTo>
                  <a:lnTo>
                    <a:pt x="367830" y="89154"/>
                  </a:lnTo>
                  <a:lnTo>
                    <a:pt x="368223" y="88392"/>
                  </a:lnTo>
                  <a:close/>
                </a:path>
                <a:path w="414654" h="214629">
                  <a:moveTo>
                    <a:pt x="369811" y="85344"/>
                  </a:moveTo>
                  <a:lnTo>
                    <a:pt x="41351" y="85344"/>
                  </a:lnTo>
                  <a:lnTo>
                    <a:pt x="41719" y="86106"/>
                  </a:lnTo>
                  <a:lnTo>
                    <a:pt x="369417" y="86106"/>
                  </a:lnTo>
                  <a:lnTo>
                    <a:pt x="369811" y="85344"/>
                  </a:lnTo>
                  <a:close/>
                </a:path>
                <a:path w="414654" h="214629">
                  <a:moveTo>
                    <a:pt x="371411" y="82296"/>
                  </a:moveTo>
                  <a:lnTo>
                    <a:pt x="39878" y="82296"/>
                  </a:lnTo>
                  <a:lnTo>
                    <a:pt x="40246" y="83058"/>
                  </a:lnTo>
                  <a:lnTo>
                    <a:pt x="371005" y="83058"/>
                  </a:lnTo>
                  <a:lnTo>
                    <a:pt x="371411" y="82296"/>
                  </a:lnTo>
                  <a:close/>
                </a:path>
                <a:path w="414654" h="214629">
                  <a:moveTo>
                    <a:pt x="372999" y="79248"/>
                  </a:moveTo>
                  <a:lnTo>
                    <a:pt x="38404" y="79248"/>
                  </a:lnTo>
                  <a:lnTo>
                    <a:pt x="38773" y="80010"/>
                  </a:lnTo>
                  <a:lnTo>
                    <a:pt x="372605" y="80010"/>
                  </a:lnTo>
                  <a:lnTo>
                    <a:pt x="372999" y="79248"/>
                  </a:lnTo>
                  <a:close/>
                </a:path>
                <a:path w="414654" h="214629">
                  <a:moveTo>
                    <a:pt x="374599" y="76200"/>
                  </a:moveTo>
                  <a:lnTo>
                    <a:pt x="36931" y="76200"/>
                  </a:lnTo>
                  <a:lnTo>
                    <a:pt x="37299" y="76962"/>
                  </a:lnTo>
                  <a:lnTo>
                    <a:pt x="374192" y="76962"/>
                  </a:lnTo>
                  <a:lnTo>
                    <a:pt x="374599" y="76200"/>
                  </a:lnTo>
                  <a:close/>
                </a:path>
                <a:path w="414654" h="214629">
                  <a:moveTo>
                    <a:pt x="376186" y="73152"/>
                  </a:moveTo>
                  <a:lnTo>
                    <a:pt x="35445" y="73152"/>
                  </a:lnTo>
                  <a:lnTo>
                    <a:pt x="35814" y="73914"/>
                  </a:lnTo>
                  <a:lnTo>
                    <a:pt x="375793" y="73914"/>
                  </a:lnTo>
                  <a:lnTo>
                    <a:pt x="376186" y="73152"/>
                  </a:lnTo>
                  <a:close/>
                </a:path>
                <a:path w="414654" h="214629">
                  <a:moveTo>
                    <a:pt x="377774" y="70104"/>
                  </a:moveTo>
                  <a:lnTo>
                    <a:pt x="33972" y="70104"/>
                  </a:lnTo>
                  <a:lnTo>
                    <a:pt x="34340" y="70866"/>
                  </a:lnTo>
                  <a:lnTo>
                    <a:pt x="377380" y="70866"/>
                  </a:lnTo>
                  <a:lnTo>
                    <a:pt x="377774" y="70104"/>
                  </a:lnTo>
                  <a:close/>
                </a:path>
                <a:path w="414654" h="214629">
                  <a:moveTo>
                    <a:pt x="379374" y="67056"/>
                  </a:moveTo>
                  <a:lnTo>
                    <a:pt x="32499" y="67056"/>
                  </a:lnTo>
                  <a:lnTo>
                    <a:pt x="32867" y="67818"/>
                  </a:lnTo>
                  <a:lnTo>
                    <a:pt x="378980" y="67818"/>
                  </a:lnTo>
                  <a:lnTo>
                    <a:pt x="379374" y="67056"/>
                  </a:lnTo>
                  <a:close/>
                </a:path>
                <a:path w="414654" h="214629">
                  <a:moveTo>
                    <a:pt x="380961" y="64008"/>
                  </a:moveTo>
                  <a:lnTo>
                    <a:pt x="31013" y="64008"/>
                  </a:lnTo>
                  <a:lnTo>
                    <a:pt x="31381" y="64770"/>
                  </a:lnTo>
                  <a:lnTo>
                    <a:pt x="380568" y="64770"/>
                  </a:lnTo>
                  <a:lnTo>
                    <a:pt x="380961" y="64008"/>
                  </a:lnTo>
                  <a:close/>
                </a:path>
                <a:path w="414654" h="214629">
                  <a:moveTo>
                    <a:pt x="382562" y="60960"/>
                  </a:moveTo>
                  <a:lnTo>
                    <a:pt x="29540" y="60960"/>
                  </a:lnTo>
                  <a:lnTo>
                    <a:pt x="29908" y="61722"/>
                  </a:lnTo>
                  <a:lnTo>
                    <a:pt x="382155" y="61722"/>
                  </a:lnTo>
                  <a:lnTo>
                    <a:pt x="382562" y="60960"/>
                  </a:lnTo>
                  <a:close/>
                </a:path>
                <a:path w="414654" h="214629">
                  <a:moveTo>
                    <a:pt x="384149" y="57912"/>
                  </a:moveTo>
                  <a:lnTo>
                    <a:pt x="28067" y="57912"/>
                  </a:lnTo>
                  <a:lnTo>
                    <a:pt x="28435" y="58674"/>
                  </a:lnTo>
                  <a:lnTo>
                    <a:pt x="383755" y="58674"/>
                  </a:lnTo>
                  <a:lnTo>
                    <a:pt x="384149" y="57912"/>
                  </a:lnTo>
                  <a:close/>
                </a:path>
                <a:path w="414654" h="214629">
                  <a:moveTo>
                    <a:pt x="385749" y="54864"/>
                  </a:moveTo>
                  <a:lnTo>
                    <a:pt x="26581" y="54864"/>
                  </a:lnTo>
                  <a:lnTo>
                    <a:pt x="26962" y="55626"/>
                  </a:lnTo>
                  <a:lnTo>
                    <a:pt x="385343" y="55626"/>
                  </a:lnTo>
                  <a:lnTo>
                    <a:pt x="385749" y="54864"/>
                  </a:lnTo>
                  <a:close/>
                </a:path>
                <a:path w="414654" h="214629">
                  <a:moveTo>
                    <a:pt x="387337" y="51816"/>
                  </a:moveTo>
                  <a:lnTo>
                    <a:pt x="25107" y="51816"/>
                  </a:lnTo>
                  <a:lnTo>
                    <a:pt x="25476" y="52578"/>
                  </a:lnTo>
                  <a:lnTo>
                    <a:pt x="386943" y="52578"/>
                  </a:lnTo>
                  <a:lnTo>
                    <a:pt x="387337" y="51816"/>
                  </a:lnTo>
                  <a:close/>
                </a:path>
                <a:path w="414654" h="214629">
                  <a:moveTo>
                    <a:pt x="388924" y="48768"/>
                  </a:moveTo>
                  <a:lnTo>
                    <a:pt x="23634" y="48768"/>
                  </a:lnTo>
                  <a:lnTo>
                    <a:pt x="24003" y="49530"/>
                  </a:lnTo>
                  <a:lnTo>
                    <a:pt x="388531" y="49530"/>
                  </a:lnTo>
                  <a:lnTo>
                    <a:pt x="388924" y="48768"/>
                  </a:lnTo>
                  <a:close/>
                </a:path>
                <a:path w="414654" h="214629">
                  <a:moveTo>
                    <a:pt x="390525" y="45720"/>
                  </a:moveTo>
                  <a:lnTo>
                    <a:pt x="22161" y="45720"/>
                  </a:lnTo>
                  <a:lnTo>
                    <a:pt x="22529" y="46482"/>
                  </a:lnTo>
                  <a:lnTo>
                    <a:pt x="390118" y="46482"/>
                  </a:lnTo>
                  <a:lnTo>
                    <a:pt x="390525" y="45720"/>
                  </a:lnTo>
                  <a:close/>
                </a:path>
                <a:path w="414654" h="214629">
                  <a:moveTo>
                    <a:pt x="392112" y="42672"/>
                  </a:moveTo>
                  <a:lnTo>
                    <a:pt x="20675" y="42672"/>
                  </a:lnTo>
                  <a:lnTo>
                    <a:pt x="21043" y="43434"/>
                  </a:lnTo>
                  <a:lnTo>
                    <a:pt x="391718" y="43434"/>
                  </a:lnTo>
                  <a:lnTo>
                    <a:pt x="392112" y="42672"/>
                  </a:lnTo>
                  <a:close/>
                </a:path>
                <a:path w="414654" h="214629">
                  <a:moveTo>
                    <a:pt x="393712" y="39624"/>
                  </a:moveTo>
                  <a:lnTo>
                    <a:pt x="19202" y="39624"/>
                  </a:lnTo>
                  <a:lnTo>
                    <a:pt x="19570" y="40386"/>
                  </a:lnTo>
                  <a:lnTo>
                    <a:pt x="393306" y="40386"/>
                  </a:lnTo>
                  <a:lnTo>
                    <a:pt x="393712" y="39624"/>
                  </a:lnTo>
                  <a:close/>
                </a:path>
                <a:path w="414654" h="214629">
                  <a:moveTo>
                    <a:pt x="395300" y="36576"/>
                  </a:moveTo>
                  <a:lnTo>
                    <a:pt x="17729" y="36576"/>
                  </a:lnTo>
                  <a:lnTo>
                    <a:pt x="18097" y="37338"/>
                  </a:lnTo>
                  <a:lnTo>
                    <a:pt x="394906" y="37338"/>
                  </a:lnTo>
                  <a:lnTo>
                    <a:pt x="395300" y="36576"/>
                  </a:lnTo>
                  <a:close/>
                </a:path>
                <a:path w="414654" h="214629">
                  <a:moveTo>
                    <a:pt x="396900" y="33528"/>
                  </a:moveTo>
                  <a:lnTo>
                    <a:pt x="16243" y="33528"/>
                  </a:lnTo>
                  <a:lnTo>
                    <a:pt x="16624" y="34290"/>
                  </a:lnTo>
                  <a:lnTo>
                    <a:pt x="396494" y="34290"/>
                  </a:lnTo>
                  <a:lnTo>
                    <a:pt x="396900" y="33528"/>
                  </a:lnTo>
                  <a:close/>
                </a:path>
                <a:path w="414654" h="214629">
                  <a:moveTo>
                    <a:pt x="398487" y="30480"/>
                  </a:moveTo>
                  <a:lnTo>
                    <a:pt x="14770" y="30480"/>
                  </a:lnTo>
                  <a:lnTo>
                    <a:pt x="15138" y="31242"/>
                  </a:lnTo>
                  <a:lnTo>
                    <a:pt x="398094" y="31242"/>
                  </a:lnTo>
                  <a:lnTo>
                    <a:pt x="398487" y="30480"/>
                  </a:lnTo>
                  <a:close/>
                </a:path>
                <a:path w="414654" h="214629">
                  <a:moveTo>
                    <a:pt x="400075" y="27432"/>
                  </a:moveTo>
                  <a:lnTo>
                    <a:pt x="13296" y="27432"/>
                  </a:lnTo>
                  <a:lnTo>
                    <a:pt x="13665" y="28194"/>
                  </a:lnTo>
                  <a:lnTo>
                    <a:pt x="399681" y="28194"/>
                  </a:lnTo>
                  <a:lnTo>
                    <a:pt x="400075" y="27432"/>
                  </a:lnTo>
                  <a:close/>
                </a:path>
                <a:path w="414654" h="214629">
                  <a:moveTo>
                    <a:pt x="401675" y="24384"/>
                  </a:moveTo>
                  <a:lnTo>
                    <a:pt x="11823" y="24384"/>
                  </a:lnTo>
                  <a:lnTo>
                    <a:pt x="12192" y="25146"/>
                  </a:lnTo>
                  <a:lnTo>
                    <a:pt x="401269" y="25146"/>
                  </a:lnTo>
                  <a:lnTo>
                    <a:pt x="401675" y="24384"/>
                  </a:lnTo>
                  <a:close/>
                </a:path>
                <a:path w="414654" h="214629">
                  <a:moveTo>
                    <a:pt x="403263" y="21336"/>
                  </a:moveTo>
                  <a:lnTo>
                    <a:pt x="10337" y="21336"/>
                  </a:lnTo>
                  <a:lnTo>
                    <a:pt x="10706" y="22098"/>
                  </a:lnTo>
                  <a:lnTo>
                    <a:pt x="402869" y="22098"/>
                  </a:lnTo>
                  <a:lnTo>
                    <a:pt x="403263" y="21336"/>
                  </a:lnTo>
                  <a:close/>
                </a:path>
                <a:path w="414654" h="214629">
                  <a:moveTo>
                    <a:pt x="404863" y="18288"/>
                  </a:moveTo>
                  <a:lnTo>
                    <a:pt x="8864" y="18288"/>
                  </a:lnTo>
                  <a:lnTo>
                    <a:pt x="9232" y="19050"/>
                  </a:lnTo>
                  <a:lnTo>
                    <a:pt x="404456" y="19050"/>
                  </a:lnTo>
                  <a:lnTo>
                    <a:pt x="404863" y="18288"/>
                  </a:lnTo>
                  <a:close/>
                </a:path>
                <a:path w="414654" h="214629">
                  <a:moveTo>
                    <a:pt x="406450" y="15240"/>
                  </a:moveTo>
                  <a:lnTo>
                    <a:pt x="7391" y="15240"/>
                  </a:lnTo>
                  <a:lnTo>
                    <a:pt x="7759" y="16002"/>
                  </a:lnTo>
                  <a:lnTo>
                    <a:pt x="406057" y="16002"/>
                  </a:lnTo>
                  <a:lnTo>
                    <a:pt x="406450" y="15240"/>
                  </a:lnTo>
                  <a:close/>
                </a:path>
                <a:path w="414654" h="214629">
                  <a:moveTo>
                    <a:pt x="408038" y="12192"/>
                  </a:moveTo>
                  <a:lnTo>
                    <a:pt x="5905" y="12192"/>
                  </a:lnTo>
                  <a:lnTo>
                    <a:pt x="6273" y="12954"/>
                  </a:lnTo>
                  <a:lnTo>
                    <a:pt x="407644" y="12954"/>
                  </a:lnTo>
                  <a:lnTo>
                    <a:pt x="408038" y="12192"/>
                  </a:lnTo>
                  <a:close/>
                </a:path>
                <a:path w="414654" h="214629">
                  <a:moveTo>
                    <a:pt x="409638" y="9144"/>
                  </a:moveTo>
                  <a:lnTo>
                    <a:pt x="4432" y="9144"/>
                  </a:lnTo>
                  <a:lnTo>
                    <a:pt x="4800" y="9906"/>
                  </a:lnTo>
                  <a:lnTo>
                    <a:pt x="409244" y="9906"/>
                  </a:lnTo>
                  <a:lnTo>
                    <a:pt x="409638" y="9144"/>
                  </a:lnTo>
                  <a:close/>
                </a:path>
                <a:path w="414654" h="214629">
                  <a:moveTo>
                    <a:pt x="411226" y="6096"/>
                  </a:moveTo>
                  <a:lnTo>
                    <a:pt x="2959" y="6096"/>
                  </a:lnTo>
                  <a:lnTo>
                    <a:pt x="3327" y="6858"/>
                  </a:lnTo>
                  <a:lnTo>
                    <a:pt x="410832" y="6858"/>
                  </a:lnTo>
                  <a:lnTo>
                    <a:pt x="411226" y="6096"/>
                  </a:lnTo>
                  <a:close/>
                </a:path>
                <a:path w="414654" h="214629">
                  <a:moveTo>
                    <a:pt x="412826" y="3048"/>
                  </a:moveTo>
                  <a:lnTo>
                    <a:pt x="1485" y="3048"/>
                  </a:lnTo>
                  <a:lnTo>
                    <a:pt x="1854" y="3810"/>
                  </a:lnTo>
                  <a:lnTo>
                    <a:pt x="412419" y="3810"/>
                  </a:lnTo>
                  <a:lnTo>
                    <a:pt x="412826" y="3048"/>
                  </a:lnTo>
                  <a:close/>
                </a:path>
                <a:path w="414654" h="214629">
                  <a:moveTo>
                    <a:pt x="414413" y="0"/>
                  </a:moveTo>
                  <a:lnTo>
                    <a:pt x="0" y="0"/>
                  </a:lnTo>
                  <a:lnTo>
                    <a:pt x="368" y="762"/>
                  </a:lnTo>
                  <a:lnTo>
                    <a:pt x="414020" y="762"/>
                  </a:lnTo>
                  <a:lnTo>
                    <a:pt x="41441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06347" y="3672077"/>
              <a:ext cx="200025" cy="196215"/>
            </a:xfrm>
            <a:custGeom>
              <a:avLst/>
              <a:gdLst/>
              <a:ahLst/>
              <a:cxnLst/>
              <a:rect l="l" t="t" r="r" b="b"/>
              <a:pathLst>
                <a:path w="200025" h="196214">
                  <a:moveTo>
                    <a:pt x="97586" y="195072"/>
                  </a:moveTo>
                  <a:lnTo>
                    <a:pt x="94513" y="195072"/>
                  </a:lnTo>
                  <a:lnTo>
                    <a:pt x="94881" y="195834"/>
                  </a:lnTo>
                  <a:lnTo>
                    <a:pt x="97193" y="195834"/>
                  </a:lnTo>
                  <a:lnTo>
                    <a:pt x="97586" y="195072"/>
                  </a:lnTo>
                  <a:close/>
                </a:path>
                <a:path w="200025" h="196214">
                  <a:moveTo>
                    <a:pt x="99174" y="192024"/>
                  </a:moveTo>
                  <a:lnTo>
                    <a:pt x="93040" y="192024"/>
                  </a:lnTo>
                  <a:lnTo>
                    <a:pt x="93408" y="192786"/>
                  </a:lnTo>
                  <a:lnTo>
                    <a:pt x="98780" y="192786"/>
                  </a:lnTo>
                  <a:lnTo>
                    <a:pt x="99174" y="192024"/>
                  </a:lnTo>
                  <a:close/>
                </a:path>
                <a:path w="200025" h="196214">
                  <a:moveTo>
                    <a:pt x="100774" y="188976"/>
                  </a:moveTo>
                  <a:lnTo>
                    <a:pt x="91567" y="188976"/>
                  </a:lnTo>
                  <a:lnTo>
                    <a:pt x="91935" y="189738"/>
                  </a:lnTo>
                  <a:lnTo>
                    <a:pt x="100368" y="189738"/>
                  </a:lnTo>
                  <a:lnTo>
                    <a:pt x="100774" y="188976"/>
                  </a:lnTo>
                  <a:close/>
                </a:path>
                <a:path w="200025" h="196214">
                  <a:moveTo>
                    <a:pt x="102362" y="185928"/>
                  </a:moveTo>
                  <a:lnTo>
                    <a:pt x="90081" y="185928"/>
                  </a:lnTo>
                  <a:lnTo>
                    <a:pt x="90449" y="186690"/>
                  </a:lnTo>
                  <a:lnTo>
                    <a:pt x="101968" y="186690"/>
                  </a:lnTo>
                  <a:lnTo>
                    <a:pt x="102362" y="185928"/>
                  </a:lnTo>
                  <a:close/>
                </a:path>
                <a:path w="200025" h="196214">
                  <a:moveTo>
                    <a:pt x="103962" y="182880"/>
                  </a:moveTo>
                  <a:lnTo>
                    <a:pt x="88607" y="182880"/>
                  </a:lnTo>
                  <a:lnTo>
                    <a:pt x="88976" y="183642"/>
                  </a:lnTo>
                  <a:lnTo>
                    <a:pt x="103555" y="183642"/>
                  </a:lnTo>
                  <a:lnTo>
                    <a:pt x="103962" y="182880"/>
                  </a:lnTo>
                  <a:close/>
                </a:path>
                <a:path w="200025" h="196214">
                  <a:moveTo>
                    <a:pt x="105549" y="179832"/>
                  </a:moveTo>
                  <a:lnTo>
                    <a:pt x="87134" y="179832"/>
                  </a:lnTo>
                  <a:lnTo>
                    <a:pt x="87503" y="180594"/>
                  </a:lnTo>
                  <a:lnTo>
                    <a:pt x="105156" y="180594"/>
                  </a:lnTo>
                  <a:lnTo>
                    <a:pt x="105549" y="179832"/>
                  </a:lnTo>
                  <a:close/>
                </a:path>
                <a:path w="200025" h="196214">
                  <a:moveTo>
                    <a:pt x="107137" y="176784"/>
                  </a:moveTo>
                  <a:lnTo>
                    <a:pt x="85648" y="176784"/>
                  </a:lnTo>
                  <a:lnTo>
                    <a:pt x="86029" y="177546"/>
                  </a:lnTo>
                  <a:lnTo>
                    <a:pt x="106743" y="177546"/>
                  </a:lnTo>
                  <a:lnTo>
                    <a:pt x="107137" y="176784"/>
                  </a:lnTo>
                  <a:close/>
                </a:path>
                <a:path w="200025" h="196214">
                  <a:moveTo>
                    <a:pt x="108737" y="173736"/>
                  </a:moveTo>
                  <a:lnTo>
                    <a:pt x="84175" y="173736"/>
                  </a:lnTo>
                  <a:lnTo>
                    <a:pt x="84543" y="174498"/>
                  </a:lnTo>
                  <a:lnTo>
                    <a:pt x="108343" y="174498"/>
                  </a:lnTo>
                  <a:lnTo>
                    <a:pt x="108737" y="173736"/>
                  </a:lnTo>
                  <a:close/>
                </a:path>
                <a:path w="200025" h="196214">
                  <a:moveTo>
                    <a:pt x="110324" y="170688"/>
                  </a:moveTo>
                  <a:lnTo>
                    <a:pt x="82702" y="170688"/>
                  </a:lnTo>
                  <a:lnTo>
                    <a:pt x="83070" y="171450"/>
                  </a:lnTo>
                  <a:lnTo>
                    <a:pt x="109931" y="171450"/>
                  </a:lnTo>
                  <a:lnTo>
                    <a:pt x="110324" y="170688"/>
                  </a:lnTo>
                  <a:close/>
                </a:path>
                <a:path w="200025" h="196214">
                  <a:moveTo>
                    <a:pt x="111925" y="167640"/>
                  </a:moveTo>
                  <a:lnTo>
                    <a:pt x="81229" y="167640"/>
                  </a:lnTo>
                  <a:lnTo>
                    <a:pt x="81597" y="168402"/>
                  </a:lnTo>
                  <a:lnTo>
                    <a:pt x="111518" y="168402"/>
                  </a:lnTo>
                  <a:lnTo>
                    <a:pt x="111925" y="167640"/>
                  </a:lnTo>
                  <a:close/>
                </a:path>
                <a:path w="200025" h="196214">
                  <a:moveTo>
                    <a:pt x="113512" y="164592"/>
                  </a:moveTo>
                  <a:lnTo>
                    <a:pt x="79743" y="164592"/>
                  </a:lnTo>
                  <a:lnTo>
                    <a:pt x="80111" y="165354"/>
                  </a:lnTo>
                  <a:lnTo>
                    <a:pt x="113118" y="165354"/>
                  </a:lnTo>
                  <a:lnTo>
                    <a:pt x="113512" y="164592"/>
                  </a:lnTo>
                  <a:close/>
                </a:path>
                <a:path w="200025" h="196214">
                  <a:moveTo>
                    <a:pt x="115112" y="161544"/>
                  </a:moveTo>
                  <a:lnTo>
                    <a:pt x="78270" y="161544"/>
                  </a:lnTo>
                  <a:lnTo>
                    <a:pt x="78638" y="162306"/>
                  </a:lnTo>
                  <a:lnTo>
                    <a:pt x="114706" y="162306"/>
                  </a:lnTo>
                  <a:lnTo>
                    <a:pt x="115112" y="161544"/>
                  </a:lnTo>
                  <a:close/>
                </a:path>
                <a:path w="200025" h="196214">
                  <a:moveTo>
                    <a:pt x="116700" y="158496"/>
                  </a:moveTo>
                  <a:lnTo>
                    <a:pt x="76796" y="158496"/>
                  </a:lnTo>
                  <a:lnTo>
                    <a:pt x="77165" y="159258"/>
                  </a:lnTo>
                  <a:lnTo>
                    <a:pt x="116306" y="159258"/>
                  </a:lnTo>
                  <a:lnTo>
                    <a:pt x="116700" y="158496"/>
                  </a:lnTo>
                  <a:close/>
                </a:path>
                <a:path w="200025" h="196214">
                  <a:moveTo>
                    <a:pt x="118287" y="155448"/>
                  </a:moveTo>
                  <a:lnTo>
                    <a:pt x="75311" y="155448"/>
                  </a:lnTo>
                  <a:lnTo>
                    <a:pt x="75692" y="156210"/>
                  </a:lnTo>
                  <a:lnTo>
                    <a:pt x="117894" y="156210"/>
                  </a:lnTo>
                  <a:lnTo>
                    <a:pt x="118287" y="155448"/>
                  </a:lnTo>
                  <a:close/>
                </a:path>
                <a:path w="200025" h="196214">
                  <a:moveTo>
                    <a:pt x="119888" y="152400"/>
                  </a:moveTo>
                  <a:lnTo>
                    <a:pt x="73837" y="152400"/>
                  </a:lnTo>
                  <a:lnTo>
                    <a:pt x="74206" y="153162"/>
                  </a:lnTo>
                  <a:lnTo>
                    <a:pt x="119481" y="153162"/>
                  </a:lnTo>
                  <a:lnTo>
                    <a:pt x="119888" y="152400"/>
                  </a:lnTo>
                  <a:close/>
                </a:path>
                <a:path w="200025" h="196214">
                  <a:moveTo>
                    <a:pt x="121475" y="149352"/>
                  </a:moveTo>
                  <a:lnTo>
                    <a:pt x="72364" y="149352"/>
                  </a:lnTo>
                  <a:lnTo>
                    <a:pt x="72732" y="150114"/>
                  </a:lnTo>
                  <a:lnTo>
                    <a:pt x="121081" y="150114"/>
                  </a:lnTo>
                  <a:lnTo>
                    <a:pt x="121475" y="149352"/>
                  </a:lnTo>
                  <a:close/>
                </a:path>
                <a:path w="200025" h="196214">
                  <a:moveTo>
                    <a:pt x="123075" y="146304"/>
                  </a:moveTo>
                  <a:lnTo>
                    <a:pt x="70891" y="146304"/>
                  </a:lnTo>
                  <a:lnTo>
                    <a:pt x="71259" y="147066"/>
                  </a:lnTo>
                  <a:lnTo>
                    <a:pt x="122669" y="147066"/>
                  </a:lnTo>
                  <a:lnTo>
                    <a:pt x="123075" y="146304"/>
                  </a:lnTo>
                  <a:close/>
                </a:path>
                <a:path w="200025" h="196214">
                  <a:moveTo>
                    <a:pt x="124663" y="143256"/>
                  </a:moveTo>
                  <a:lnTo>
                    <a:pt x="69405" y="143256"/>
                  </a:lnTo>
                  <a:lnTo>
                    <a:pt x="69773" y="144018"/>
                  </a:lnTo>
                  <a:lnTo>
                    <a:pt x="124269" y="144018"/>
                  </a:lnTo>
                  <a:lnTo>
                    <a:pt x="124663" y="143256"/>
                  </a:lnTo>
                  <a:close/>
                </a:path>
                <a:path w="200025" h="196214">
                  <a:moveTo>
                    <a:pt x="126250" y="140208"/>
                  </a:moveTo>
                  <a:lnTo>
                    <a:pt x="67932" y="140208"/>
                  </a:lnTo>
                  <a:lnTo>
                    <a:pt x="68300" y="140970"/>
                  </a:lnTo>
                  <a:lnTo>
                    <a:pt x="125857" y="140970"/>
                  </a:lnTo>
                  <a:lnTo>
                    <a:pt x="126250" y="140208"/>
                  </a:lnTo>
                  <a:close/>
                </a:path>
                <a:path w="200025" h="196214">
                  <a:moveTo>
                    <a:pt x="127850" y="137160"/>
                  </a:moveTo>
                  <a:lnTo>
                    <a:pt x="66459" y="137160"/>
                  </a:lnTo>
                  <a:lnTo>
                    <a:pt x="66827" y="137922"/>
                  </a:lnTo>
                  <a:lnTo>
                    <a:pt x="127457" y="137922"/>
                  </a:lnTo>
                  <a:lnTo>
                    <a:pt x="127850" y="137160"/>
                  </a:lnTo>
                  <a:close/>
                </a:path>
                <a:path w="200025" h="196214">
                  <a:moveTo>
                    <a:pt x="129438" y="134112"/>
                  </a:moveTo>
                  <a:lnTo>
                    <a:pt x="64973" y="134112"/>
                  </a:lnTo>
                  <a:lnTo>
                    <a:pt x="65341" y="134874"/>
                  </a:lnTo>
                  <a:lnTo>
                    <a:pt x="129044" y="134874"/>
                  </a:lnTo>
                  <a:lnTo>
                    <a:pt x="129438" y="134112"/>
                  </a:lnTo>
                  <a:close/>
                </a:path>
                <a:path w="200025" h="196214">
                  <a:moveTo>
                    <a:pt x="131038" y="131064"/>
                  </a:moveTo>
                  <a:lnTo>
                    <a:pt x="63500" y="131064"/>
                  </a:lnTo>
                  <a:lnTo>
                    <a:pt x="63868" y="131826"/>
                  </a:lnTo>
                  <a:lnTo>
                    <a:pt x="130632" y="131826"/>
                  </a:lnTo>
                  <a:lnTo>
                    <a:pt x="131038" y="131064"/>
                  </a:lnTo>
                  <a:close/>
                </a:path>
                <a:path w="200025" h="196214">
                  <a:moveTo>
                    <a:pt x="132626" y="128016"/>
                  </a:moveTo>
                  <a:lnTo>
                    <a:pt x="62026" y="128016"/>
                  </a:lnTo>
                  <a:lnTo>
                    <a:pt x="62395" y="128778"/>
                  </a:lnTo>
                  <a:lnTo>
                    <a:pt x="132232" y="128778"/>
                  </a:lnTo>
                  <a:lnTo>
                    <a:pt x="132626" y="128016"/>
                  </a:lnTo>
                  <a:close/>
                </a:path>
                <a:path w="200025" h="196214">
                  <a:moveTo>
                    <a:pt x="134226" y="124968"/>
                  </a:moveTo>
                  <a:lnTo>
                    <a:pt x="60553" y="124968"/>
                  </a:lnTo>
                  <a:lnTo>
                    <a:pt x="60921" y="125730"/>
                  </a:lnTo>
                  <a:lnTo>
                    <a:pt x="133819" y="125730"/>
                  </a:lnTo>
                  <a:lnTo>
                    <a:pt x="134226" y="124968"/>
                  </a:lnTo>
                  <a:close/>
                </a:path>
                <a:path w="200025" h="196214">
                  <a:moveTo>
                    <a:pt x="135813" y="121920"/>
                  </a:moveTo>
                  <a:lnTo>
                    <a:pt x="59067" y="121920"/>
                  </a:lnTo>
                  <a:lnTo>
                    <a:pt x="59436" y="122682"/>
                  </a:lnTo>
                  <a:lnTo>
                    <a:pt x="135420" y="122682"/>
                  </a:lnTo>
                  <a:lnTo>
                    <a:pt x="135813" y="121920"/>
                  </a:lnTo>
                  <a:close/>
                </a:path>
                <a:path w="200025" h="196214">
                  <a:moveTo>
                    <a:pt x="137401" y="118872"/>
                  </a:moveTo>
                  <a:lnTo>
                    <a:pt x="57594" y="118872"/>
                  </a:lnTo>
                  <a:lnTo>
                    <a:pt x="57962" y="119634"/>
                  </a:lnTo>
                  <a:lnTo>
                    <a:pt x="137007" y="119634"/>
                  </a:lnTo>
                  <a:lnTo>
                    <a:pt x="137401" y="118872"/>
                  </a:lnTo>
                  <a:close/>
                </a:path>
                <a:path w="200025" h="196214">
                  <a:moveTo>
                    <a:pt x="139001" y="115824"/>
                  </a:moveTo>
                  <a:lnTo>
                    <a:pt x="56121" y="115824"/>
                  </a:lnTo>
                  <a:lnTo>
                    <a:pt x="56489" y="116586"/>
                  </a:lnTo>
                  <a:lnTo>
                    <a:pt x="138595" y="116586"/>
                  </a:lnTo>
                  <a:lnTo>
                    <a:pt x="139001" y="115824"/>
                  </a:lnTo>
                  <a:close/>
                </a:path>
                <a:path w="200025" h="196214">
                  <a:moveTo>
                    <a:pt x="140589" y="112776"/>
                  </a:moveTo>
                  <a:lnTo>
                    <a:pt x="54635" y="112776"/>
                  </a:lnTo>
                  <a:lnTo>
                    <a:pt x="55003" y="113538"/>
                  </a:lnTo>
                  <a:lnTo>
                    <a:pt x="140195" y="113538"/>
                  </a:lnTo>
                  <a:lnTo>
                    <a:pt x="140589" y="112776"/>
                  </a:lnTo>
                  <a:close/>
                </a:path>
                <a:path w="200025" h="196214">
                  <a:moveTo>
                    <a:pt x="142189" y="109728"/>
                  </a:moveTo>
                  <a:lnTo>
                    <a:pt x="53162" y="109728"/>
                  </a:lnTo>
                  <a:lnTo>
                    <a:pt x="53530" y="110490"/>
                  </a:lnTo>
                  <a:lnTo>
                    <a:pt x="141782" y="110490"/>
                  </a:lnTo>
                  <a:lnTo>
                    <a:pt x="142189" y="109728"/>
                  </a:lnTo>
                  <a:close/>
                </a:path>
                <a:path w="200025" h="196214">
                  <a:moveTo>
                    <a:pt x="143776" y="106680"/>
                  </a:moveTo>
                  <a:lnTo>
                    <a:pt x="51689" y="106680"/>
                  </a:lnTo>
                  <a:lnTo>
                    <a:pt x="52057" y="107442"/>
                  </a:lnTo>
                  <a:lnTo>
                    <a:pt x="143383" y="107442"/>
                  </a:lnTo>
                  <a:lnTo>
                    <a:pt x="143776" y="106680"/>
                  </a:lnTo>
                  <a:close/>
                </a:path>
                <a:path w="200025" h="196214">
                  <a:moveTo>
                    <a:pt x="145376" y="103632"/>
                  </a:moveTo>
                  <a:lnTo>
                    <a:pt x="50203" y="103632"/>
                  </a:lnTo>
                  <a:lnTo>
                    <a:pt x="50584" y="104394"/>
                  </a:lnTo>
                  <a:lnTo>
                    <a:pt x="144970" y="104394"/>
                  </a:lnTo>
                  <a:lnTo>
                    <a:pt x="145376" y="103632"/>
                  </a:lnTo>
                  <a:close/>
                </a:path>
                <a:path w="200025" h="196214">
                  <a:moveTo>
                    <a:pt x="146964" y="100584"/>
                  </a:moveTo>
                  <a:lnTo>
                    <a:pt x="48729" y="100584"/>
                  </a:lnTo>
                  <a:lnTo>
                    <a:pt x="49098" y="101346"/>
                  </a:lnTo>
                  <a:lnTo>
                    <a:pt x="146570" y="101346"/>
                  </a:lnTo>
                  <a:lnTo>
                    <a:pt x="146964" y="100584"/>
                  </a:lnTo>
                  <a:close/>
                </a:path>
                <a:path w="200025" h="196214">
                  <a:moveTo>
                    <a:pt x="148551" y="97536"/>
                  </a:moveTo>
                  <a:lnTo>
                    <a:pt x="47256" y="97536"/>
                  </a:lnTo>
                  <a:lnTo>
                    <a:pt x="47625" y="98298"/>
                  </a:lnTo>
                  <a:lnTo>
                    <a:pt x="148158" y="98298"/>
                  </a:lnTo>
                  <a:lnTo>
                    <a:pt x="148551" y="97536"/>
                  </a:lnTo>
                  <a:close/>
                </a:path>
                <a:path w="200025" h="196214">
                  <a:moveTo>
                    <a:pt x="150152" y="94488"/>
                  </a:moveTo>
                  <a:lnTo>
                    <a:pt x="45783" y="94488"/>
                  </a:lnTo>
                  <a:lnTo>
                    <a:pt x="46151" y="95250"/>
                  </a:lnTo>
                  <a:lnTo>
                    <a:pt x="149745" y="95250"/>
                  </a:lnTo>
                  <a:lnTo>
                    <a:pt x="150152" y="94488"/>
                  </a:lnTo>
                  <a:close/>
                </a:path>
                <a:path w="200025" h="196214">
                  <a:moveTo>
                    <a:pt x="151739" y="91440"/>
                  </a:moveTo>
                  <a:lnTo>
                    <a:pt x="44297" y="91440"/>
                  </a:lnTo>
                  <a:lnTo>
                    <a:pt x="44665" y="92202"/>
                  </a:lnTo>
                  <a:lnTo>
                    <a:pt x="151345" y="92202"/>
                  </a:lnTo>
                  <a:lnTo>
                    <a:pt x="151739" y="91440"/>
                  </a:lnTo>
                  <a:close/>
                </a:path>
                <a:path w="200025" h="196214">
                  <a:moveTo>
                    <a:pt x="153339" y="88392"/>
                  </a:moveTo>
                  <a:lnTo>
                    <a:pt x="42824" y="88392"/>
                  </a:lnTo>
                  <a:lnTo>
                    <a:pt x="43192" y="89154"/>
                  </a:lnTo>
                  <a:lnTo>
                    <a:pt x="152933" y="89154"/>
                  </a:lnTo>
                  <a:lnTo>
                    <a:pt x="153339" y="88392"/>
                  </a:lnTo>
                  <a:close/>
                </a:path>
                <a:path w="200025" h="196214">
                  <a:moveTo>
                    <a:pt x="154927" y="85344"/>
                  </a:moveTo>
                  <a:lnTo>
                    <a:pt x="41351" y="85344"/>
                  </a:lnTo>
                  <a:lnTo>
                    <a:pt x="41719" y="86106"/>
                  </a:lnTo>
                  <a:lnTo>
                    <a:pt x="154533" y="86106"/>
                  </a:lnTo>
                  <a:lnTo>
                    <a:pt x="154927" y="85344"/>
                  </a:lnTo>
                  <a:close/>
                </a:path>
                <a:path w="200025" h="196214">
                  <a:moveTo>
                    <a:pt x="156514" y="82296"/>
                  </a:moveTo>
                  <a:lnTo>
                    <a:pt x="39865" y="82296"/>
                  </a:lnTo>
                  <a:lnTo>
                    <a:pt x="40246" y="83058"/>
                  </a:lnTo>
                  <a:lnTo>
                    <a:pt x="156121" y="83058"/>
                  </a:lnTo>
                  <a:lnTo>
                    <a:pt x="156514" y="82296"/>
                  </a:lnTo>
                  <a:close/>
                </a:path>
                <a:path w="200025" h="196214">
                  <a:moveTo>
                    <a:pt x="158115" y="79248"/>
                  </a:moveTo>
                  <a:lnTo>
                    <a:pt x="38392" y="79248"/>
                  </a:lnTo>
                  <a:lnTo>
                    <a:pt x="38760" y="80010"/>
                  </a:lnTo>
                  <a:lnTo>
                    <a:pt x="157721" y="80010"/>
                  </a:lnTo>
                  <a:lnTo>
                    <a:pt x="158115" y="79248"/>
                  </a:lnTo>
                  <a:close/>
                </a:path>
                <a:path w="200025" h="196214">
                  <a:moveTo>
                    <a:pt x="159702" y="76200"/>
                  </a:moveTo>
                  <a:lnTo>
                    <a:pt x="36918" y="76200"/>
                  </a:lnTo>
                  <a:lnTo>
                    <a:pt x="37287" y="76962"/>
                  </a:lnTo>
                  <a:lnTo>
                    <a:pt x="159308" y="76962"/>
                  </a:lnTo>
                  <a:lnTo>
                    <a:pt x="159702" y="76200"/>
                  </a:lnTo>
                  <a:close/>
                </a:path>
                <a:path w="200025" h="196214">
                  <a:moveTo>
                    <a:pt x="161302" y="73152"/>
                  </a:moveTo>
                  <a:lnTo>
                    <a:pt x="35445" y="73152"/>
                  </a:lnTo>
                  <a:lnTo>
                    <a:pt x="35814" y="73914"/>
                  </a:lnTo>
                  <a:lnTo>
                    <a:pt x="160896" y="73914"/>
                  </a:lnTo>
                  <a:lnTo>
                    <a:pt x="161302" y="73152"/>
                  </a:lnTo>
                  <a:close/>
                </a:path>
                <a:path w="200025" h="196214">
                  <a:moveTo>
                    <a:pt x="162890" y="70104"/>
                  </a:moveTo>
                  <a:lnTo>
                    <a:pt x="33959" y="70104"/>
                  </a:lnTo>
                  <a:lnTo>
                    <a:pt x="34328" y="70866"/>
                  </a:lnTo>
                  <a:lnTo>
                    <a:pt x="162496" y="70866"/>
                  </a:lnTo>
                  <a:lnTo>
                    <a:pt x="162890" y="70104"/>
                  </a:lnTo>
                  <a:close/>
                </a:path>
                <a:path w="200025" h="196214">
                  <a:moveTo>
                    <a:pt x="164490" y="67056"/>
                  </a:moveTo>
                  <a:lnTo>
                    <a:pt x="32486" y="67056"/>
                  </a:lnTo>
                  <a:lnTo>
                    <a:pt x="32854" y="67818"/>
                  </a:lnTo>
                  <a:lnTo>
                    <a:pt x="164084" y="67818"/>
                  </a:lnTo>
                  <a:lnTo>
                    <a:pt x="164490" y="67056"/>
                  </a:lnTo>
                  <a:close/>
                </a:path>
                <a:path w="200025" h="196214">
                  <a:moveTo>
                    <a:pt x="166077" y="64008"/>
                  </a:moveTo>
                  <a:lnTo>
                    <a:pt x="31013" y="64008"/>
                  </a:lnTo>
                  <a:lnTo>
                    <a:pt x="31381" y="64770"/>
                  </a:lnTo>
                  <a:lnTo>
                    <a:pt x="165684" y="64770"/>
                  </a:lnTo>
                  <a:lnTo>
                    <a:pt x="166077" y="64008"/>
                  </a:lnTo>
                  <a:close/>
                </a:path>
                <a:path w="200025" h="196214">
                  <a:moveTo>
                    <a:pt x="167665" y="60960"/>
                  </a:moveTo>
                  <a:lnTo>
                    <a:pt x="29527" y="60960"/>
                  </a:lnTo>
                  <a:lnTo>
                    <a:pt x="29895" y="61722"/>
                  </a:lnTo>
                  <a:lnTo>
                    <a:pt x="167271" y="61722"/>
                  </a:lnTo>
                  <a:lnTo>
                    <a:pt x="167665" y="60960"/>
                  </a:lnTo>
                  <a:close/>
                </a:path>
                <a:path w="200025" h="196214">
                  <a:moveTo>
                    <a:pt x="169265" y="57912"/>
                  </a:moveTo>
                  <a:lnTo>
                    <a:pt x="28054" y="57912"/>
                  </a:lnTo>
                  <a:lnTo>
                    <a:pt x="28422" y="58674"/>
                  </a:lnTo>
                  <a:lnTo>
                    <a:pt x="168859" y="58674"/>
                  </a:lnTo>
                  <a:lnTo>
                    <a:pt x="169265" y="57912"/>
                  </a:lnTo>
                  <a:close/>
                </a:path>
                <a:path w="200025" h="196214">
                  <a:moveTo>
                    <a:pt x="170853" y="54864"/>
                  </a:moveTo>
                  <a:lnTo>
                    <a:pt x="26581" y="54864"/>
                  </a:lnTo>
                  <a:lnTo>
                    <a:pt x="26949" y="55626"/>
                  </a:lnTo>
                  <a:lnTo>
                    <a:pt x="170459" y="55626"/>
                  </a:lnTo>
                  <a:lnTo>
                    <a:pt x="170853" y="54864"/>
                  </a:lnTo>
                  <a:close/>
                </a:path>
                <a:path w="200025" h="196214">
                  <a:moveTo>
                    <a:pt x="172453" y="51816"/>
                  </a:moveTo>
                  <a:lnTo>
                    <a:pt x="25107" y="51816"/>
                  </a:lnTo>
                  <a:lnTo>
                    <a:pt x="25476" y="52578"/>
                  </a:lnTo>
                  <a:lnTo>
                    <a:pt x="172046" y="52578"/>
                  </a:lnTo>
                  <a:lnTo>
                    <a:pt x="172453" y="51816"/>
                  </a:lnTo>
                  <a:close/>
                </a:path>
                <a:path w="200025" h="196214">
                  <a:moveTo>
                    <a:pt x="174040" y="48768"/>
                  </a:moveTo>
                  <a:lnTo>
                    <a:pt x="23622" y="48768"/>
                  </a:lnTo>
                  <a:lnTo>
                    <a:pt x="23990" y="49530"/>
                  </a:lnTo>
                  <a:lnTo>
                    <a:pt x="173647" y="49530"/>
                  </a:lnTo>
                  <a:lnTo>
                    <a:pt x="174040" y="48768"/>
                  </a:lnTo>
                  <a:close/>
                </a:path>
                <a:path w="200025" h="196214">
                  <a:moveTo>
                    <a:pt x="175628" y="45720"/>
                  </a:moveTo>
                  <a:lnTo>
                    <a:pt x="22148" y="45720"/>
                  </a:lnTo>
                  <a:lnTo>
                    <a:pt x="22517" y="46482"/>
                  </a:lnTo>
                  <a:lnTo>
                    <a:pt x="175234" y="46482"/>
                  </a:lnTo>
                  <a:lnTo>
                    <a:pt x="175628" y="45720"/>
                  </a:lnTo>
                  <a:close/>
                </a:path>
                <a:path w="200025" h="196214">
                  <a:moveTo>
                    <a:pt x="177228" y="42672"/>
                  </a:moveTo>
                  <a:lnTo>
                    <a:pt x="20675" y="42672"/>
                  </a:lnTo>
                  <a:lnTo>
                    <a:pt x="21043" y="43434"/>
                  </a:lnTo>
                  <a:lnTo>
                    <a:pt x="176834" y="43434"/>
                  </a:lnTo>
                  <a:lnTo>
                    <a:pt x="177228" y="42672"/>
                  </a:lnTo>
                  <a:close/>
                </a:path>
                <a:path w="200025" h="196214">
                  <a:moveTo>
                    <a:pt x="178816" y="39624"/>
                  </a:moveTo>
                  <a:lnTo>
                    <a:pt x="19189" y="39624"/>
                  </a:lnTo>
                  <a:lnTo>
                    <a:pt x="19558" y="40386"/>
                  </a:lnTo>
                  <a:lnTo>
                    <a:pt x="178422" y="40386"/>
                  </a:lnTo>
                  <a:lnTo>
                    <a:pt x="178816" y="39624"/>
                  </a:lnTo>
                  <a:close/>
                </a:path>
                <a:path w="200025" h="196214">
                  <a:moveTo>
                    <a:pt x="180416" y="36576"/>
                  </a:moveTo>
                  <a:lnTo>
                    <a:pt x="17716" y="36576"/>
                  </a:lnTo>
                  <a:lnTo>
                    <a:pt x="18084" y="37338"/>
                  </a:lnTo>
                  <a:lnTo>
                    <a:pt x="180009" y="37338"/>
                  </a:lnTo>
                  <a:lnTo>
                    <a:pt x="180416" y="36576"/>
                  </a:lnTo>
                  <a:close/>
                </a:path>
                <a:path w="200025" h="196214">
                  <a:moveTo>
                    <a:pt x="182003" y="33528"/>
                  </a:moveTo>
                  <a:lnTo>
                    <a:pt x="16243" y="33528"/>
                  </a:lnTo>
                  <a:lnTo>
                    <a:pt x="16611" y="34290"/>
                  </a:lnTo>
                  <a:lnTo>
                    <a:pt x="181610" y="34290"/>
                  </a:lnTo>
                  <a:lnTo>
                    <a:pt x="182003" y="33528"/>
                  </a:lnTo>
                  <a:close/>
                </a:path>
                <a:path w="200025" h="196214">
                  <a:moveTo>
                    <a:pt x="183603" y="30480"/>
                  </a:moveTo>
                  <a:lnTo>
                    <a:pt x="14770" y="30480"/>
                  </a:lnTo>
                  <a:lnTo>
                    <a:pt x="15138" y="31242"/>
                  </a:lnTo>
                  <a:lnTo>
                    <a:pt x="183197" y="31242"/>
                  </a:lnTo>
                  <a:lnTo>
                    <a:pt x="183603" y="30480"/>
                  </a:lnTo>
                  <a:close/>
                </a:path>
                <a:path w="200025" h="196214">
                  <a:moveTo>
                    <a:pt x="185191" y="27432"/>
                  </a:moveTo>
                  <a:lnTo>
                    <a:pt x="13284" y="27432"/>
                  </a:lnTo>
                  <a:lnTo>
                    <a:pt x="13652" y="28194"/>
                  </a:lnTo>
                  <a:lnTo>
                    <a:pt x="184797" y="28194"/>
                  </a:lnTo>
                  <a:lnTo>
                    <a:pt x="185191" y="27432"/>
                  </a:lnTo>
                  <a:close/>
                </a:path>
                <a:path w="200025" h="196214">
                  <a:moveTo>
                    <a:pt x="186778" y="24384"/>
                  </a:moveTo>
                  <a:lnTo>
                    <a:pt x="11811" y="24384"/>
                  </a:lnTo>
                  <a:lnTo>
                    <a:pt x="12179" y="25146"/>
                  </a:lnTo>
                  <a:lnTo>
                    <a:pt x="186385" y="25146"/>
                  </a:lnTo>
                  <a:lnTo>
                    <a:pt x="186778" y="24384"/>
                  </a:lnTo>
                  <a:close/>
                </a:path>
                <a:path w="200025" h="196214">
                  <a:moveTo>
                    <a:pt x="188379" y="21336"/>
                  </a:moveTo>
                  <a:lnTo>
                    <a:pt x="10337" y="21336"/>
                  </a:lnTo>
                  <a:lnTo>
                    <a:pt x="10706" y="22098"/>
                  </a:lnTo>
                  <a:lnTo>
                    <a:pt x="187972" y="22098"/>
                  </a:lnTo>
                  <a:lnTo>
                    <a:pt x="188379" y="21336"/>
                  </a:lnTo>
                  <a:close/>
                </a:path>
                <a:path w="200025" h="196214">
                  <a:moveTo>
                    <a:pt x="189966" y="18288"/>
                  </a:moveTo>
                  <a:lnTo>
                    <a:pt x="8851" y="18288"/>
                  </a:lnTo>
                  <a:lnTo>
                    <a:pt x="9220" y="19050"/>
                  </a:lnTo>
                  <a:lnTo>
                    <a:pt x="189572" y="19050"/>
                  </a:lnTo>
                  <a:lnTo>
                    <a:pt x="189966" y="18288"/>
                  </a:lnTo>
                  <a:close/>
                </a:path>
                <a:path w="200025" h="196214">
                  <a:moveTo>
                    <a:pt x="191566" y="15240"/>
                  </a:moveTo>
                  <a:lnTo>
                    <a:pt x="7378" y="15240"/>
                  </a:lnTo>
                  <a:lnTo>
                    <a:pt x="7747" y="16002"/>
                  </a:lnTo>
                  <a:lnTo>
                    <a:pt x="191160" y="16002"/>
                  </a:lnTo>
                  <a:lnTo>
                    <a:pt x="191566" y="15240"/>
                  </a:lnTo>
                  <a:close/>
                </a:path>
                <a:path w="200025" h="196214">
                  <a:moveTo>
                    <a:pt x="193154" y="12192"/>
                  </a:moveTo>
                  <a:lnTo>
                    <a:pt x="5905" y="12192"/>
                  </a:lnTo>
                  <a:lnTo>
                    <a:pt x="6273" y="12954"/>
                  </a:lnTo>
                  <a:lnTo>
                    <a:pt x="192760" y="12954"/>
                  </a:lnTo>
                  <a:lnTo>
                    <a:pt x="193154" y="12192"/>
                  </a:lnTo>
                  <a:close/>
                </a:path>
                <a:path w="200025" h="196214">
                  <a:moveTo>
                    <a:pt x="194754" y="9144"/>
                  </a:moveTo>
                  <a:lnTo>
                    <a:pt x="4419" y="9144"/>
                  </a:lnTo>
                  <a:lnTo>
                    <a:pt x="4800" y="9906"/>
                  </a:lnTo>
                  <a:lnTo>
                    <a:pt x="194348" y="9906"/>
                  </a:lnTo>
                  <a:lnTo>
                    <a:pt x="194754" y="9144"/>
                  </a:lnTo>
                  <a:close/>
                </a:path>
                <a:path w="200025" h="196214">
                  <a:moveTo>
                    <a:pt x="196342" y="6096"/>
                  </a:moveTo>
                  <a:lnTo>
                    <a:pt x="2946" y="6096"/>
                  </a:lnTo>
                  <a:lnTo>
                    <a:pt x="3314" y="6858"/>
                  </a:lnTo>
                  <a:lnTo>
                    <a:pt x="195948" y="6858"/>
                  </a:lnTo>
                  <a:lnTo>
                    <a:pt x="196342" y="6096"/>
                  </a:lnTo>
                  <a:close/>
                </a:path>
                <a:path w="200025" h="196214">
                  <a:moveTo>
                    <a:pt x="197929" y="3048"/>
                  </a:moveTo>
                  <a:lnTo>
                    <a:pt x="1473" y="3048"/>
                  </a:lnTo>
                  <a:lnTo>
                    <a:pt x="1841" y="3810"/>
                  </a:lnTo>
                  <a:lnTo>
                    <a:pt x="197535" y="3810"/>
                  </a:lnTo>
                  <a:lnTo>
                    <a:pt x="197929" y="3048"/>
                  </a:lnTo>
                  <a:close/>
                </a:path>
                <a:path w="200025" h="196214">
                  <a:moveTo>
                    <a:pt x="199529" y="0"/>
                  </a:moveTo>
                  <a:lnTo>
                    <a:pt x="0" y="0"/>
                  </a:lnTo>
                  <a:lnTo>
                    <a:pt x="368" y="762"/>
                  </a:lnTo>
                  <a:lnTo>
                    <a:pt x="199123" y="762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696200" y="3031997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06146" y="838199"/>
                  </a:moveTo>
                  <a:lnTo>
                    <a:pt x="838200" y="11429"/>
                  </a:lnTo>
                  <a:lnTo>
                    <a:pt x="0" y="0"/>
                  </a:lnTo>
                  <a:lnTo>
                    <a:pt x="406146" y="83819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988300" y="27068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696200" y="2855976"/>
            <a:ext cx="161925" cy="70485"/>
            <a:chOff x="7696200" y="2855976"/>
            <a:chExt cx="161925" cy="70485"/>
          </a:xfrm>
        </p:grpSpPr>
        <p:sp>
          <p:nvSpPr>
            <p:cNvPr id="93" name="object 93"/>
            <p:cNvSpPr/>
            <p:nvPr/>
          </p:nvSpPr>
          <p:spPr>
            <a:xfrm>
              <a:off x="7762493" y="2891028"/>
              <a:ext cx="92710" cy="1905"/>
            </a:xfrm>
            <a:custGeom>
              <a:avLst/>
              <a:gdLst/>
              <a:ahLst/>
              <a:cxnLst/>
              <a:rect l="l" t="t" r="r" b="b"/>
              <a:pathLst>
                <a:path w="92709" h="1905">
                  <a:moveTo>
                    <a:pt x="92201" y="0"/>
                  </a:moveTo>
                  <a:lnTo>
                    <a:pt x="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96200" y="28559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70103"/>
                  </a:moveTo>
                  <a:lnTo>
                    <a:pt x="70103" y="0"/>
                  </a:lnTo>
                  <a:lnTo>
                    <a:pt x="0" y="34289"/>
                  </a:lnTo>
                  <a:lnTo>
                    <a:pt x="70103" y="7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8296656" y="2855976"/>
            <a:ext cx="161925" cy="70485"/>
            <a:chOff x="8296656" y="2855976"/>
            <a:chExt cx="161925" cy="70485"/>
          </a:xfrm>
        </p:grpSpPr>
        <p:sp>
          <p:nvSpPr>
            <p:cNvPr id="96" name="object 96"/>
            <p:cNvSpPr/>
            <p:nvPr/>
          </p:nvSpPr>
          <p:spPr>
            <a:xfrm>
              <a:off x="8299704" y="2891028"/>
              <a:ext cx="91440" cy="1905"/>
            </a:xfrm>
            <a:custGeom>
              <a:avLst/>
              <a:gdLst/>
              <a:ahLst/>
              <a:cxnLst/>
              <a:rect l="l" t="t" r="r" b="b"/>
              <a:pathLst>
                <a:path w="91440" h="1905">
                  <a:moveTo>
                    <a:pt x="0" y="0"/>
                  </a:moveTo>
                  <a:lnTo>
                    <a:pt x="9144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389620" y="2855976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34289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8579" y="34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626100" y="4259833"/>
            <a:ext cx="2521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(c)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0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043427" y="2875026"/>
            <a:ext cx="1283335" cy="1215390"/>
            <a:chOff x="3043427" y="2875026"/>
            <a:chExt cx="1283335" cy="1215390"/>
          </a:xfrm>
        </p:grpSpPr>
        <p:sp>
          <p:nvSpPr>
            <p:cNvPr id="100" name="object 100"/>
            <p:cNvSpPr/>
            <p:nvPr/>
          </p:nvSpPr>
          <p:spPr>
            <a:xfrm>
              <a:off x="3154248" y="2879597"/>
              <a:ext cx="1088390" cy="214629"/>
            </a:xfrm>
            <a:custGeom>
              <a:avLst/>
              <a:gdLst/>
              <a:ahLst/>
              <a:cxnLst/>
              <a:rect l="l" t="t" r="r" b="b"/>
              <a:pathLst>
                <a:path w="1088389" h="214630">
                  <a:moveTo>
                    <a:pt x="717080" y="762"/>
                  </a:moveTo>
                  <a:lnTo>
                    <a:pt x="708317" y="0"/>
                  </a:lnTo>
                  <a:lnTo>
                    <a:pt x="672503" y="0"/>
                  </a:lnTo>
                  <a:lnTo>
                    <a:pt x="657263" y="762"/>
                  </a:lnTo>
                  <a:lnTo>
                    <a:pt x="717080" y="762"/>
                  </a:lnTo>
                  <a:close/>
                </a:path>
                <a:path w="1088389" h="214630">
                  <a:moveTo>
                    <a:pt x="736523" y="3810"/>
                  </a:moveTo>
                  <a:lnTo>
                    <a:pt x="733475" y="3048"/>
                  </a:lnTo>
                  <a:lnTo>
                    <a:pt x="584111" y="3048"/>
                  </a:lnTo>
                  <a:lnTo>
                    <a:pt x="565061" y="3810"/>
                  </a:lnTo>
                  <a:lnTo>
                    <a:pt x="736523" y="3810"/>
                  </a:lnTo>
                  <a:close/>
                </a:path>
                <a:path w="1088389" h="214630">
                  <a:moveTo>
                    <a:pt x="747191" y="6858"/>
                  </a:moveTo>
                  <a:lnTo>
                    <a:pt x="744905" y="6096"/>
                  </a:lnTo>
                  <a:lnTo>
                    <a:pt x="523659" y="6096"/>
                  </a:lnTo>
                  <a:lnTo>
                    <a:pt x="512483" y="6858"/>
                  </a:lnTo>
                  <a:lnTo>
                    <a:pt x="747191" y="6858"/>
                  </a:lnTo>
                  <a:close/>
                </a:path>
                <a:path w="1088389" h="214630">
                  <a:moveTo>
                    <a:pt x="753275" y="9906"/>
                  </a:moveTo>
                  <a:lnTo>
                    <a:pt x="752017" y="9144"/>
                  </a:lnTo>
                  <a:lnTo>
                    <a:pt x="478955" y="9144"/>
                  </a:lnTo>
                  <a:lnTo>
                    <a:pt x="469658" y="9906"/>
                  </a:lnTo>
                  <a:lnTo>
                    <a:pt x="753275" y="9906"/>
                  </a:lnTo>
                  <a:close/>
                </a:path>
                <a:path w="1088389" h="214630">
                  <a:moveTo>
                    <a:pt x="756767" y="12954"/>
                  </a:moveTo>
                  <a:lnTo>
                    <a:pt x="755891" y="12192"/>
                  </a:lnTo>
                  <a:lnTo>
                    <a:pt x="441769" y="12192"/>
                  </a:lnTo>
                  <a:lnTo>
                    <a:pt x="432473" y="12954"/>
                  </a:lnTo>
                  <a:lnTo>
                    <a:pt x="756767" y="12954"/>
                  </a:lnTo>
                  <a:close/>
                </a:path>
                <a:path w="1088389" h="214630">
                  <a:moveTo>
                    <a:pt x="759764" y="16002"/>
                  </a:moveTo>
                  <a:lnTo>
                    <a:pt x="759383" y="15240"/>
                  </a:lnTo>
                  <a:lnTo>
                    <a:pt x="408851" y="15240"/>
                  </a:lnTo>
                  <a:lnTo>
                    <a:pt x="400977" y="16002"/>
                  </a:lnTo>
                  <a:lnTo>
                    <a:pt x="759764" y="16002"/>
                  </a:lnTo>
                  <a:close/>
                </a:path>
                <a:path w="1088389" h="214630">
                  <a:moveTo>
                    <a:pt x="761276" y="19050"/>
                  </a:moveTo>
                  <a:lnTo>
                    <a:pt x="760907" y="18288"/>
                  </a:lnTo>
                  <a:lnTo>
                    <a:pt x="378485" y="18288"/>
                  </a:lnTo>
                  <a:lnTo>
                    <a:pt x="371741" y="19050"/>
                  </a:lnTo>
                  <a:lnTo>
                    <a:pt x="761276" y="19050"/>
                  </a:lnTo>
                  <a:close/>
                </a:path>
                <a:path w="1088389" h="214630">
                  <a:moveTo>
                    <a:pt x="762609" y="22098"/>
                  </a:moveTo>
                  <a:lnTo>
                    <a:pt x="762419" y="21336"/>
                  </a:lnTo>
                  <a:lnTo>
                    <a:pt x="351485" y="21336"/>
                  </a:lnTo>
                  <a:lnTo>
                    <a:pt x="344741" y="22098"/>
                  </a:lnTo>
                  <a:lnTo>
                    <a:pt x="762609" y="22098"/>
                  </a:lnTo>
                  <a:close/>
                </a:path>
                <a:path w="1088389" h="214630">
                  <a:moveTo>
                    <a:pt x="763371" y="25146"/>
                  </a:moveTo>
                  <a:lnTo>
                    <a:pt x="763181" y="24384"/>
                  </a:lnTo>
                  <a:lnTo>
                    <a:pt x="327660" y="24384"/>
                  </a:lnTo>
                  <a:lnTo>
                    <a:pt x="322491" y="25146"/>
                  </a:lnTo>
                  <a:lnTo>
                    <a:pt x="763371" y="25146"/>
                  </a:lnTo>
                  <a:close/>
                </a:path>
                <a:path w="1088389" h="214630">
                  <a:moveTo>
                    <a:pt x="763943" y="54864"/>
                  </a:moveTo>
                  <a:lnTo>
                    <a:pt x="166979" y="54864"/>
                  </a:lnTo>
                  <a:lnTo>
                    <a:pt x="164249" y="55626"/>
                  </a:lnTo>
                  <a:lnTo>
                    <a:pt x="763943" y="55626"/>
                  </a:lnTo>
                  <a:lnTo>
                    <a:pt x="763943" y="54864"/>
                  </a:lnTo>
                  <a:close/>
                </a:path>
                <a:path w="1088389" h="214630">
                  <a:moveTo>
                    <a:pt x="763943" y="51816"/>
                  </a:moveTo>
                  <a:lnTo>
                    <a:pt x="177863" y="51816"/>
                  </a:lnTo>
                  <a:lnTo>
                    <a:pt x="175145" y="52578"/>
                  </a:lnTo>
                  <a:lnTo>
                    <a:pt x="763943" y="52578"/>
                  </a:lnTo>
                  <a:lnTo>
                    <a:pt x="763943" y="51816"/>
                  </a:lnTo>
                  <a:close/>
                </a:path>
                <a:path w="1088389" h="214630">
                  <a:moveTo>
                    <a:pt x="763993" y="48768"/>
                  </a:moveTo>
                  <a:lnTo>
                    <a:pt x="190157" y="48768"/>
                  </a:lnTo>
                  <a:lnTo>
                    <a:pt x="186728" y="49530"/>
                  </a:lnTo>
                  <a:lnTo>
                    <a:pt x="763943" y="49530"/>
                  </a:lnTo>
                  <a:lnTo>
                    <a:pt x="763993" y="48768"/>
                  </a:lnTo>
                  <a:close/>
                </a:path>
                <a:path w="1088389" h="214630">
                  <a:moveTo>
                    <a:pt x="764019" y="58674"/>
                  </a:moveTo>
                  <a:lnTo>
                    <a:pt x="763943" y="57912"/>
                  </a:lnTo>
                  <a:lnTo>
                    <a:pt x="156413" y="57912"/>
                  </a:lnTo>
                  <a:lnTo>
                    <a:pt x="153809" y="58674"/>
                  </a:lnTo>
                  <a:lnTo>
                    <a:pt x="764019" y="58674"/>
                  </a:lnTo>
                  <a:close/>
                </a:path>
                <a:path w="1088389" h="214630">
                  <a:moveTo>
                    <a:pt x="764019" y="28194"/>
                  </a:moveTo>
                  <a:lnTo>
                    <a:pt x="763943" y="27432"/>
                  </a:lnTo>
                  <a:lnTo>
                    <a:pt x="306997" y="27432"/>
                  </a:lnTo>
                  <a:lnTo>
                    <a:pt x="301840" y="28194"/>
                  </a:lnTo>
                  <a:lnTo>
                    <a:pt x="764019" y="28194"/>
                  </a:lnTo>
                  <a:close/>
                </a:path>
                <a:path w="1088389" h="214630">
                  <a:moveTo>
                    <a:pt x="764146" y="45720"/>
                  </a:moveTo>
                  <a:lnTo>
                    <a:pt x="203873" y="45720"/>
                  </a:lnTo>
                  <a:lnTo>
                    <a:pt x="200444" y="46482"/>
                  </a:lnTo>
                  <a:lnTo>
                    <a:pt x="764108" y="46482"/>
                  </a:lnTo>
                  <a:lnTo>
                    <a:pt x="764146" y="45720"/>
                  </a:lnTo>
                  <a:close/>
                </a:path>
                <a:path w="1088389" h="214630">
                  <a:moveTo>
                    <a:pt x="764311" y="42672"/>
                  </a:moveTo>
                  <a:lnTo>
                    <a:pt x="217589" y="42672"/>
                  </a:lnTo>
                  <a:lnTo>
                    <a:pt x="214160" y="43434"/>
                  </a:lnTo>
                  <a:lnTo>
                    <a:pt x="764273" y="43434"/>
                  </a:lnTo>
                  <a:lnTo>
                    <a:pt x="764311" y="42672"/>
                  </a:lnTo>
                  <a:close/>
                </a:path>
                <a:path w="1088389" h="214630">
                  <a:moveTo>
                    <a:pt x="764324" y="61722"/>
                  </a:moveTo>
                  <a:lnTo>
                    <a:pt x="764247" y="60960"/>
                  </a:lnTo>
                  <a:lnTo>
                    <a:pt x="145961" y="60960"/>
                  </a:lnTo>
                  <a:lnTo>
                    <a:pt x="143776" y="61722"/>
                  </a:lnTo>
                  <a:lnTo>
                    <a:pt x="764324" y="61722"/>
                  </a:lnTo>
                  <a:close/>
                </a:path>
                <a:path w="1088389" h="214630">
                  <a:moveTo>
                    <a:pt x="764324" y="31242"/>
                  </a:moveTo>
                  <a:lnTo>
                    <a:pt x="764247" y="30480"/>
                  </a:lnTo>
                  <a:lnTo>
                    <a:pt x="287032" y="30480"/>
                  </a:lnTo>
                  <a:lnTo>
                    <a:pt x="282562" y="31242"/>
                  </a:lnTo>
                  <a:lnTo>
                    <a:pt x="764324" y="31242"/>
                  </a:lnTo>
                  <a:close/>
                </a:path>
                <a:path w="1088389" h="214630">
                  <a:moveTo>
                    <a:pt x="764476" y="39624"/>
                  </a:moveTo>
                  <a:lnTo>
                    <a:pt x="233387" y="39624"/>
                  </a:lnTo>
                  <a:lnTo>
                    <a:pt x="228917" y="40386"/>
                  </a:lnTo>
                  <a:lnTo>
                    <a:pt x="764425" y="40386"/>
                  </a:lnTo>
                  <a:lnTo>
                    <a:pt x="764476" y="39624"/>
                  </a:lnTo>
                  <a:close/>
                </a:path>
                <a:path w="1088389" h="214630">
                  <a:moveTo>
                    <a:pt x="764628" y="64770"/>
                  </a:moveTo>
                  <a:lnTo>
                    <a:pt x="764552" y="64008"/>
                  </a:lnTo>
                  <a:lnTo>
                    <a:pt x="137198" y="64008"/>
                  </a:lnTo>
                  <a:lnTo>
                    <a:pt x="135013" y="64770"/>
                  </a:lnTo>
                  <a:lnTo>
                    <a:pt x="764628" y="64770"/>
                  </a:lnTo>
                  <a:close/>
                </a:path>
                <a:path w="1088389" h="214630">
                  <a:moveTo>
                    <a:pt x="764628" y="36576"/>
                  </a:moveTo>
                  <a:lnTo>
                    <a:pt x="251269" y="36576"/>
                  </a:lnTo>
                  <a:lnTo>
                    <a:pt x="246799" y="37338"/>
                  </a:lnTo>
                  <a:lnTo>
                    <a:pt x="764590" y="37338"/>
                  </a:lnTo>
                  <a:lnTo>
                    <a:pt x="764628" y="36576"/>
                  </a:lnTo>
                  <a:close/>
                </a:path>
                <a:path w="1088389" h="214630">
                  <a:moveTo>
                    <a:pt x="764628" y="34290"/>
                  </a:moveTo>
                  <a:lnTo>
                    <a:pt x="764552" y="33528"/>
                  </a:lnTo>
                  <a:lnTo>
                    <a:pt x="269151" y="33528"/>
                  </a:lnTo>
                  <a:lnTo>
                    <a:pt x="264680" y="34290"/>
                  </a:lnTo>
                  <a:lnTo>
                    <a:pt x="764628" y="34290"/>
                  </a:lnTo>
                  <a:close/>
                </a:path>
                <a:path w="1088389" h="214630">
                  <a:moveTo>
                    <a:pt x="765390" y="67818"/>
                  </a:moveTo>
                  <a:lnTo>
                    <a:pt x="765162" y="67056"/>
                  </a:lnTo>
                  <a:lnTo>
                    <a:pt x="128435" y="67056"/>
                  </a:lnTo>
                  <a:lnTo>
                    <a:pt x="126149" y="67818"/>
                  </a:lnTo>
                  <a:lnTo>
                    <a:pt x="765390" y="67818"/>
                  </a:lnTo>
                  <a:close/>
                </a:path>
                <a:path w="1088389" h="214630">
                  <a:moveTo>
                    <a:pt x="766305" y="70866"/>
                  </a:moveTo>
                  <a:lnTo>
                    <a:pt x="766076" y="70104"/>
                  </a:lnTo>
                  <a:lnTo>
                    <a:pt x="119291" y="70104"/>
                  </a:lnTo>
                  <a:lnTo>
                    <a:pt x="117005" y="70866"/>
                  </a:lnTo>
                  <a:lnTo>
                    <a:pt x="766305" y="70866"/>
                  </a:lnTo>
                  <a:close/>
                </a:path>
                <a:path w="1088389" h="214630">
                  <a:moveTo>
                    <a:pt x="767422" y="73914"/>
                  </a:moveTo>
                  <a:lnTo>
                    <a:pt x="766991" y="73152"/>
                  </a:lnTo>
                  <a:lnTo>
                    <a:pt x="110744" y="73152"/>
                  </a:lnTo>
                  <a:lnTo>
                    <a:pt x="109054" y="73914"/>
                  </a:lnTo>
                  <a:lnTo>
                    <a:pt x="767422" y="73914"/>
                  </a:lnTo>
                  <a:close/>
                </a:path>
                <a:path w="1088389" h="214630">
                  <a:moveTo>
                    <a:pt x="769112" y="76962"/>
                  </a:moveTo>
                  <a:lnTo>
                    <a:pt x="768692" y="76200"/>
                  </a:lnTo>
                  <a:lnTo>
                    <a:pt x="103974" y="76200"/>
                  </a:lnTo>
                  <a:lnTo>
                    <a:pt x="102273" y="76962"/>
                  </a:lnTo>
                  <a:lnTo>
                    <a:pt x="769112" y="76962"/>
                  </a:lnTo>
                  <a:close/>
                </a:path>
                <a:path w="1088389" h="214630">
                  <a:moveTo>
                    <a:pt x="770801" y="80010"/>
                  </a:moveTo>
                  <a:lnTo>
                    <a:pt x="770382" y="79248"/>
                  </a:lnTo>
                  <a:lnTo>
                    <a:pt x="97193" y="79248"/>
                  </a:lnTo>
                  <a:lnTo>
                    <a:pt x="95758" y="80010"/>
                  </a:lnTo>
                  <a:lnTo>
                    <a:pt x="770801" y="80010"/>
                  </a:lnTo>
                  <a:close/>
                </a:path>
                <a:path w="1088389" h="214630">
                  <a:moveTo>
                    <a:pt x="773849" y="83058"/>
                  </a:moveTo>
                  <a:lnTo>
                    <a:pt x="773099" y="82296"/>
                  </a:lnTo>
                  <a:lnTo>
                    <a:pt x="91440" y="82296"/>
                  </a:lnTo>
                  <a:lnTo>
                    <a:pt x="90004" y="83058"/>
                  </a:lnTo>
                  <a:lnTo>
                    <a:pt x="773849" y="83058"/>
                  </a:lnTo>
                  <a:close/>
                </a:path>
                <a:path w="1088389" h="214630">
                  <a:moveTo>
                    <a:pt x="776897" y="86106"/>
                  </a:moveTo>
                  <a:lnTo>
                    <a:pt x="776135" y="85344"/>
                  </a:lnTo>
                  <a:lnTo>
                    <a:pt x="85686" y="85344"/>
                  </a:lnTo>
                  <a:lnTo>
                    <a:pt x="84239" y="86106"/>
                  </a:lnTo>
                  <a:lnTo>
                    <a:pt x="776897" y="86106"/>
                  </a:lnTo>
                  <a:close/>
                </a:path>
                <a:path w="1088389" h="214630">
                  <a:moveTo>
                    <a:pt x="780529" y="89154"/>
                  </a:moveTo>
                  <a:lnTo>
                    <a:pt x="779576" y="88392"/>
                  </a:lnTo>
                  <a:lnTo>
                    <a:pt x="80187" y="88392"/>
                  </a:lnTo>
                  <a:lnTo>
                    <a:pt x="78828" y="89154"/>
                  </a:lnTo>
                  <a:lnTo>
                    <a:pt x="780529" y="89154"/>
                  </a:lnTo>
                  <a:close/>
                </a:path>
                <a:path w="1088389" h="214630">
                  <a:moveTo>
                    <a:pt x="785482" y="92202"/>
                  </a:moveTo>
                  <a:lnTo>
                    <a:pt x="784148" y="91440"/>
                  </a:lnTo>
                  <a:lnTo>
                    <a:pt x="74764" y="91440"/>
                  </a:lnTo>
                  <a:lnTo>
                    <a:pt x="73406" y="92202"/>
                  </a:lnTo>
                  <a:lnTo>
                    <a:pt x="785482" y="92202"/>
                  </a:lnTo>
                  <a:close/>
                </a:path>
                <a:path w="1088389" h="214630">
                  <a:moveTo>
                    <a:pt x="792035" y="95250"/>
                  </a:moveTo>
                  <a:lnTo>
                    <a:pt x="790295" y="94488"/>
                  </a:lnTo>
                  <a:lnTo>
                    <a:pt x="69913" y="94488"/>
                  </a:lnTo>
                  <a:lnTo>
                    <a:pt x="68846" y="95250"/>
                  </a:lnTo>
                  <a:lnTo>
                    <a:pt x="792035" y="95250"/>
                  </a:lnTo>
                  <a:close/>
                </a:path>
                <a:path w="1088389" h="214630">
                  <a:moveTo>
                    <a:pt x="799007" y="98298"/>
                  </a:moveTo>
                  <a:lnTo>
                    <a:pt x="797255" y="97536"/>
                  </a:lnTo>
                  <a:lnTo>
                    <a:pt x="65646" y="97536"/>
                  </a:lnTo>
                  <a:lnTo>
                    <a:pt x="64579" y="98298"/>
                  </a:lnTo>
                  <a:lnTo>
                    <a:pt x="799007" y="98298"/>
                  </a:lnTo>
                  <a:close/>
                </a:path>
                <a:path w="1088389" h="214630">
                  <a:moveTo>
                    <a:pt x="807275" y="101346"/>
                  </a:moveTo>
                  <a:lnTo>
                    <a:pt x="805205" y="100584"/>
                  </a:lnTo>
                  <a:lnTo>
                    <a:pt x="61391" y="100584"/>
                  </a:lnTo>
                  <a:lnTo>
                    <a:pt x="60490" y="101346"/>
                  </a:lnTo>
                  <a:lnTo>
                    <a:pt x="807275" y="101346"/>
                  </a:lnTo>
                  <a:close/>
                </a:path>
                <a:path w="1088389" h="214630">
                  <a:moveTo>
                    <a:pt x="815657" y="104394"/>
                  </a:moveTo>
                  <a:lnTo>
                    <a:pt x="813485" y="103632"/>
                  </a:lnTo>
                  <a:lnTo>
                    <a:pt x="57785" y="103632"/>
                  </a:lnTo>
                  <a:lnTo>
                    <a:pt x="56883" y="104394"/>
                  </a:lnTo>
                  <a:lnTo>
                    <a:pt x="815657" y="104394"/>
                  </a:lnTo>
                  <a:close/>
                </a:path>
                <a:path w="1088389" h="214630">
                  <a:moveTo>
                    <a:pt x="824369" y="107442"/>
                  </a:moveTo>
                  <a:lnTo>
                    <a:pt x="822185" y="106680"/>
                  </a:lnTo>
                  <a:lnTo>
                    <a:pt x="54178" y="106680"/>
                  </a:lnTo>
                  <a:lnTo>
                    <a:pt x="53276" y="107442"/>
                  </a:lnTo>
                  <a:lnTo>
                    <a:pt x="824369" y="107442"/>
                  </a:lnTo>
                  <a:close/>
                </a:path>
                <a:path w="1088389" h="214630">
                  <a:moveTo>
                    <a:pt x="834313" y="110490"/>
                  </a:moveTo>
                  <a:lnTo>
                    <a:pt x="831519" y="109728"/>
                  </a:lnTo>
                  <a:lnTo>
                    <a:pt x="50711" y="109728"/>
                  </a:lnTo>
                  <a:lnTo>
                    <a:pt x="49949" y="110490"/>
                  </a:lnTo>
                  <a:lnTo>
                    <a:pt x="834313" y="110490"/>
                  </a:lnTo>
                  <a:close/>
                </a:path>
                <a:path w="1088389" h="214630">
                  <a:moveTo>
                    <a:pt x="845489" y="113538"/>
                  </a:moveTo>
                  <a:lnTo>
                    <a:pt x="842683" y="112776"/>
                  </a:lnTo>
                  <a:lnTo>
                    <a:pt x="47663" y="112776"/>
                  </a:lnTo>
                  <a:lnTo>
                    <a:pt x="46901" y="113538"/>
                  </a:lnTo>
                  <a:lnTo>
                    <a:pt x="845489" y="113538"/>
                  </a:lnTo>
                  <a:close/>
                </a:path>
                <a:path w="1088389" h="214630">
                  <a:moveTo>
                    <a:pt x="855929" y="116586"/>
                  </a:moveTo>
                  <a:lnTo>
                    <a:pt x="853325" y="115824"/>
                  </a:lnTo>
                  <a:lnTo>
                    <a:pt x="44615" y="115824"/>
                  </a:lnTo>
                  <a:lnTo>
                    <a:pt x="43853" y="116586"/>
                  </a:lnTo>
                  <a:lnTo>
                    <a:pt x="855929" y="116586"/>
                  </a:lnTo>
                  <a:close/>
                </a:path>
                <a:path w="1088389" h="214630">
                  <a:moveTo>
                    <a:pt x="866952" y="119634"/>
                  </a:moveTo>
                  <a:lnTo>
                    <a:pt x="863777" y="118872"/>
                  </a:lnTo>
                  <a:lnTo>
                    <a:pt x="41833" y="118872"/>
                  </a:lnTo>
                  <a:lnTo>
                    <a:pt x="41186" y="119634"/>
                  </a:lnTo>
                  <a:lnTo>
                    <a:pt x="866952" y="119634"/>
                  </a:lnTo>
                  <a:close/>
                </a:path>
                <a:path w="1088389" h="214630">
                  <a:moveTo>
                    <a:pt x="879652" y="122682"/>
                  </a:moveTo>
                  <a:lnTo>
                    <a:pt x="876477" y="121920"/>
                  </a:lnTo>
                  <a:lnTo>
                    <a:pt x="39281" y="121920"/>
                  </a:lnTo>
                  <a:lnTo>
                    <a:pt x="38646" y="122682"/>
                  </a:lnTo>
                  <a:lnTo>
                    <a:pt x="879652" y="122682"/>
                  </a:lnTo>
                  <a:close/>
                </a:path>
                <a:path w="1088389" h="214630">
                  <a:moveTo>
                    <a:pt x="891705" y="125730"/>
                  </a:moveTo>
                  <a:lnTo>
                    <a:pt x="888746" y="124968"/>
                  </a:lnTo>
                  <a:lnTo>
                    <a:pt x="36753" y="124968"/>
                  </a:lnTo>
                  <a:lnTo>
                    <a:pt x="36106" y="125730"/>
                  </a:lnTo>
                  <a:lnTo>
                    <a:pt x="891705" y="125730"/>
                  </a:lnTo>
                  <a:close/>
                </a:path>
                <a:path w="1088389" h="214630">
                  <a:moveTo>
                    <a:pt x="903541" y="128778"/>
                  </a:moveTo>
                  <a:lnTo>
                    <a:pt x="900582" y="128016"/>
                  </a:lnTo>
                  <a:lnTo>
                    <a:pt x="34417" y="128016"/>
                  </a:lnTo>
                  <a:lnTo>
                    <a:pt x="33896" y="128778"/>
                  </a:lnTo>
                  <a:lnTo>
                    <a:pt x="903541" y="128778"/>
                  </a:lnTo>
                  <a:close/>
                </a:path>
                <a:path w="1088389" h="214630">
                  <a:moveTo>
                    <a:pt x="915377" y="131826"/>
                  </a:moveTo>
                  <a:lnTo>
                    <a:pt x="912418" y="131064"/>
                  </a:lnTo>
                  <a:lnTo>
                    <a:pt x="32308" y="131064"/>
                  </a:lnTo>
                  <a:lnTo>
                    <a:pt x="31788" y="131826"/>
                  </a:lnTo>
                  <a:lnTo>
                    <a:pt x="915377" y="131826"/>
                  </a:lnTo>
                  <a:close/>
                </a:path>
                <a:path w="1088389" h="214630">
                  <a:moveTo>
                    <a:pt x="927227" y="134874"/>
                  </a:moveTo>
                  <a:lnTo>
                    <a:pt x="924267" y="134112"/>
                  </a:lnTo>
                  <a:lnTo>
                    <a:pt x="30200" y="134112"/>
                  </a:lnTo>
                  <a:lnTo>
                    <a:pt x="29679" y="134874"/>
                  </a:lnTo>
                  <a:lnTo>
                    <a:pt x="927227" y="134874"/>
                  </a:lnTo>
                  <a:close/>
                </a:path>
                <a:path w="1088389" h="214630">
                  <a:moveTo>
                    <a:pt x="939063" y="137922"/>
                  </a:moveTo>
                  <a:lnTo>
                    <a:pt x="936104" y="137160"/>
                  </a:lnTo>
                  <a:lnTo>
                    <a:pt x="28155" y="137160"/>
                  </a:lnTo>
                  <a:lnTo>
                    <a:pt x="27686" y="137922"/>
                  </a:lnTo>
                  <a:lnTo>
                    <a:pt x="939063" y="137922"/>
                  </a:lnTo>
                  <a:close/>
                </a:path>
                <a:path w="1088389" h="214630">
                  <a:moveTo>
                    <a:pt x="950899" y="140970"/>
                  </a:moveTo>
                  <a:lnTo>
                    <a:pt x="947940" y="140208"/>
                  </a:lnTo>
                  <a:lnTo>
                    <a:pt x="26276" y="140208"/>
                  </a:lnTo>
                  <a:lnTo>
                    <a:pt x="25806" y="140970"/>
                  </a:lnTo>
                  <a:lnTo>
                    <a:pt x="950899" y="140970"/>
                  </a:lnTo>
                  <a:close/>
                </a:path>
                <a:path w="1088389" h="214630">
                  <a:moveTo>
                    <a:pt x="962164" y="144018"/>
                  </a:moveTo>
                  <a:lnTo>
                    <a:pt x="959789" y="143256"/>
                  </a:lnTo>
                  <a:lnTo>
                    <a:pt x="24396" y="143256"/>
                  </a:lnTo>
                  <a:lnTo>
                    <a:pt x="23926" y="144018"/>
                  </a:lnTo>
                  <a:lnTo>
                    <a:pt x="962164" y="144018"/>
                  </a:lnTo>
                  <a:close/>
                </a:path>
                <a:path w="1088389" h="214630">
                  <a:moveTo>
                    <a:pt x="971689" y="147066"/>
                  </a:moveTo>
                  <a:lnTo>
                    <a:pt x="969302" y="146304"/>
                  </a:lnTo>
                  <a:lnTo>
                    <a:pt x="22529" y="146304"/>
                  </a:lnTo>
                  <a:lnTo>
                    <a:pt x="22161" y="147066"/>
                  </a:lnTo>
                  <a:lnTo>
                    <a:pt x="971689" y="147066"/>
                  </a:lnTo>
                  <a:close/>
                </a:path>
                <a:path w="1088389" h="214630">
                  <a:moveTo>
                    <a:pt x="981024" y="150114"/>
                  </a:moveTo>
                  <a:lnTo>
                    <a:pt x="978827" y="149352"/>
                  </a:lnTo>
                  <a:lnTo>
                    <a:pt x="21056" y="149352"/>
                  </a:lnTo>
                  <a:lnTo>
                    <a:pt x="20688" y="150114"/>
                  </a:lnTo>
                  <a:lnTo>
                    <a:pt x="981024" y="150114"/>
                  </a:lnTo>
                  <a:close/>
                </a:path>
                <a:path w="1088389" h="214630">
                  <a:moveTo>
                    <a:pt x="989787" y="153162"/>
                  </a:moveTo>
                  <a:lnTo>
                    <a:pt x="987602" y="152400"/>
                  </a:lnTo>
                  <a:lnTo>
                    <a:pt x="19583" y="152400"/>
                  </a:lnTo>
                  <a:lnTo>
                    <a:pt x="19215" y="153162"/>
                  </a:lnTo>
                  <a:lnTo>
                    <a:pt x="989787" y="153162"/>
                  </a:lnTo>
                  <a:close/>
                </a:path>
                <a:path w="1088389" h="214630">
                  <a:moveTo>
                    <a:pt x="998220" y="156210"/>
                  </a:moveTo>
                  <a:lnTo>
                    <a:pt x="996365" y="155448"/>
                  </a:lnTo>
                  <a:lnTo>
                    <a:pt x="18110" y="155448"/>
                  </a:lnTo>
                  <a:lnTo>
                    <a:pt x="17741" y="156210"/>
                  </a:lnTo>
                  <a:lnTo>
                    <a:pt x="998220" y="156210"/>
                  </a:lnTo>
                  <a:close/>
                </a:path>
                <a:path w="1088389" h="214630">
                  <a:moveTo>
                    <a:pt x="1005674" y="159258"/>
                  </a:moveTo>
                  <a:lnTo>
                    <a:pt x="1003808" y="158496"/>
                  </a:lnTo>
                  <a:lnTo>
                    <a:pt x="16637" y="158496"/>
                  </a:lnTo>
                  <a:lnTo>
                    <a:pt x="16268" y="159258"/>
                  </a:lnTo>
                  <a:lnTo>
                    <a:pt x="1005674" y="159258"/>
                  </a:lnTo>
                  <a:close/>
                </a:path>
                <a:path w="1088389" h="214630">
                  <a:moveTo>
                    <a:pt x="1013129" y="162306"/>
                  </a:moveTo>
                  <a:lnTo>
                    <a:pt x="1011262" y="161544"/>
                  </a:lnTo>
                  <a:lnTo>
                    <a:pt x="15163" y="161544"/>
                  </a:lnTo>
                  <a:lnTo>
                    <a:pt x="14795" y="162306"/>
                  </a:lnTo>
                  <a:lnTo>
                    <a:pt x="1013129" y="162306"/>
                  </a:lnTo>
                  <a:close/>
                </a:path>
                <a:path w="1088389" h="214630">
                  <a:moveTo>
                    <a:pt x="1020241" y="165354"/>
                  </a:moveTo>
                  <a:lnTo>
                    <a:pt x="1018451" y="164592"/>
                  </a:lnTo>
                  <a:lnTo>
                    <a:pt x="13690" y="164592"/>
                  </a:lnTo>
                  <a:lnTo>
                    <a:pt x="13322" y="165354"/>
                  </a:lnTo>
                  <a:lnTo>
                    <a:pt x="1020241" y="165354"/>
                  </a:lnTo>
                  <a:close/>
                </a:path>
                <a:path w="1088389" h="214630">
                  <a:moveTo>
                    <a:pt x="1027353" y="168402"/>
                  </a:moveTo>
                  <a:lnTo>
                    <a:pt x="1025575" y="167640"/>
                  </a:lnTo>
                  <a:lnTo>
                    <a:pt x="12217" y="167640"/>
                  </a:lnTo>
                  <a:lnTo>
                    <a:pt x="11861" y="168402"/>
                  </a:lnTo>
                  <a:lnTo>
                    <a:pt x="1027353" y="168402"/>
                  </a:lnTo>
                  <a:close/>
                </a:path>
                <a:path w="1088389" h="214630">
                  <a:moveTo>
                    <a:pt x="1033246" y="171450"/>
                  </a:moveTo>
                  <a:lnTo>
                    <a:pt x="1031875" y="170688"/>
                  </a:lnTo>
                  <a:lnTo>
                    <a:pt x="11176" y="170688"/>
                  </a:lnTo>
                  <a:lnTo>
                    <a:pt x="10947" y="171450"/>
                  </a:lnTo>
                  <a:lnTo>
                    <a:pt x="1033246" y="171450"/>
                  </a:lnTo>
                  <a:close/>
                </a:path>
                <a:path w="1088389" h="214630">
                  <a:moveTo>
                    <a:pt x="1038733" y="174498"/>
                  </a:moveTo>
                  <a:lnTo>
                    <a:pt x="1037361" y="173736"/>
                  </a:lnTo>
                  <a:lnTo>
                    <a:pt x="10261" y="173736"/>
                  </a:lnTo>
                  <a:lnTo>
                    <a:pt x="10033" y="174498"/>
                  </a:lnTo>
                  <a:lnTo>
                    <a:pt x="1038733" y="174498"/>
                  </a:lnTo>
                  <a:close/>
                </a:path>
                <a:path w="1088389" h="214630">
                  <a:moveTo>
                    <a:pt x="1043952" y="177546"/>
                  </a:moveTo>
                  <a:lnTo>
                    <a:pt x="1042847" y="176784"/>
                  </a:lnTo>
                  <a:lnTo>
                    <a:pt x="9347" y="176784"/>
                  </a:lnTo>
                  <a:lnTo>
                    <a:pt x="9118" y="177546"/>
                  </a:lnTo>
                  <a:lnTo>
                    <a:pt x="1043952" y="177546"/>
                  </a:lnTo>
                  <a:close/>
                </a:path>
                <a:path w="1088389" h="214630">
                  <a:moveTo>
                    <a:pt x="1048385" y="180594"/>
                  </a:moveTo>
                  <a:lnTo>
                    <a:pt x="1047280" y="179832"/>
                  </a:lnTo>
                  <a:lnTo>
                    <a:pt x="8432" y="179832"/>
                  </a:lnTo>
                  <a:lnTo>
                    <a:pt x="8204" y="180594"/>
                  </a:lnTo>
                  <a:lnTo>
                    <a:pt x="1048385" y="180594"/>
                  </a:lnTo>
                  <a:close/>
                </a:path>
                <a:path w="1088389" h="214630">
                  <a:moveTo>
                    <a:pt x="1052817" y="183642"/>
                  </a:moveTo>
                  <a:lnTo>
                    <a:pt x="1051712" y="182880"/>
                  </a:lnTo>
                  <a:lnTo>
                    <a:pt x="7518" y="182880"/>
                  </a:lnTo>
                  <a:lnTo>
                    <a:pt x="7289" y="183642"/>
                  </a:lnTo>
                  <a:lnTo>
                    <a:pt x="1052817" y="183642"/>
                  </a:lnTo>
                  <a:close/>
                </a:path>
                <a:path w="1088389" h="214630">
                  <a:moveTo>
                    <a:pt x="1056970" y="186690"/>
                  </a:moveTo>
                  <a:lnTo>
                    <a:pt x="1056005" y="185928"/>
                  </a:lnTo>
                  <a:lnTo>
                    <a:pt x="6604" y="185928"/>
                  </a:lnTo>
                  <a:lnTo>
                    <a:pt x="6375" y="186690"/>
                  </a:lnTo>
                  <a:lnTo>
                    <a:pt x="1056970" y="186690"/>
                  </a:lnTo>
                  <a:close/>
                </a:path>
                <a:path w="1088389" h="214630">
                  <a:moveTo>
                    <a:pt x="1060856" y="189738"/>
                  </a:moveTo>
                  <a:lnTo>
                    <a:pt x="1059878" y="188976"/>
                  </a:lnTo>
                  <a:lnTo>
                    <a:pt x="5689" y="188976"/>
                  </a:lnTo>
                  <a:lnTo>
                    <a:pt x="5461" y="189738"/>
                  </a:lnTo>
                  <a:lnTo>
                    <a:pt x="1060856" y="189738"/>
                  </a:lnTo>
                  <a:close/>
                </a:path>
                <a:path w="1088389" h="214630">
                  <a:moveTo>
                    <a:pt x="1064729" y="192786"/>
                  </a:moveTo>
                  <a:lnTo>
                    <a:pt x="1063764" y="192024"/>
                  </a:lnTo>
                  <a:lnTo>
                    <a:pt x="4826" y="192024"/>
                  </a:lnTo>
                  <a:lnTo>
                    <a:pt x="4660" y="192786"/>
                  </a:lnTo>
                  <a:lnTo>
                    <a:pt x="1064729" y="192786"/>
                  </a:lnTo>
                  <a:close/>
                </a:path>
                <a:path w="1088389" h="214630">
                  <a:moveTo>
                    <a:pt x="1068400" y="195834"/>
                  </a:moveTo>
                  <a:lnTo>
                    <a:pt x="1067498" y="195072"/>
                  </a:lnTo>
                  <a:lnTo>
                    <a:pt x="4165" y="195072"/>
                  </a:lnTo>
                  <a:lnTo>
                    <a:pt x="4000" y="195834"/>
                  </a:lnTo>
                  <a:lnTo>
                    <a:pt x="1068400" y="195834"/>
                  </a:lnTo>
                  <a:close/>
                </a:path>
                <a:path w="1088389" h="214630">
                  <a:moveTo>
                    <a:pt x="1072007" y="198882"/>
                  </a:moveTo>
                  <a:lnTo>
                    <a:pt x="1071105" y="198120"/>
                  </a:lnTo>
                  <a:lnTo>
                    <a:pt x="3492" y="198120"/>
                  </a:lnTo>
                  <a:lnTo>
                    <a:pt x="3327" y="198882"/>
                  </a:lnTo>
                  <a:lnTo>
                    <a:pt x="1072007" y="198882"/>
                  </a:lnTo>
                  <a:close/>
                </a:path>
                <a:path w="1088389" h="214630">
                  <a:moveTo>
                    <a:pt x="1075601" y="201930"/>
                  </a:moveTo>
                  <a:lnTo>
                    <a:pt x="1074712" y="201168"/>
                  </a:lnTo>
                  <a:lnTo>
                    <a:pt x="2832" y="201168"/>
                  </a:lnTo>
                  <a:lnTo>
                    <a:pt x="2667" y="201930"/>
                  </a:lnTo>
                  <a:lnTo>
                    <a:pt x="1075601" y="201930"/>
                  </a:lnTo>
                  <a:close/>
                </a:path>
                <a:path w="1088389" h="214630">
                  <a:moveTo>
                    <a:pt x="1078649" y="204978"/>
                  </a:moveTo>
                  <a:lnTo>
                    <a:pt x="1077887" y="204216"/>
                  </a:lnTo>
                  <a:lnTo>
                    <a:pt x="2159" y="204216"/>
                  </a:lnTo>
                  <a:lnTo>
                    <a:pt x="1993" y="204978"/>
                  </a:lnTo>
                  <a:lnTo>
                    <a:pt x="1078649" y="204978"/>
                  </a:lnTo>
                  <a:close/>
                </a:path>
                <a:path w="1088389" h="214630">
                  <a:moveTo>
                    <a:pt x="1081697" y="208026"/>
                  </a:moveTo>
                  <a:lnTo>
                    <a:pt x="1080935" y="207264"/>
                  </a:lnTo>
                  <a:lnTo>
                    <a:pt x="1498" y="207264"/>
                  </a:lnTo>
                  <a:lnTo>
                    <a:pt x="1333" y="208026"/>
                  </a:lnTo>
                  <a:lnTo>
                    <a:pt x="1081697" y="208026"/>
                  </a:lnTo>
                  <a:close/>
                </a:path>
                <a:path w="1088389" h="214630">
                  <a:moveTo>
                    <a:pt x="1084757" y="211074"/>
                  </a:moveTo>
                  <a:lnTo>
                    <a:pt x="1083983" y="210312"/>
                  </a:lnTo>
                  <a:lnTo>
                    <a:pt x="825" y="210312"/>
                  </a:lnTo>
                  <a:lnTo>
                    <a:pt x="660" y="211074"/>
                  </a:lnTo>
                  <a:lnTo>
                    <a:pt x="1084757" y="211074"/>
                  </a:lnTo>
                  <a:close/>
                </a:path>
                <a:path w="1088389" h="214630">
                  <a:moveTo>
                    <a:pt x="1087805" y="214122"/>
                  </a:moveTo>
                  <a:lnTo>
                    <a:pt x="1087031" y="213360"/>
                  </a:lnTo>
                  <a:lnTo>
                    <a:pt x="165" y="213360"/>
                  </a:lnTo>
                  <a:lnTo>
                    <a:pt x="0" y="214122"/>
                  </a:lnTo>
                  <a:lnTo>
                    <a:pt x="1087805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43720" y="3092957"/>
              <a:ext cx="1162685" cy="214629"/>
            </a:xfrm>
            <a:custGeom>
              <a:avLst/>
              <a:gdLst/>
              <a:ahLst/>
              <a:cxnLst/>
              <a:rect l="l" t="t" r="r" b="b"/>
              <a:pathLst>
                <a:path w="1162685" h="214629">
                  <a:moveTo>
                    <a:pt x="1098334" y="762"/>
                  </a:moveTo>
                  <a:lnTo>
                    <a:pt x="1097559" y="0"/>
                  </a:lnTo>
                  <a:lnTo>
                    <a:pt x="10693" y="0"/>
                  </a:lnTo>
                  <a:lnTo>
                    <a:pt x="10528" y="762"/>
                  </a:lnTo>
                  <a:lnTo>
                    <a:pt x="1098334" y="762"/>
                  </a:lnTo>
                  <a:close/>
                </a:path>
                <a:path w="1162685" h="214629">
                  <a:moveTo>
                    <a:pt x="1101369" y="3810"/>
                  </a:moveTo>
                  <a:lnTo>
                    <a:pt x="1100607" y="3048"/>
                  </a:lnTo>
                  <a:lnTo>
                    <a:pt x="10071" y="3048"/>
                  </a:lnTo>
                  <a:lnTo>
                    <a:pt x="9956" y="3810"/>
                  </a:lnTo>
                  <a:lnTo>
                    <a:pt x="1101369" y="3810"/>
                  </a:lnTo>
                  <a:close/>
                </a:path>
                <a:path w="1162685" h="214629">
                  <a:moveTo>
                    <a:pt x="1104150" y="6858"/>
                  </a:moveTo>
                  <a:lnTo>
                    <a:pt x="1103528" y="6096"/>
                  </a:lnTo>
                  <a:lnTo>
                    <a:pt x="9613" y="6096"/>
                  </a:lnTo>
                  <a:lnTo>
                    <a:pt x="9499" y="6858"/>
                  </a:lnTo>
                  <a:lnTo>
                    <a:pt x="1104150" y="6858"/>
                  </a:lnTo>
                  <a:close/>
                </a:path>
                <a:path w="1162685" h="214629">
                  <a:moveTo>
                    <a:pt x="1106639" y="9906"/>
                  </a:moveTo>
                  <a:lnTo>
                    <a:pt x="1106017" y="9144"/>
                  </a:lnTo>
                  <a:lnTo>
                    <a:pt x="9156" y="9144"/>
                  </a:lnTo>
                  <a:lnTo>
                    <a:pt x="9042" y="9906"/>
                  </a:lnTo>
                  <a:lnTo>
                    <a:pt x="1106639" y="9906"/>
                  </a:lnTo>
                  <a:close/>
                </a:path>
                <a:path w="1162685" h="214629">
                  <a:moveTo>
                    <a:pt x="1109129" y="12954"/>
                  </a:moveTo>
                  <a:lnTo>
                    <a:pt x="1108506" y="12192"/>
                  </a:lnTo>
                  <a:lnTo>
                    <a:pt x="8686" y="12192"/>
                  </a:lnTo>
                  <a:lnTo>
                    <a:pt x="8572" y="12954"/>
                  </a:lnTo>
                  <a:lnTo>
                    <a:pt x="1109129" y="12954"/>
                  </a:lnTo>
                  <a:close/>
                </a:path>
                <a:path w="1162685" h="214629">
                  <a:moveTo>
                    <a:pt x="1111415" y="16002"/>
                  </a:moveTo>
                  <a:lnTo>
                    <a:pt x="1110869" y="15240"/>
                  </a:lnTo>
                  <a:lnTo>
                    <a:pt x="8229" y="15240"/>
                  </a:lnTo>
                  <a:lnTo>
                    <a:pt x="8115" y="16002"/>
                  </a:lnTo>
                  <a:lnTo>
                    <a:pt x="1111415" y="16002"/>
                  </a:lnTo>
                  <a:close/>
                </a:path>
                <a:path w="1162685" h="214629">
                  <a:moveTo>
                    <a:pt x="1113637" y="19050"/>
                  </a:moveTo>
                  <a:lnTo>
                    <a:pt x="1113078" y="18288"/>
                  </a:lnTo>
                  <a:lnTo>
                    <a:pt x="7772" y="18288"/>
                  </a:lnTo>
                  <a:lnTo>
                    <a:pt x="7658" y="19050"/>
                  </a:lnTo>
                  <a:lnTo>
                    <a:pt x="1113637" y="19050"/>
                  </a:lnTo>
                  <a:close/>
                </a:path>
                <a:path w="1162685" h="214629">
                  <a:moveTo>
                    <a:pt x="1115847" y="22098"/>
                  </a:moveTo>
                  <a:lnTo>
                    <a:pt x="1115301" y="21336"/>
                  </a:lnTo>
                  <a:lnTo>
                    <a:pt x="7302" y="21336"/>
                  </a:lnTo>
                  <a:lnTo>
                    <a:pt x="7188" y="22098"/>
                  </a:lnTo>
                  <a:lnTo>
                    <a:pt x="1115847" y="22098"/>
                  </a:lnTo>
                  <a:close/>
                </a:path>
                <a:path w="1162685" h="214629">
                  <a:moveTo>
                    <a:pt x="1117676" y="25146"/>
                  </a:moveTo>
                  <a:lnTo>
                    <a:pt x="1117219" y="24384"/>
                  </a:lnTo>
                  <a:lnTo>
                    <a:pt x="6845" y="24384"/>
                  </a:lnTo>
                  <a:lnTo>
                    <a:pt x="6731" y="25146"/>
                  </a:lnTo>
                  <a:lnTo>
                    <a:pt x="1117676" y="25146"/>
                  </a:lnTo>
                  <a:close/>
                </a:path>
                <a:path w="1162685" h="214629">
                  <a:moveTo>
                    <a:pt x="1119505" y="28194"/>
                  </a:moveTo>
                  <a:lnTo>
                    <a:pt x="1119047" y="27432"/>
                  </a:lnTo>
                  <a:lnTo>
                    <a:pt x="6388" y="27432"/>
                  </a:lnTo>
                  <a:lnTo>
                    <a:pt x="6337" y="28194"/>
                  </a:lnTo>
                  <a:lnTo>
                    <a:pt x="1119505" y="28194"/>
                  </a:lnTo>
                  <a:close/>
                </a:path>
                <a:path w="1162685" h="214629">
                  <a:moveTo>
                    <a:pt x="1121333" y="31242"/>
                  </a:moveTo>
                  <a:lnTo>
                    <a:pt x="1120876" y="30480"/>
                  </a:lnTo>
                  <a:lnTo>
                    <a:pt x="6197" y="30480"/>
                  </a:lnTo>
                  <a:lnTo>
                    <a:pt x="6159" y="31242"/>
                  </a:lnTo>
                  <a:lnTo>
                    <a:pt x="1121333" y="31242"/>
                  </a:lnTo>
                  <a:close/>
                </a:path>
                <a:path w="1162685" h="214629">
                  <a:moveTo>
                    <a:pt x="1123175" y="34290"/>
                  </a:moveTo>
                  <a:lnTo>
                    <a:pt x="1122705" y="33528"/>
                  </a:lnTo>
                  <a:lnTo>
                    <a:pt x="6019" y="33528"/>
                  </a:lnTo>
                  <a:lnTo>
                    <a:pt x="5981" y="34290"/>
                  </a:lnTo>
                  <a:lnTo>
                    <a:pt x="1123175" y="34290"/>
                  </a:lnTo>
                  <a:close/>
                </a:path>
                <a:path w="1162685" h="214629">
                  <a:moveTo>
                    <a:pt x="1124991" y="37338"/>
                  </a:moveTo>
                  <a:lnTo>
                    <a:pt x="1124534" y="36576"/>
                  </a:lnTo>
                  <a:lnTo>
                    <a:pt x="5842" y="36576"/>
                  </a:lnTo>
                  <a:lnTo>
                    <a:pt x="5803" y="37338"/>
                  </a:lnTo>
                  <a:lnTo>
                    <a:pt x="1124991" y="37338"/>
                  </a:lnTo>
                  <a:close/>
                </a:path>
                <a:path w="1162685" h="214629">
                  <a:moveTo>
                    <a:pt x="1126820" y="40386"/>
                  </a:moveTo>
                  <a:lnTo>
                    <a:pt x="1126363" y="39624"/>
                  </a:lnTo>
                  <a:lnTo>
                    <a:pt x="5664" y="39624"/>
                  </a:lnTo>
                  <a:lnTo>
                    <a:pt x="5626" y="40386"/>
                  </a:lnTo>
                  <a:lnTo>
                    <a:pt x="1126820" y="40386"/>
                  </a:lnTo>
                  <a:close/>
                </a:path>
                <a:path w="1162685" h="214629">
                  <a:moveTo>
                    <a:pt x="1128268" y="43434"/>
                  </a:moveTo>
                  <a:lnTo>
                    <a:pt x="1127937" y="42672"/>
                  </a:lnTo>
                  <a:lnTo>
                    <a:pt x="5486" y="42672"/>
                  </a:lnTo>
                  <a:lnTo>
                    <a:pt x="5435" y="43434"/>
                  </a:lnTo>
                  <a:lnTo>
                    <a:pt x="1128268" y="43434"/>
                  </a:lnTo>
                  <a:close/>
                </a:path>
                <a:path w="1162685" h="214629">
                  <a:moveTo>
                    <a:pt x="1129563" y="46482"/>
                  </a:moveTo>
                  <a:lnTo>
                    <a:pt x="1129245" y="45720"/>
                  </a:lnTo>
                  <a:lnTo>
                    <a:pt x="5308" y="45720"/>
                  </a:lnTo>
                  <a:lnTo>
                    <a:pt x="5257" y="46482"/>
                  </a:lnTo>
                  <a:lnTo>
                    <a:pt x="1129563" y="46482"/>
                  </a:lnTo>
                  <a:close/>
                </a:path>
                <a:path w="1162685" h="214629">
                  <a:moveTo>
                    <a:pt x="1130871" y="49530"/>
                  </a:moveTo>
                  <a:lnTo>
                    <a:pt x="1130554" y="48768"/>
                  </a:lnTo>
                  <a:lnTo>
                    <a:pt x="5130" y="48768"/>
                  </a:lnTo>
                  <a:lnTo>
                    <a:pt x="5080" y="49530"/>
                  </a:lnTo>
                  <a:lnTo>
                    <a:pt x="1130871" y="49530"/>
                  </a:lnTo>
                  <a:close/>
                </a:path>
                <a:path w="1162685" h="214629">
                  <a:moveTo>
                    <a:pt x="1132103" y="52578"/>
                  </a:moveTo>
                  <a:lnTo>
                    <a:pt x="1131849" y="51816"/>
                  </a:lnTo>
                  <a:lnTo>
                    <a:pt x="4953" y="51816"/>
                  </a:lnTo>
                  <a:lnTo>
                    <a:pt x="4902" y="52578"/>
                  </a:lnTo>
                  <a:lnTo>
                    <a:pt x="1132103" y="52578"/>
                  </a:lnTo>
                  <a:close/>
                </a:path>
                <a:path w="1162685" h="214629">
                  <a:moveTo>
                    <a:pt x="1133132" y="55626"/>
                  </a:moveTo>
                  <a:lnTo>
                    <a:pt x="1132865" y="54864"/>
                  </a:lnTo>
                  <a:lnTo>
                    <a:pt x="4762" y="54864"/>
                  </a:lnTo>
                  <a:lnTo>
                    <a:pt x="4724" y="55626"/>
                  </a:lnTo>
                  <a:lnTo>
                    <a:pt x="1133132" y="55626"/>
                  </a:lnTo>
                  <a:close/>
                </a:path>
                <a:path w="1162685" h="214629">
                  <a:moveTo>
                    <a:pt x="1134135" y="58674"/>
                  </a:moveTo>
                  <a:lnTo>
                    <a:pt x="1133881" y="57912"/>
                  </a:lnTo>
                  <a:lnTo>
                    <a:pt x="4584" y="57912"/>
                  </a:lnTo>
                  <a:lnTo>
                    <a:pt x="4546" y="58674"/>
                  </a:lnTo>
                  <a:lnTo>
                    <a:pt x="1134135" y="58674"/>
                  </a:lnTo>
                  <a:close/>
                </a:path>
                <a:path w="1162685" h="214629">
                  <a:moveTo>
                    <a:pt x="1135151" y="61722"/>
                  </a:moveTo>
                  <a:lnTo>
                    <a:pt x="1134897" y="60960"/>
                  </a:lnTo>
                  <a:lnTo>
                    <a:pt x="4406" y="60960"/>
                  </a:lnTo>
                  <a:lnTo>
                    <a:pt x="4368" y="61722"/>
                  </a:lnTo>
                  <a:lnTo>
                    <a:pt x="1135151" y="61722"/>
                  </a:lnTo>
                  <a:close/>
                </a:path>
                <a:path w="1162685" h="214629">
                  <a:moveTo>
                    <a:pt x="1136142" y="64770"/>
                  </a:moveTo>
                  <a:lnTo>
                    <a:pt x="1135900" y="64008"/>
                  </a:lnTo>
                  <a:lnTo>
                    <a:pt x="4229" y="64008"/>
                  </a:lnTo>
                  <a:lnTo>
                    <a:pt x="4191" y="64770"/>
                  </a:lnTo>
                  <a:lnTo>
                    <a:pt x="1136142" y="64770"/>
                  </a:lnTo>
                  <a:close/>
                </a:path>
                <a:path w="1162685" h="214629">
                  <a:moveTo>
                    <a:pt x="1137094" y="67818"/>
                  </a:moveTo>
                  <a:lnTo>
                    <a:pt x="1136853" y="67056"/>
                  </a:lnTo>
                  <a:lnTo>
                    <a:pt x="4051" y="67056"/>
                  </a:lnTo>
                  <a:lnTo>
                    <a:pt x="4000" y="67818"/>
                  </a:lnTo>
                  <a:lnTo>
                    <a:pt x="1137094" y="67818"/>
                  </a:lnTo>
                  <a:close/>
                </a:path>
                <a:path w="1162685" h="214629">
                  <a:moveTo>
                    <a:pt x="1138047" y="70866"/>
                  </a:moveTo>
                  <a:lnTo>
                    <a:pt x="1137805" y="70104"/>
                  </a:lnTo>
                  <a:lnTo>
                    <a:pt x="3873" y="70104"/>
                  </a:lnTo>
                  <a:lnTo>
                    <a:pt x="3822" y="70866"/>
                  </a:lnTo>
                  <a:lnTo>
                    <a:pt x="1138047" y="70866"/>
                  </a:lnTo>
                  <a:close/>
                </a:path>
                <a:path w="1162685" h="214629">
                  <a:moveTo>
                    <a:pt x="1138999" y="73914"/>
                  </a:moveTo>
                  <a:lnTo>
                    <a:pt x="1138758" y="73152"/>
                  </a:lnTo>
                  <a:lnTo>
                    <a:pt x="3695" y="73152"/>
                  </a:lnTo>
                  <a:lnTo>
                    <a:pt x="3644" y="73914"/>
                  </a:lnTo>
                  <a:lnTo>
                    <a:pt x="1138999" y="73914"/>
                  </a:lnTo>
                  <a:close/>
                </a:path>
                <a:path w="1162685" h="214629">
                  <a:moveTo>
                    <a:pt x="1139901" y="76962"/>
                  </a:moveTo>
                  <a:lnTo>
                    <a:pt x="1139685" y="76200"/>
                  </a:lnTo>
                  <a:lnTo>
                    <a:pt x="3517" y="76200"/>
                  </a:lnTo>
                  <a:lnTo>
                    <a:pt x="3467" y="76962"/>
                  </a:lnTo>
                  <a:lnTo>
                    <a:pt x="1139901" y="76962"/>
                  </a:lnTo>
                  <a:close/>
                </a:path>
                <a:path w="1162685" h="214629">
                  <a:moveTo>
                    <a:pt x="1140739" y="80010"/>
                  </a:moveTo>
                  <a:lnTo>
                    <a:pt x="1140536" y="79248"/>
                  </a:lnTo>
                  <a:lnTo>
                    <a:pt x="3340" y="79248"/>
                  </a:lnTo>
                  <a:lnTo>
                    <a:pt x="3340" y="80010"/>
                  </a:lnTo>
                  <a:lnTo>
                    <a:pt x="1140739" y="80010"/>
                  </a:lnTo>
                  <a:close/>
                </a:path>
                <a:path w="1162685" h="214629">
                  <a:moveTo>
                    <a:pt x="1141590" y="83058"/>
                  </a:moveTo>
                  <a:lnTo>
                    <a:pt x="1141374" y="82296"/>
                  </a:lnTo>
                  <a:lnTo>
                    <a:pt x="3340" y="82296"/>
                  </a:lnTo>
                  <a:lnTo>
                    <a:pt x="3340" y="83058"/>
                  </a:lnTo>
                  <a:lnTo>
                    <a:pt x="1141590" y="83058"/>
                  </a:lnTo>
                  <a:close/>
                </a:path>
                <a:path w="1162685" h="214629">
                  <a:moveTo>
                    <a:pt x="1142441" y="86106"/>
                  </a:moveTo>
                  <a:lnTo>
                    <a:pt x="1142225" y="85344"/>
                  </a:lnTo>
                  <a:lnTo>
                    <a:pt x="3340" y="85344"/>
                  </a:lnTo>
                  <a:lnTo>
                    <a:pt x="3340" y="86106"/>
                  </a:lnTo>
                  <a:lnTo>
                    <a:pt x="1142441" y="86106"/>
                  </a:lnTo>
                  <a:close/>
                </a:path>
                <a:path w="1162685" h="214629">
                  <a:moveTo>
                    <a:pt x="1143279" y="89154"/>
                  </a:moveTo>
                  <a:lnTo>
                    <a:pt x="1143076" y="88392"/>
                  </a:lnTo>
                  <a:lnTo>
                    <a:pt x="3340" y="88392"/>
                  </a:lnTo>
                  <a:lnTo>
                    <a:pt x="3340" y="89154"/>
                  </a:lnTo>
                  <a:lnTo>
                    <a:pt x="1143279" y="89154"/>
                  </a:lnTo>
                  <a:close/>
                </a:path>
                <a:path w="1162685" h="214629">
                  <a:moveTo>
                    <a:pt x="1143927" y="92202"/>
                  </a:moveTo>
                  <a:lnTo>
                    <a:pt x="1143762" y="91440"/>
                  </a:lnTo>
                  <a:lnTo>
                    <a:pt x="3340" y="91440"/>
                  </a:lnTo>
                  <a:lnTo>
                    <a:pt x="3340" y="92202"/>
                  </a:lnTo>
                  <a:lnTo>
                    <a:pt x="1143927" y="92202"/>
                  </a:lnTo>
                  <a:close/>
                </a:path>
                <a:path w="1162685" h="214629">
                  <a:moveTo>
                    <a:pt x="1144574" y="95250"/>
                  </a:moveTo>
                  <a:lnTo>
                    <a:pt x="1144409" y="94488"/>
                  </a:lnTo>
                  <a:lnTo>
                    <a:pt x="3340" y="94488"/>
                  </a:lnTo>
                  <a:lnTo>
                    <a:pt x="3340" y="95250"/>
                  </a:lnTo>
                  <a:lnTo>
                    <a:pt x="1144574" y="95250"/>
                  </a:lnTo>
                  <a:close/>
                </a:path>
                <a:path w="1162685" h="214629">
                  <a:moveTo>
                    <a:pt x="1145209" y="98298"/>
                  </a:moveTo>
                  <a:lnTo>
                    <a:pt x="1145044" y="97536"/>
                  </a:lnTo>
                  <a:lnTo>
                    <a:pt x="3340" y="97536"/>
                  </a:lnTo>
                  <a:lnTo>
                    <a:pt x="3340" y="98298"/>
                  </a:lnTo>
                  <a:lnTo>
                    <a:pt x="1145209" y="98298"/>
                  </a:lnTo>
                  <a:close/>
                </a:path>
                <a:path w="1162685" h="214629">
                  <a:moveTo>
                    <a:pt x="1145857" y="101346"/>
                  </a:moveTo>
                  <a:lnTo>
                    <a:pt x="1145692" y="100584"/>
                  </a:lnTo>
                  <a:lnTo>
                    <a:pt x="3340" y="100584"/>
                  </a:lnTo>
                  <a:lnTo>
                    <a:pt x="3340" y="101346"/>
                  </a:lnTo>
                  <a:lnTo>
                    <a:pt x="1145857" y="101346"/>
                  </a:lnTo>
                  <a:close/>
                </a:path>
                <a:path w="1162685" h="214629">
                  <a:moveTo>
                    <a:pt x="1146479" y="104394"/>
                  </a:moveTo>
                  <a:lnTo>
                    <a:pt x="1146327" y="103632"/>
                  </a:lnTo>
                  <a:lnTo>
                    <a:pt x="3340" y="103632"/>
                  </a:lnTo>
                  <a:lnTo>
                    <a:pt x="3340" y="104394"/>
                  </a:lnTo>
                  <a:lnTo>
                    <a:pt x="1146479" y="104394"/>
                  </a:lnTo>
                  <a:close/>
                </a:path>
                <a:path w="1162685" h="214629">
                  <a:moveTo>
                    <a:pt x="1147064" y="107442"/>
                  </a:moveTo>
                  <a:lnTo>
                    <a:pt x="1146911" y="106680"/>
                  </a:lnTo>
                  <a:lnTo>
                    <a:pt x="3340" y="106680"/>
                  </a:lnTo>
                  <a:lnTo>
                    <a:pt x="3340" y="107442"/>
                  </a:lnTo>
                  <a:lnTo>
                    <a:pt x="1147064" y="107442"/>
                  </a:lnTo>
                  <a:close/>
                </a:path>
                <a:path w="1162685" h="214629">
                  <a:moveTo>
                    <a:pt x="1147635" y="110490"/>
                  </a:moveTo>
                  <a:lnTo>
                    <a:pt x="1147495" y="109728"/>
                  </a:lnTo>
                  <a:lnTo>
                    <a:pt x="3340" y="109728"/>
                  </a:lnTo>
                  <a:lnTo>
                    <a:pt x="3340" y="110490"/>
                  </a:lnTo>
                  <a:lnTo>
                    <a:pt x="1147635" y="110490"/>
                  </a:lnTo>
                  <a:close/>
                </a:path>
                <a:path w="1162685" h="214629">
                  <a:moveTo>
                    <a:pt x="1148219" y="113538"/>
                  </a:moveTo>
                  <a:lnTo>
                    <a:pt x="1148080" y="112776"/>
                  </a:lnTo>
                  <a:lnTo>
                    <a:pt x="3340" y="112776"/>
                  </a:lnTo>
                  <a:lnTo>
                    <a:pt x="3340" y="113538"/>
                  </a:lnTo>
                  <a:lnTo>
                    <a:pt x="1148219" y="113538"/>
                  </a:lnTo>
                  <a:close/>
                </a:path>
                <a:path w="1162685" h="214629">
                  <a:moveTo>
                    <a:pt x="1148803" y="116586"/>
                  </a:moveTo>
                  <a:lnTo>
                    <a:pt x="1148651" y="115824"/>
                  </a:lnTo>
                  <a:lnTo>
                    <a:pt x="3340" y="115824"/>
                  </a:lnTo>
                  <a:lnTo>
                    <a:pt x="3340" y="116586"/>
                  </a:lnTo>
                  <a:lnTo>
                    <a:pt x="1148803" y="116586"/>
                  </a:lnTo>
                  <a:close/>
                </a:path>
                <a:path w="1162685" h="214629">
                  <a:moveTo>
                    <a:pt x="1149375" y="119634"/>
                  </a:moveTo>
                  <a:lnTo>
                    <a:pt x="1149235" y="118872"/>
                  </a:lnTo>
                  <a:lnTo>
                    <a:pt x="3340" y="118872"/>
                  </a:lnTo>
                  <a:lnTo>
                    <a:pt x="3340" y="119634"/>
                  </a:lnTo>
                  <a:lnTo>
                    <a:pt x="1149375" y="119634"/>
                  </a:lnTo>
                  <a:close/>
                </a:path>
                <a:path w="1162685" h="214629">
                  <a:moveTo>
                    <a:pt x="1149756" y="122682"/>
                  </a:moveTo>
                  <a:lnTo>
                    <a:pt x="1149667" y="121920"/>
                  </a:lnTo>
                  <a:lnTo>
                    <a:pt x="3340" y="121920"/>
                  </a:lnTo>
                  <a:lnTo>
                    <a:pt x="3340" y="122682"/>
                  </a:lnTo>
                  <a:lnTo>
                    <a:pt x="1149756" y="122682"/>
                  </a:lnTo>
                  <a:close/>
                </a:path>
                <a:path w="1162685" h="214629">
                  <a:moveTo>
                    <a:pt x="1150137" y="125730"/>
                  </a:moveTo>
                  <a:lnTo>
                    <a:pt x="1150048" y="124968"/>
                  </a:lnTo>
                  <a:lnTo>
                    <a:pt x="3340" y="124968"/>
                  </a:lnTo>
                  <a:lnTo>
                    <a:pt x="3340" y="125730"/>
                  </a:lnTo>
                  <a:lnTo>
                    <a:pt x="1150137" y="125730"/>
                  </a:lnTo>
                  <a:close/>
                </a:path>
                <a:path w="1162685" h="214629">
                  <a:moveTo>
                    <a:pt x="1150531" y="128778"/>
                  </a:moveTo>
                  <a:lnTo>
                    <a:pt x="1150429" y="128016"/>
                  </a:lnTo>
                  <a:lnTo>
                    <a:pt x="3340" y="128016"/>
                  </a:lnTo>
                  <a:lnTo>
                    <a:pt x="3340" y="128778"/>
                  </a:lnTo>
                  <a:lnTo>
                    <a:pt x="1150531" y="128778"/>
                  </a:lnTo>
                  <a:close/>
                </a:path>
                <a:path w="1162685" h="214629">
                  <a:moveTo>
                    <a:pt x="1150899" y="131826"/>
                  </a:moveTo>
                  <a:lnTo>
                    <a:pt x="1150810" y="131064"/>
                  </a:lnTo>
                  <a:lnTo>
                    <a:pt x="3340" y="131064"/>
                  </a:lnTo>
                  <a:lnTo>
                    <a:pt x="3340" y="131826"/>
                  </a:lnTo>
                  <a:lnTo>
                    <a:pt x="1150899" y="131826"/>
                  </a:lnTo>
                  <a:close/>
                </a:path>
                <a:path w="1162685" h="214629">
                  <a:moveTo>
                    <a:pt x="1151293" y="134874"/>
                  </a:moveTo>
                  <a:lnTo>
                    <a:pt x="1151191" y="134112"/>
                  </a:lnTo>
                  <a:lnTo>
                    <a:pt x="3340" y="134112"/>
                  </a:lnTo>
                  <a:lnTo>
                    <a:pt x="3340" y="134874"/>
                  </a:lnTo>
                  <a:lnTo>
                    <a:pt x="1151293" y="134874"/>
                  </a:lnTo>
                  <a:close/>
                </a:path>
                <a:path w="1162685" h="214629">
                  <a:moveTo>
                    <a:pt x="1151661" y="137922"/>
                  </a:moveTo>
                  <a:lnTo>
                    <a:pt x="1151572" y="137160"/>
                  </a:lnTo>
                  <a:lnTo>
                    <a:pt x="3340" y="137160"/>
                  </a:lnTo>
                  <a:lnTo>
                    <a:pt x="3340" y="137922"/>
                  </a:lnTo>
                  <a:lnTo>
                    <a:pt x="1151661" y="137922"/>
                  </a:lnTo>
                  <a:close/>
                </a:path>
                <a:path w="1162685" h="214629">
                  <a:moveTo>
                    <a:pt x="1152156" y="140970"/>
                  </a:moveTo>
                  <a:lnTo>
                    <a:pt x="1152029" y="140208"/>
                  </a:lnTo>
                  <a:lnTo>
                    <a:pt x="3340" y="140208"/>
                  </a:lnTo>
                  <a:lnTo>
                    <a:pt x="3340" y="140970"/>
                  </a:lnTo>
                  <a:lnTo>
                    <a:pt x="1152156" y="140970"/>
                  </a:lnTo>
                  <a:close/>
                </a:path>
                <a:path w="1162685" h="214629">
                  <a:moveTo>
                    <a:pt x="1152639" y="144018"/>
                  </a:moveTo>
                  <a:lnTo>
                    <a:pt x="1152525" y="143256"/>
                  </a:lnTo>
                  <a:lnTo>
                    <a:pt x="3340" y="143256"/>
                  </a:lnTo>
                  <a:lnTo>
                    <a:pt x="3340" y="144018"/>
                  </a:lnTo>
                  <a:lnTo>
                    <a:pt x="1152639" y="144018"/>
                  </a:lnTo>
                  <a:close/>
                </a:path>
                <a:path w="1162685" h="214629">
                  <a:moveTo>
                    <a:pt x="1153134" y="147066"/>
                  </a:moveTo>
                  <a:lnTo>
                    <a:pt x="1153007" y="146304"/>
                  </a:lnTo>
                  <a:lnTo>
                    <a:pt x="3340" y="146304"/>
                  </a:lnTo>
                  <a:lnTo>
                    <a:pt x="3340" y="147066"/>
                  </a:lnTo>
                  <a:lnTo>
                    <a:pt x="1153134" y="147066"/>
                  </a:lnTo>
                  <a:close/>
                </a:path>
                <a:path w="1162685" h="214629">
                  <a:moveTo>
                    <a:pt x="1153617" y="150114"/>
                  </a:moveTo>
                  <a:lnTo>
                    <a:pt x="1153490" y="149352"/>
                  </a:lnTo>
                  <a:lnTo>
                    <a:pt x="3340" y="149352"/>
                  </a:lnTo>
                  <a:lnTo>
                    <a:pt x="3340" y="150114"/>
                  </a:lnTo>
                  <a:lnTo>
                    <a:pt x="1153617" y="150114"/>
                  </a:lnTo>
                  <a:close/>
                </a:path>
                <a:path w="1162685" h="214629">
                  <a:moveTo>
                    <a:pt x="1154099" y="153162"/>
                  </a:moveTo>
                  <a:lnTo>
                    <a:pt x="1153985" y="152400"/>
                  </a:lnTo>
                  <a:lnTo>
                    <a:pt x="3340" y="152400"/>
                  </a:lnTo>
                  <a:lnTo>
                    <a:pt x="3340" y="153162"/>
                  </a:lnTo>
                  <a:lnTo>
                    <a:pt x="1154099" y="153162"/>
                  </a:lnTo>
                  <a:close/>
                </a:path>
                <a:path w="1162685" h="214629">
                  <a:moveTo>
                    <a:pt x="1154595" y="156210"/>
                  </a:moveTo>
                  <a:lnTo>
                    <a:pt x="1154468" y="155448"/>
                  </a:lnTo>
                  <a:lnTo>
                    <a:pt x="3340" y="155448"/>
                  </a:lnTo>
                  <a:lnTo>
                    <a:pt x="3340" y="156210"/>
                  </a:lnTo>
                  <a:lnTo>
                    <a:pt x="1154595" y="156210"/>
                  </a:lnTo>
                  <a:close/>
                </a:path>
                <a:path w="1162685" h="214629">
                  <a:moveTo>
                    <a:pt x="1155039" y="159258"/>
                  </a:moveTo>
                  <a:lnTo>
                    <a:pt x="1154938" y="158496"/>
                  </a:lnTo>
                  <a:lnTo>
                    <a:pt x="3289" y="158496"/>
                  </a:lnTo>
                  <a:lnTo>
                    <a:pt x="3263" y="159258"/>
                  </a:lnTo>
                  <a:lnTo>
                    <a:pt x="1155039" y="159258"/>
                  </a:lnTo>
                  <a:close/>
                </a:path>
                <a:path w="1162685" h="214629">
                  <a:moveTo>
                    <a:pt x="1155471" y="162306"/>
                  </a:moveTo>
                  <a:lnTo>
                    <a:pt x="1155369" y="161544"/>
                  </a:lnTo>
                  <a:lnTo>
                    <a:pt x="3200" y="161544"/>
                  </a:lnTo>
                  <a:lnTo>
                    <a:pt x="3175" y="162306"/>
                  </a:lnTo>
                  <a:lnTo>
                    <a:pt x="1155471" y="162306"/>
                  </a:lnTo>
                  <a:close/>
                </a:path>
                <a:path w="1162685" h="214629">
                  <a:moveTo>
                    <a:pt x="1155915" y="165354"/>
                  </a:moveTo>
                  <a:lnTo>
                    <a:pt x="1155801" y="164592"/>
                  </a:lnTo>
                  <a:lnTo>
                    <a:pt x="3098" y="164592"/>
                  </a:lnTo>
                  <a:lnTo>
                    <a:pt x="3086" y="165354"/>
                  </a:lnTo>
                  <a:lnTo>
                    <a:pt x="1155915" y="165354"/>
                  </a:lnTo>
                  <a:close/>
                </a:path>
                <a:path w="1162685" h="214629">
                  <a:moveTo>
                    <a:pt x="1156335" y="168402"/>
                  </a:moveTo>
                  <a:lnTo>
                    <a:pt x="1156233" y="167640"/>
                  </a:lnTo>
                  <a:lnTo>
                    <a:pt x="3009" y="167640"/>
                  </a:lnTo>
                  <a:lnTo>
                    <a:pt x="2984" y="168402"/>
                  </a:lnTo>
                  <a:lnTo>
                    <a:pt x="1156335" y="168402"/>
                  </a:lnTo>
                  <a:close/>
                </a:path>
                <a:path w="1162685" h="214629">
                  <a:moveTo>
                    <a:pt x="1156741" y="171450"/>
                  </a:moveTo>
                  <a:lnTo>
                    <a:pt x="1156639" y="170688"/>
                  </a:lnTo>
                  <a:lnTo>
                    <a:pt x="2921" y="170688"/>
                  </a:lnTo>
                  <a:lnTo>
                    <a:pt x="2895" y="171450"/>
                  </a:lnTo>
                  <a:lnTo>
                    <a:pt x="1156741" y="171450"/>
                  </a:lnTo>
                  <a:close/>
                </a:path>
                <a:path w="1162685" h="214629">
                  <a:moveTo>
                    <a:pt x="1157147" y="174498"/>
                  </a:moveTo>
                  <a:lnTo>
                    <a:pt x="1157046" y="173736"/>
                  </a:lnTo>
                  <a:lnTo>
                    <a:pt x="2832" y="173736"/>
                  </a:lnTo>
                  <a:lnTo>
                    <a:pt x="2806" y="174498"/>
                  </a:lnTo>
                  <a:lnTo>
                    <a:pt x="1157147" y="174498"/>
                  </a:lnTo>
                  <a:close/>
                </a:path>
                <a:path w="1162685" h="214629">
                  <a:moveTo>
                    <a:pt x="1157554" y="177546"/>
                  </a:moveTo>
                  <a:lnTo>
                    <a:pt x="1157452" y="176784"/>
                  </a:lnTo>
                  <a:lnTo>
                    <a:pt x="2730" y="176784"/>
                  </a:lnTo>
                  <a:lnTo>
                    <a:pt x="2705" y="177546"/>
                  </a:lnTo>
                  <a:lnTo>
                    <a:pt x="1157554" y="177546"/>
                  </a:lnTo>
                  <a:close/>
                </a:path>
                <a:path w="1162685" h="214629">
                  <a:moveTo>
                    <a:pt x="1157947" y="180594"/>
                  </a:moveTo>
                  <a:lnTo>
                    <a:pt x="1157859" y="179832"/>
                  </a:lnTo>
                  <a:lnTo>
                    <a:pt x="2641" y="179832"/>
                  </a:lnTo>
                  <a:lnTo>
                    <a:pt x="2616" y="180594"/>
                  </a:lnTo>
                  <a:lnTo>
                    <a:pt x="1157947" y="180594"/>
                  </a:lnTo>
                  <a:close/>
                </a:path>
                <a:path w="1162685" h="214629">
                  <a:moveTo>
                    <a:pt x="1158328" y="183642"/>
                  </a:moveTo>
                  <a:lnTo>
                    <a:pt x="1158240" y="182880"/>
                  </a:lnTo>
                  <a:lnTo>
                    <a:pt x="2527" y="182880"/>
                  </a:lnTo>
                  <a:lnTo>
                    <a:pt x="2476" y="183642"/>
                  </a:lnTo>
                  <a:lnTo>
                    <a:pt x="1158328" y="183642"/>
                  </a:lnTo>
                  <a:close/>
                </a:path>
                <a:path w="1162685" h="214629">
                  <a:moveTo>
                    <a:pt x="1158709" y="186690"/>
                  </a:moveTo>
                  <a:lnTo>
                    <a:pt x="1158621" y="185928"/>
                  </a:lnTo>
                  <a:lnTo>
                    <a:pt x="2336" y="185928"/>
                  </a:lnTo>
                  <a:lnTo>
                    <a:pt x="2286" y="186690"/>
                  </a:lnTo>
                  <a:lnTo>
                    <a:pt x="1158709" y="186690"/>
                  </a:lnTo>
                  <a:close/>
                </a:path>
                <a:path w="1162685" h="214629">
                  <a:moveTo>
                    <a:pt x="1159090" y="189738"/>
                  </a:moveTo>
                  <a:lnTo>
                    <a:pt x="1159002" y="188976"/>
                  </a:lnTo>
                  <a:lnTo>
                    <a:pt x="2146" y="188976"/>
                  </a:lnTo>
                  <a:lnTo>
                    <a:pt x="2095" y="189738"/>
                  </a:lnTo>
                  <a:lnTo>
                    <a:pt x="1159090" y="189738"/>
                  </a:lnTo>
                  <a:close/>
                </a:path>
                <a:path w="1162685" h="214629">
                  <a:moveTo>
                    <a:pt x="1159471" y="192786"/>
                  </a:moveTo>
                  <a:lnTo>
                    <a:pt x="1159383" y="192024"/>
                  </a:lnTo>
                  <a:lnTo>
                    <a:pt x="1955" y="192024"/>
                  </a:lnTo>
                  <a:lnTo>
                    <a:pt x="1905" y="192786"/>
                  </a:lnTo>
                  <a:lnTo>
                    <a:pt x="1159471" y="192786"/>
                  </a:lnTo>
                  <a:close/>
                </a:path>
                <a:path w="1162685" h="214629">
                  <a:moveTo>
                    <a:pt x="1159827" y="195834"/>
                  </a:moveTo>
                  <a:lnTo>
                    <a:pt x="1159738" y="195072"/>
                  </a:lnTo>
                  <a:lnTo>
                    <a:pt x="1765" y="195072"/>
                  </a:lnTo>
                  <a:lnTo>
                    <a:pt x="1714" y="195834"/>
                  </a:lnTo>
                  <a:lnTo>
                    <a:pt x="1159827" y="195834"/>
                  </a:lnTo>
                  <a:close/>
                </a:path>
                <a:path w="1162685" h="214629">
                  <a:moveTo>
                    <a:pt x="1160183" y="198882"/>
                  </a:moveTo>
                  <a:lnTo>
                    <a:pt x="1160094" y="198120"/>
                  </a:lnTo>
                  <a:lnTo>
                    <a:pt x="1574" y="198120"/>
                  </a:lnTo>
                  <a:lnTo>
                    <a:pt x="1524" y="198882"/>
                  </a:lnTo>
                  <a:lnTo>
                    <a:pt x="1160183" y="198882"/>
                  </a:lnTo>
                  <a:close/>
                </a:path>
                <a:path w="1162685" h="214629">
                  <a:moveTo>
                    <a:pt x="1160538" y="201930"/>
                  </a:moveTo>
                  <a:lnTo>
                    <a:pt x="1160449" y="201168"/>
                  </a:lnTo>
                  <a:lnTo>
                    <a:pt x="1384" y="201168"/>
                  </a:lnTo>
                  <a:lnTo>
                    <a:pt x="1333" y="201930"/>
                  </a:lnTo>
                  <a:lnTo>
                    <a:pt x="1160538" y="201930"/>
                  </a:lnTo>
                  <a:close/>
                </a:path>
                <a:path w="1162685" h="214629">
                  <a:moveTo>
                    <a:pt x="1160919" y="204978"/>
                  </a:moveTo>
                  <a:lnTo>
                    <a:pt x="1160805" y="204216"/>
                  </a:lnTo>
                  <a:lnTo>
                    <a:pt x="1193" y="204216"/>
                  </a:lnTo>
                  <a:lnTo>
                    <a:pt x="1143" y="204978"/>
                  </a:lnTo>
                  <a:lnTo>
                    <a:pt x="1160919" y="204978"/>
                  </a:lnTo>
                  <a:close/>
                </a:path>
                <a:path w="1162685" h="214629">
                  <a:moveTo>
                    <a:pt x="1161338" y="208026"/>
                  </a:moveTo>
                  <a:lnTo>
                    <a:pt x="1161237" y="207264"/>
                  </a:lnTo>
                  <a:lnTo>
                    <a:pt x="939" y="207264"/>
                  </a:lnTo>
                  <a:lnTo>
                    <a:pt x="838" y="208026"/>
                  </a:lnTo>
                  <a:lnTo>
                    <a:pt x="1161338" y="208026"/>
                  </a:lnTo>
                  <a:close/>
                </a:path>
                <a:path w="1162685" h="214629">
                  <a:moveTo>
                    <a:pt x="1161770" y="211074"/>
                  </a:moveTo>
                  <a:lnTo>
                    <a:pt x="1161656" y="210312"/>
                  </a:lnTo>
                  <a:lnTo>
                    <a:pt x="520" y="210312"/>
                  </a:lnTo>
                  <a:lnTo>
                    <a:pt x="419" y="211074"/>
                  </a:lnTo>
                  <a:lnTo>
                    <a:pt x="1161770" y="211074"/>
                  </a:lnTo>
                  <a:close/>
                </a:path>
                <a:path w="1162685" h="214629">
                  <a:moveTo>
                    <a:pt x="1162189" y="214122"/>
                  </a:moveTo>
                  <a:lnTo>
                    <a:pt x="1162075" y="213360"/>
                  </a:lnTo>
                  <a:lnTo>
                    <a:pt x="101" y="213360"/>
                  </a:lnTo>
                  <a:lnTo>
                    <a:pt x="0" y="214122"/>
                  </a:lnTo>
                  <a:lnTo>
                    <a:pt x="1162189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73641" y="3306317"/>
              <a:ext cx="1248410" cy="214629"/>
            </a:xfrm>
            <a:custGeom>
              <a:avLst/>
              <a:gdLst/>
              <a:ahLst/>
              <a:cxnLst/>
              <a:rect l="l" t="t" r="r" b="b"/>
              <a:pathLst>
                <a:path w="1248410" h="214629">
                  <a:moveTo>
                    <a:pt x="1232268" y="762"/>
                  </a:moveTo>
                  <a:lnTo>
                    <a:pt x="1232154" y="0"/>
                  </a:lnTo>
                  <a:lnTo>
                    <a:pt x="70180" y="0"/>
                  </a:lnTo>
                  <a:lnTo>
                    <a:pt x="70078" y="762"/>
                  </a:lnTo>
                  <a:lnTo>
                    <a:pt x="1232268" y="762"/>
                  </a:lnTo>
                  <a:close/>
                </a:path>
                <a:path w="1248410" h="214629">
                  <a:moveTo>
                    <a:pt x="1232687" y="3810"/>
                  </a:moveTo>
                  <a:lnTo>
                    <a:pt x="1232585" y="3048"/>
                  </a:lnTo>
                  <a:lnTo>
                    <a:pt x="69761" y="3048"/>
                  </a:lnTo>
                  <a:lnTo>
                    <a:pt x="69659" y="3810"/>
                  </a:lnTo>
                  <a:lnTo>
                    <a:pt x="1232687" y="3810"/>
                  </a:lnTo>
                  <a:close/>
                </a:path>
                <a:path w="1248410" h="214629">
                  <a:moveTo>
                    <a:pt x="1233106" y="6858"/>
                  </a:moveTo>
                  <a:lnTo>
                    <a:pt x="1233004" y="6096"/>
                  </a:lnTo>
                  <a:lnTo>
                    <a:pt x="69342" y="6096"/>
                  </a:lnTo>
                  <a:lnTo>
                    <a:pt x="69240" y="6858"/>
                  </a:lnTo>
                  <a:lnTo>
                    <a:pt x="1233106" y="6858"/>
                  </a:lnTo>
                  <a:close/>
                </a:path>
                <a:path w="1248410" h="214629">
                  <a:moveTo>
                    <a:pt x="1233538" y="9906"/>
                  </a:moveTo>
                  <a:lnTo>
                    <a:pt x="1233424" y="9144"/>
                  </a:lnTo>
                  <a:lnTo>
                    <a:pt x="68922" y="9144"/>
                  </a:lnTo>
                  <a:lnTo>
                    <a:pt x="68808" y="9906"/>
                  </a:lnTo>
                  <a:lnTo>
                    <a:pt x="1233538" y="9906"/>
                  </a:lnTo>
                  <a:close/>
                </a:path>
                <a:path w="1248410" h="214629">
                  <a:moveTo>
                    <a:pt x="1233957" y="12954"/>
                  </a:moveTo>
                  <a:lnTo>
                    <a:pt x="1233855" y="12192"/>
                  </a:lnTo>
                  <a:lnTo>
                    <a:pt x="68503" y="12192"/>
                  </a:lnTo>
                  <a:lnTo>
                    <a:pt x="68389" y="12954"/>
                  </a:lnTo>
                  <a:lnTo>
                    <a:pt x="1233957" y="12954"/>
                  </a:lnTo>
                  <a:close/>
                </a:path>
                <a:path w="1248410" h="214629">
                  <a:moveTo>
                    <a:pt x="1234389" y="16002"/>
                  </a:moveTo>
                  <a:lnTo>
                    <a:pt x="1234274" y="15240"/>
                  </a:lnTo>
                  <a:lnTo>
                    <a:pt x="68084" y="15240"/>
                  </a:lnTo>
                  <a:lnTo>
                    <a:pt x="67919" y="16002"/>
                  </a:lnTo>
                  <a:lnTo>
                    <a:pt x="1234389" y="16002"/>
                  </a:lnTo>
                  <a:close/>
                </a:path>
                <a:path w="1248410" h="214629">
                  <a:moveTo>
                    <a:pt x="1234782" y="19050"/>
                  </a:moveTo>
                  <a:lnTo>
                    <a:pt x="1234694" y="18288"/>
                  </a:lnTo>
                  <a:lnTo>
                    <a:pt x="67424" y="18288"/>
                  </a:lnTo>
                  <a:lnTo>
                    <a:pt x="67259" y="19050"/>
                  </a:lnTo>
                  <a:lnTo>
                    <a:pt x="1234782" y="19050"/>
                  </a:lnTo>
                  <a:close/>
                </a:path>
                <a:path w="1248410" h="214629">
                  <a:moveTo>
                    <a:pt x="1235087" y="22098"/>
                  </a:moveTo>
                  <a:lnTo>
                    <a:pt x="1234998" y="21336"/>
                  </a:lnTo>
                  <a:lnTo>
                    <a:pt x="66776" y="21336"/>
                  </a:lnTo>
                  <a:lnTo>
                    <a:pt x="66611" y="22098"/>
                  </a:lnTo>
                  <a:lnTo>
                    <a:pt x="1235087" y="22098"/>
                  </a:lnTo>
                  <a:close/>
                </a:path>
                <a:path w="1248410" h="214629">
                  <a:moveTo>
                    <a:pt x="1235392" y="25146"/>
                  </a:moveTo>
                  <a:lnTo>
                    <a:pt x="1235303" y="24384"/>
                  </a:lnTo>
                  <a:lnTo>
                    <a:pt x="66116" y="24384"/>
                  </a:lnTo>
                  <a:lnTo>
                    <a:pt x="65951" y="25146"/>
                  </a:lnTo>
                  <a:lnTo>
                    <a:pt x="1235392" y="25146"/>
                  </a:lnTo>
                  <a:close/>
                </a:path>
                <a:path w="1248410" h="214629">
                  <a:moveTo>
                    <a:pt x="1235697" y="28194"/>
                  </a:moveTo>
                  <a:lnTo>
                    <a:pt x="1235608" y="27432"/>
                  </a:lnTo>
                  <a:lnTo>
                    <a:pt x="65468" y="27432"/>
                  </a:lnTo>
                  <a:lnTo>
                    <a:pt x="65303" y="28194"/>
                  </a:lnTo>
                  <a:lnTo>
                    <a:pt x="1235697" y="28194"/>
                  </a:lnTo>
                  <a:close/>
                </a:path>
                <a:path w="1248410" h="214629">
                  <a:moveTo>
                    <a:pt x="1236002" y="31242"/>
                  </a:moveTo>
                  <a:lnTo>
                    <a:pt x="1235913" y="30480"/>
                  </a:lnTo>
                  <a:lnTo>
                    <a:pt x="64808" y="30480"/>
                  </a:lnTo>
                  <a:lnTo>
                    <a:pt x="64655" y="31242"/>
                  </a:lnTo>
                  <a:lnTo>
                    <a:pt x="1236002" y="31242"/>
                  </a:lnTo>
                  <a:close/>
                </a:path>
                <a:path w="1248410" h="214629">
                  <a:moveTo>
                    <a:pt x="1236306" y="34290"/>
                  </a:moveTo>
                  <a:lnTo>
                    <a:pt x="1236218" y="33528"/>
                  </a:lnTo>
                  <a:lnTo>
                    <a:pt x="64160" y="33528"/>
                  </a:lnTo>
                  <a:lnTo>
                    <a:pt x="63995" y="34290"/>
                  </a:lnTo>
                  <a:lnTo>
                    <a:pt x="1236306" y="34290"/>
                  </a:lnTo>
                  <a:close/>
                </a:path>
                <a:path w="1248410" h="214629">
                  <a:moveTo>
                    <a:pt x="1236611" y="37350"/>
                  </a:moveTo>
                  <a:lnTo>
                    <a:pt x="1236522" y="36576"/>
                  </a:lnTo>
                  <a:lnTo>
                    <a:pt x="63512" y="36576"/>
                  </a:lnTo>
                  <a:lnTo>
                    <a:pt x="63271" y="37350"/>
                  </a:lnTo>
                  <a:lnTo>
                    <a:pt x="1236611" y="37350"/>
                  </a:lnTo>
                  <a:close/>
                </a:path>
                <a:path w="1248410" h="214629">
                  <a:moveTo>
                    <a:pt x="1236916" y="40386"/>
                  </a:moveTo>
                  <a:lnTo>
                    <a:pt x="1236827" y="39624"/>
                  </a:lnTo>
                  <a:lnTo>
                    <a:pt x="62585" y="39624"/>
                  </a:lnTo>
                  <a:lnTo>
                    <a:pt x="62357" y="40386"/>
                  </a:lnTo>
                  <a:lnTo>
                    <a:pt x="1236916" y="40386"/>
                  </a:lnTo>
                  <a:close/>
                </a:path>
                <a:path w="1248410" h="214629">
                  <a:moveTo>
                    <a:pt x="1237221" y="43434"/>
                  </a:moveTo>
                  <a:lnTo>
                    <a:pt x="1237132" y="42672"/>
                  </a:lnTo>
                  <a:lnTo>
                    <a:pt x="61671" y="42672"/>
                  </a:lnTo>
                  <a:lnTo>
                    <a:pt x="61429" y="43434"/>
                  </a:lnTo>
                  <a:lnTo>
                    <a:pt x="1237221" y="43434"/>
                  </a:lnTo>
                  <a:close/>
                </a:path>
                <a:path w="1248410" h="214629">
                  <a:moveTo>
                    <a:pt x="1237526" y="46482"/>
                  </a:moveTo>
                  <a:lnTo>
                    <a:pt x="1237437" y="45720"/>
                  </a:lnTo>
                  <a:lnTo>
                    <a:pt x="60744" y="45720"/>
                  </a:lnTo>
                  <a:lnTo>
                    <a:pt x="60515" y="46482"/>
                  </a:lnTo>
                  <a:lnTo>
                    <a:pt x="1237526" y="46482"/>
                  </a:lnTo>
                  <a:close/>
                </a:path>
                <a:path w="1248410" h="214629">
                  <a:moveTo>
                    <a:pt x="1237818" y="49530"/>
                  </a:moveTo>
                  <a:lnTo>
                    <a:pt x="1237742" y="48768"/>
                  </a:lnTo>
                  <a:lnTo>
                    <a:pt x="59829" y="48768"/>
                  </a:lnTo>
                  <a:lnTo>
                    <a:pt x="59601" y="49530"/>
                  </a:lnTo>
                  <a:lnTo>
                    <a:pt x="1237818" y="49530"/>
                  </a:lnTo>
                  <a:close/>
                </a:path>
                <a:path w="1248410" h="214629">
                  <a:moveTo>
                    <a:pt x="1238123" y="52578"/>
                  </a:moveTo>
                  <a:lnTo>
                    <a:pt x="1238046" y="51816"/>
                  </a:lnTo>
                  <a:lnTo>
                    <a:pt x="58902" y="51816"/>
                  </a:lnTo>
                  <a:lnTo>
                    <a:pt x="58674" y="52578"/>
                  </a:lnTo>
                  <a:lnTo>
                    <a:pt x="1238123" y="52578"/>
                  </a:lnTo>
                  <a:close/>
                </a:path>
                <a:path w="1248410" h="214629">
                  <a:moveTo>
                    <a:pt x="1238415" y="55626"/>
                  </a:moveTo>
                  <a:lnTo>
                    <a:pt x="1238338" y="54864"/>
                  </a:lnTo>
                  <a:lnTo>
                    <a:pt x="57988" y="54864"/>
                  </a:lnTo>
                  <a:lnTo>
                    <a:pt x="57759" y="55626"/>
                  </a:lnTo>
                  <a:lnTo>
                    <a:pt x="1238415" y="55626"/>
                  </a:lnTo>
                  <a:close/>
                </a:path>
                <a:path w="1248410" h="214629">
                  <a:moveTo>
                    <a:pt x="1238719" y="58674"/>
                  </a:moveTo>
                  <a:lnTo>
                    <a:pt x="1238643" y="57912"/>
                  </a:lnTo>
                  <a:lnTo>
                    <a:pt x="57061" y="57912"/>
                  </a:lnTo>
                  <a:lnTo>
                    <a:pt x="56832" y="58674"/>
                  </a:lnTo>
                  <a:lnTo>
                    <a:pt x="1238719" y="58674"/>
                  </a:lnTo>
                  <a:close/>
                </a:path>
                <a:path w="1248410" h="214629">
                  <a:moveTo>
                    <a:pt x="1239012" y="61722"/>
                  </a:moveTo>
                  <a:lnTo>
                    <a:pt x="1238935" y="60960"/>
                  </a:lnTo>
                  <a:lnTo>
                    <a:pt x="56146" y="60960"/>
                  </a:lnTo>
                  <a:lnTo>
                    <a:pt x="55918" y="61722"/>
                  </a:lnTo>
                  <a:lnTo>
                    <a:pt x="1239012" y="61722"/>
                  </a:lnTo>
                  <a:close/>
                </a:path>
                <a:path w="1248410" h="214629">
                  <a:moveTo>
                    <a:pt x="1239304" y="64770"/>
                  </a:moveTo>
                  <a:lnTo>
                    <a:pt x="1239240" y="64008"/>
                  </a:lnTo>
                  <a:lnTo>
                    <a:pt x="55219" y="64008"/>
                  </a:lnTo>
                  <a:lnTo>
                    <a:pt x="54991" y="64770"/>
                  </a:lnTo>
                  <a:lnTo>
                    <a:pt x="1239304" y="64770"/>
                  </a:lnTo>
                  <a:close/>
                </a:path>
                <a:path w="1248410" h="214629">
                  <a:moveTo>
                    <a:pt x="1239608" y="67818"/>
                  </a:moveTo>
                  <a:lnTo>
                    <a:pt x="1239532" y="67056"/>
                  </a:lnTo>
                  <a:lnTo>
                    <a:pt x="54305" y="67056"/>
                  </a:lnTo>
                  <a:lnTo>
                    <a:pt x="54076" y="67818"/>
                  </a:lnTo>
                  <a:lnTo>
                    <a:pt x="1239608" y="67818"/>
                  </a:lnTo>
                  <a:close/>
                </a:path>
                <a:path w="1248410" h="214629">
                  <a:moveTo>
                    <a:pt x="1239901" y="70866"/>
                  </a:moveTo>
                  <a:lnTo>
                    <a:pt x="1239824" y="70104"/>
                  </a:lnTo>
                  <a:lnTo>
                    <a:pt x="53390" y="70104"/>
                  </a:lnTo>
                  <a:lnTo>
                    <a:pt x="53149" y="70866"/>
                  </a:lnTo>
                  <a:lnTo>
                    <a:pt x="1239901" y="70866"/>
                  </a:lnTo>
                  <a:close/>
                </a:path>
                <a:path w="1248410" h="214629">
                  <a:moveTo>
                    <a:pt x="1240205" y="73914"/>
                  </a:moveTo>
                  <a:lnTo>
                    <a:pt x="1240129" y="73152"/>
                  </a:lnTo>
                  <a:lnTo>
                    <a:pt x="52463" y="73152"/>
                  </a:lnTo>
                  <a:lnTo>
                    <a:pt x="52235" y="73914"/>
                  </a:lnTo>
                  <a:lnTo>
                    <a:pt x="1240205" y="73914"/>
                  </a:lnTo>
                  <a:close/>
                </a:path>
                <a:path w="1248410" h="214629">
                  <a:moveTo>
                    <a:pt x="1240497" y="76962"/>
                  </a:moveTo>
                  <a:lnTo>
                    <a:pt x="1240421" y="76200"/>
                  </a:lnTo>
                  <a:lnTo>
                    <a:pt x="51549" y="76200"/>
                  </a:lnTo>
                  <a:lnTo>
                    <a:pt x="51320" y="76962"/>
                  </a:lnTo>
                  <a:lnTo>
                    <a:pt x="1240497" y="76962"/>
                  </a:lnTo>
                  <a:close/>
                </a:path>
                <a:path w="1248410" h="214629">
                  <a:moveTo>
                    <a:pt x="1240790" y="80010"/>
                  </a:moveTo>
                  <a:lnTo>
                    <a:pt x="1240726" y="79248"/>
                  </a:lnTo>
                  <a:lnTo>
                    <a:pt x="50482" y="79248"/>
                  </a:lnTo>
                  <a:lnTo>
                    <a:pt x="50203" y="80010"/>
                  </a:lnTo>
                  <a:lnTo>
                    <a:pt x="1240790" y="80010"/>
                  </a:lnTo>
                  <a:close/>
                </a:path>
                <a:path w="1248410" h="214629">
                  <a:moveTo>
                    <a:pt x="1241005" y="83058"/>
                  </a:moveTo>
                  <a:lnTo>
                    <a:pt x="1240955" y="82296"/>
                  </a:lnTo>
                  <a:lnTo>
                    <a:pt x="49364" y="82296"/>
                  </a:lnTo>
                  <a:lnTo>
                    <a:pt x="49085" y="83058"/>
                  </a:lnTo>
                  <a:lnTo>
                    <a:pt x="1241005" y="83058"/>
                  </a:lnTo>
                  <a:close/>
                </a:path>
                <a:path w="1248410" h="214629">
                  <a:moveTo>
                    <a:pt x="1241209" y="86106"/>
                  </a:moveTo>
                  <a:lnTo>
                    <a:pt x="1241158" y="85344"/>
                  </a:lnTo>
                  <a:lnTo>
                    <a:pt x="48247" y="85344"/>
                  </a:lnTo>
                  <a:lnTo>
                    <a:pt x="47967" y="86106"/>
                  </a:lnTo>
                  <a:lnTo>
                    <a:pt x="1241209" y="86106"/>
                  </a:lnTo>
                  <a:close/>
                </a:path>
                <a:path w="1248410" h="214629">
                  <a:moveTo>
                    <a:pt x="1241425" y="89154"/>
                  </a:moveTo>
                  <a:lnTo>
                    <a:pt x="1241374" y="88392"/>
                  </a:lnTo>
                  <a:lnTo>
                    <a:pt x="47142" y="88392"/>
                  </a:lnTo>
                  <a:lnTo>
                    <a:pt x="46863" y="89154"/>
                  </a:lnTo>
                  <a:lnTo>
                    <a:pt x="1241425" y="89154"/>
                  </a:lnTo>
                  <a:close/>
                </a:path>
                <a:path w="1248410" h="214629">
                  <a:moveTo>
                    <a:pt x="1241628" y="92202"/>
                  </a:moveTo>
                  <a:lnTo>
                    <a:pt x="1241577" y="91440"/>
                  </a:lnTo>
                  <a:lnTo>
                    <a:pt x="46024" y="91440"/>
                  </a:lnTo>
                  <a:lnTo>
                    <a:pt x="45745" y="92202"/>
                  </a:lnTo>
                  <a:lnTo>
                    <a:pt x="1241628" y="92202"/>
                  </a:lnTo>
                  <a:close/>
                </a:path>
                <a:path w="1248410" h="214629">
                  <a:moveTo>
                    <a:pt x="1241831" y="95250"/>
                  </a:moveTo>
                  <a:lnTo>
                    <a:pt x="1241780" y="94488"/>
                  </a:lnTo>
                  <a:lnTo>
                    <a:pt x="44907" y="94488"/>
                  </a:lnTo>
                  <a:lnTo>
                    <a:pt x="44627" y="95250"/>
                  </a:lnTo>
                  <a:lnTo>
                    <a:pt x="1241831" y="95250"/>
                  </a:lnTo>
                  <a:close/>
                </a:path>
                <a:path w="1248410" h="214629">
                  <a:moveTo>
                    <a:pt x="1242047" y="98298"/>
                  </a:moveTo>
                  <a:lnTo>
                    <a:pt x="1241996" y="97536"/>
                  </a:lnTo>
                  <a:lnTo>
                    <a:pt x="43802" y="97536"/>
                  </a:lnTo>
                  <a:lnTo>
                    <a:pt x="43522" y="98298"/>
                  </a:lnTo>
                  <a:lnTo>
                    <a:pt x="1242047" y="98298"/>
                  </a:lnTo>
                  <a:close/>
                </a:path>
                <a:path w="1248410" h="214629">
                  <a:moveTo>
                    <a:pt x="1242250" y="101346"/>
                  </a:moveTo>
                  <a:lnTo>
                    <a:pt x="1242199" y="100584"/>
                  </a:lnTo>
                  <a:lnTo>
                    <a:pt x="42684" y="100584"/>
                  </a:lnTo>
                  <a:lnTo>
                    <a:pt x="42405" y="101346"/>
                  </a:lnTo>
                  <a:lnTo>
                    <a:pt x="1242250" y="101346"/>
                  </a:lnTo>
                  <a:close/>
                </a:path>
                <a:path w="1248410" h="214629">
                  <a:moveTo>
                    <a:pt x="1242453" y="104394"/>
                  </a:moveTo>
                  <a:lnTo>
                    <a:pt x="1242402" y="103632"/>
                  </a:lnTo>
                  <a:lnTo>
                    <a:pt x="41567" y="103632"/>
                  </a:lnTo>
                  <a:lnTo>
                    <a:pt x="41287" y="104394"/>
                  </a:lnTo>
                  <a:lnTo>
                    <a:pt x="1242453" y="104394"/>
                  </a:lnTo>
                  <a:close/>
                </a:path>
                <a:path w="1248410" h="214629">
                  <a:moveTo>
                    <a:pt x="1242669" y="107442"/>
                  </a:moveTo>
                  <a:lnTo>
                    <a:pt x="1242618" y="106680"/>
                  </a:lnTo>
                  <a:lnTo>
                    <a:pt x="40462" y="106680"/>
                  </a:lnTo>
                  <a:lnTo>
                    <a:pt x="40182" y="107442"/>
                  </a:lnTo>
                  <a:lnTo>
                    <a:pt x="1242669" y="107442"/>
                  </a:lnTo>
                  <a:close/>
                </a:path>
                <a:path w="1248410" h="214629">
                  <a:moveTo>
                    <a:pt x="1242872" y="110490"/>
                  </a:moveTo>
                  <a:lnTo>
                    <a:pt x="1242822" y="109728"/>
                  </a:lnTo>
                  <a:lnTo>
                    <a:pt x="39344" y="109728"/>
                  </a:lnTo>
                  <a:lnTo>
                    <a:pt x="39065" y="110490"/>
                  </a:lnTo>
                  <a:lnTo>
                    <a:pt x="1242872" y="110490"/>
                  </a:lnTo>
                  <a:close/>
                </a:path>
                <a:path w="1248410" h="214629">
                  <a:moveTo>
                    <a:pt x="1243088" y="113550"/>
                  </a:moveTo>
                  <a:lnTo>
                    <a:pt x="1243025" y="112776"/>
                  </a:lnTo>
                  <a:lnTo>
                    <a:pt x="38227" y="112776"/>
                  </a:lnTo>
                  <a:lnTo>
                    <a:pt x="37947" y="113550"/>
                  </a:lnTo>
                  <a:lnTo>
                    <a:pt x="1243088" y="113550"/>
                  </a:lnTo>
                  <a:close/>
                </a:path>
                <a:path w="1248410" h="214629">
                  <a:moveTo>
                    <a:pt x="1243291" y="116586"/>
                  </a:moveTo>
                  <a:lnTo>
                    <a:pt x="1243241" y="115824"/>
                  </a:lnTo>
                  <a:lnTo>
                    <a:pt x="37109" y="115824"/>
                  </a:lnTo>
                  <a:lnTo>
                    <a:pt x="36842" y="116586"/>
                  </a:lnTo>
                  <a:lnTo>
                    <a:pt x="1243291" y="116586"/>
                  </a:lnTo>
                  <a:close/>
                </a:path>
                <a:path w="1248410" h="214629">
                  <a:moveTo>
                    <a:pt x="1243495" y="119634"/>
                  </a:moveTo>
                  <a:lnTo>
                    <a:pt x="1243444" y="118872"/>
                  </a:lnTo>
                  <a:lnTo>
                    <a:pt x="35979" y="118872"/>
                  </a:lnTo>
                  <a:lnTo>
                    <a:pt x="35699" y="119634"/>
                  </a:lnTo>
                  <a:lnTo>
                    <a:pt x="1243495" y="119634"/>
                  </a:lnTo>
                  <a:close/>
                </a:path>
                <a:path w="1248410" h="214629">
                  <a:moveTo>
                    <a:pt x="1243711" y="122682"/>
                  </a:moveTo>
                  <a:lnTo>
                    <a:pt x="1243647" y="121920"/>
                  </a:lnTo>
                  <a:lnTo>
                    <a:pt x="34848" y="121920"/>
                  </a:lnTo>
                  <a:lnTo>
                    <a:pt x="34569" y="122682"/>
                  </a:lnTo>
                  <a:lnTo>
                    <a:pt x="1243711" y="122682"/>
                  </a:lnTo>
                  <a:close/>
                </a:path>
                <a:path w="1248410" h="214629">
                  <a:moveTo>
                    <a:pt x="1243914" y="125730"/>
                  </a:moveTo>
                  <a:lnTo>
                    <a:pt x="1243863" y="124968"/>
                  </a:lnTo>
                  <a:lnTo>
                    <a:pt x="33718" y="124968"/>
                  </a:lnTo>
                  <a:lnTo>
                    <a:pt x="33426" y="125730"/>
                  </a:lnTo>
                  <a:lnTo>
                    <a:pt x="1243914" y="125730"/>
                  </a:lnTo>
                  <a:close/>
                </a:path>
                <a:path w="1248410" h="214629">
                  <a:moveTo>
                    <a:pt x="1244117" y="128778"/>
                  </a:moveTo>
                  <a:lnTo>
                    <a:pt x="1244066" y="128016"/>
                  </a:lnTo>
                  <a:lnTo>
                    <a:pt x="32575" y="128016"/>
                  </a:lnTo>
                  <a:lnTo>
                    <a:pt x="32296" y="128778"/>
                  </a:lnTo>
                  <a:lnTo>
                    <a:pt x="1244117" y="128778"/>
                  </a:lnTo>
                  <a:close/>
                </a:path>
                <a:path w="1248410" h="214629">
                  <a:moveTo>
                    <a:pt x="1244333" y="131826"/>
                  </a:moveTo>
                  <a:lnTo>
                    <a:pt x="1244282" y="131064"/>
                  </a:lnTo>
                  <a:lnTo>
                    <a:pt x="31445" y="131064"/>
                  </a:lnTo>
                  <a:lnTo>
                    <a:pt x="31153" y="131826"/>
                  </a:lnTo>
                  <a:lnTo>
                    <a:pt x="1244333" y="131826"/>
                  </a:lnTo>
                  <a:close/>
                </a:path>
                <a:path w="1248410" h="214629">
                  <a:moveTo>
                    <a:pt x="1244536" y="134874"/>
                  </a:moveTo>
                  <a:lnTo>
                    <a:pt x="1244485" y="134112"/>
                  </a:lnTo>
                  <a:lnTo>
                    <a:pt x="30302" y="134112"/>
                  </a:lnTo>
                  <a:lnTo>
                    <a:pt x="30022" y="134874"/>
                  </a:lnTo>
                  <a:lnTo>
                    <a:pt x="1244536" y="134874"/>
                  </a:lnTo>
                  <a:close/>
                </a:path>
                <a:path w="1248410" h="214629">
                  <a:moveTo>
                    <a:pt x="1244739" y="137922"/>
                  </a:moveTo>
                  <a:lnTo>
                    <a:pt x="1244688" y="137160"/>
                  </a:lnTo>
                  <a:lnTo>
                    <a:pt x="29171" y="137160"/>
                  </a:lnTo>
                  <a:lnTo>
                    <a:pt x="28892" y="137922"/>
                  </a:lnTo>
                  <a:lnTo>
                    <a:pt x="1244739" y="137922"/>
                  </a:lnTo>
                  <a:close/>
                </a:path>
                <a:path w="1248410" h="214629">
                  <a:moveTo>
                    <a:pt x="1244955" y="140970"/>
                  </a:moveTo>
                  <a:lnTo>
                    <a:pt x="1244904" y="140208"/>
                  </a:lnTo>
                  <a:lnTo>
                    <a:pt x="28041" y="140208"/>
                  </a:lnTo>
                  <a:lnTo>
                    <a:pt x="27749" y="140970"/>
                  </a:lnTo>
                  <a:lnTo>
                    <a:pt x="1244955" y="140970"/>
                  </a:lnTo>
                  <a:close/>
                </a:path>
                <a:path w="1248410" h="214629">
                  <a:moveTo>
                    <a:pt x="1245158" y="144018"/>
                  </a:moveTo>
                  <a:lnTo>
                    <a:pt x="1245108" y="143256"/>
                  </a:lnTo>
                  <a:lnTo>
                    <a:pt x="26898" y="143256"/>
                  </a:lnTo>
                  <a:lnTo>
                    <a:pt x="26619" y="144018"/>
                  </a:lnTo>
                  <a:lnTo>
                    <a:pt x="1245158" y="144018"/>
                  </a:lnTo>
                  <a:close/>
                </a:path>
                <a:path w="1248410" h="214629">
                  <a:moveTo>
                    <a:pt x="1245362" y="147066"/>
                  </a:moveTo>
                  <a:lnTo>
                    <a:pt x="1245311" y="146304"/>
                  </a:lnTo>
                  <a:lnTo>
                    <a:pt x="25768" y="146304"/>
                  </a:lnTo>
                  <a:lnTo>
                    <a:pt x="25476" y="147066"/>
                  </a:lnTo>
                  <a:lnTo>
                    <a:pt x="1245362" y="147066"/>
                  </a:lnTo>
                  <a:close/>
                </a:path>
                <a:path w="1248410" h="214629">
                  <a:moveTo>
                    <a:pt x="1245565" y="150114"/>
                  </a:moveTo>
                  <a:lnTo>
                    <a:pt x="1245514" y="149352"/>
                  </a:lnTo>
                  <a:lnTo>
                    <a:pt x="24625" y="149352"/>
                  </a:lnTo>
                  <a:lnTo>
                    <a:pt x="24345" y="150114"/>
                  </a:lnTo>
                  <a:lnTo>
                    <a:pt x="1245565" y="150114"/>
                  </a:lnTo>
                  <a:close/>
                </a:path>
                <a:path w="1248410" h="214629">
                  <a:moveTo>
                    <a:pt x="1245768" y="153162"/>
                  </a:moveTo>
                  <a:lnTo>
                    <a:pt x="1245717" y="152400"/>
                  </a:lnTo>
                  <a:lnTo>
                    <a:pt x="23495" y="152400"/>
                  </a:lnTo>
                  <a:lnTo>
                    <a:pt x="23215" y="153162"/>
                  </a:lnTo>
                  <a:lnTo>
                    <a:pt x="1245768" y="153162"/>
                  </a:lnTo>
                  <a:close/>
                </a:path>
                <a:path w="1248410" h="214629">
                  <a:moveTo>
                    <a:pt x="1245971" y="156210"/>
                  </a:moveTo>
                  <a:lnTo>
                    <a:pt x="1245920" y="155448"/>
                  </a:lnTo>
                  <a:lnTo>
                    <a:pt x="22364" y="155448"/>
                  </a:lnTo>
                  <a:lnTo>
                    <a:pt x="22059" y="156210"/>
                  </a:lnTo>
                  <a:lnTo>
                    <a:pt x="1245971" y="156210"/>
                  </a:lnTo>
                  <a:close/>
                </a:path>
                <a:path w="1248410" h="214629">
                  <a:moveTo>
                    <a:pt x="1246174" y="159258"/>
                  </a:moveTo>
                  <a:lnTo>
                    <a:pt x="1246124" y="158496"/>
                  </a:lnTo>
                  <a:lnTo>
                    <a:pt x="21170" y="158496"/>
                  </a:lnTo>
                  <a:lnTo>
                    <a:pt x="20878" y="159258"/>
                  </a:lnTo>
                  <a:lnTo>
                    <a:pt x="1246174" y="159258"/>
                  </a:lnTo>
                  <a:close/>
                </a:path>
                <a:path w="1248410" h="214629">
                  <a:moveTo>
                    <a:pt x="1246378" y="162306"/>
                  </a:moveTo>
                  <a:lnTo>
                    <a:pt x="1246327" y="161544"/>
                  </a:lnTo>
                  <a:lnTo>
                    <a:pt x="19989" y="161544"/>
                  </a:lnTo>
                  <a:lnTo>
                    <a:pt x="19697" y="162306"/>
                  </a:lnTo>
                  <a:lnTo>
                    <a:pt x="1246378" y="162306"/>
                  </a:lnTo>
                  <a:close/>
                </a:path>
                <a:path w="1248410" h="214629">
                  <a:moveTo>
                    <a:pt x="1246581" y="165354"/>
                  </a:moveTo>
                  <a:lnTo>
                    <a:pt x="1246530" y="164592"/>
                  </a:lnTo>
                  <a:lnTo>
                    <a:pt x="18808" y="164592"/>
                  </a:lnTo>
                  <a:lnTo>
                    <a:pt x="18516" y="165354"/>
                  </a:lnTo>
                  <a:lnTo>
                    <a:pt x="1246581" y="165354"/>
                  </a:lnTo>
                  <a:close/>
                </a:path>
                <a:path w="1248410" h="214629">
                  <a:moveTo>
                    <a:pt x="1246784" y="168402"/>
                  </a:moveTo>
                  <a:lnTo>
                    <a:pt x="1246733" y="167640"/>
                  </a:lnTo>
                  <a:lnTo>
                    <a:pt x="17627" y="167640"/>
                  </a:lnTo>
                  <a:lnTo>
                    <a:pt x="17335" y="168402"/>
                  </a:lnTo>
                  <a:lnTo>
                    <a:pt x="1246784" y="168402"/>
                  </a:lnTo>
                  <a:close/>
                </a:path>
                <a:path w="1248410" h="214629">
                  <a:moveTo>
                    <a:pt x="1246987" y="171450"/>
                  </a:moveTo>
                  <a:lnTo>
                    <a:pt x="1246936" y="170688"/>
                  </a:lnTo>
                  <a:lnTo>
                    <a:pt x="16446" y="170688"/>
                  </a:lnTo>
                  <a:lnTo>
                    <a:pt x="16154" y="171450"/>
                  </a:lnTo>
                  <a:lnTo>
                    <a:pt x="1246987" y="171450"/>
                  </a:lnTo>
                  <a:close/>
                </a:path>
                <a:path w="1248410" h="214629">
                  <a:moveTo>
                    <a:pt x="1247190" y="174498"/>
                  </a:moveTo>
                  <a:lnTo>
                    <a:pt x="1247140" y="173736"/>
                  </a:lnTo>
                  <a:lnTo>
                    <a:pt x="15265" y="173736"/>
                  </a:lnTo>
                  <a:lnTo>
                    <a:pt x="14973" y="174498"/>
                  </a:lnTo>
                  <a:lnTo>
                    <a:pt x="1247190" y="174498"/>
                  </a:lnTo>
                  <a:close/>
                </a:path>
                <a:path w="1248410" h="214629">
                  <a:moveTo>
                    <a:pt x="1247394" y="177546"/>
                  </a:moveTo>
                  <a:lnTo>
                    <a:pt x="1247343" y="176784"/>
                  </a:lnTo>
                  <a:lnTo>
                    <a:pt x="14084" y="176784"/>
                  </a:lnTo>
                  <a:lnTo>
                    <a:pt x="13792" y="177546"/>
                  </a:lnTo>
                  <a:lnTo>
                    <a:pt x="1247394" y="177546"/>
                  </a:lnTo>
                  <a:close/>
                </a:path>
                <a:path w="1248410" h="214629">
                  <a:moveTo>
                    <a:pt x="1247597" y="180594"/>
                  </a:moveTo>
                  <a:lnTo>
                    <a:pt x="1247546" y="179832"/>
                  </a:lnTo>
                  <a:lnTo>
                    <a:pt x="12903" y="179832"/>
                  </a:lnTo>
                  <a:lnTo>
                    <a:pt x="12611" y="180594"/>
                  </a:lnTo>
                  <a:lnTo>
                    <a:pt x="1247597" y="180594"/>
                  </a:lnTo>
                  <a:close/>
                </a:path>
                <a:path w="1248410" h="214629">
                  <a:moveTo>
                    <a:pt x="1247711" y="183642"/>
                  </a:moveTo>
                  <a:lnTo>
                    <a:pt x="1247686" y="182880"/>
                  </a:lnTo>
                  <a:lnTo>
                    <a:pt x="11722" y="182880"/>
                  </a:lnTo>
                  <a:lnTo>
                    <a:pt x="11430" y="183642"/>
                  </a:lnTo>
                  <a:lnTo>
                    <a:pt x="1247711" y="183642"/>
                  </a:lnTo>
                  <a:close/>
                </a:path>
                <a:path w="1248410" h="214629">
                  <a:moveTo>
                    <a:pt x="1247775" y="186690"/>
                  </a:moveTo>
                  <a:lnTo>
                    <a:pt x="1247762" y="185928"/>
                  </a:lnTo>
                  <a:lnTo>
                    <a:pt x="10541" y="185928"/>
                  </a:lnTo>
                  <a:lnTo>
                    <a:pt x="10248" y="186690"/>
                  </a:lnTo>
                  <a:lnTo>
                    <a:pt x="1247775" y="186690"/>
                  </a:lnTo>
                  <a:close/>
                </a:path>
                <a:path w="1248410" h="214629">
                  <a:moveTo>
                    <a:pt x="1247838" y="189750"/>
                  </a:moveTo>
                  <a:lnTo>
                    <a:pt x="1247825" y="188976"/>
                  </a:lnTo>
                  <a:lnTo>
                    <a:pt x="9359" y="188976"/>
                  </a:lnTo>
                  <a:lnTo>
                    <a:pt x="9067" y="189750"/>
                  </a:lnTo>
                  <a:lnTo>
                    <a:pt x="1247838" y="189750"/>
                  </a:lnTo>
                  <a:close/>
                </a:path>
                <a:path w="1248410" h="214629">
                  <a:moveTo>
                    <a:pt x="1247914" y="192786"/>
                  </a:moveTo>
                  <a:lnTo>
                    <a:pt x="1247902" y="192024"/>
                  </a:lnTo>
                  <a:lnTo>
                    <a:pt x="8178" y="192024"/>
                  </a:lnTo>
                  <a:lnTo>
                    <a:pt x="7886" y="192786"/>
                  </a:lnTo>
                  <a:lnTo>
                    <a:pt x="1247914" y="192786"/>
                  </a:lnTo>
                  <a:close/>
                </a:path>
                <a:path w="1248410" h="214629">
                  <a:moveTo>
                    <a:pt x="1247978" y="195834"/>
                  </a:moveTo>
                  <a:lnTo>
                    <a:pt x="1247965" y="195072"/>
                  </a:lnTo>
                  <a:lnTo>
                    <a:pt x="7035" y="195072"/>
                  </a:lnTo>
                  <a:lnTo>
                    <a:pt x="6756" y="195834"/>
                  </a:lnTo>
                  <a:lnTo>
                    <a:pt x="1247978" y="195834"/>
                  </a:lnTo>
                  <a:close/>
                </a:path>
                <a:path w="1248410" h="214629">
                  <a:moveTo>
                    <a:pt x="1248054" y="198882"/>
                  </a:moveTo>
                  <a:lnTo>
                    <a:pt x="1248029" y="198120"/>
                  </a:lnTo>
                  <a:lnTo>
                    <a:pt x="5905" y="198120"/>
                  </a:lnTo>
                  <a:lnTo>
                    <a:pt x="5626" y="198882"/>
                  </a:lnTo>
                  <a:lnTo>
                    <a:pt x="1248054" y="198882"/>
                  </a:lnTo>
                  <a:close/>
                </a:path>
                <a:path w="1248410" h="214629">
                  <a:moveTo>
                    <a:pt x="1248117" y="201930"/>
                  </a:moveTo>
                  <a:lnTo>
                    <a:pt x="1248105" y="201168"/>
                  </a:lnTo>
                  <a:lnTo>
                    <a:pt x="4787" y="201168"/>
                  </a:lnTo>
                  <a:lnTo>
                    <a:pt x="4495" y="201930"/>
                  </a:lnTo>
                  <a:lnTo>
                    <a:pt x="1248117" y="201930"/>
                  </a:lnTo>
                  <a:close/>
                </a:path>
                <a:path w="1248410" h="214629">
                  <a:moveTo>
                    <a:pt x="1248194" y="204978"/>
                  </a:moveTo>
                  <a:lnTo>
                    <a:pt x="1248168" y="204216"/>
                  </a:lnTo>
                  <a:lnTo>
                    <a:pt x="3657" y="204216"/>
                  </a:lnTo>
                  <a:lnTo>
                    <a:pt x="3378" y="204978"/>
                  </a:lnTo>
                  <a:lnTo>
                    <a:pt x="1248194" y="204978"/>
                  </a:lnTo>
                  <a:close/>
                </a:path>
                <a:path w="1248410" h="214629">
                  <a:moveTo>
                    <a:pt x="1248257" y="208026"/>
                  </a:moveTo>
                  <a:lnTo>
                    <a:pt x="1248244" y="207264"/>
                  </a:lnTo>
                  <a:lnTo>
                    <a:pt x="2527" y="207264"/>
                  </a:lnTo>
                  <a:lnTo>
                    <a:pt x="2247" y="208026"/>
                  </a:lnTo>
                  <a:lnTo>
                    <a:pt x="1248257" y="208026"/>
                  </a:lnTo>
                  <a:close/>
                </a:path>
                <a:path w="1248410" h="214629">
                  <a:moveTo>
                    <a:pt x="1248333" y="211074"/>
                  </a:moveTo>
                  <a:lnTo>
                    <a:pt x="1248308" y="210312"/>
                  </a:lnTo>
                  <a:lnTo>
                    <a:pt x="1409" y="210312"/>
                  </a:lnTo>
                  <a:lnTo>
                    <a:pt x="1117" y="211074"/>
                  </a:lnTo>
                  <a:lnTo>
                    <a:pt x="1248333" y="211074"/>
                  </a:lnTo>
                  <a:close/>
                </a:path>
                <a:path w="1248410" h="214629">
                  <a:moveTo>
                    <a:pt x="1248397" y="214122"/>
                  </a:moveTo>
                  <a:lnTo>
                    <a:pt x="1248384" y="213360"/>
                  </a:lnTo>
                  <a:lnTo>
                    <a:pt x="279" y="213360"/>
                  </a:lnTo>
                  <a:lnTo>
                    <a:pt x="0" y="214122"/>
                  </a:lnTo>
                  <a:lnTo>
                    <a:pt x="1248397" y="214122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48000" y="3519677"/>
              <a:ext cx="1274445" cy="211454"/>
            </a:xfrm>
            <a:custGeom>
              <a:avLst/>
              <a:gdLst/>
              <a:ahLst/>
              <a:cxnLst/>
              <a:rect l="l" t="t" r="r" b="b"/>
              <a:pathLst>
                <a:path w="1274445" h="211454">
                  <a:moveTo>
                    <a:pt x="1240574" y="210312"/>
                  </a:moveTo>
                  <a:lnTo>
                    <a:pt x="79883" y="210312"/>
                  </a:lnTo>
                  <a:lnTo>
                    <a:pt x="78994" y="211074"/>
                  </a:lnTo>
                  <a:lnTo>
                    <a:pt x="1239862" y="211074"/>
                  </a:lnTo>
                  <a:lnTo>
                    <a:pt x="1240574" y="210312"/>
                  </a:lnTo>
                  <a:close/>
                </a:path>
                <a:path w="1274445" h="211454">
                  <a:moveTo>
                    <a:pt x="1242593" y="207264"/>
                  </a:moveTo>
                  <a:lnTo>
                    <a:pt x="82727" y="207264"/>
                  </a:lnTo>
                  <a:lnTo>
                    <a:pt x="82067" y="208026"/>
                  </a:lnTo>
                  <a:lnTo>
                    <a:pt x="1242161" y="208026"/>
                  </a:lnTo>
                  <a:lnTo>
                    <a:pt x="1242593" y="207264"/>
                  </a:lnTo>
                  <a:close/>
                </a:path>
                <a:path w="1274445" h="211454">
                  <a:moveTo>
                    <a:pt x="1244333" y="204216"/>
                  </a:moveTo>
                  <a:lnTo>
                    <a:pt x="85344" y="204216"/>
                  </a:lnTo>
                  <a:lnTo>
                    <a:pt x="84683" y="204990"/>
                  </a:lnTo>
                  <a:lnTo>
                    <a:pt x="1243901" y="204990"/>
                  </a:lnTo>
                  <a:lnTo>
                    <a:pt x="1244333" y="204216"/>
                  </a:lnTo>
                  <a:close/>
                </a:path>
                <a:path w="1274445" h="211454">
                  <a:moveTo>
                    <a:pt x="1246085" y="201168"/>
                  </a:moveTo>
                  <a:lnTo>
                    <a:pt x="87083" y="201168"/>
                  </a:lnTo>
                  <a:lnTo>
                    <a:pt x="86639" y="201930"/>
                  </a:lnTo>
                  <a:lnTo>
                    <a:pt x="1245641" y="201930"/>
                  </a:lnTo>
                  <a:lnTo>
                    <a:pt x="1246085" y="201168"/>
                  </a:lnTo>
                  <a:close/>
                </a:path>
                <a:path w="1274445" h="211454">
                  <a:moveTo>
                    <a:pt x="1247825" y="198120"/>
                  </a:moveTo>
                  <a:lnTo>
                    <a:pt x="88493" y="198120"/>
                  </a:lnTo>
                  <a:lnTo>
                    <a:pt x="88392" y="198882"/>
                  </a:lnTo>
                  <a:lnTo>
                    <a:pt x="1247381" y="198882"/>
                  </a:lnTo>
                  <a:lnTo>
                    <a:pt x="1247825" y="198120"/>
                  </a:lnTo>
                  <a:close/>
                </a:path>
                <a:path w="1274445" h="211454">
                  <a:moveTo>
                    <a:pt x="1249565" y="195072"/>
                  </a:moveTo>
                  <a:lnTo>
                    <a:pt x="88925" y="195072"/>
                  </a:lnTo>
                  <a:lnTo>
                    <a:pt x="88823" y="195834"/>
                  </a:lnTo>
                  <a:lnTo>
                    <a:pt x="1249133" y="195834"/>
                  </a:lnTo>
                  <a:lnTo>
                    <a:pt x="1249565" y="195072"/>
                  </a:lnTo>
                  <a:close/>
                </a:path>
                <a:path w="1274445" h="211454">
                  <a:moveTo>
                    <a:pt x="1251064" y="192024"/>
                  </a:moveTo>
                  <a:lnTo>
                    <a:pt x="88925" y="192024"/>
                  </a:lnTo>
                  <a:lnTo>
                    <a:pt x="89039" y="192786"/>
                  </a:lnTo>
                  <a:lnTo>
                    <a:pt x="1250746" y="192786"/>
                  </a:lnTo>
                  <a:lnTo>
                    <a:pt x="1251064" y="192024"/>
                  </a:lnTo>
                  <a:close/>
                </a:path>
                <a:path w="1274445" h="211454">
                  <a:moveTo>
                    <a:pt x="1252334" y="188976"/>
                  </a:moveTo>
                  <a:lnTo>
                    <a:pt x="88493" y="188976"/>
                  </a:lnTo>
                  <a:lnTo>
                    <a:pt x="88607" y="189738"/>
                  </a:lnTo>
                  <a:lnTo>
                    <a:pt x="1252016" y="189738"/>
                  </a:lnTo>
                  <a:lnTo>
                    <a:pt x="1252334" y="188976"/>
                  </a:lnTo>
                  <a:close/>
                </a:path>
                <a:path w="1274445" h="211454">
                  <a:moveTo>
                    <a:pt x="1253617" y="185928"/>
                  </a:moveTo>
                  <a:lnTo>
                    <a:pt x="87083" y="185928"/>
                  </a:lnTo>
                  <a:lnTo>
                    <a:pt x="87515" y="186690"/>
                  </a:lnTo>
                  <a:lnTo>
                    <a:pt x="1253286" y="186690"/>
                  </a:lnTo>
                  <a:lnTo>
                    <a:pt x="1253617" y="185928"/>
                  </a:lnTo>
                  <a:close/>
                </a:path>
                <a:path w="1274445" h="211454">
                  <a:moveTo>
                    <a:pt x="1254836" y="182880"/>
                  </a:moveTo>
                  <a:lnTo>
                    <a:pt x="85344" y="182880"/>
                  </a:lnTo>
                  <a:lnTo>
                    <a:pt x="85775" y="183642"/>
                  </a:lnTo>
                  <a:lnTo>
                    <a:pt x="1254544" y="183642"/>
                  </a:lnTo>
                  <a:lnTo>
                    <a:pt x="1254836" y="182880"/>
                  </a:lnTo>
                  <a:close/>
                </a:path>
                <a:path w="1274445" h="211454">
                  <a:moveTo>
                    <a:pt x="1256004" y="179832"/>
                  </a:moveTo>
                  <a:lnTo>
                    <a:pt x="82296" y="179832"/>
                  </a:lnTo>
                  <a:lnTo>
                    <a:pt x="83058" y="180594"/>
                  </a:lnTo>
                  <a:lnTo>
                    <a:pt x="1255712" y="180594"/>
                  </a:lnTo>
                  <a:lnTo>
                    <a:pt x="1256004" y="179832"/>
                  </a:lnTo>
                  <a:close/>
                </a:path>
                <a:path w="1274445" h="211454">
                  <a:moveTo>
                    <a:pt x="1257173" y="176784"/>
                  </a:moveTo>
                  <a:lnTo>
                    <a:pt x="78638" y="176784"/>
                  </a:lnTo>
                  <a:lnTo>
                    <a:pt x="79705" y="177546"/>
                  </a:lnTo>
                  <a:lnTo>
                    <a:pt x="1256880" y="177546"/>
                  </a:lnTo>
                  <a:lnTo>
                    <a:pt x="1257173" y="176784"/>
                  </a:lnTo>
                  <a:close/>
                </a:path>
                <a:path w="1274445" h="211454">
                  <a:moveTo>
                    <a:pt x="1258252" y="173736"/>
                  </a:moveTo>
                  <a:lnTo>
                    <a:pt x="74066" y="173736"/>
                  </a:lnTo>
                  <a:lnTo>
                    <a:pt x="75438" y="174498"/>
                  </a:lnTo>
                  <a:lnTo>
                    <a:pt x="1258049" y="174498"/>
                  </a:lnTo>
                  <a:lnTo>
                    <a:pt x="1258252" y="173736"/>
                  </a:lnTo>
                  <a:close/>
                </a:path>
                <a:path w="1274445" h="211454">
                  <a:moveTo>
                    <a:pt x="1259065" y="170688"/>
                  </a:moveTo>
                  <a:lnTo>
                    <a:pt x="68580" y="170688"/>
                  </a:lnTo>
                  <a:lnTo>
                    <a:pt x="69951" y="171450"/>
                  </a:lnTo>
                  <a:lnTo>
                    <a:pt x="1258862" y="171450"/>
                  </a:lnTo>
                  <a:lnTo>
                    <a:pt x="1259065" y="170688"/>
                  </a:lnTo>
                  <a:close/>
                </a:path>
                <a:path w="1274445" h="211454">
                  <a:moveTo>
                    <a:pt x="1259878" y="167640"/>
                  </a:moveTo>
                  <a:lnTo>
                    <a:pt x="62484" y="167640"/>
                  </a:lnTo>
                  <a:lnTo>
                    <a:pt x="64008" y="168402"/>
                  </a:lnTo>
                  <a:lnTo>
                    <a:pt x="1259687" y="168402"/>
                  </a:lnTo>
                  <a:lnTo>
                    <a:pt x="1259878" y="167640"/>
                  </a:lnTo>
                  <a:close/>
                </a:path>
                <a:path w="1274445" h="211454">
                  <a:moveTo>
                    <a:pt x="1260703" y="164592"/>
                  </a:moveTo>
                  <a:lnTo>
                    <a:pt x="56591" y="164592"/>
                  </a:lnTo>
                  <a:lnTo>
                    <a:pt x="58039" y="165354"/>
                  </a:lnTo>
                  <a:lnTo>
                    <a:pt x="1260487" y="165354"/>
                  </a:lnTo>
                  <a:lnTo>
                    <a:pt x="1260703" y="164592"/>
                  </a:lnTo>
                  <a:close/>
                </a:path>
                <a:path w="1274445" h="211454">
                  <a:moveTo>
                    <a:pt x="1261503" y="161544"/>
                  </a:moveTo>
                  <a:lnTo>
                    <a:pt x="50774" y="161544"/>
                  </a:lnTo>
                  <a:lnTo>
                    <a:pt x="52222" y="162306"/>
                  </a:lnTo>
                  <a:lnTo>
                    <a:pt x="1261300" y="162306"/>
                  </a:lnTo>
                  <a:lnTo>
                    <a:pt x="1261503" y="161544"/>
                  </a:lnTo>
                  <a:close/>
                </a:path>
                <a:path w="1274445" h="211454">
                  <a:moveTo>
                    <a:pt x="1262316" y="158496"/>
                  </a:moveTo>
                  <a:lnTo>
                    <a:pt x="44958" y="158496"/>
                  </a:lnTo>
                  <a:lnTo>
                    <a:pt x="46405" y="159258"/>
                  </a:lnTo>
                  <a:lnTo>
                    <a:pt x="1262113" y="159258"/>
                  </a:lnTo>
                  <a:lnTo>
                    <a:pt x="1262316" y="158496"/>
                  </a:lnTo>
                  <a:close/>
                </a:path>
                <a:path w="1274445" h="211454">
                  <a:moveTo>
                    <a:pt x="1263142" y="155448"/>
                  </a:moveTo>
                  <a:lnTo>
                    <a:pt x="39789" y="155448"/>
                  </a:lnTo>
                  <a:lnTo>
                    <a:pt x="41084" y="156210"/>
                  </a:lnTo>
                  <a:lnTo>
                    <a:pt x="1262926" y="156210"/>
                  </a:lnTo>
                  <a:lnTo>
                    <a:pt x="1263142" y="155448"/>
                  </a:lnTo>
                  <a:close/>
                </a:path>
                <a:path w="1274445" h="211454">
                  <a:moveTo>
                    <a:pt x="1263942" y="152400"/>
                  </a:moveTo>
                  <a:lnTo>
                    <a:pt x="34632" y="152400"/>
                  </a:lnTo>
                  <a:lnTo>
                    <a:pt x="35928" y="153162"/>
                  </a:lnTo>
                  <a:lnTo>
                    <a:pt x="1263738" y="153162"/>
                  </a:lnTo>
                  <a:lnTo>
                    <a:pt x="1263942" y="152400"/>
                  </a:lnTo>
                  <a:close/>
                </a:path>
                <a:path w="1274445" h="211454">
                  <a:moveTo>
                    <a:pt x="1264551" y="149352"/>
                  </a:moveTo>
                  <a:lnTo>
                    <a:pt x="29476" y="149352"/>
                  </a:lnTo>
                  <a:lnTo>
                    <a:pt x="30772" y="150114"/>
                  </a:lnTo>
                  <a:lnTo>
                    <a:pt x="1264424" y="150114"/>
                  </a:lnTo>
                  <a:lnTo>
                    <a:pt x="1264551" y="149352"/>
                  </a:lnTo>
                  <a:close/>
                </a:path>
                <a:path w="1274445" h="211454">
                  <a:moveTo>
                    <a:pt x="1265097" y="146304"/>
                  </a:moveTo>
                  <a:lnTo>
                    <a:pt x="24917" y="146304"/>
                  </a:lnTo>
                  <a:lnTo>
                    <a:pt x="26009" y="147066"/>
                  </a:lnTo>
                  <a:lnTo>
                    <a:pt x="1264958" y="147066"/>
                  </a:lnTo>
                  <a:lnTo>
                    <a:pt x="1265097" y="146304"/>
                  </a:lnTo>
                  <a:close/>
                </a:path>
                <a:path w="1274445" h="211454">
                  <a:moveTo>
                    <a:pt x="1265631" y="143256"/>
                  </a:moveTo>
                  <a:lnTo>
                    <a:pt x="20574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21653" y="144018"/>
                  </a:lnTo>
                  <a:lnTo>
                    <a:pt x="1265491" y="144018"/>
                  </a:lnTo>
                  <a:lnTo>
                    <a:pt x="1265631" y="143256"/>
                  </a:lnTo>
                  <a:close/>
                </a:path>
                <a:path w="1274445" h="211454">
                  <a:moveTo>
                    <a:pt x="1266164" y="140208"/>
                  </a:moveTo>
                  <a:lnTo>
                    <a:pt x="17145" y="140208"/>
                  </a:lnTo>
                  <a:lnTo>
                    <a:pt x="17995" y="140970"/>
                  </a:lnTo>
                  <a:lnTo>
                    <a:pt x="1266037" y="140970"/>
                  </a:lnTo>
                  <a:lnTo>
                    <a:pt x="1266164" y="140208"/>
                  </a:lnTo>
                  <a:close/>
                </a:path>
                <a:path w="1274445" h="211454">
                  <a:moveTo>
                    <a:pt x="1266710" y="137160"/>
                  </a:moveTo>
                  <a:lnTo>
                    <a:pt x="13716" y="137160"/>
                  </a:lnTo>
                  <a:lnTo>
                    <a:pt x="14566" y="137922"/>
                  </a:lnTo>
                  <a:lnTo>
                    <a:pt x="1266571" y="137922"/>
                  </a:lnTo>
                  <a:lnTo>
                    <a:pt x="1266710" y="137160"/>
                  </a:lnTo>
                  <a:close/>
                </a:path>
                <a:path w="1274445" h="211454">
                  <a:moveTo>
                    <a:pt x="1267244" y="134112"/>
                  </a:moveTo>
                  <a:lnTo>
                    <a:pt x="11582" y="134112"/>
                  </a:lnTo>
                  <a:lnTo>
                    <a:pt x="12115" y="134874"/>
                  </a:lnTo>
                  <a:lnTo>
                    <a:pt x="1267104" y="134874"/>
                  </a:lnTo>
                  <a:lnTo>
                    <a:pt x="1267244" y="134112"/>
                  </a:lnTo>
                  <a:close/>
                </a:path>
                <a:path w="1274445" h="211454">
                  <a:moveTo>
                    <a:pt x="1267777" y="131064"/>
                  </a:moveTo>
                  <a:lnTo>
                    <a:pt x="9448" y="131064"/>
                  </a:lnTo>
                  <a:lnTo>
                    <a:pt x="9982" y="131826"/>
                  </a:lnTo>
                  <a:lnTo>
                    <a:pt x="1267650" y="131826"/>
                  </a:lnTo>
                  <a:lnTo>
                    <a:pt x="1267777" y="131064"/>
                  </a:lnTo>
                  <a:close/>
                </a:path>
                <a:path w="1274445" h="211454">
                  <a:moveTo>
                    <a:pt x="1268323" y="128016"/>
                  </a:moveTo>
                  <a:lnTo>
                    <a:pt x="7543" y="128016"/>
                  </a:lnTo>
                  <a:lnTo>
                    <a:pt x="7962" y="128790"/>
                  </a:lnTo>
                  <a:lnTo>
                    <a:pt x="1268183" y="128790"/>
                  </a:lnTo>
                  <a:lnTo>
                    <a:pt x="1268323" y="128016"/>
                  </a:lnTo>
                  <a:close/>
                </a:path>
                <a:path w="1274445" h="211454">
                  <a:moveTo>
                    <a:pt x="1268806" y="124968"/>
                  </a:moveTo>
                  <a:lnTo>
                    <a:pt x="5880" y="124968"/>
                  </a:lnTo>
                  <a:lnTo>
                    <a:pt x="6299" y="125730"/>
                  </a:lnTo>
                  <a:lnTo>
                    <a:pt x="1268717" y="125730"/>
                  </a:lnTo>
                  <a:lnTo>
                    <a:pt x="1268806" y="124968"/>
                  </a:lnTo>
                  <a:close/>
                </a:path>
                <a:path w="1274445" h="211454">
                  <a:moveTo>
                    <a:pt x="1269136" y="121920"/>
                  </a:moveTo>
                  <a:lnTo>
                    <a:pt x="4216" y="121920"/>
                  </a:lnTo>
                  <a:lnTo>
                    <a:pt x="4635" y="122682"/>
                  </a:lnTo>
                  <a:lnTo>
                    <a:pt x="1269047" y="122682"/>
                  </a:lnTo>
                  <a:lnTo>
                    <a:pt x="1269136" y="121920"/>
                  </a:lnTo>
                  <a:close/>
                </a:path>
                <a:path w="1274445" h="211454">
                  <a:moveTo>
                    <a:pt x="1269466" y="118872"/>
                  </a:moveTo>
                  <a:lnTo>
                    <a:pt x="3098" y="118872"/>
                  </a:lnTo>
                  <a:lnTo>
                    <a:pt x="3340" y="119634"/>
                  </a:lnTo>
                  <a:lnTo>
                    <a:pt x="1269377" y="119634"/>
                  </a:lnTo>
                  <a:lnTo>
                    <a:pt x="1269466" y="118872"/>
                  </a:lnTo>
                  <a:close/>
                </a:path>
                <a:path w="1274445" h="211454">
                  <a:moveTo>
                    <a:pt x="1269796" y="115824"/>
                  </a:moveTo>
                  <a:lnTo>
                    <a:pt x="2159" y="115824"/>
                  </a:lnTo>
                  <a:lnTo>
                    <a:pt x="2400" y="116586"/>
                  </a:lnTo>
                  <a:lnTo>
                    <a:pt x="1269707" y="116586"/>
                  </a:lnTo>
                  <a:lnTo>
                    <a:pt x="1269796" y="115824"/>
                  </a:lnTo>
                  <a:close/>
                </a:path>
                <a:path w="1274445" h="211454">
                  <a:moveTo>
                    <a:pt x="1270127" y="112776"/>
                  </a:moveTo>
                  <a:lnTo>
                    <a:pt x="1219" y="112776"/>
                  </a:lnTo>
                  <a:lnTo>
                    <a:pt x="1460" y="113538"/>
                  </a:lnTo>
                  <a:lnTo>
                    <a:pt x="1270038" y="113538"/>
                  </a:lnTo>
                  <a:lnTo>
                    <a:pt x="1270127" y="112776"/>
                  </a:lnTo>
                  <a:close/>
                </a:path>
                <a:path w="1274445" h="211454">
                  <a:moveTo>
                    <a:pt x="1270457" y="109728"/>
                  </a:moveTo>
                  <a:lnTo>
                    <a:pt x="647" y="109728"/>
                  </a:lnTo>
                  <a:lnTo>
                    <a:pt x="698" y="110490"/>
                  </a:lnTo>
                  <a:lnTo>
                    <a:pt x="1270368" y="110490"/>
                  </a:lnTo>
                  <a:lnTo>
                    <a:pt x="1270457" y="109728"/>
                  </a:lnTo>
                  <a:close/>
                </a:path>
                <a:path w="1274445" h="211454">
                  <a:moveTo>
                    <a:pt x="1270787" y="106680"/>
                  </a:moveTo>
                  <a:lnTo>
                    <a:pt x="431" y="106680"/>
                  </a:lnTo>
                  <a:lnTo>
                    <a:pt x="482" y="107442"/>
                  </a:lnTo>
                  <a:lnTo>
                    <a:pt x="1270698" y="107442"/>
                  </a:lnTo>
                  <a:lnTo>
                    <a:pt x="1270787" y="106680"/>
                  </a:lnTo>
                  <a:close/>
                </a:path>
                <a:path w="1274445" h="211454">
                  <a:moveTo>
                    <a:pt x="1271117" y="103632"/>
                  </a:moveTo>
                  <a:lnTo>
                    <a:pt x="215" y="103632"/>
                  </a:lnTo>
                  <a:lnTo>
                    <a:pt x="266" y="104394"/>
                  </a:lnTo>
                  <a:lnTo>
                    <a:pt x="1271028" y="104394"/>
                  </a:lnTo>
                  <a:lnTo>
                    <a:pt x="1271117" y="103632"/>
                  </a:lnTo>
                  <a:close/>
                </a:path>
                <a:path w="1274445" h="211454">
                  <a:moveTo>
                    <a:pt x="1271447" y="100584"/>
                  </a:moveTo>
                  <a:lnTo>
                    <a:pt x="0" y="100584"/>
                  </a:lnTo>
                  <a:lnTo>
                    <a:pt x="50" y="101346"/>
                  </a:lnTo>
                  <a:lnTo>
                    <a:pt x="1271358" y="101346"/>
                  </a:lnTo>
                  <a:lnTo>
                    <a:pt x="1271447" y="100584"/>
                  </a:lnTo>
                  <a:close/>
                </a:path>
                <a:path w="1274445" h="211454">
                  <a:moveTo>
                    <a:pt x="1271765" y="97536"/>
                  </a:moveTo>
                  <a:lnTo>
                    <a:pt x="190" y="97536"/>
                  </a:lnTo>
                  <a:lnTo>
                    <a:pt x="139" y="98298"/>
                  </a:lnTo>
                  <a:lnTo>
                    <a:pt x="1271689" y="98298"/>
                  </a:lnTo>
                  <a:lnTo>
                    <a:pt x="1271765" y="97536"/>
                  </a:lnTo>
                  <a:close/>
                </a:path>
                <a:path w="1274445" h="211454">
                  <a:moveTo>
                    <a:pt x="1271917" y="94488"/>
                  </a:moveTo>
                  <a:lnTo>
                    <a:pt x="381" y="94488"/>
                  </a:lnTo>
                  <a:lnTo>
                    <a:pt x="330" y="95250"/>
                  </a:lnTo>
                  <a:lnTo>
                    <a:pt x="1271879" y="95250"/>
                  </a:lnTo>
                  <a:lnTo>
                    <a:pt x="1271917" y="94488"/>
                  </a:lnTo>
                  <a:close/>
                </a:path>
                <a:path w="1274445" h="211454">
                  <a:moveTo>
                    <a:pt x="1272070" y="91440"/>
                  </a:moveTo>
                  <a:lnTo>
                    <a:pt x="571" y="91440"/>
                  </a:lnTo>
                  <a:lnTo>
                    <a:pt x="520" y="92202"/>
                  </a:lnTo>
                  <a:lnTo>
                    <a:pt x="1272032" y="92202"/>
                  </a:lnTo>
                  <a:lnTo>
                    <a:pt x="1272070" y="91440"/>
                  </a:lnTo>
                  <a:close/>
                </a:path>
                <a:path w="1274445" h="211454">
                  <a:moveTo>
                    <a:pt x="1272222" y="88392"/>
                  </a:moveTo>
                  <a:lnTo>
                    <a:pt x="762" y="88392"/>
                  </a:lnTo>
                  <a:lnTo>
                    <a:pt x="711" y="89154"/>
                  </a:lnTo>
                  <a:lnTo>
                    <a:pt x="1272184" y="89154"/>
                  </a:lnTo>
                  <a:lnTo>
                    <a:pt x="1272222" y="88392"/>
                  </a:lnTo>
                  <a:close/>
                </a:path>
                <a:path w="1274445" h="211454">
                  <a:moveTo>
                    <a:pt x="1272374" y="85344"/>
                  </a:moveTo>
                  <a:lnTo>
                    <a:pt x="1117" y="85344"/>
                  </a:lnTo>
                  <a:lnTo>
                    <a:pt x="1028" y="86106"/>
                  </a:lnTo>
                  <a:lnTo>
                    <a:pt x="1272336" y="86106"/>
                  </a:lnTo>
                  <a:lnTo>
                    <a:pt x="1272374" y="85344"/>
                  </a:lnTo>
                  <a:close/>
                </a:path>
                <a:path w="1274445" h="211454">
                  <a:moveTo>
                    <a:pt x="1272527" y="82296"/>
                  </a:moveTo>
                  <a:lnTo>
                    <a:pt x="1473" y="82296"/>
                  </a:lnTo>
                  <a:lnTo>
                    <a:pt x="1384" y="83058"/>
                  </a:lnTo>
                  <a:lnTo>
                    <a:pt x="1272489" y="83058"/>
                  </a:lnTo>
                  <a:lnTo>
                    <a:pt x="1272527" y="82296"/>
                  </a:lnTo>
                  <a:close/>
                </a:path>
                <a:path w="1274445" h="211454">
                  <a:moveTo>
                    <a:pt x="1272679" y="79248"/>
                  </a:moveTo>
                  <a:lnTo>
                    <a:pt x="1828" y="79248"/>
                  </a:lnTo>
                  <a:lnTo>
                    <a:pt x="1739" y="80010"/>
                  </a:lnTo>
                  <a:lnTo>
                    <a:pt x="1272641" y="80010"/>
                  </a:lnTo>
                  <a:lnTo>
                    <a:pt x="1272679" y="79248"/>
                  </a:lnTo>
                  <a:close/>
                </a:path>
                <a:path w="1274445" h="211454">
                  <a:moveTo>
                    <a:pt x="1272832" y="76200"/>
                  </a:moveTo>
                  <a:lnTo>
                    <a:pt x="2184" y="76200"/>
                  </a:lnTo>
                  <a:lnTo>
                    <a:pt x="2095" y="76962"/>
                  </a:lnTo>
                  <a:lnTo>
                    <a:pt x="1272794" y="76962"/>
                  </a:lnTo>
                  <a:lnTo>
                    <a:pt x="1272832" y="76200"/>
                  </a:lnTo>
                  <a:close/>
                </a:path>
                <a:path w="1274445" h="211454">
                  <a:moveTo>
                    <a:pt x="1272984" y="73152"/>
                  </a:moveTo>
                  <a:lnTo>
                    <a:pt x="2794" y="73152"/>
                  </a:lnTo>
                  <a:lnTo>
                    <a:pt x="2616" y="73914"/>
                  </a:lnTo>
                  <a:lnTo>
                    <a:pt x="1272946" y="73914"/>
                  </a:lnTo>
                  <a:lnTo>
                    <a:pt x="1272984" y="73152"/>
                  </a:lnTo>
                  <a:close/>
                </a:path>
                <a:path w="1274445" h="211454">
                  <a:moveTo>
                    <a:pt x="1273136" y="70104"/>
                  </a:moveTo>
                  <a:lnTo>
                    <a:pt x="3467" y="70104"/>
                  </a:lnTo>
                  <a:lnTo>
                    <a:pt x="3302" y="70866"/>
                  </a:lnTo>
                  <a:lnTo>
                    <a:pt x="1273098" y="70866"/>
                  </a:lnTo>
                  <a:lnTo>
                    <a:pt x="1273136" y="70104"/>
                  </a:lnTo>
                  <a:close/>
                </a:path>
                <a:path w="1274445" h="211454">
                  <a:moveTo>
                    <a:pt x="1273289" y="67056"/>
                  </a:moveTo>
                  <a:lnTo>
                    <a:pt x="4140" y="67056"/>
                  </a:lnTo>
                  <a:lnTo>
                    <a:pt x="3975" y="67818"/>
                  </a:lnTo>
                  <a:lnTo>
                    <a:pt x="1273251" y="67818"/>
                  </a:lnTo>
                  <a:lnTo>
                    <a:pt x="1273289" y="67056"/>
                  </a:lnTo>
                  <a:close/>
                </a:path>
                <a:path w="1274445" h="211454">
                  <a:moveTo>
                    <a:pt x="1273365" y="64008"/>
                  </a:moveTo>
                  <a:lnTo>
                    <a:pt x="4826" y="64008"/>
                  </a:lnTo>
                  <a:lnTo>
                    <a:pt x="4648" y="64770"/>
                  </a:lnTo>
                  <a:lnTo>
                    <a:pt x="1273352" y="64770"/>
                  </a:lnTo>
                  <a:lnTo>
                    <a:pt x="1273365" y="64008"/>
                  </a:lnTo>
                  <a:close/>
                </a:path>
                <a:path w="1274445" h="211454">
                  <a:moveTo>
                    <a:pt x="1273441" y="60960"/>
                  </a:moveTo>
                  <a:lnTo>
                    <a:pt x="5562" y="60960"/>
                  </a:lnTo>
                  <a:lnTo>
                    <a:pt x="5334" y="61722"/>
                  </a:lnTo>
                  <a:lnTo>
                    <a:pt x="1273416" y="61722"/>
                  </a:lnTo>
                  <a:lnTo>
                    <a:pt x="1273441" y="60960"/>
                  </a:lnTo>
                  <a:close/>
                </a:path>
                <a:path w="1274445" h="211454">
                  <a:moveTo>
                    <a:pt x="1273505" y="57912"/>
                  </a:moveTo>
                  <a:lnTo>
                    <a:pt x="6477" y="57912"/>
                  </a:lnTo>
                  <a:lnTo>
                    <a:pt x="6248" y="58674"/>
                  </a:lnTo>
                  <a:lnTo>
                    <a:pt x="1273492" y="58674"/>
                  </a:lnTo>
                  <a:lnTo>
                    <a:pt x="1273505" y="57912"/>
                  </a:lnTo>
                  <a:close/>
                </a:path>
                <a:path w="1274445" h="211454">
                  <a:moveTo>
                    <a:pt x="1273581" y="54864"/>
                  </a:moveTo>
                  <a:lnTo>
                    <a:pt x="7391" y="54864"/>
                  </a:lnTo>
                  <a:lnTo>
                    <a:pt x="7162" y="55626"/>
                  </a:lnTo>
                  <a:lnTo>
                    <a:pt x="1273556" y="55626"/>
                  </a:lnTo>
                  <a:lnTo>
                    <a:pt x="1273581" y="54864"/>
                  </a:lnTo>
                  <a:close/>
                </a:path>
                <a:path w="1274445" h="211454">
                  <a:moveTo>
                    <a:pt x="1273644" y="51816"/>
                  </a:moveTo>
                  <a:lnTo>
                    <a:pt x="8305" y="51816"/>
                  </a:lnTo>
                  <a:lnTo>
                    <a:pt x="8077" y="52590"/>
                  </a:lnTo>
                  <a:lnTo>
                    <a:pt x="1273632" y="52590"/>
                  </a:lnTo>
                  <a:lnTo>
                    <a:pt x="1273644" y="51816"/>
                  </a:lnTo>
                  <a:close/>
                </a:path>
                <a:path w="1274445" h="211454">
                  <a:moveTo>
                    <a:pt x="1273721" y="48768"/>
                  </a:moveTo>
                  <a:lnTo>
                    <a:pt x="9220" y="48768"/>
                  </a:lnTo>
                  <a:lnTo>
                    <a:pt x="8991" y="49530"/>
                  </a:lnTo>
                  <a:lnTo>
                    <a:pt x="1273708" y="49530"/>
                  </a:lnTo>
                  <a:lnTo>
                    <a:pt x="1273721" y="48768"/>
                  </a:lnTo>
                  <a:close/>
                </a:path>
                <a:path w="1274445" h="211454">
                  <a:moveTo>
                    <a:pt x="1273797" y="45720"/>
                  </a:moveTo>
                  <a:lnTo>
                    <a:pt x="10121" y="45720"/>
                  </a:lnTo>
                  <a:lnTo>
                    <a:pt x="9906" y="46482"/>
                  </a:lnTo>
                  <a:lnTo>
                    <a:pt x="1273771" y="46482"/>
                  </a:lnTo>
                  <a:lnTo>
                    <a:pt x="1273797" y="45720"/>
                  </a:lnTo>
                  <a:close/>
                </a:path>
                <a:path w="1274445" h="211454">
                  <a:moveTo>
                    <a:pt x="1273860" y="42672"/>
                  </a:moveTo>
                  <a:lnTo>
                    <a:pt x="10985" y="42672"/>
                  </a:lnTo>
                  <a:lnTo>
                    <a:pt x="10769" y="43434"/>
                  </a:lnTo>
                  <a:lnTo>
                    <a:pt x="1273848" y="43434"/>
                  </a:lnTo>
                  <a:lnTo>
                    <a:pt x="1273860" y="42672"/>
                  </a:lnTo>
                  <a:close/>
                </a:path>
                <a:path w="1274445" h="211454">
                  <a:moveTo>
                    <a:pt x="1273937" y="39624"/>
                  </a:moveTo>
                  <a:lnTo>
                    <a:pt x="11861" y="39624"/>
                  </a:lnTo>
                  <a:lnTo>
                    <a:pt x="11645" y="40386"/>
                  </a:lnTo>
                  <a:lnTo>
                    <a:pt x="1273911" y="40386"/>
                  </a:lnTo>
                  <a:lnTo>
                    <a:pt x="1273937" y="39624"/>
                  </a:lnTo>
                  <a:close/>
                </a:path>
                <a:path w="1274445" h="211454">
                  <a:moveTo>
                    <a:pt x="1274000" y="36576"/>
                  </a:moveTo>
                  <a:lnTo>
                    <a:pt x="12725" y="36576"/>
                  </a:lnTo>
                  <a:lnTo>
                    <a:pt x="12509" y="37338"/>
                  </a:lnTo>
                  <a:lnTo>
                    <a:pt x="1273987" y="37338"/>
                  </a:lnTo>
                  <a:lnTo>
                    <a:pt x="1274000" y="36576"/>
                  </a:lnTo>
                  <a:close/>
                </a:path>
                <a:path w="1274445" h="211454">
                  <a:moveTo>
                    <a:pt x="1274038" y="762"/>
                  </a:moveTo>
                  <a:lnTo>
                    <a:pt x="1274025" y="0"/>
                  </a:lnTo>
                  <a:lnTo>
                    <a:pt x="25920" y="0"/>
                  </a:lnTo>
                  <a:lnTo>
                    <a:pt x="25641" y="762"/>
                  </a:lnTo>
                  <a:lnTo>
                    <a:pt x="1274038" y="762"/>
                  </a:lnTo>
                  <a:close/>
                </a:path>
                <a:path w="1274445" h="211454">
                  <a:moveTo>
                    <a:pt x="1274064" y="33528"/>
                  </a:moveTo>
                  <a:lnTo>
                    <a:pt x="13601" y="33528"/>
                  </a:lnTo>
                  <a:lnTo>
                    <a:pt x="13385" y="34290"/>
                  </a:lnTo>
                  <a:lnTo>
                    <a:pt x="1274064" y="34290"/>
                  </a:lnTo>
                  <a:lnTo>
                    <a:pt x="1274064" y="33528"/>
                  </a:lnTo>
                  <a:close/>
                </a:path>
                <a:path w="1274445" h="211454">
                  <a:moveTo>
                    <a:pt x="1274064" y="30480"/>
                  </a:moveTo>
                  <a:lnTo>
                    <a:pt x="14478" y="30480"/>
                  </a:lnTo>
                  <a:lnTo>
                    <a:pt x="14249" y="31242"/>
                  </a:lnTo>
                  <a:lnTo>
                    <a:pt x="1274051" y="31242"/>
                  </a:lnTo>
                  <a:lnTo>
                    <a:pt x="1274064" y="30480"/>
                  </a:lnTo>
                  <a:close/>
                </a:path>
                <a:path w="1274445" h="211454">
                  <a:moveTo>
                    <a:pt x="1274064" y="27432"/>
                  </a:moveTo>
                  <a:lnTo>
                    <a:pt x="15633" y="27432"/>
                  </a:lnTo>
                  <a:lnTo>
                    <a:pt x="15341" y="28194"/>
                  </a:lnTo>
                  <a:lnTo>
                    <a:pt x="1274051" y="28194"/>
                  </a:lnTo>
                  <a:lnTo>
                    <a:pt x="1274064" y="27432"/>
                  </a:lnTo>
                  <a:close/>
                </a:path>
                <a:path w="1274445" h="211454">
                  <a:moveTo>
                    <a:pt x="1274064" y="24384"/>
                  </a:moveTo>
                  <a:lnTo>
                    <a:pt x="16789" y="24384"/>
                  </a:lnTo>
                  <a:lnTo>
                    <a:pt x="16510" y="25146"/>
                  </a:lnTo>
                  <a:lnTo>
                    <a:pt x="1274051" y="25146"/>
                  </a:lnTo>
                  <a:lnTo>
                    <a:pt x="1274064" y="24384"/>
                  </a:lnTo>
                  <a:close/>
                </a:path>
                <a:path w="1274445" h="211454">
                  <a:moveTo>
                    <a:pt x="1274064" y="21336"/>
                  </a:moveTo>
                  <a:lnTo>
                    <a:pt x="17957" y="21336"/>
                  </a:lnTo>
                  <a:lnTo>
                    <a:pt x="17665" y="22098"/>
                  </a:lnTo>
                  <a:lnTo>
                    <a:pt x="1274051" y="22098"/>
                  </a:lnTo>
                  <a:lnTo>
                    <a:pt x="1274064" y="21336"/>
                  </a:lnTo>
                  <a:close/>
                </a:path>
                <a:path w="1274445" h="211454">
                  <a:moveTo>
                    <a:pt x="1274064" y="18288"/>
                  </a:moveTo>
                  <a:lnTo>
                    <a:pt x="19113" y="18288"/>
                  </a:lnTo>
                  <a:lnTo>
                    <a:pt x="18821" y="19050"/>
                  </a:lnTo>
                  <a:lnTo>
                    <a:pt x="1274051" y="19050"/>
                  </a:lnTo>
                  <a:lnTo>
                    <a:pt x="1274064" y="18288"/>
                  </a:lnTo>
                  <a:close/>
                </a:path>
                <a:path w="1274445" h="211454">
                  <a:moveTo>
                    <a:pt x="1274064" y="15240"/>
                  </a:moveTo>
                  <a:lnTo>
                    <a:pt x="20281" y="15240"/>
                  </a:lnTo>
                  <a:lnTo>
                    <a:pt x="19989" y="16002"/>
                  </a:lnTo>
                  <a:lnTo>
                    <a:pt x="1274051" y="16002"/>
                  </a:lnTo>
                  <a:lnTo>
                    <a:pt x="1274064" y="15240"/>
                  </a:lnTo>
                  <a:close/>
                </a:path>
                <a:path w="1274445" h="211454">
                  <a:moveTo>
                    <a:pt x="1274064" y="12192"/>
                  </a:moveTo>
                  <a:lnTo>
                    <a:pt x="21412" y="12192"/>
                  </a:lnTo>
                  <a:lnTo>
                    <a:pt x="21132" y="12954"/>
                  </a:lnTo>
                  <a:lnTo>
                    <a:pt x="1274051" y="12954"/>
                  </a:lnTo>
                  <a:lnTo>
                    <a:pt x="1274064" y="12192"/>
                  </a:lnTo>
                  <a:close/>
                </a:path>
                <a:path w="1274445" h="211454">
                  <a:moveTo>
                    <a:pt x="1274064" y="9144"/>
                  </a:moveTo>
                  <a:lnTo>
                    <a:pt x="22542" y="9144"/>
                  </a:lnTo>
                  <a:lnTo>
                    <a:pt x="22263" y="9906"/>
                  </a:lnTo>
                  <a:lnTo>
                    <a:pt x="1274051" y="9906"/>
                  </a:lnTo>
                  <a:lnTo>
                    <a:pt x="1274064" y="9144"/>
                  </a:lnTo>
                  <a:close/>
                </a:path>
                <a:path w="1274445" h="211454">
                  <a:moveTo>
                    <a:pt x="1274064" y="6096"/>
                  </a:moveTo>
                  <a:lnTo>
                    <a:pt x="23660" y="6096"/>
                  </a:lnTo>
                  <a:lnTo>
                    <a:pt x="23380" y="6858"/>
                  </a:lnTo>
                  <a:lnTo>
                    <a:pt x="1274051" y="6858"/>
                  </a:lnTo>
                  <a:lnTo>
                    <a:pt x="1274064" y="6096"/>
                  </a:lnTo>
                  <a:close/>
                </a:path>
                <a:path w="1274445" h="211454">
                  <a:moveTo>
                    <a:pt x="1274064" y="3048"/>
                  </a:moveTo>
                  <a:lnTo>
                    <a:pt x="24790" y="3048"/>
                  </a:lnTo>
                  <a:lnTo>
                    <a:pt x="24511" y="3810"/>
                  </a:lnTo>
                  <a:lnTo>
                    <a:pt x="1274051" y="3810"/>
                  </a:lnTo>
                  <a:lnTo>
                    <a:pt x="1274064" y="3048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48000" y="3729989"/>
              <a:ext cx="1240790" cy="214629"/>
            </a:xfrm>
            <a:custGeom>
              <a:avLst/>
              <a:gdLst/>
              <a:ahLst/>
              <a:cxnLst/>
              <a:rect l="l" t="t" r="r" b="b"/>
              <a:pathLst>
                <a:path w="1240789" h="214629">
                  <a:moveTo>
                    <a:pt x="749147" y="213360"/>
                  </a:moveTo>
                  <a:lnTo>
                    <a:pt x="33667" y="213360"/>
                  </a:lnTo>
                  <a:lnTo>
                    <a:pt x="34188" y="214122"/>
                  </a:lnTo>
                  <a:lnTo>
                    <a:pt x="748347" y="214122"/>
                  </a:lnTo>
                  <a:lnTo>
                    <a:pt x="749147" y="213360"/>
                  </a:lnTo>
                  <a:close/>
                </a:path>
                <a:path w="1240789" h="214629">
                  <a:moveTo>
                    <a:pt x="752360" y="210312"/>
                  </a:moveTo>
                  <a:lnTo>
                    <a:pt x="31572" y="210312"/>
                  </a:lnTo>
                  <a:lnTo>
                    <a:pt x="32092" y="211074"/>
                  </a:lnTo>
                  <a:lnTo>
                    <a:pt x="751560" y="211074"/>
                  </a:lnTo>
                  <a:lnTo>
                    <a:pt x="752360" y="210312"/>
                  </a:lnTo>
                  <a:close/>
                </a:path>
                <a:path w="1240789" h="214629">
                  <a:moveTo>
                    <a:pt x="755573" y="207264"/>
                  </a:moveTo>
                  <a:lnTo>
                    <a:pt x="29476" y="207264"/>
                  </a:lnTo>
                  <a:lnTo>
                    <a:pt x="29997" y="208026"/>
                  </a:lnTo>
                  <a:lnTo>
                    <a:pt x="754773" y="208026"/>
                  </a:lnTo>
                  <a:lnTo>
                    <a:pt x="755573" y="207264"/>
                  </a:lnTo>
                  <a:close/>
                </a:path>
                <a:path w="1240789" h="214629">
                  <a:moveTo>
                    <a:pt x="758786" y="204216"/>
                  </a:moveTo>
                  <a:lnTo>
                    <a:pt x="27660" y="204216"/>
                  </a:lnTo>
                  <a:lnTo>
                    <a:pt x="28092" y="204978"/>
                  </a:lnTo>
                  <a:lnTo>
                    <a:pt x="757986" y="204978"/>
                  </a:lnTo>
                  <a:lnTo>
                    <a:pt x="758786" y="204216"/>
                  </a:lnTo>
                  <a:close/>
                </a:path>
                <a:path w="1240789" h="214629">
                  <a:moveTo>
                    <a:pt x="761987" y="201168"/>
                  </a:moveTo>
                  <a:lnTo>
                    <a:pt x="25946" y="201168"/>
                  </a:lnTo>
                  <a:lnTo>
                    <a:pt x="26377" y="201930"/>
                  </a:lnTo>
                  <a:lnTo>
                    <a:pt x="761187" y="201930"/>
                  </a:lnTo>
                  <a:lnTo>
                    <a:pt x="761987" y="201168"/>
                  </a:lnTo>
                  <a:close/>
                </a:path>
                <a:path w="1240789" h="214629">
                  <a:moveTo>
                    <a:pt x="765416" y="198120"/>
                  </a:moveTo>
                  <a:lnTo>
                    <a:pt x="24231" y="198120"/>
                  </a:lnTo>
                  <a:lnTo>
                    <a:pt x="24663" y="198882"/>
                  </a:lnTo>
                  <a:lnTo>
                    <a:pt x="764565" y="198882"/>
                  </a:lnTo>
                  <a:lnTo>
                    <a:pt x="765416" y="198120"/>
                  </a:lnTo>
                  <a:close/>
                </a:path>
                <a:path w="1240789" h="214629">
                  <a:moveTo>
                    <a:pt x="768845" y="195072"/>
                  </a:moveTo>
                  <a:lnTo>
                    <a:pt x="22517" y="195072"/>
                  </a:lnTo>
                  <a:lnTo>
                    <a:pt x="22948" y="195834"/>
                  </a:lnTo>
                  <a:lnTo>
                    <a:pt x="767994" y="195834"/>
                  </a:lnTo>
                  <a:lnTo>
                    <a:pt x="768845" y="195072"/>
                  </a:lnTo>
                  <a:close/>
                </a:path>
                <a:path w="1240789" h="214629">
                  <a:moveTo>
                    <a:pt x="772274" y="192024"/>
                  </a:moveTo>
                  <a:lnTo>
                    <a:pt x="21018" y="192024"/>
                  </a:lnTo>
                  <a:lnTo>
                    <a:pt x="21374" y="192786"/>
                  </a:lnTo>
                  <a:lnTo>
                    <a:pt x="771423" y="192786"/>
                  </a:lnTo>
                  <a:lnTo>
                    <a:pt x="772274" y="192024"/>
                  </a:lnTo>
                  <a:close/>
                </a:path>
                <a:path w="1240789" h="214629">
                  <a:moveTo>
                    <a:pt x="775703" y="188976"/>
                  </a:moveTo>
                  <a:lnTo>
                    <a:pt x="19583" y="188976"/>
                  </a:lnTo>
                  <a:lnTo>
                    <a:pt x="19939" y="189738"/>
                  </a:lnTo>
                  <a:lnTo>
                    <a:pt x="774852" y="189738"/>
                  </a:lnTo>
                  <a:lnTo>
                    <a:pt x="775703" y="188976"/>
                  </a:lnTo>
                  <a:close/>
                </a:path>
                <a:path w="1240789" h="214629">
                  <a:moveTo>
                    <a:pt x="779843" y="185928"/>
                  </a:moveTo>
                  <a:lnTo>
                    <a:pt x="18148" y="185928"/>
                  </a:lnTo>
                  <a:lnTo>
                    <a:pt x="18503" y="186690"/>
                  </a:lnTo>
                  <a:lnTo>
                    <a:pt x="778814" y="186690"/>
                  </a:lnTo>
                  <a:lnTo>
                    <a:pt x="779843" y="185928"/>
                  </a:lnTo>
                  <a:close/>
                </a:path>
                <a:path w="1240789" h="214629">
                  <a:moveTo>
                    <a:pt x="783983" y="182880"/>
                  </a:moveTo>
                  <a:lnTo>
                    <a:pt x="16713" y="182880"/>
                  </a:lnTo>
                  <a:lnTo>
                    <a:pt x="17068" y="183642"/>
                  </a:lnTo>
                  <a:lnTo>
                    <a:pt x="782942" y="183642"/>
                  </a:lnTo>
                  <a:lnTo>
                    <a:pt x="783983" y="182880"/>
                  </a:lnTo>
                  <a:close/>
                </a:path>
                <a:path w="1240789" h="214629">
                  <a:moveTo>
                    <a:pt x="788123" y="179832"/>
                  </a:moveTo>
                  <a:lnTo>
                    <a:pt x="15455" y="179832"/>
                  </a:lnTo>
                  <a:lnTo>
                    <a:pt x="15722" y="180594"/>
                  </a:lnTo>
                  <a:lnTo>
                    <a:pt x="787082" y="180594"/>
                  </a:lnTo>
                  <a:lnTo>
                    <a:pt x="788123" y="179832"/>
                  </a:lnTo>
                  <a:close/>
                </a:path>
                <a:path w="1240789" h="214629">
                  <a:moveTo>
                    <a:pt x="792302" y="176784"/>
                  </a:moveTo>
                  <a:lnTo>
                    <a:pt x="14376" y="176784"/>
                  </a:lnTo>
                  <a:lnTo>
                    <a:pt x="14655" y="177546"/>
                  </a:lnTo>
                  <a:lnTo>
                    <a:pt x="791248" y="177546"/>
                  </a:lnTo>
                  <a:lnTo>
                    <a:pt x="792302" y="176784"/>
                  </a:lnTo>
                  <a:close/>
                </a:path>
                <a:path w="1240789" h="214629">
                  <a:moveTo>
                    <a:pt x="796518" y="173736"/>
                  </a:moveTo>
                  <a:lnTo>
                    <a:pt x="13309" y="173736"/>
                  </a:lnTo>
                  <a:lnTo>
                    <a:pt x="13576" y="174498"/>
                  </a:lnTo>
                  <a:lnTo>
                    <a:pt x="795464" y="174498"/>
                  </a:lnTo>
                  <a:lnTo>
                    <a:pt x="796518" y="173736"/>
                  </a:lnTo>
                  <a:close/>
                </a:path>
                <a:path w="1240789" h="214629">
                  <a:moveTo>
                    <a:pt x="800735" y="170688"/>
                  </a:moveTo>
                  <a:lnTo>
                    <a:pt x="12230" y="170688"/>
                  </a:lnTo>
                  <a:lnTo>
                    <a:pt x="12496" y="171450"/>
                  </a:lnTo>
                  <a:lnTo>
                    <a:pt x="799680" y="171450"/>
                  </a:lnTo>
                  <a:lnTo>
                    <a:pt x="800735" y="170688"/>
                  </a:lnTo>
                  <a:close/>
                </a:path>
                <a:path w="1240789" h="214629">
                  <a:moveTo>
                    <a:pt x="805154" y="167640"/>
                  </a:moveTo>
                  <a:lnTo>
                    <a:pt x="11201" y="167640"/>
                  </a:lnTo>
                  <a:lnTo>
                    <a:pt x="11430" y="168402"/>
                  </a:lnTo>
                  <a:lnTo>
                    <a:pt x="803897" y="168402"/>
                  </a:lnTo>
                  <a:lnTo>
                    <a:pt x="805154" y="167640"/>
                  </a:lnTo>
                  <a:close/>
                </a:path>
                <a:path w="1240789" h="214629">
                  <a:moveTo>
                    <a:pt x="810133" y="164592"/>
                  </a:moveTo>
                  <a:lnTo>
                    <a:pt x="10299" y="164592"/>
                  </a:lnTo>
                  <a:lnTo>
                    <a:pt x="10528" y="165354"/>
                  </a:lnTo>
                  <a:lnTo>
                    <a:pt x="808888" y="165354"/>
                  </a:lnTo>
                  <a:lnTo>
                    <a:pt x="810133" y="164592"/>
                  </a:lnTo>
                  <a:close/>
                </a:path>
                <a:path w="1240789" h="214629">
                  <a:moveTo>
                    <a:pt x="815124" y="161544"/>
                  </a:moveTo>
                  <a:lnTo>
                    <a:pt x="9410" y="161544"/>
                  </a:lnTo>
                  <a:lnTo>
                    <a:pt x="9626" y="162306"/>
                  </a:lnTo>
                  <a:lnTo>
                    <a:pt x="813879" y="162306"/>
                  </a:lnTo>
                  <a:lnTo>
                    <a:pt x="815124" y="161544"/>
                  </a:lnTo>
                  <a:close/>
                </a:path>
                <a:path w="1240789" h="214629">
                  <a:moveTo>
                    <a:pt x="820051" y="158496"/>
                  </a:moveTo>
                  <a:lnTo>
                    <a:pt x="8509" y="158496"/>
                  </a:lnTo>
                  <a:lnTo>
                    <a:pt x="8737" y="159258"/>
                  </a:lnTo>
                  <a:lnTo>
                    <a:pt x="818832" y="159258"/>
                  </a:lnTo>
                  <a:lnTo>
                    <a:pt x="820051" y="158496"/>
                  </a:lnTo>
                  <a:close/>
                </a:path>
                <a:path w="1240789" h="214629">
                  <a:moveTo>
                    <a:pt x="824928" y="155448"/>
                  </a:moveTo>
                  <a:lnTo>
                    <a:pt x="7620" y="155448"/>
                  </a:lnTo>
                  <a:lnTo>
                    <a:pt x="7835" y="156210"/>
                  </a:lnTo>
                  <a:lnTo>
                    <a:pt x="823709" y="156210"/>
                  </a:lnTo>
                  <a:lnTo>
                    <a:pt x="824928" y="155448"/>
                  </a:lnTo>
                  <a:close/>
                </a:path>
                <a:path w="1240789" h="214629">
                  <a:moveTo>
                    <a:pt x="829805" y="152400"/>
                  </a:moveTo>
                  <a:lnTo>
                    <a:pt x="6896" y="152400"/>
                  </a:lnTo>
                  <a:lnTo>
                    <a:pt x="7073" y="153162"/>
                  </a:lnTo>
                  <a:lnTo>
                    <a:pt x="828586" y="153162"/>
                  </a:lnTo>
                  <a:lnTo>
                    <a:pt x="829805" y="152400"/>
                  </a:lnTo>
                  <a:close/>
                </a:path>
                <a:path w="1240789" h="214629">
                  <a:moveTo>
                    <a:pt x="835228" y="149352"/>
                  </a:moveTo>
                  <a:lnTo>
                    <a:pt x="6184" y="149352"/>
                  </a:lnTo>
                  <a:lnTo>
                    <a:pt x="6362" y="150114"/>
                  </a:lnTo>
                  <a:lnTo>
                    <a:pt x="833869" y="150114"/>
                  </a:lnTo>
                  <a:lnTo>
                    <a:pt x="835228" y="149352"/>
                  </a:lnTo>
                  <a:close/>
                </a:path>
                <a:path w="1240789" h="214629">
                  <a:moveTo>
                    <a:pt x="840651" y="146304"/>
                  </a:moveTo>
                  <a:lnTo>
                    <a:pt x="5461" y="146304"/>
                  </a:lnTo>
                  <a:lnTo>
                    <a:pt x="5638" y="147078"/>
                  </a:lnTo>
                  <a:lnTo>
                    <a:pt x="839292" y="147078"/>
                  </a:lnTo>
                  <a:lnTo>
                    <a:pt x="840651" y="146304"/>
                  </a:lnTo>
                  <a:close/>
                </a:path>
                <a:path w="1240789" h="214629">
                  <a:moveTo>
                    <a:pt x="845553" y="143256"/>
                  </a:moveTo>
                  <a:lnTo>
                    <a:pt x="4749" y="143256"/>
                  </a:lnTo>
                  <a:lnTo>
                    <a:pt x="4927" y="144018"/>
                  </a:lnTo>
                  <a:lnTo>
                    <a:pt x="844372" y="144018"/>
                  </a:lnTo>
                  <a:lnTo>
                    <a:pt x="845553" y="143256"/>
                  </a:lnTo>
                  <a:close/>
                </a:path>
                <a:path w="1240789" h="214629">
                  <a:moveTo>
                    <a:pt x="850303" y="140208"/>
                  </a:moveTo>
                  <a:lnTo>
                    <a:pt x="4292" y="140208"/>
                  </a:lnTo>
                  <a:lnTo>
                    <a:pt x="4381" y="140970"/>
                  </a:lnTo>
                  <a:lnTo>
                    <a:pt x="849109" y="140970"/>
                  </a:lnTo>
                  <a:lnTo>
                    <a:pt x="850303" y="140208"/>
                  </a:lnTo>
                  <a:close/>
                </a:path>
                <a:path w="1240789" h="214629">
                  <a:moveTo>
                    <a:pt x="855332" y="137160"/>
                  </a:moveTo>
                  <a:lnTo>
                    <a:pt x="3937" y="137160"/>
                  </a:lnTo>
                  <a:lnTo>
                    <a:pt x="4025" y="137922"/>
                  </a:lnTo>
                  <a:lnTo>
                    <a:pt x="853998" y="137922"/>
                  </a:lnTo>
                  <a:lnTo>
                    <a:pt x="855332" y="137160"/>
                  </a:lnTo>
                  <a:close/>
                </a:path>
                <a:path w="1240789" h="214629">
                  <a:moveTo>
                    <a:pt x="860679" y="134112"/>
                  </a:moveTo>
                  <a:lnTo>
                    <a:pt x="3581" y="134112"/>
                  </a:lnTo>
                  <a:lnTo>
                    <a:pt x="3670" y="134874"/>
                  </a:lnTo>
                  <a:lnTo>
                    <a:pt x="859332" y="134874"/>
                  </a:lnTo>
                  <a:lnTo>
                    <a:pt x="860679" y="134112"/>
                  </a:lnTo>
                  <a:close/>
                </a:path>
                <a:path w="1240789" h="214629">
                  <a:moveTo>
                    <a:pt x="866013" y="131064"/>
                  </a:moveTo>
                  <a:lnTo>
                    <a:pt x="3225" y="131064"/>
                  </a:lnTo>
                  <a:lnTo>
                    <a:pt x="3314" y="131826"/>
                  </a:lnTo>
                  <a:lnTo>
                    <a:pt x="864679" y="131826"/>
                  </a:lnTo>
                  <a:lnTo>
                    <a:pt x="866013" y="131064"/>
                  </a:lnTo>
                  <a:close/>
                </a:path>
                <a:path w="1240789" h="214629">
                  <a:moveTo>
                    <a:pt x="871347" y="128016"/>
                  </a:moveTo>
                  <a:lnTo>
                    <a:pt x="2857" y="128016"/>
                  </a:lnTo>
                  <a:lnTo>
                    <a:pt x="2946" y="128778"/>
                  </a:lnTo>
                  <a:lnTo>
                    <a:pt x="870013" y="128778"/>
                  </a:lnTo>
                  <a:lnTo>
                    <a:pt x="871347" y="128016"/>
                  </a:lnTo>
                  <a:close/>
                </a:path>
                <a:path w="1240789" h="214629">
                  <a:moveTo>
                    <a:pt x="877049" y="124968"/>
                  </a:moveTo>
                  <a:lnTo>
                    <a:pt x="2476" y="124968"/>
                  </a:lnTo>
                  <a:lnTo>
                    <a:pt x="2565" y="125730"/>
                  </a:lnTo>
                  <a:lnTo>
                    <a:pt x="875525" y="125730"/>
                  </a:lnTo>
                  <a:lnTo>
                    <a:pt x="877049" y="124968"/>
                  </a:lnTo>
                  <a:close/>
                </a:path>
                <a:path w="1240789" h="214629">
                  <a:moveTo>
                    <a:pt x="883145" y="121920"/>
                  </a:moveTo>
                  <a:lnTo>
                    <a:pt x="2095" y="121920"/>
                  </a:lnTo>
                  <a:lnTo>
                    <a:pt x="2184" y="122682"/>
                  </a:lnTo>
                  <a:lnTo>
                    <a:pt x="881621" y="122682"/>
                  </a:lnTo>
                  <a:lnTo>
                    <a:pt x="883145" y="121920"/>
                  </a:lnTo>
                  <a:close/>
                </a:path>
                <a:path w="1240789" h="214629">
                  <a:moveTo>
                    <a:pt x="889241" y="118872"/>
                  </a:moveTo>
                  <a:lnTo>
                    <a:pt x="1714" y="118872"/>
                  </a:lnTo>
                  <a:lnTo>
                    <a:pt x="1803" y="119634"/>
                  </a:lnTo>
                  <a:lnTo>
                    <a:pt x="887730" y="119634"/>
                  </a:lnTo>
                  <a:lnTo>
                    <a:pt x="889241" y="118872"/>
                  </a:lnTo>
                  <a:close/>
                </a:path>
                <a:path w="1240789" h="214629">
                  <a:moveTo>
                    <a:pt x="895286" y="115824"/>
                  </a:moveTo>
                  <a:lnTo>
                    <a:pt x="1422" y="115824"/>
                  </a:lnTo>
                  <a:lnTo>
                    <a:pt x="1473" y="116586"/>
                  </a:lnTo>
                  <a:lnTo>
                    <a:pt x="893813" y="116586"/>
                  </a:lnTo>
                  <a:lnTo>
                    <a:pt x="895286" y="115824"/>
                  </a:lnTo>
                  <a:close/>
                </a:path>
                <a:path w="1240789" h="214629">
                  <a:moveTo>
                    <a:pt x="901141" y="112776"/>
                  </a:moveTo>
                  <a:lnTo>
                    <a:pt x="1219" y="112776"/>
                  </a:lnTo>
                  <a:lnTo>
                    <a:pt x="1270" y="113538"/>
                  </a:lnTo>
                  <a:lnTo>
                    <a:pt x="899680" y="113538"/>
                  </a:lnTo>
                  <a:lnTo>
                    <a:pt x="901141" y="112776"/>
                  </a:lnTo>
                  <a:close/>
                </a:path>
                <a:path w="1240789" h="214629">
                  <a:moveTo>
                    <a:pt x="907008" y="109728"/>
                  </a:moveTo>
                  <a:lnTo>
                    <a:pt x="1016" y="109728"/>
                  </a:lnTo>
                  <a:lnTo>
                    <a:pt x="1066" y="110490"/>
                  </a:lnTo>
                  <a:lnTo>
                    <a:pt x="905548" y="110490"/>
                  </a:lnTo>
                  <a:lnTo>
                    <a:pt x="907008" y="109728"/>
                  </a:lnTo>
                  <a:close/>
                </a:path>
                <a:path w="1240789" h="214629">
                  <a:moveTo>
                    <a:pt x="912863" y="106680"/>
                  </a:moveTo>
                  <a:lnTo>
                    <a:pt x="812" y="106680"/>
                  </a:lnTo>
                  <a:lnTo>
                    <a:pt x="863" y="107442"/>
                  </a:lnTo>
                  <a:lnTo>
                    <a:pt x="911402" y="107442"/>
                  </a:lnTo>
                  <a:lnTo>
                    <a:pt x="912863" y="106680"/>
                  </a:lnTo>
                  <a:close/>
                </a:path>
                <a:path w="1240789" h="214629">
                  <a:moveTo>
                    <a:pt x="919429" y="103632"/>
                  </a:moveTo>
                  <a:lnTo>
                    <a:pt x="584" y="103632"/>
                  </a:lnTo>
                  <a:lnTo>
                    <a:pt x="647" y="104394"/>
                  </a:lnTo>
                  <a:lnTo>
                    <a:pt x="917790" y="104394"/>
                  </a:lnTo>
                  <a:lnTo>
                    <a:pt x="919429" y="103632"/>
                  </a:lnTo>
                  <a:close/>
                </a:path>
                <a:path w="1240789" h="214629">
                  <a:moveTo>
                    <a:pt x="925995" y="100584"/>
                  </a:moveTo>
                  <a:lnTo>
                    <a:pt x="368" y="100584"/>
                  </a:lnTo>
                  <a:lnTo>
                    <a:pt x="431" y="101346"/>
                  </a:lnTo>
                  <a:lnTo>
                    <a:pt x="924356" y="101346"/>
                  </a:lnTo>
                  <a:lnTo>
                    <a:pt x="925995" y="100584"/>
                  </a:lnTo>
                  <a:close/>
                </a:path>
                <a:path w="1240789" h="214629">
                  <a:moveTo>
                    <a:pt x="932561" y="97536"/>
                  </a:moveTo>
                  <a:lnTo>
                    <a:pt x="152" y="97536"/>
                  </a:lnTo>
                  <a:lnTo>
                    <a:pt x="215" y="98298"/>
                  </a:lnTo>
                  <a:lnTo>
                    <a:pt x="930922" y="98298"/>
                  </a:lnTo>
                  <a:lnTo>
                    <a:pt x="932561" y="97536"/>
                  </a:lnTo>
                  <a:close/>
                </a:path>
                <a:path w="1240789" h="214629">
                  <a:moveTo>
                    <a:pt x="938771" y="94488"/>
                  </a:moveTo>
                  <a:lnTo>
                    <a:pt x="88" y="94488"/>
                  </a:lnTo>
                  <a:lnTo>
                    <a:pt x="88" y="95250"/>
                  </a:lnTo>
                  <a:lnTo>
                    <a:pt x="937247" y="95250"/>
                  </a:lnTo>
                  <a:lnTo>
                    <a:pt x="938771" y="94488"/>
                  </a:lnTo>
                  <a:close/>
                </a:path>
                <a:path w="1240789" h="214629">
                  <a:moveTo>
                    <a:pt x="944867" y="91440"/>
                  </a:moveTo>
                  <a:lnTo>
                    <a:pt x="76" y="91440"/>
                  </a:lnTo>
                  <a:lnTo>
                    <a:pt x="76" y="92202"/>
                  </a:lnTo>
                  <a:lnTo>
                    <a:pt x="943343" y="92202"/>
                  </a:lnTo>
                  <a:lnTo>
                    <a:pt x="944867" y="91440"/>
                  </a:lnTo>
                  <a:close/>
                </a:path>
                <a:path w="1240789" h="214629">
                  <a:moveTo>
                    <a:pt x="952995" y="88392"/>
                  </a:moveTo>
                  <a:lnTo>
                    <a:pt x="63" y="88392"/>
                  </a:lnTo>
                  <a:lnTo>
                    <a:pt x="63" y="89154"/>
                  </a:lnTo>
                  <a:lnTo>
                    <a:pt x="950963" y="89154"/>
                  </a:lnTo>
                  <a:lnTo>
                    <a:pt x="952995" y="88392"/>
                  </a:lnTo>
                  <a:close/>
                </a:path>
                <a:path w="1240789" h="214629">
                  <a:moveTo>
                    <a:pt x="960107" y="85344"/>
                  </a:moveTo>
                  <a:lnTo>
                    <a:pt x="38" y="85344"/>
                  </a:lnTo>
                  <a:lnTo>
                    <a:pt x="50" y="86106"/>
                  </a:lnTo>
                  <a:lnTo>
                    <a:pt x="958583" y="86106"/>
                  </a:lnTo>
                  <a:lnTo>
                    <a:pt x="960107" y="85344"/>
                  </a:lnTo>
                  <a:close/>
                </a:path>
                <a:path w="1240789" h="214629">
                  <a:moveTo>
                    <a:pt x="966203" y="82296"/>
                  </a:moveTo>
                  <a:lnTo>
                    <a:pt x="25" y="82296"/>
                  </a:lnTo>
                  <a:lnTo>
                    <a:pt x="38" y="83058"/>
                  </a:lnTo>
                  <a:lnTo>
                    <a:pt x="964679" y="83058"/>
                  </a:lnTo>
                  <a:lnTo>
                    <a:pt x="966203" y="82296"/>
                  </a:lnTo>
                  <a:close/>
                </a:path>
                <a:path w="1240789" h="214629">
                  <a:moveTo>
                    <a:pt x="973175" y="79248"/>
                  </a:moveTo>
                  <a:lnTo>
                    <a:pt x="12" y="79248"/>
                  </a:lnTo>
                  <a:lnTo>
                    <a:pt x="12" y="80010"/>
                  </a:lnTo>
                  <a:lnTo>
                    <a:pt x="971219" y="80010"/>
                  </a:lnTo>
                  <a:lnTo>
                    <a:pt x="973175" y="79248"/>
                  </a:lnTo>
                  <a:close/>
                </a:path>
                <a:path w="1240789" h="214629">
                  <a:moveTo>
                    <a:pt x="981011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979055" y="76962"/>
                  </a:lnTo>
                  <a:lnTo>
                    <a:pt x="981011" y="76200"/>
                  </a:lnTo>
                  <a:close/>
                </a:path>
                <a:path w="1240789" h="214629">
                  <a:moveTo>
                    <a:pt x="989177" y="73152"/>
                  </a:moveTo>
                  <a:lnTo>
                    <a:pt x="203" y="73152"/>
                  </a:lnTo>
                  <a:lnTo>
                    <a:pt x="127" y="73914"/>
                  </a:lnTo>
                  <a:lnTo>
                    <a:pt x="987107" y="73914"/>
                  </a:lnTo>
                  <a:lnTo>
                    <a:pt x="989177" y="73152"/>
                  </a:lnTo>
                  <a:close/>
                </a:path>
                <a:path w="1240789" h="214629">
                  <a:moveTo>
                    <a:pt x="997445" y="70104"/>
                  </a:moveTo>
                  <a:lnTo>
                    <a:pt x="482" y="70104"/>
                  </a:lnTo>
                  <a:lnTo>
                    <a:pt x="406" y="70878"/>
                  </a:lnTo>
                  <a:lnTo>
                    <a:pt x="995387" y="70878"/>
                  </a:lnTo>
                  <a:lnTo>
                    <a:pt x="997445" y="70104"/>
                  </a:lnTo>
                  <a:close/>
                </a:path>
                <a:path w="1240789" h="214629">
                  <a:moveTo>
                    <a:pt x="1010856" y="67056"/>
                  </a:moveTo>
                  <a:lnTo>
                    <a:pt x="762" y="67056"/>
                  </a:lnTo>
                  <a:lnTo>
                    <a:pt x="685" y="67818"/>
                  </a:lnTo>
                  <a:lnTo>
                    <a:pt x="1007516" y="67818"/>
                  </a:lnTo>
                  <a:lnTo>
                    <a:pt x="1010856" y="67056"/>
                  </a:lnTo>
                  <a:close/>
                </a:path>
                <a:path w="1240789" h="214629">
                  <a:moveTo>
                    <a:pt x="1026782" y="64008"/>
                  </a:moveTo>
                  <a:lnTo>
                    <a:pt x="1981" y="64008"/>
                  </a:lnTo>
                  <a:lnTo>
                    <a:pt x="1676" y="64770"/>
                  </a:lnTo>
                  <a:lnTo>
                    <a:pt x="1022591" y="64770"/>
                  </a:lnTo>
                  <a:lnTo>
                    <a:pt x="1026782" y="64008"/>
                  </a:lnTo>
                  <a:close/>
                </a:path>
                <a:path w="1240789" h="214629">
                  <a:moveTo>
                    <a:pt x="1050023" y="60960"/>
                  </a:moveTo>
                  <a:lnTo>
                    <a:pt x="3200" y="60960"/>
                  </a:lnTo>
                  <a:lnTo>
                    <a:pt x="2895" y="61722"/>
                  </a:lnTo>
                  <a:lnTo>
                    <a:pt x="1043673" y="61722"/>
                  </a:lnTo>
                  <a:lnTo>
                    <a:pt x="1050023" y="60960"/>
                  </a:lnTo>
                  <a:close/>
                </a:path>
                <a:path w="1240789" h="214629">
                  <a:moveTo>
                    <a:pt x="1080503" y="57912"/>
                  </a:moveTo>
                  <a:lnTo>
                    <a:pt x="4826" y="57912"/>
                  </a:lnTo>
                  <a:lnTo>
                    <a:pt x="4318" y="58674"/>
                  </a:lnTo>
                  <a:lnTo>
                    <a:pt x="1072883" y="58674"/>
                  </a:lnTo>
                  <a:lnTo>
                    <a:pt x="1080503" y="57912"/>
                  </a:lnTo>
                  <a:close/>
                </a:path>
                <a:path w="1240789" h="214629">
                  <a:moveTo>
                    <a:pt x="1107935" y="54864"/>
                  </a:moveTo>
                  <a:lnTo>
                    <a:pt x="6858" y="54864"/>
                  </a:lnTo>
                  <a:lnTo>
                    <a:pt x="6350" y="55626"/>
                  </a:lnTo>
                  <a:lnTo>
                    <a:pt x="1101331" y="55626"/>
                  </a:lnTo>
                  <a:lnTo>
                    <a:pt x="1107935" y="54864"/>
                  </a:lnTo>
                  <a:close/>
                </a:path>
                <a:path w="1240789" h="214629">
                  <a:moveTo>
                    <a:pt x="1132713" y="51816"/>
                  </a:moveTo>
                  <a:lnTo>
                    <a:pt x="8966" y="51816"/>
                  </a:lnTo>
                  <a:lnTo>
                    <a:pt x="8382" y="52578"/>
                  </a:lnTo>
                  <a:lnTo>
                    <a:pt x="1127747" y="52578"/>
                  </a:lnTo>
                  <a:lnTo>
                    <a:pt x="1132713" y="51816"/>
                  </a:lnTo>
                  <a:close/>
                </a:path>
                <a:path w="1240789" h="214629">
                  <a:moveTo>
                    <a:pt x="1150607" y="48768"/>
                  </a:moveTo>
                  <a:lnTo>
                    <a:pt x="11341" y="48768"/>
                  </a:lnTo>
                  <a:lnTo>
                    <a:pt x="10744" y="49530"/>
                  </a:lnTo>
                  <a:lnTo>
                    <a:pt x="1147559" y="49530"/>
                  </a:lnTo>
                  <a:lnTo>
                    <a:pt x="1150607" y="48768"/>
                  </a:lnTo>
                  <a:close/>
                </a:path>
                <a:path w="1240789" h="214629">
                  <a:moveTo>
                    <a:pt x="1162799" y="45720"/>
                  </a:moveTo>
                  <a:lnTo>
                    <a:pt x="13716" y="45720"/>
                  </a:lnTo>
                  <a:lnTo>
                    <a:pt x="13119" y="46482"/>
                  </a:lnTo>
                  <a:lnTo>
                    <a:pt x="1159751" y="46482"/>
                  </a:lnTo>
                  <a:lnTo>
                    <a:pt x="1162799" y="45720"/>
                  </a:lnTo>
                  <a:close/>
                </a:path>
                <a:path w="1240789" h="214629">
                  <a:moveTo>
                    <a:pt x="1173365" y="42672"/>
                  </a:moveTo>
                  <a:lnTo>
                    <a:pt x="17145" y="42672"/>
                  </a:lnTo>
                  <a:lnTo>
                    <a:pt x="16281" y="43434"/>
                  </a:lnTo>
                  <a:lnTo>
                    <a:pt x="1170863" y="43434"/>
                  </a:lnTo>
                  <a:lnTo>
                    <a:pt x="1173365" y="42672"/>
                  </a:lnTo>
                  <a:close/>
                </a:path>
                <a:path w="1240789" h="214629">
                  <a:moveTo>
                    <a:pt x="1183373" y="39624"/>
                  </a:moveTo>
                  <a:lnTo>
                    <a:pt x="20574" y="39624"/>
                  </a:lnTo>
                  <a:lnTo>
                    <a:pt x="19710" y="40386"/>
                  </a:lnTo>
                  <a:lnTo>
                    <a:pt x="1180871" y="40386"/>
                  </a:lnTo>
                  <a:lnTo>
                    <a:pt x="1183373" y="39624"/>
                  </a:lnTo>
                  <a:close/>
                </a:path>
                <a:path w="1240789" h="214629">
                  <a:moveTo>
                    <a:pt x="1190078" y="36576"/>
                  </a:moveTo>
                  <a:lnTo>
                    <a:pt x="24917" y="36576"/>
                  </a:lnTo>
                  <a:lnTo>
                    <a:pt x="23837" y="37338"/>
                  </a:lnTo>
                  <a:lnTo>
                    <a:pt x="1188402" y="37338"/>
                  </a:lnTo>
                  <a:lnTo>
                    <a:pt x="1190078" y="36576"/>
                  </a:lnTo>
                  <a:close/>
                </a:path>
                <a:path w="1240789" h="214629">
                  <a:moveTo>
                    <a:pt x="1196797" y="33528"/>
                  </a:moveTo>
                  <a:lnTo>
                    <a:pt x="29387" y="33528"/>
                  </a:lnTo>
                  <a:lnTo>
                    <a:pt x="28194" y="34290"/>
                  </a:lnTo>
                  <a:lnTo>
                    <a:pt x="1195120" y="34290"/>
                  </a:lnTo>
                  <a:lnTo>
                    <a:pt x="1196797" y="33528"/>
                  </a:lnTo>
                  <a:close/>
                </a:path>
                <a:path w="1240789" h="214629">
                  <a:moveTo>
                    <a:pt x="1202918" y="30480"/>
                  </a:moveTo>
                  <a:lnTo>
                    <a:pt x="34175" y="30480"/>
                  </a:lnTo>
                  <a:lnTo>
                    <a:pt x="32981" y="31242"/>
                  </a:lnTo>
                  <a:lnTo>
                    <a:pt x="1201534" y="31242"/>
                  </a:lnTo>
                  <a:lnTo>
                    <a:pt x="1202918" y="30480"/>
                  </a:lnTo>
                  <a:close/>
                </a:path>
                <a:path w="1240789" h="214629">
                  <a:moveTo>
                    <a:pt x="1208455" y="27432"/>
                  </a:moveTo>
                  <a:lnTo>
                    <a:pt x="38963" y="27432"/>
                  </a:lnTo>
                  <a:lnTo>
                    <a:pt x="37769" y="28194"/>
                  </a:lnTo>
                  <a:lnTo>
                    <a:pt x="1207071" y="28194"/>
                  </a:lnTo>
                  <a:lnTo>
                    <a:pt x="1208455" y="27432"/>
                  </a:lnTo>
                  <a:close/>
                </a:path>
                <a:path w="1240789" h="214629">
                  <a:moveTo>
                    <a:pt x="1213993" y="24384"/>
                  </a:moveTo>
                  <a:lnTo>
                    <a:pt x="43751" y="24384"/>
                  </a:lnTo>
                  <a:lnTo>
                    <a:pt x="42557" y="25146"/>
                  </a:lnTo>
                  <a:lnTo>
                    <a:pt x="1212608" y="25146"/>
                  </a:lnTo>
                  <a:lnTo>
                    <a:pt x="1213993" y="24384"/>
                  </a:lnTo>
                  <a:close/>
                </a:path>
                <a:path w="1240789" h="214629">
                  <a:moveTo>
                    <a:pt x="1218120" y="21336"/>
                  </a:moveTo>
                  <a:lnTo>
                    <a:pt x="48641" y="21336"/>
                  </a:lnTo>
                  <a:lnTo>
                    <a:pt x="47409" y="22098"/>
                  </a:lnTo>
                  <a:lnTo>
                    <a:pt x="1217206" y="22098"/>
                  </a:lnTo>
                  <a:lnTo>
                    <a:pt x="1218120" y="21336"/>
                  </a:lnTo>
                  <a:close/>
                </a:path>
                <a:path w="1240789" h="214629">
                  <a:moveTo>
                    <a:pt x="1221778" y="18288"/>
                  </a:moveTo>
                  <a:lnTo>
                    <a:pt x="53568" y="18288"/>
                  </a:lnTo>
                  <a:lnTo>
                    <a:pt x="52336" y="19050"/>
                  </a:lnTo>
                  <a:lnTo>
                    <a:pt x="1220863" y="19050"/>
                  </a:lnTo>
                  <a:lnTo>
                    <a:pt x="1221778" y="18288"/>
                  </a:lnTo>
                  <a:close/>
                </a:path>
                <a:path w="1240789" h="214629">
                  <a:moveTo>
                    <a:pt x="1225435" y="15240"/>
                  </a:moveTo>
                  <a:lnTo>
                    <a:pt x="58496" y="15240"/>
                  </a:lnTo>
                  <a:lnTo>
                    <a:pt x="57264" y="16002"/>
                  </a:lnTo>
                  <a:lnTo>
                    <a:pt x="1224521" y="16002"/>
                  </a:lnTo>
                  <a:lnTo>
                    <a:pt x="1225435" y="15240"/>
                  </a:lnTo>
                  <a:close/>
                </a:path>
                <a:path w="1240789" h="214629">
                  <a:moveTo>
                    <a:pt x="1229093" y="12192"/>
                  </a:moveTo>
                  <a:lnTo>
                    <a:pt x="63487" y="12192"/>
                  </a:lnTo>
                  <a:lnTo>
                    <a:pt x="62217" y="12954"/>
                  </a:lnTo>
                  <a:lnTo>
                    <a:pt x="1228178" y="12954"/>
                  </a:lnTo>
                  <a:lnTo>
                    <a:pt x="1229093" y="12192"/>
                  </a:lnTo>
                  <a:close/>
                </a:path>
                <a:path w="1240789" h="214629">
                  <a:moveTo>
                    <a:pt x="1231963" y="9144"/>
                  </a:moveTo>
                  <a:lnTo>
                    <a:pt x="68580" y="9144"/>
                  </a:lnTo>
                  <a:lnTo>
                    <a:pt x="67310" y="9906"/>
                  </a:lnTo>
                  <a:lnTo>
                    <a:pt x="1231252" y="9906"/>
                  </a:lnTo>
                  <a:lnTo>
                    <a:pt x="1231963" y="9144"/>
                  </a:lnTo>
                  <a:close/>
                </a:path>
                <a:path w="1240789" h="214629">
                  <a:moveTo>
                    <a:pt x="1234833" y="6096"/>
                  </a:moveTo>
                  <a:lnTo>
                    <a:pt x="72491" y="6096"/>
                  </a:lnTo>
                  <a:lnTo>
                    <a:pt x="71513" y="6858"/>
                  </a:lnTo>
                  <a:lnTo>
                    <a:pt x="1234122" y="6858"/>
                  </a:lnTo>
                  <a:lnTo>
                    <a:pt x="1234833" y="6096"/>
                  </a:lnTo>
                  <a:close/>
                </a:path>
                <a:path w="1240789" h="214629">
                  <a:moveTo>
                    <a:pt x="1237703" y="3048"/>
                  </a:moveTo>
                  <a:lnTo>
                    <a:pt x="76327" y="3048"/>
                  </a:lnTo>
                  <a:lnTo>
                    <a:pt x="75438" y="3810"/>
                  </a:lnTo>
                  <a:lnTo>
                    <a:pt x="1236992" y="3810"/>
                  </a:lnTo>
                  <a:lnTo>
                    <a:pt x="1237703" y="3048"/>
                  </a:lnTo>
                  <a:close/>
                </a:path>
                <a:path w="1240789" h="214629">
                  <a:moveTo>
                    <a:pt x="1240574" y="0"/>
                  </a:moveTo>
                  <a:lnTo>
                    <a:pt x="79883" y="0"/>
                  </a:lnTo>
                  <a:lnTo>
                    <a:pt x="78994" y="762"/>
                  </a:lnTo>
                  <a:lnTo>
                    <a:pt x="1239862" y="762"/>
                  </a:lnTo>
                  <a:lnTo>
                    <a:pt x="1240574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81667" y="3943349"/>
              <a:ext cx="715645" cy="140970"/>
            </a:xfrm>
            <a:custGeom>
              <a:avLst/>
              <a:gdLst/>
              <a:ahLst/>
              <a:cxnLst/>
              <a:rect l="l" t="t" r="r" b="b"/>
              <a:pathLst>
                <a:path w="715645" h="140970">
                  <a:moveTo>
                    <a:pt x="502005" y="140208"/>
                  </a:moveTo>
                  <a:lnTo>
                    <a:pt x="414388" y="140208"/>
                  </a:lnTo>
                  <a:lnTo>
                    <a:pt x="424281" y="140970"/>
                  </a:lnTo>
                  <a:lnTo>
                    <a:pt x="494131" y="140970"/>
                  </a:lnTo>
                  <a:lnTo>
                    <a:pt x="502005" y="140208"/>
                  </a:lnTo>
                  <a:close/>
                </a:path>
                <a:path w="715645" h="140970">
                  <a:moveTo>
                    <a:pt x="519684" y="137160"/>
                  </a:moveTo>
                  <a:lnTo>
                    <a:pt x="382371" y="137160"/>
                  </a:lnTo>
                  <a:lnTo>
                    <a:pt x="388467" y="137922"/>
                  </a:lnTo>
                  <a:lnTo>
                    <a:pt x="515264" y="137922"/>
                  </a:lnTo>
                  <a:lnTo>
                    <a:pt x="519684" y="137160"/>
                  </a:lnTo>
                  <a:close/>
                </a:path>
                <a:path w="715645" h="140970">
                  <a:moveTo>
                    <a:pt x="530974" y="134112"/>
                  </a:moveTo>
                  <a:lnTo>
                    <a:pt x="359511" y="134112"/>
                  </a:lnTo>
                  <a:lnTo>
                    <a:pt x="364083" y="134874"/>
                  </a:lnTo>
                  <a:lnTo>
                    <a:pt x="528688" y="134874"/>
                  </a:lnTo>
                  <a:lnTo>
                    <a:pt x="530974" y="134112"/>
                  </a:lnTo>
                  <a:close/>
                </a:path>
                <a:path w="715645" h="140970">
                  <a:moveTo>
                    <a:pt x="540105" y="131064"/>
                  </a:moveTo>
                  <a:lnTo>
                    <a:pt x="341223" y="131064"/>
                  </a:lnTo>
                  <a:lnTo>
                    <a:pt x="345795" y="131826"/>
                  </a:lnTo>
                  <a:lnTo>
                    <a:pt x="537819" y="131826"/>
                  </a:lnTo>
                  <a:lnTo>
                    <a:pt x="540105" y="131064"/>
                  </a:lnTo>
                  <a:close/>
                </a:path>
                <a:path w="715645" h="140970">
                  <a:moveTo>
                    <a:pt x="548284" y="128016"/>
                  </a:moveTo>
                  <a:lnTo>
                    <a:pt x="324078" y="128016"/>
                  </a:lnTo>
                  <a:lnTo>
                    <a:pt x="328079" y="128778"/>
                  </a:lnTo>
                  <a:lnTo>
                    <a:pt x="546481" y="128778"/>
                  </a:lnTo>
                  <a:lnTo>
                    <a:pt x="548284" y="128016"/>
                  </a:lnTo>
                  <a:close/>
                </a:path>
                <a:path w="715645" h="140970">
                  <a:moveTo>
                    <a:pt x="555485" y="124968"/>
                  </a:moveTo>
                  <a:lnTo>
                    <a:pt x="308076" y="124968"/>
                  </a:lnTo>
                  <a:lnTo>
                    <a:pt x="312077" y="125730"/>
                  </a:lnTo>
                  <a:lnTo>
                    <a:pt x="553694" y="125730"/>
                  </a:lnTo>
                  <a:lnTo>
                    <a:pt x="555485" y="124968"/>
                  </a:lnTo>
                  <a:close/>
                </a:path>
                <a:path w="715645" h="140970">
                  <a:moveTo>
                    <a:pt x="562698" y="121920"/>
                  </a:moveTo>
                  <a:lnTo>
                    <a:pt x="292798" y="121920"/>
                  </a:lnTo>
                  <a:lnTo>
                    <a:pt x="296443" y="122682"/>
                  </a:lnTo>
                  <a:lnTo>
                    <a:pt x="560895" y="122682"/>
                  </a:lnTo>
                  <a:lnTo>
                    <a:pt x="562698" y="121920"/>
                  </a:lnTo>
                  <a:close/>
                </a:path>
                <a:path w="715645" h="140970">
                  <a:moveTo>
                    <a:pt x="568896" y="118872"/>
                  </a:moveTo>
                  <a:lnTo>
                    <a:pt x="278231" y="118872"/>
                  </a:lnTo>
                  <a:lnTo>
                    <a:pt x="281876" y="119634"/>
                  </a:lnTo>
                  <a:lnTo>
                    <a:pt x="567423" y="119634"/>
                  </a:lnTo>
                  <a:lnTo>
                    <a:pt x="568896" y="118872"/>
                  </a:lnTo>
                  <a:close/>
                </a:path>
                <a:path w="715645" h="140970">
                  <a:moveTo>
                    <a:pt x="574751" y="115824"/>
                  </a:moveTo>
                  <a:lnTo>
                    <a:pt x="264185" y="115824"/>
                  </a:lnTo>
                  <a:lnTo>
                    <a:pt x="267309" y="116586"/>
                  </a:lnTo>
                  <a:lnTo>
                    <a:pt x="573290" y="116586"/>
                  </a:lnTo>
                  <a:lnTo>
                    <a:pt x="574751" y="115824"/>
                  </a:lnTo>
                  <a:close/>
                </a:path>
                <a:path w="715645" h="140970">
                  <a:moveTo>
                    <a:pt x="580618" y="112776"/>
                  </a:moveTo>
                  <a:lnTo>
                    <a:pt x="251688" y="112776"/>
                  </a:lnTo>
                  <a:lnTo>
                    <a:pt x="254812" y="113538"/>
                  </a:lnTo>
                  <a:lnTo>
                    <a:pt x="579145" y="113538"/>
                  </a:lnTo>
                  <a:lnTo>
                    <a:pt x="580618" y="112776"/>
                  </a:lnTo>
                  <a:close/>
                </a:path>
                <a:path w="715645" h="140970">
                  <a:moveTo>
                    <a:pt x="586079" y="109728"/>
                  </a:moveTo>
                  <a:lnTo>
                    <a:pt x="239191" y="109728"/>
                  </a:lnTo>
                  <a:lnTo>
                    <a:pt x="242316" y="110490"/>
                  </a:lnTo>
                  <a:lnTo>
                    <a:pt x="584822" y="110490"/>
                  </a:lnTo>
                  <a:lnTo>
                    <a:pt x="586079" y="109728"/>
                  </a:lnTo>
                  <a:close/>
                </a:path>
                <a:path w="715645" h="140970">
                  <a:moveTo>
                    <a:pt x="591172" y="106680"/>
                  </a:moveTo>
                  <a:lnTo>
                    <a:pt x="226695" y="106680"/>
                  </a:lnTo>
                  <a:lnTo>
                    <a:pt x="229819" y="107442"/>
                  </a:lnTo>
                  <a:lnTo>
                    <a:pt x="589902" y="107442"/>
                  </a:lnTo>
                  <a:lnTo>
                    <a:pt x="591172" y="106680"/>
                  </a:lnTo>
                  <a:close/>
                </a:path>
                <a:path w="715645" h="140970">
                  <a:moveTo>
                    <a:pt x="596239" y="103632"/>
                  </a:moveTo>
                  <a:lnTo>
                    <a:pt x="214210" y="103632"/>
                  </a:lnTo>
                  <a:lnTo>
                    <a:pt x="217322" y="104394"/>
                  </a:lnTo>
                  <a:lnTo>
                    <a:pt x="594969" y="104394"/>
                  </a:lnTo>
                  <a:lnTo>
                    <a:pt x="596239" y="103632"/>
                  </a:lnTo>
                  <a:close/>
                </a:path>
                <a:path w="715645" h="140970">
                  <a:moveTo>
                    <a:pt x="601319" y="100584"/>
                  </a:moveTo>
                  <a:lnTo>
                    <a:pt x="202285" y="100584"/>
                  </a:lnTo>
                  <a:lnTo>
                    <a:pt x="204825" y="101346"/>
                  </a:lnTo>
                  <a:lnTo>
                    <a:pt x="600062" y="101346"/>
                  </a:lnTo>
                  <a:lnTo>
                    <a:pt x="601319" y="100584"/>
                  </a:lnTo>
                  <a:close/>
                </a:path>
                <a:path w="715645" h="140970">
                  <a:moveTo>
                    <a:pt x="605688" y="97536"/>
                  </a:moveTo>
                  <a:lnTo>
                    <a:pt x="192074" y="97536"/>
                  </a:lnTo>
                  <a:lnTo>
                    <a:pt x="194627" y="98298"/>
                  </a:lnTo>
                  <a:lnTo>
                    <a:pt x="604659" y="98298"/>
                  </a:lnTo>
                  <a:lnTo>
                    <a:pt x="605688" y="97536"/>
                  </a:lnTo>
                  <a:close/>
                </a:path>
                <a:path w="715645" h="140970">
                  <a:moveTo>
                    <a:pt x="609815" y="94488"/>
                  </a:moveTo>
                  <a:lnTo>
                    <a:pt x="181876" y="94488"/>
                  </a:lnTo>
                  <a:lnTo>
                    <a:pt x="184429" y="95250"/>
                  </a:lnTo>
                  <a:lnTo>
                    <a:pt x="608787" y="95250"/>
                  </a:lnTo>
                  <a:lnTo>
                    <a:pt x="609815" y="94488"/>
                  </a:lnTo>
                  <a:close/>
                </a:path>
                <a:path w="715645" h="140970">
                  <a:moveTo>
                    <a:pt x="613930" y="91440"/>
                  </a:moveTo>
                  <a:lnTo>
                    <a:pt x="171665" y="91440"/>
                  </a:lnTo>
                  <a:lnTo>
                    <a:pt x="174218" y="92202"/>
                  </a:lnTo>
                  <a:lnTo>
                    <a:pt x="612902" y="92202"/>
                  </a:lnTo>
                  <a:lnTo>
                    <a:pt x="613930" y="91440"/>
                  </a:lnTo>
                  <a:close/>
                </a:path>
                <a:path w="715645" h="140970">
                  <a:moveTo>
                    <a:pt x="618058" y="88392"/>
                  </a:moveTo>
                  <a:lnTo>
                    <a:pt x="161467" y="88392"/>
                  </a:lnTo>
                  <a:lnTo>
                    <a:pt x="164020" y="89154"/>
                  </a:lnTo>
                  <a:lnTo>
                    <a:pt x="617029" y="89154"/>
                  </a:lnTo>
                  <a:lnTo>
                    <a:pt x="618058" y="88392"/>
                  </a:lnTo>
                  <a:close/>
                </a:path>
                <a:path w="715645" h="140970">
                  <a:moveTo>
                    <a:pt x="622096" y="85344"/>
                  </a:moveTo>
                  <a:lnTo>
                    <a:pt x="151257" y="85344"/>
                  </a:lnTo>
                  <a:lnTo>
                    <a:pt x="153809" y="86118"/>
                  </a:lnTo>
                  <a:lnTo>
                    <a:pt x="621106" y="86118"/>
                  </a:lnTo>
                  <a:lnTo>
                    <a:pt x="622096" y="85344"/>
                  </a:lnTo>
                  <a:close/>
                </a:path>
                <a:path w="715645" h="140970">
                  <a:moveTo>
                    <a:pt x="626033" y="82296"/>
                  </a:moveTo>
                  <a:lnTo>
                    <a:pt x="141719" y="82296"/>
                  </a:lnTo>
                  <a:lnTo>
                    <a:pt x="143941" y="83058"/>
                  </a:lnTo>
                  <a:lnTo>
                    <a:pt x="625055" y="83058"/>
                  </a:lnTo>
                  <a:lnTo>
                    <a:pt x="626033" y="82296"/>
                  </a:lnTo>
                  <a:close/>
                </a:path>
                <a:path w="715645" h="140970">
                  <a:moveTo>
                    <a:pt x="629983" y="79248"/>
                  </a:moveTo>
                  <a:lnTo>
                    <a:pt x="132829" y="79248"/>
                  </a:lnTo>
                  <a:lnTo>
                    <a:pt x="135051" y="80010"/>
                  </a:lnTo>
                  <a:lnTo>
                    <a:pt x="628992" y="80010"/>
                  </a:lnTo>
                  <a:lnTo>
                    <a:pt x="629983" y="79248"/>
                  </a:lnTo>
                  <a:close/>
                </a:path>
                <a:path w="715645" h="140970">
                  <a:moveTo>
                    <a:pt x="633933" y="76200"/>
                  </a:moveTo>
                  <a:lnTo>
                    <a:pt x="123939" y="76200"/>
                  </a:lnTo>
                  <a:lnTo>
                    <a:pt x="126161" y="76962"/>
                  </a:lnTo>
                  <a:lnTo>
                    <a:pt x="632942" y="76962"/>
                  </a:lnTo>
                  <a:lnTo>
                    <a:pt x="633933" y="76200"/>
                  </a:lnTo>
                  <a:close/>
                </a:path>
                <a:path w="715645" h="140970">
                  <a:moveTo>
                    <a:pt x="637730" y="73152"/>
                  </a:moveTo>
                  <a:lnTo>
                    <a:pt x="115430" y="73152"/>
                  </a:lnTo>
                  <a:lnTo>
                    <a:pt x="117462" y="73914"/>
                  </a:lnTo>
                  <a:lnTo>
                    <a:pt x="636879" y="73914"/>
                  </a:lnTo>
                  <a:lnTo>
                    <a:pt x="637730" y="73152"/>
                  </a:lnTo>
                  <a:close/>
                </a:path>
                <a:path w="715645" h="140970">
                  <a:moveTo>
                    <a:pt x="641096" y="70104"/>
                  </a:moveTo>
                  <a:lnTo>
                    <a:pt x="107302" y="70104"/>
                  </a:lnTo>
                  <a:lnTo>
                    <a:pt x="109334" y="70866"/>
                  </a:lnTo>
                  <a:lnTo>
                    <a:pt x="640257" y="70866"/>
                  </a:lnTo>
                  <a:lnTo>
                    <a:pt x="641096" y="70104"/>
                  </a:lnTo>
                  <a:close/>
                </a:path>
                <a:path w="715645" h="140970">
                  <a:moveTo>
                    <a:pt x="644461" y="67056"/>
                  </a:moveTo>
                  <a:lnTo>
                    <a:pt x="99161" y="67056"/>
                  </a:lnTo>
                  <a:lnTo>
                    <a:pt x="101193" y="67818"/>
                  </a:lnTo>
                  <a:lnTo>
                    <a:pt x="643623" y="67818"/>
                  </a:lnTo>
                  <a:lnTo>
                    <a:pt x="644461" y="67056"/>
                  </a:lnTo>
                  <a:close/>
                </a:path>
                <a:path w="715645" h="140970">
                  <a:moveTo>
                    <a:pt x="647839" y="64008"/>
                  </a:moveTo>
                  <a:lnTo>
                    <a:pt x="91554" y="64008"/>
                  </a:lnTo>
                  <a:lnTo>
                    <a:pt x="93332" y="64770"/>
                  </a:lnTo>
                  <a:lnTo>
                    <a:pt x="646988" y="64770"/>
                  </a:lnTo>
                  <a:lnTo>
                    <a:pt x="647839" y="64008"/>
                  </a:lnTo>
                  <a:close/>
                </a:path>
                <a:path w="715645" h="140970">
                  <a:moveTo>
                    <a:pt x="651205" y="60960"/>
                  </a:moveTo>
                  <a:lnTo>
                    <a:pt x="84442" y="60960"/>
                  </a:lnTo>
                  <a:lnTo>
                    <a:pt x="86220" y="61722"/>
                  </a:lnTo>
                  <a:lnTo>
                    <a:pt x="650367" y="61722"/>
                  </a:lnTo>
                  <a:lnTo>
                    <a:pt x="651205" y="60960"/>
                  </a:lnTo>
                  <a:close/>
                </a:path>
                <a:path w="715645" h="140970">
                  <a:moveTo>
                    <a:pt x="654494" y="57912"/>
                  </a:moveTo>
                  <a:lnTo>
                    <a:pt x="77330" y="57912"/>
                  </a:lnTo>
                  <a:lnTo>
                    <a:pt x="79108" y="58674"/>
                  </a:lnTo>
                  <a:lnTo>
                    <a:pt x="653694" y="58674"/>
                  </a:lnTo>
                  <a:lnTo>
                    <a:pt x="654494" y="57912"/>
                  </a:lnTo>
                  <a:close/>
                </a:path>
                <a:path w="715645" h="140970">
                  <a:moveTo>
                    <a:pt x="657707" y="54864"/>
                  </a:moveTo>
                  <a:lnTo>
                    <a:pt x="70726" y="54864"/>
                  </a:lnTo>
                  <a:lnTo>
                    <a:pt x="72250" y="55626"/>
                  </a:lnTo>
                  <a:lnTo>
                    <a:pt x="656894" y="55626"/>
                  </a:lnTo>
                  <a:lnTo>
                    <a:pt x="657707" y="54864"/>
                  </a:lnTo>
                  <a:close/>
                </a:path>
                <a:path w="715645" h="140970">
                  <a:moveTo>
                    <a:pt x="660908" y="51816"/>
                  </a:moveTo>
                  <a:lnTo>
                    <a:pt x="64630" y="51816"/>
                  </a:lnTo>
                  <a:lnTo>
                    <a:pt x="66154" y="52578"/>
                  </a:lnTo>
                  <a:lnTo>
                    <a:pt x="660107" y="52578"/>
                  </a:lnTo>
                  <a:lnTo>
                    <a:pt x="660908" y="51816"/>
                  </a:lnTo>
                  <a:close/>
                </a:path>
                <a:path w="715645" h="140970">
                  <a:moveTo>
                    <a:pt x="664121" y="48768"/>
                  </a:moveTo>
                  <a:lnTo>
                    <a:pt x="58534" y="48768"/>
                  </a:lnTo>
                  <a:lnTo>
                    <a:pt x="60045" y="49530"/>
                  </a:lnTo>
                  <a:lnTo>
                    <a:pt x="663321" y="49530"/>
                  </a:lnTo>
                  <a:lnTo>
                    <a:pt x="664121" y="48768"/>
                  </a:lnTo>
                  <a:close/>
                </a:path>
                <a:path w="715645" h="140970">
                  <a:moveTo>
                    <a:pt x="667334" y="45720"/>
                  </a:moveTo>
                  <a:lnTo>
                    <a:pt x="52819" y="45720"/>
                  </a:lnTo>
                  <a:lnTo>
                    <a:pt x="54152" y="46482"/>
                  </a:lnTo>
                  <a:lnTo>
                    <a:pt x="666534" y="46482"/>
                  </a:lnTo>
                  <a:lnTo>
                    <a:pt x="667334" y="45720"/>
                  </a:lnTo>
                  <a:close/>
                </a:path>
                <a:path w="715645" h="140970">
                  <a:moveTo>
                    <a:pt x="670547" y="42672"/>
                  </a:moveTo>
                  <a:lnTo>
                    <a:pt x="47485" y="42672"/>
                  </a:lnTo>
                  <a:lnTo>
                    <a:pt x="48818" y="43434"/>
                  </a:lnTo>
                  <a:lnTo>
                    <a:pt x="669747" y="43434"/>
                  </a:lnTo>
                  <a:lnTo>
                    <a:pt x="670547" y="42672"/>
                  </a:lnTo>
                  <a:close/>
                </a:path>
                <a:path w="715645" h="140970">
                  <a:moveTo>
                    <a:pt x="673747" y="39624"/>
                  </a:moveTo>
                  <a:lnTo>
                    <a:pt x="42151" y="39624"/>
                  </a:lnTo>
                  <a:lnTo>
                    <a:pt x="43484" y="40386"/>
                  </a:lnTo>
                  <a:lnTo>
                    <a:pt x="672947" y="40386"/>
                  </a:lnTo>
                  <a:lnTo>
                    <a:pt x="673747" y="39624"/>
                  </a:lnTo>
                  <a:close/>
                </a:path>
                <a:path w="715645" h="140970">
                  <a:moveTo>
                    <a:pt x="676960" y="36576"/>
                  </a:moveTo>
                  <a:lnTo>
                    <a:pt x="37363" y="36576"/>
                  </a:lnTo>
                  <a:lnTo>
                    <a:pt x="38417" y="37338"/>
                  </a:lnTo>
                  <a:lnTo>
                    <a:pt x="676160" y="37338"/>
                  </a:lnTo>
                  <a:lnTo>
                    <a:pt x="676960" y="36576"/>
                  </a:lnTo>
                  <a:close/>
                </a:path>
                <a:path w="715645" h="140970">
                  <a:moveTo>
                    <a:pt x="680173" y="33528"/>
                  </a:moveTo>
                  <a:lnTo>
                    <a:pt x="33147" y="33528"/>
                  </a:lnTo>
                  <a:lnTo>
                    <a:pt x="34201" y="34290"/>
                  </a:lnTo>
                  <a:lnTo>
                    <a:pt x="679373" y="34290"/>
                  </a:lnTo>
                  <a:lnTo>
                    <a:pt x="680173" y="33528"/>
                  </a:lnTo>
                  <a:close/>
                </a:path>
                <a:path w="715645" h="140970">
                  <a:moveTo>
                    <a:pt x="683387" y="30480"/>
                  </a:moveTo>
                  <a:lnTo>
                    <a:pt x="28930" y="30480"/>
                  </a:lnTo>
                  <a:lnTo>
                    <a:pt x="29984" y="31242"/>
                  </a:lnTo>
                  <a:lnTo>
                    <a:pt x="682586" y="31242"/>
                  </a:lnTo>
                  <a:lnTo>
                    <a:pt x="683387" y="30480"/>
                  </a:lnTo>
                  <a:close/>
                </a:path>
                <a:path w="715645" h="140970">
                  <a:moveTo>
                    <a:pt x="686600" y="27432"/>
                  </a:moveTo>
                  <a:lnTo>
                    <a:pt x="24942" y="27432"/>
                  </a:lnTo>
                  <a:lnTo>
                    <a:pt x="25768" y="28194"/>
                  </a:lnTo>
                  <a:lnTo>
                    <a:pt x="685787" y="28194"/>
                  </a:lnTo>
                  <a:lnTo>
                    <a:pt x="686600" y="27432"/>
                  </a:lnTo>
                  <a:close/>
                </a:path>
                <a:path w="715645" h="140970">
                  <a:moveTo>
                    <a:pt x="689800" y="24384"/>
                  </a:moveTo>
                  <a:lnTo>
                    <a:pt x="21678" y="24384"/>
                  </a:lnTo>
                  <a:lnTo>
                    <a:pt x="22491" y="25146"/>
                  </a:lnTo>
                  <a:lnTo>
                    <a:pt x="689000" y="25146"/>
                  </a:lnTo>
                  <a:lnTo>
                    <a:pt x="689800" y="24384"/>
                  </a:lnTo>
                  <a:close/>
                </a:path>
                <a:path w="715645" h="140970">
                  <a:moveTo>
                    <a:pt x="693013" y="21336"/>
                  </a:moveTo>
                  <a:lnTo>
                    <a:pt x="18415" y="21336"/>
                  </a:lnTo>
                  <a:lnTo>
                    <a:pt x="19227" y="22098"/>
                  </a:lnTo>
                  <a:lnTo>
                    <a:pt x="692213" y="22098"/>
                  </a:lnTo>
                  <a:lnTo>
                    <a:pt x="693013" y="21336"/>
                  </a:lnTo>
                  <a:close/>
                </a:path>
                <a:path w="715645" h="140970">
                  <a:moveTo>
                    <a:pt x="696226" y="18288"/>
                  </a:moveTo>
                  <a:lnTo>
                    <a:pt x="15151" y="18288"/>
                  </a:lnTo>
                  <a:lnTo>
                    <a:pt x="15963" y="19050"/>
                  </a:lnTo>
                  <a:lnTo>
                    <a:pt x="695426" y="19050"/>
                  </a:lnTo>
                  <a:lnTo>
                    <a:pt x="696226" y="18288"/>
                  </a:lnTo>
                  <a:close/>
                </a:path>
                <a:path w="715645" h="140970">
                  <a:moveTo>
                    <a:pt x="699439" y="15240"/>
                  </a:moveTo>
                  <a:lnTo>
                    <a:pt x="12331" y="15240"/>
                  </a:lnTo>
                  <a:lnTo>
                    <a:pt x="13004" y="16002"/>
                  </a:lnTo>
                  <a:lnTo>
                    <a:pt x="698627" y="16002"/>
                  </a:lnTo>
                  <a:lnTo>
                    <a:pt x="699439" y="15240"/>
                  </a:lnTo>
                  <a:close/>
                </a:path>
                <a:path w="715645" h="140970">
                  <a:moveTo>
                    <a:pt x="702640" y="12192"/>
                  </a:moveTo>
                  <a:lnTo>
                    <a:pt x="9664" y="12192"/>
                  </a:lnTo>
                  <a:lnTo>
                    <a:pt x="10337" y="12954"/>
                  </a:lnTo>
                  <a:lnTo>
                    <a:pt x="701840" y="12954"/>
                  </a:lnTo>
                  <a:lnTo>
                    <a:pt x="702640" y="12192"/>
                  </a:lnTo>
                  <a:close/>
                </a:path>
                <a:path w="715645" h="140970">
                  <a:moveTo>
                    <a:pt x="705853" y="9144"/>
                  </a:moveTo>
                  <a:lnTo>
                    <a:pt x="6997" y="9144"/>
                  </a:lnTo>
                  <a:lnTo>
                    <a:pt x="7670" y="9918"/>
                  </a:lnTo>
                  <a:lnTo>
                    <a:pt x="705053" y="9918"/>
                  </a:lnTo>
                  <a:lnTo>
                    <a:pt x="705853" y="9144"/>
                  </a:lnTo>
                  <a:close/>
                </a:path>
                <a:path w="715645" h="140970">
                  <a:moveTo>
                    <a:pt x="709066" y="6096"/>
                  </a:moveTo>
                  <a:lnTo>
                    <a:pt x="4330" y="6096"/>
                  </a:lnTo>
                  <a:lnTo>
                    <a:pt x="5003" y="6858"/>
                  </a:lnTo>
                  <a:lnTo>
                    <a:pt x="708266" y="6858"/>
                  </a:lnTo>
                  <a:lnTo>
                    <a:pt x="709066" y="6096"/>
                  </a:lnTo>
                  <a:close/>
                </a:path>
                <a:path w="715645" h="140970">
                  <a:moveTo>
                    <a:pt x="712279" y="3048"/>
                  </a:moveTo>
                  <a:lnTo>
                    <a:pt x="2095" y="3048"/>
                  </a:lnTo>
                  <a:lnTo>
                    <a:pt x="2616" y="3810"/>
                  </a:lnTo>
                  <a:lnTo>
                    <a:pt x="711466" y="3810"/>
                  </a:lnTo>
                  <a:lnTo>
                    <a:pt x="712279" y="3048"/>
                  </a:lnTo>
                  <a:close/>
                </a:path>
                <a:path w="715645" h="140970">
                  <a:moveTo>
                    <a:pt x="715479" y="0"/>
                  </a:moveTo>
                  <a:lnTo>
                    <a:pt x="0" y="0"/>
                  </a:lnTo>
                  <a:lnTo>
                    <a:pt x="520" y="762"/>
                  </a:lnTo>
                  <a:lnTo>
                    <a:pt x="714679" y="762"/>
                  </a:lnTo>
                  <a:lnTo>
                    <a:pt x="71547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47999" y="2879598"/>
              <a:ext cx="1274445" cy="1206500"/>
            </a:xfrm>
            <a:custGeom>
              <a:avLst/>
              <a:gdLst/>
              <a:ahLst/>
              <a:cxnLst/>
              <a:rect l="l" t="t" r="r" b="b"/>
              <a:pathLst>
                <a:path w="1274445" h="1206500">
                  <a:moveTo>
                    <a:pt x="803909" y="0"/>
                  </a:moveTo>
                  <a:lnTo>
                    <a:pt x="778763" y="0"/>
                  </a:lnTo>
                  <a:lnTo>
                    <a:pt x="763523" y="761"/>
                  </a:lnTo>
                  <a:lnTo>
                    <a:pt x="747521" y="761"/>
                  </a:lnTo>
                  <a:lnTo>
                    <a:pt x="730757" y="1523"/>
                  </a:lnTo>
                  <a:lnTo>
                    <a:pt x="712469" y="2285"/>
                  </a:lnTo>
                  <a:lnTo>
                    <a:pt x="672845" y="3809"/>
                  </a:lnTo>
                  <a:lnTo>
                    <a:pt x="652271" y="4571"/>
                  </a:lnTo>
                  <a:lnTo>
                    <a:pt x="630173" y="6095"/>
                  </a:lnTo>
                  <a:lnTo>
                    <a:pt x="585215" y="9143"/>
                  </a:lnTo>
                  <a:lnTo>
                    <a:pt x="538733" y="12953"/>
                  </a:lnTo>
                  <a:lnTo>
                    <a:pt x="491489" y="17525"/>
                  </a:lnTo>
                  <a:lnTo>
                    <a:pt x="444245" y="22859"/>
                  </a:lnTo>
                  <a:lnTo>
                    <a:pt x="397763" y="29717"/>
                  </a:lnTo>
                  <a:lnTo>
                    <a:pt x="352805" y="37337"/>
                  </a:lnTo>
                  <a:lnTo>
                    <a:pt x="289559" y="50291"/>
                  </a:lnTo>
                  <a:lnTo>
                    <a:pt x="252221" y="60959"/>
                  </a:lnTo>
                  <a:lnTo>
                    <a:pt x="234695" y="67055"/>
                  </a:lnTo>
                  <a:lnTo>
                    <a:pt x="218694" y="72389"/>
                  </a:lnTo>
                  <a:lnTo>
                    <a:pt x="178307" y="92963"/>
                  </a:lnTo>
                  <a:lnTo>
                    <a:pt x="141731" y="126491"/>
                  </a:lnTo>
                  <a:lnTo>
                    <a:pt x="118110" y="168401"/>
                  </a:lnTo>
                  <a:lnTo>
                    <a:pt x="105918" y="215645"/>
                  </a:lnTo>
                  <a:lnTo>
                    <a:pt x="100583" y="266699"/>
                  </a:lnTo>
                  <a:lnTo>
                    <a:pt x="99060" y="292607"/>
                  </a:lnTo>
                  <a:lnTo>
                    <a:pt x="99060" y="370331"/>
                  </a:lnTo>
                  <a:lnTo>
                    <a:pt x="98298" y="395477"/>
                  </a:lnTo>
                  <a:lnTo>
                    <a:pt x="93725" y="441960"/>
                  </a:lnTo>
                  <a:lnTo>
                    <a:pt x="76962" y="503681"/>
                  </a:lnTo>
                  <a:lnTo>
                    <a:pt x="62483" y="543305"/>
                  </a:lnTo>
                  <a:lnTo>
                    <a:pt x="48006" y="582167"/>
                  </a:lnTo>
                  <a:lnTo>
                    <a:pt x="33527" y="619505"/>
                  </a:lnTo>
                  <a:lnTo>
                    <a:pt x="20574" y="654557"/>
                  </a:lnTo>
                  <a:lnTo>
                    <a:pt x="14477" y="670560"/>
                  </a:lnTo>
                  <a:lnTo>
                    <a:pt x="9906" y="686562"/>
                  </a:lnTo>
                  <a:lnTo>
                    <a:pt x="5333" y="701801"/>
                  </a:lnTo>
                  <a:lnTo>
                    <a:pt x="2286" y="715517"/>
                  </a:lnTo>
                  <a:lnTo>
                    <a:pt x="762" y="728472"/>
                  </a:lnTo>
                  <a:lnTo>
                    <a:pt x="0" y="740663"/>
                  </a:lnTo>
                  <a:lnTo>
                    <a:pt x="762" y="751331"/>
                  </a:lnTo>
                  <a:lnTo>
                    <a:pt x="28193" y="788669"/>
                  </a:lnTo>
                  <a:lnTo>
                    <a:pt x="68580" y="810767"/>
                  </a:lnTo>
                  <a:lnTo>
                    <a:pt x="75437" y="814577"/>
                  </a:lnTo>
                  <a:lnTo>
                    <a:pt x="80772" y="818388"/>
                  </a:lnTo>
                  <a:lnTo>
                    <a:pt x="85343" y="822960"/>
                  </a:lnTo>
                  <a:lnTo>
                    <a:pt x="88392" y="828293"/>
                  </a:lnTo>
                  <a:lnTo>
                    <a:pt x="89154" y="833627"/>
                  </a:lnTo>
                  <a:lnTo>
                    <a:pt x="88392" y="838962"/>
                  </a:lnTo>
                  <a:lnTo>
                    <a:pt x="60960" y="864107"/>
                  </a:lnTo>
                  <a:lnTo>
                    <a:pt x="44957" y="874013"/>
                  </a:lnTo>
                  <a:lnTo>
                    <a:pt x="13716" y="896112"/>
                  </a:lnTo>
                  <a:lnTo>
                    <a:pt x="0" y="925829"/>
                  </a:lnTo>
                  <a:lnTo>
                    <a:pt x="0" y="945641"/>
                  </a:lnTo>
                  <a:lnTo>
                    <a:pt x="762" y="956310"/>
                  </a:lnTo>
                  <a:lnTo>
                    <a:pt x="1524" y="967739"/>
                  </a:lnTo>
                  <a:lnTo>
                    <a:pt x="3048" y="979931"/>
                  </a:lnTo>
                  <a:lnTo>
                    <a:pt x="4572" y="992886"/>
                  </a:lnTo>
                  <a:lnTo>
                    <a:pt x="7619" y="1005839"/>
                  </a:lnTo>
                  <a:lnTo>
                    <a:pt x="22098" y="1044701"/>
                  </a:lnTo>
                  <a:lnTo>
                    <a:pt x="48006" y="1081277"/>
                  </a:lnTo>
                  <a:lnTo>
                    <a:pt x="89154" y="1110996"/>
                  </a:lnTo>
                  <a:lnTo>
                    <a:pt x="128777" y="1129284"/>
                  </a:lnTo>
                  <a:lnTo>
                    <a:pt x="179831" y="1147572"/>
                  </a:lnTo>
                  <a:lnTo>
                    <a:pt x="208025" y="1155953"/>
                  </a:lnTo>
                  <a:lnTo>
                    <a:pt x="238505" y="1165098"/>
                  </a:lnTo>
                  <a:lnTo>
                    <a:pt x="300989" y="1180338"/>
                  </a:lnTo>
                  <a:lnTo>
                    <a:pt x="365759" y="1193291"/>
                  </a:lnTo>
                  <a:lnTo>
                    <a:pt x="428244" y="1202436"/>
                  </a:lnTo>
                  <a:lnTo>
                    <a:pt x="486155" y="1206246"/>
                  </a:lnTo>
                  <a:lnTo>
                    <a:pt x="512063" y="1206246"/>
                  </a:lnTo>
                  <a:lnTo>
                    <a:pt x="557783" y="1200150"/>
                  </a:lnTo>
                  <a:lnTo>
                    <a:pt x="598169" y="1184910"/>
                  </a:lnTo>
                  <a:lnTo>
                    <a:pt x="636269" y="1163574"/>
                  </a:lnTo>
                  <a:lnTo>
                    <a:pt x="670559" y="1137665"/>
                  </a:lnTo>
                  <a:lnTo>
                    <a:pt x="717803" y="1093469"/>
                  </a:lnTo>
                  <a:lnTo>
                    <a:pt x="747521" y="1065276"/>
                  </a:lnTo>
                  <a:lnTo>
                    <a:pt x="775715" y="1039367"/>
                  </a:lnTo>
                  <a:lnTo>
                    <a:pt x="817625" y="1010412"/>
                  </a:lnTo>
                  <a:lnTo>
                    <a:pt x="829817" y="1002791"/>
                  </a:lnTo>
                  <a:lnTo>
                    <a:pt x="842009" y="995934"/>
                  </a:lnTo>
                  <a:lnTo>
                    <a:pt x="852677" y="989076"/>
                  </a:lnTo>
                  <a:lnTo>
                    <a:pt x="874013" y="976884"/>
                  </a:lnTo>
                  <a:lnTo>
                    <a:pt x="893825" y="966977"/>
                  </a:lnTo>
                  <a:lnTo>
                    <a:pt x="912875" y="957072"/>
                  </a:lnTo>
                  <a:lnTo>
                    <a:pt x="934211" y="947165"/>
                  </a:lnTo>
                  <a:lnTo>
                    <a:pt x="944879" y="941831"/>
                  </a:lnTo>
                  <a:lnTo>
                    <a:pt x="957071" y="937260"/>
                  </a:lnTo>
                  <a:lnTo>
                    <a:pt x="969263" y="931163"/>
                  </a:lnTo>
                  <a:lnTo>
                    <a:pt x="1014221" y="916686"/>
                  </a:lnTo>
                  <a:lnTo>
                    <a:pt x="1088135" y="907541"/>
                  </a:lnTo>
                  <a:lnTo>
                    <a:pt x="1127759" y="902969"/>
                  </a:lnTo>
                  <a:lnTo>
                    <a:pt x="1165859" y="895350"/>
                  </a:lnTo>
                  <a:lnTo>
                    <a:pt x="1215389" y="874013"/>
                  </a:lnTo>
                  <a:lnTo>
                    <a:pt x="1250441" y="833627"/>
                  </a:lnTo>
                  <a:lnTo>
                    <a:pt x="1264158" y="791717"/>
                  </a:lnTo>
                  <a:lnTo>
                    <a:pt x="1271777" y="737615"/>
                  </a:lnTo>
                  <a:lnTo>
                    <a:pt x="1274063" y="674369"/>
                  </a:lnTo>
                  <a:lnTo>
                    <a:pt x="1274063" y="641603"/>
                  </a:lnTo>
                  <a:lnTo>
                    <a:pt x="1271015" y="573786"/>
                  </a:lnTo>
                  <a:lnTo>
                    <a:pt x="1266444" y="506729"/>
                  </a:lnTo>
                  <a:lnTo>
                    <a:pt x="1260347" y="445007"/>
                  </a:lnTo>
                  <a:lnTo>
                    <a:pt x="1256537" y="417575"/>
                  </a:lnTo>
                  <a:lnTo>
                    <a:pt x="1255013" y="404622"/>
                  </a:lnTo>
                  <a:lnTo>
                    <a:pt x="1253489" y="392429"/>
                  </a:lnTo>
                  <a:lnTo>
                    <a:pt x="1251965" y="381000"/>
                  </a:lnTo>
                  <a:lnTo>
                    <a:pt x="1250441" y="370331"/>
                  </a:lnTo>
                  <a:lnTo>
                    <a:pt x="1247394" y="351281"/>
                  </a:lnTo>
                  <a:lnTo>
                    <a:pt x="1245108" y="332993"/>
                  </a:lnTo>
                  <a:lnTo>
                    <a:pt x="1235201" y="288797"/>
                  </a:lnTo>
                  <a:lnTo>
                    <a:pt x="1211579" y="235457"/>
                  </a:lnTo>
                  <a:lnTo>
                    <a:pt x="1181861" y="201929"/>
                  </a:lnTo>
                  <a:lnTo>
                    <a:pt x="1149095" y="176783"/>
                  </a:lnTo>
                  <a:lnTo>
                    <a:pt x="1102613" y="155447"/>
                  </a:lnTo>
                  <a:lnTo>
                    <a:pt x="1066037" y="143255"/>
                  </a:lnTo>
                  <a:lnTo>
                    <a:pt x="1027175" y="133349"/>
                  </a:lnTo>
                  <a:lnTo>
                    <a:pt x="989075" y="123443"/>
                  </a:lnTo>
                  <a:lnTo>
                    <a:pt x="970025" y="118871"/>
                  </a:lnTo>
                  <a:lnTo>
                    <a:pt x="951737" y="113537"/>
                  </a:lnTo>
                  <a:lnTo>
                    <a:pt x="934973" y="108965"/>
                  </a:lnTo>
                  <a:lnTo>
                    <a:pt x="893063" y="92963"/>
                  </a:lnTo>
                  <a:lnTo>
                    <a:pt x="870203" y="57911"/>
                  </a:lnTo>
                  <a:lnTo>
                    <a:pt x="870203" y="49529"/>
                  </a:lnTo>
                  <a:lnTo>
                    <a:pt x="870965" y="35051"/>
                  </a:lnTo>
                  <a:lnTo>
                    <a:pt x="870203" y="27431"/>
                  </a:lnTo>
                  <a:lnTo>
                    <a:pt x="839723" y="3047"/>
                  </a:lnTo>
                  <a:lnTo>
                    <a:pt x="814577" y="0"/>
                  </a:lnTo>
                  <a:lnTo>
                    <a:pt x="80390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5034280"/>
            <a:chOff x="584454" y="685800"/>
            <a:chExt cx="8072755" cy="503428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10484" y="1671827"/>
              <a:ext cx="1085215" cy="2905125"/>
            </a:xfrm>
            <a:custGeom>
              <a:avLst/>
              <a:gdLst/>
              <a:ahLst/>
              <a:cxnLst/>
              <a:rect l="l" t="t" r="r" b="b"/>
              <a:pathLst>
                <a:path w="1085214" h="2905125">
                  <a:moveTo>
                    <a:pt x="20574" y="1983486"/>
                  </a:moveTo>
                  <a:lnTo>
                    <a:pt x="19050" y="1980438"/>
                  </a:lnTo>
                  <a:lnTo>
                    <a:pt x="16002" y="1978914"/>
                  </a:lnTo>
                  <a:lnTo>
                    <a:pt x="13716" y="1979676"/>
                  </a:lnTo>
                  <a:lnTo>
                    <a:pt x="12192" y="1980438"/>
                  </a:lnTo>
                  <a:lnTo>
                    <a:pt x="11430" y="1983486"/>
                  </a:lnTo>
                  <a:lnTo>
                    <a:pt x="9906" y="1998726"/>
                  </a:lnTo>
                  <a:lnTo>
                    <a:pt x="9144" y="2020062"/>
                  </a:lnTo>
                  <a:lnTo>
                    <a:pt x="10668" y="2023110"/>
                  </a:lnTo>
                  <a:lnTo>
                    <a:pt x="12192" y="2024634"/>
                  </a:lnTo>
                  <a:lnTo>
                    <a:pt x="16002" y="2024634"/>
                  </a:lnTo>
                  <a:lnTo>
                    <a:pt x="18288" y="2020062"/>
                  </a:lnTo>
                  <a:lnTo>
                    <a:pt x="19050" y="1998726"/>
                  </a:lnTo>
                  <a:lnTo>
                    <a:pt x="20574" y="1983486"/>
                  </a:lnTo>
                  <a:close/>
                </a:path>
                <a:path w="1085214" h="2905125">
                  <a:moveTo>
                    <a:pt x="22098" y="2084070"/>
                  </a:moveTo>
                  <a:lnTo>
                    <a:pt x="19050" y="2047494"/>
                  </a:lnTo>
                  <a:lnTo>
                    <a:pt x="17526" y="2044446"/>
                  </a:lnTo>
                  <a:lnTo>
                    <a:pt x="14478" y="2042922"/>
                  </a:lnTo>
                  <a:lnTo>
                    <a:pt x="11430" y="2044446"/>
                  </a:lnTo>
                  <a:lnTo>
                    <a:pt x="9906" y="2047494"/>
                  </a:lnTo>
                  <a:lnTo>
                    <a:pt x="9906" y="2049018"/>
                  </a:lnTo>
                  <a:lnTo>
                    <a:pt x="12954" y="2084070"/>
                  </a:lnTo>
                  <a:lnTo>
                    <a:pt x="14478" y="2087118"/>
                  </a:lnTo>
                  <a:lnTo>
                    <a:pt x="17526" y="2088642"/>
                  </a:lnTo>
                  <a:lnTo>
                    <a:pt x="19812" y="2087880"/>
                  </a:lnTo>
                  <a:lnTo>
                    <a:pt x="21336" y="2087118"/>
                  </a:lnTo>
                  <a:lnTo>
                    <a:pt x="22098" y="2084070"/>
                  </a:lnTo>
                  <a:close/>
                </a:path>
                <a:path w="1085214" h="2905125">
                  <a:moveTo>
                    <a:pt x="29718" y="1920240"/>
                  </a:moveTo>
                  <a:lnTo>
                    <a:pt x="28956" y="1917192"/>
                  </a:lnTo>
                  <a:lnTo>
                    <a:pt x="27432" y="1916430"/>
                  </a:lnTo>
                  <a:lnTo>
                    <a:pt x="25146" y="1915668"/>
                  </a:lnTo>
                  <a:lnTo>
                    <a:pt x="22098" y="1917192"/>
                  </a:lnTo>
                  <a:lnTo>
                    <a:pt x="20574" y="1920240"/>
                  </a:lnTo>
                  <a:lnTo>
                    <a:pt x="15240" y="1948434"/>
                  </a:lnTo>
                  <a:lnTo>
                    <a:pt x="14478" y="1956816"/>
                  </a:lnTo>
                  <a:lnTo>
                    <a:pt x="15240" y="1959864"/>
                  </a:lnTo>
                  <a:lnTo>
                    <a:pt x="16764" y="1960626"/>
                  </a:lnTo>
                  <a:lnTo>
                    <a:pt x="19050" y="1961388"/>
                  </a:lnTo>
                  <a:lnTo>
                    <a:pt x="22098" y="1959864"/>
                  </a:lnTo>
                  <a:lnTo>
                    <a:pt x="23622" y="1956816"/>
                  </a:lnTo>
                  <a:lnTo>
                    <a:pt x="24384" y="1948434"/>
                  </a:lnTo>
                  <a:lnTo>
                    <a:pt x="29718" y="1920240"/>
                  </a:lnTo>
                  <a:close/>
                </a:path>
                <a:path w="1085214" h="2905125">
                  <a:moveTo>
                    <a:pt x="35052" y="2146554"/>
                  </a:moveTo>
                  <a:lnTo>
                    <a:pt x="28956" y="2123694"/>
                  </a:lnTo>
                  <a:lnTo>
                    <a:pt x="26670" y="2111502"/>
                  </a:lnTo>
                  <a:lnTo>
                    <a:pt x="25146" y="2107692"/>
                  </a:lnTo>
                  <a:lnTo>
                    <a:pt x="23622" y="2106930"/>
                  </a:lnTo>
                  <a:lnTo>
                    <a:pt x="20574" y="2106930"/>
                  </a:lnTo>
                  <a:lnTo>
                    <a:pt x="19050" y="2107692"/>
                  </a:lnTo>
                  <a:lnTo>
                    <a:pt x="17526" y="2111502"/>
                  </a:lnTo>
                  <a:lnTo>
                    <a:pt x="19812" y="2123694"/>
                  </a:lnTo>
                  <a:lnTo>
                    <a:pt x="25908" y="2146554"/>
                  </a:lnTo>
                  <a:lnTo>
                    <a:pt x="26670" y="2150364"/>
                  </a:lnTo>
                  <a:lnTo>
                    <a:pt x="28194" y="2151126"/>
                  </a:lnTo>
                  <a:lnTo>
                    <a:pt x="32004" y="2151126"/>
                  </a:lnTo>
                  <a:lnTo>
                    <a:pt x="33528" y="2150364"/>
                  </a:lnTo>
                  <a:lnTo>
                    <a:pt x="35052" y="2146554"/>
                  </a:lnTo>
                  <a:close/>
                </a:path>
                <a:path w="1085214" h="2905125">
                  <a:moveTo>
                    <a:pt x="44958" y="66294"/>
                  </a:moveTo>
                  <a:lnTo>
                    <a:pt x="43434" y="63246"/>
                  </a:lnTo>
                  <a:lnTo>
                    <a:pt x="40386" y="61722"/>
                  </a:lnTo>
                  <a:lnTo>
                    <a:pt x="38100" y="62484"/>
                  </a:lnTo>
                  <a:lnTo>
                    <a:pt x="31242" y="64008"/>
                  </a:lnTo>
                  <a:lnTo>
                    <a:pt x="3048" y="71628"/>
                  </a:lnTo>
                  <a:lnTo>
                    <a:pt x="1524" y="72390"/>
                  </a:lnTo>
                  <a:lnTo>
                    <a:pt x="0" y="75438"/>
                  </a:lnTo>
                  <a:lnTo>
                    <a:pt x="1524" y="79248"/>
                  </a:lnTo>
                  <a:lnTo>
                    <a:pt x="3048" y="80010"/>
                  </a:lnTo>
                  <a:lnTo>
                    <a:pt x="6858" y="80010"/>
                  </a:lnTo>
                  <a:lnTo>
                    <a:pt x="35052" y="72390"/>
                  </a:lnTo>
                  <a:lnTo>
                    <a:pt x="41910" y="70866"/>
                  </a:lnTo>
                  <a:lnTo>
                    <a:pt x="43434" y="69342"/>
                  </a:lnTo>
                  <a:lnTo>
                    <a:pt x="44958" y="66294"/>
                  </a:lnTo>
                  <a:close/>
                </a:path>
                <a:path w="1085214" h="2905125">
                  <a:moveTo>
                    <a:pt x="48768" y="1859280"/>
                  </a:moveTo>
                  <a:lnTo>
                    <a:pt x="47244" y="1856232"/>
                  </a:lnTo>
                  <a:lnTo>
                    <a:pt x="44196" y="1854708"/>
                  </a:lnTo>
                  <a:lnTo>
                    <a:pt x="41910" y="1855470"/>
                  </a:lnTo>
                  <a:lnTo>
                    <a:pt x="40386" y="1856232"/>
                  </a:lnTo>
                  <a:lnTo>
                    <a:pt x="39624" y="1859280"/>
                  </a:lnTo>
                  <a:lnTo>
                    <a:pt x="32766" y="1876806"/>
                  </a:lnTo>
                  <a:lnTo>
                    <a:pt x="27432" y="1894332"/>
                  </a:lnTo>
                  <a:lnTo>
                    <a:pt x="28956" y="1897380"/>
                  </a:lnTo>
                  <a:lnTo>
                    <a:pt x="32004" y="1898904"/>
                  </a:lnTo>
                  <a:lnTo>
                    <a:pt x="34290" y="1898142"/>
                  </a:lnTo>
                  <a:lnTo>
                    <a:pt x="35814" y="1897380"/>
                  </a:lnTo>
                  <a:lnTo>
                    <a:pt x="36576" y="1894332"/>
                  </a:lnTo>
                  <a:lnTo>
                    <a:pt x="41910" y="1876806"/>
                  </a:lnTo>
                  <a:lnTo>
                    <a:pt x="48768" y="1859280"/>
                  </a:lnTo>
                  <a:close/>
                </a:path>
                <a:path w="1085214" h="2905125">
                  <a:moveTo>
                    <a:pt x="56388" y="2206752"/>
                  </a:moveTo>
                  <a:lnTo>
                    <a:pt x="54864" y="2203704"/>
                  </a:lnTo>
                  <a:lnTo>
                    <a:pt x="49530" y="2190750"/>
                  </a:lnTo>
                  <a:lnTo>
                    <a:pt x="49085" y="2191194"/>
                  </a:lnTo>
                  <a:lnTo>
                    <a:pt x="42672" y="2173224"/>
                  </a:lnTo>
                  <a:lnTo>
                    <a:pt x="41910" y="2169414"/>
                  </a:lnTo>
                  <a:lnTo>
                    <a:pt x="40386" y="2168652"/>
                  </a:lnTo>
                  <a:lnTo>
                    <a:pt x="36576" y="2168652"/>
                  </a:lnTo>
                  <a:lnTo>
                    <a:pt x="35052" y="2169414"/>
                  </a:lnTo>
                  <a:lnTo>
                    <a:pt x="33528" y="2173224"/>
                  </a:lnTo>
                  <a:lnTo>
                    <a:pt x="41148" y="2194560"/>
                  </a:lnTo>
                  <a:lnTo>
                    <a:pt x="42672" y="2197608"/>
                  </a:lnTo>
                  <a:lnTo>
                    <a:pt x="48006" y="2210562"/>
                  </a:lnTo>
                  <a:lnTo>
                    <a:pt x="49530" y="2211324"/>
                  </a:lnTo>
                  <a:lnTo>
                    <a:pt x="53340" y="2211324"/>
                  </a:lnTo>
                  <a:lnTo>
                    <a:pt x="54864" y="2210562"/>
                  </a:lnTo>
                  <a:lnTo>
                    <a:pt x="56388" y="2206752"/>
                  </a:lnTo>
                  <a:close/>
                </a:path>
                <a:path w="1085214" h="2905125">
                  <a:moveTo>
                    <a:pt x="75438" y="1801368"/>
                  </a:moveTo>
                  <a:lnTo>
                    <a:pt x="73914" y="1798320"/>
                  </a:lnTo>
                  <a:lnTo>
                    <a:pt x="72390" y="1796796"/>
                  </a:lnTo>
                  <a:lnTo>
                    <a:pt x="68580" y="1796796"/>
                  </a:lnTo>
                  <a:lnTo>
                    <a:pt x="67056" y="1797558"/>
                  </a:lnTo>
                  <a:lnTo>
                    <a:pt x="62484" y="1805940"/>
                  </a:lnTo>
                  <a:lnTo>
                    <a:pt x="51816" y="1828038"/>
                  </a:lnTo>
                  <a:lnTo>
                    <a:pt x="49530" y="1834134"/>
                  </a:lnTo>
                  <a:lnTo>
                    <a:pt x="51054" y="1837182"/>
                  </a:lnTo>
                  <a:lnTo>
                    <a:pt x="54102" y="1838706"/>
                  </a:lnTo>
                  <a:lnTo>
                    <a:pt x="56388" y="1837944"/>
                  </a:lnTo>
                  <a:lnTo>
                    <a:pt x="57912" y="1837182"/>
                  </a:lnTo>
                  <a:lnTo>
                    <a:pt x="58674" y="1834896"/>
                  </a:lnTo>
                  <a:lnTo>
                    <a:pt x="69342" y="1812798"/>
                  </a:lnTo>
                  <a:lnTo>
                    <a:pt x="75438" y="1801368"/>
                  </a:lnTo>
                  <a:close/>
                </a:path>
                <a:path w="1085214" h="2905125">
                  <a:moveTo>
                    <a:pt x="85344" y="2263902"/>
                  </a:moveTo>
                  <a:lnTo>
                    <a:pt x="81534" y="2256282"/>
                  </a:lnTo>
                  <a:lnTo>
                    <a:pt x="69342" y="2234946"/>
                  </a:lnTo>
                  <a:lnTo>
                    <a:pt x="66294" y="2228850"/>
                  </a:lnTo>
                  <a:lnTo>
                    <a:pt x="63246" y="2227326"/>
                  </a:lnTo>
                  <a:lnTo>
                    <a:pt x="60960" y="2228088"/>
                  </a:lnTo>
                  <a:lnTo>
                    <a:pt x="59436" y="2228850"/>
                  </a:lnTo>
                  <a:lnTo>
                    <a:pt x="58674" y="2231898"/>
                  </a:lnTo>
                  <a:lnTo>
                    <a:pt x="59436" y="2235708"/>
                  </a:lnTo>
                  <a:lnTo>
                    <a:pt x="62484" y="2241804"/>
                  </a:lnTo>
                  <a:lnTo>
                    <a:pt x="74676" y="2263140"/>
                  </a:lnTo>
                  <a:lnTo>
                    <a:pt x="76962" y="2267712"/>
                  </a:lnTo>
                  <a:lnTo>
                    <a:pt x="78486" y="2268474"/>
                  </a:lnTo>
                  <a:lnTo>
                    <a:pt x="82296" y="2268474"/>
                  </a:lnTo>
                  <a:lnTo>
                    <a:pt x="83820" y="2266950"/>
                  </a:lnTo>
                  <a:lnTo>
                    <a:pt x="85344" y="2263902"/>
                  </a:lnTo>
                  <a:close/>
                </a:path>
                <a:path w="1085214" h="2905125">
                  <a:moveTo>
                    <a:pt x="106680" y="51816"/>
                  </a:moveTo>
                  <a:lnTo>
                    <a:pt x="105918" y="48768"/>
                  </a:lnTo>
                  <a:lnTo>
                    <a:pt x="104394" y="48006"/>
                  </a:lnTo>
                  <a:lnTo>
                    <a:pt x="102108" y="47244"/>
                  </a:lnTo>
                  <a:lnTo>
                    <a:pt x="100584" y="48006"/>
                  </a:lnTo>
                  <a:lnTo>
                    <a:pt x="80772" y="51816"/>
                  </a:lnTo>
                  <a:lnTo>
                    <a:pt x="64770" y="55626"/>
                  </a:lnTo>
                  <a:lnTo>
                    <a:pt x="63246" y="57150"/>
                  </a:lnTo>
                  <a:lnTo>
                    <a:pt x="62484" y="60198"/>
                  </a:lnTo>
                  <a:lnTo>
                    <a:pt x="63246" y="63246"/>
                  </a:lnTo>
                  <a:lnTo>
                    <a:pt x="64770" y="64008"/>
                  </a:lnTo>
                  <a:lnTo>
                    <a:pt x="67056" y="64770"/>
                  </a:lnTo>
                  <a:lnTo>
                    <a:pt x="68580" y="64008"/>
                  </a:lnTo>
                  <a:lnTo>
                    <a:pt x="84582" y="60198"/>
                  </a:lnTo>
                  <a:lnTo>
                    <a:pt x="104394" y="56388"/>
                  </a:lnTo>
                  <a:lnTo>
                    <a:pt x="105918" y="55626"/>
                  </a:lnTo>
                  <a:lnTo>
                    <a:pt x="106680" y="51816"/>
                  </a:lnTo>
                  <a:close/>
                </a:path>
                <a:path w="1085214" h="2905125">
                  <a:moveTo>
                    <a:pt x="108966" y="1747266"/>
                  </a:moveTo>
                  <a:lnTo>
                    <a:pt x="108204" y="1743456"/>
                  </a:lnTo>
                  <a:lnTo>
                    <a:pt x="106680" y="1742694"/>
                  </a:lnTo>
                  <a:lnTo>
                    <a:pt x="102870" y="1742694"/>
                  </a:lnTo>
                  <a:lnTo>
                    <a:pt x="101346" y="1743456"/>
                  </a:lnTo>
                  <a:lnTo>
                    <a:pt x="87630" y="1763268"/>
                  </a:lnTo>
                  <a:lnTo>
                    <a:pt x="80772" y="1773936"/>
                  </a:lnTo>
                  <a:lnTo>
                    <a:pt x="80010" y="1777746"/>
                  </a:lnTo>
                  <a:lnTo>
                    <a:pt x="81534" y="1780794"/>
                  </a:lnTo>
                  <a:lnTo>
                    <a:pt x="82296" y="1781556"/>
                  </a:lnTo>
                  <a:lnTo>
                    <a:pt x="84582" y="1782318"/>
                  </a:lnTo>
                  <a:lnTo>
                    <a:pt x="87630" y="1780794"/>
                  </a:lnTo>
                  <a:lnTo>
                    <a:pt x="94488" y="1770126"/>
                  </a:lnTo>
                  <a:lnTo>
                    <a:pt x="108204" y="1750314"/>
                  </a:lnTo>
                  <a:lnTo>
                    <a:pt x="108966" y="1747266"/>
                  </a:lnTo>
                  <a:close/>
                </a:path>
                <a:path w="1085214" h="2905125">
                  <a:moveTo>
                    <a:pt x="121158" y="2316480"/>
                  </a:moveTo>
                  <a:lnTo>
                    <a:pt x="120396" y="2313432"/>
                  </a:lnTo>
                  <a:lnTo>
                    <a:pt x="108204" y="2297430"/>
                  </a:lnTo>
                  <a:lnTo>
                    <a:pt x="99060" y="2283714"/>
                  </a:lnTo>
                  <a:lnTo>
                    <a:pt x="96774" y="2282952"/>
                  </a:lnTo>
                  <a:lnTo>
                    <a:pt x="93726" y="2282952"/>
                  </a:lnTo>
                  <a:lnTo>
                    <a:pt x="92202" y="2283714"/>
                  </a:lnTo>
                  <a:lnTo>
                    <a:pt x="90678" y="2287524"/>
                  </a:lnTo>
                  <a:lnTo>
                    <a:pt x="92202" y="2290572"/>
                  </a:lnTo>
                  <a:lnTo>
                    <a:pt x="101346" y="2304288"/>
                  </a:lnTo>
                  <a:lnTo>
                    <a:pt x="113538" y="2320290"/>
                  </a:lnTo>
                  <a:lnTo>
                    <a:pt x="115062" y="2321052"/>
                  </a:lnTo>
                  <a:lnTo>
                    <a:pt x="118872" y="2321052"/>
                  </a:lnTo>
                  <a:lnTo>
                    <a:pt x="120396" y="2320290"/>
                  </a:lnTo>
                  <a:lnTo>
                    <a:pt x="121158" y="2316480"/>
                  </a:lnTo>
                  <a:close/>
                </a:path>
                <a:path w="1085214" h="2905125">
                  <a:moveTo>
                    <a:pt x="150114" y="1697736"/>
                  </a:moveTo>
                  <a:lnTo>
                    <a:pt x="148590" y="1694688"/>
                  </a:lnTo>
                  <a:lnTo>
                    <a:pt x="145542" y="1693164"/>
                  </a:lnTo>
                  <a:lnTo>
                    <a:pt x="142494" y="1694688"/>
                  </a:lnTo>
                  <a:lnTo>
                    <a:pt x="131826" y="1705356"/>
                  </a:lnTo>
                  <a:lnTo>
                    <a:pt x="118110" y="1722120"/>
                  </a:lnTo>
                  <a:lnTo>
                    <a:pt x="116586" y="1725168"/>
                  </a:lnTo>
                  <a:lnTo>
                    <a:pt x="118110" y="1728216"/>
                  </a:lnTo>
                  <a:lnTo>
                    <a:pt x="119634" y="1729740"/>
                  </a:lnTo>
                  <a:lnTo>
                    <a:pt x="123444" y="1729740"/>
                  </a:lnTo>
                  <a:lnTo>
                    <a:pt x="124968" y="1728978"/>
                  </a:lnTo>
                  <a:lnTo>
                    <a:pt x="138684" y="1712214"/>
                  </a:lnTo>
                  <a:lnTo>
                    <a:pt x="149352" y="1701546"/>
                  </a:lnTo>
                  <a:lnTo>
                    <a:pt x="150114" y="1697736"/>
                  </a:lnTo>
                  <a:close/>
                </a:path>
                <a:path w="1085214" h="2905125">
                  <a:moveTo>
                    <a:pt x="164592" y="2364486"/>
                  </a:moveTo>
                  <a:lnTo>
                    <a:pt x="163068" y="2360676"/>
                  </a:lnTo>
                  <a:lnTo>
                    <a:pt x="155448" y="2353818"/>
                  </a:lnTo>
                  <a:lnTo>
                    <a:pt x="138684" y="2335530"/>
                  </a:lnTo>
                  <a:lnTo>
                    <a:pt x="137922" y="2334006"/>
                  </a:lnTo>
                  <a:lnTo>
                    <a:pt x="136398" y="2333244"/>
                  </a:lnTo>
                  <a:lnTo>
                    <a:pt x="132588" y="2333244"/>
                  </a:lnTo>
                  <a:lnTo>
                    <a:pt x="131064" y="2334768"/>
                  </a:lnTo>
                  <a:lnTo>
                    <a:pt x="129540" y="2337816"/>
                  </a:lnTo>
                  <a:lnTo>
                    <a:pt x="131826" y="2342388"/>
                  </a:lnTo>
                  <a:lnTo>
                    <a:pt x="148590" y="2360676"/>
                  </a:lnTo>
                  <a:lnTo>
                    <a:pt x="156210" y="2367534"/>
                  </a:lnTo>
                  <a:lnTo>
                    <a:pt x="157734" y="2368296"/>
                  </a:lnTo>
                  <a:lnTo>
                    <a:pt x="160020" y="2369058"/>
                  </a:lnTo>
                  <a:lnTo>
                    <a:pt x="163068" y="2367534"/>
                  </a:lnTo>
                  <a:lnTo>
                    <a:pt x="164592" y="2364486"/>
                  </a:lnTo>
                  <a:close/>
                </a:path>
                <a:path w="1085214" h="2905125">
                  <a:moveTo>
                    <a:pt x="169926" y="39624"/>
                  </a:moveTo>
                  <a:lnTo>
                    <a:pt x="168402" y="36576"/>
                  </a:lnTo>
                  <a:lnTo>
                    <a:pt x="166878" y="35052"/>
                  </a:lnTo>
                  <a:lnTo>
                    <a:pt x="165354" y="35052"/>
                  </a:lnTo>
                  <a:lnTo>
                    <a:pt x="132588" y="41148"/>
                  </a:lnTo>
                  <a:lnTo>
                    <a:pt x="130302" y="41148"/>
                  </a:lnTo>
                  <a:lnTo>
                    <a:pt x="127254" y="41910"/>
                  </a:lnTo>
                  <a:lnTo>
                    <a:pt x="125730" y="43434"/>
                  </a:lnTo>
                  <a:lnTo>
                    <a:pt x="124968" y="46482"/>
                  </a:lnTo>
                  <a:lnTo>
                    <a:pt x="125730" y="49530"/>
                  </a:lnTo>
                  <a:lnTo>
                    <a:pt x="127254" y="50292"/>
                  </a:lnTo>
                  <a:lnTo>
                    <a:pt x="129540" y="51054"/>
                  </a:lnTo>
                  <a:lnTo>
                    <a:pt x="131064" y="50292"/>
                  </a:lnTo>
                  <a:lnTo>
                    <a:pt x="132588" y="49911"/>
                  </a:lnTo>
                  <a:lnTo>
                    <a:pt x="132588" y="50292"/>
                  </a:lnTo>
                  <a:lnTo>
                    <a:pt x="134112" y="50012"/>
                  </a:lnTo>
                  <a:lnTo>
                    <a:pt x="165354" y="44196"/>
                  </a:lnTo>
                  <a:lnTo>
                    <a:pt x="168402" y="42672"/>
                  </a:lnTo>
                  <a:lnTo>
                    <a:pt x="169926" y="39624"/>
                  </a:lnTo>
                  <a:close/>
                </a:path>
                <a:path w="1085214" h="2905125">
                  <a:moveTo>
                    <a:pt x="196596" y="1654302"/>
                  </a:moveTo>
                  <a:lnTo>
                    <a:pt x="195834" y="1651254"/>
                  </a:lnTo>
                  <a:lnTo>
                    <a:pt x="194310" y="1649730"/>
                  </a:lnTo>
                  <a:lnTo>
                    <a:pt x="190500" y="1649730"/>
                  </a:lnTo>
                  <a:lnTo>
                    <a:pt x="161544" y="1674876"/>
                  </a:lnTo>
                  <a:lnTo>
                    <a:pt x="160020" y="1678686"/>
                  </a:lnTo>
                  <a:lnTo>
                    <a:pt x="161544" y="1681734"/>
                  </a:lnTo>
                  <a:lnTo>
                    <a:pt x="164592" y="1683258"/>
                  </a:lnTo>
                  <a:lnTo>
                    <a:pt x="166878" y="1682496"/>
                  </a:lnTo>
                  <a:lnTo>
                    <a:pt x="168402" y="1681734"/>
                  </a:lnTo>
                  <a:lnTo>
                    <a:pt x="172974" y="1677162"/>
                  </a:lnTo>
                  <a:lnTo>
                    <a:pt x="192024" y="1660398"/>
                  </a:lnTo>
                  <a:lnTo>
                    <a:pt x="195834" y="1657350"/>
                  </a:lnTo>
                  <a:lnTo>
                    <a:pt x="196596" y="1654302"/>
                  </a:lnTo>
                  <a:close/>
                </a:path>
                <a:path w="1085214" h="2905125">
                  <a:moveTo>
                    <a:pt x="212598" y="2406396"/>
                  </a:moveTo>
                  <a:lnTo>
                    <a:pt x="211074" y="2402586"/>
                  </a:lnTo>
                  <a:lnTo>
                    <a:pt x="192024" y="2387346"/>
                  </a:lnTo>
                  <a:lnTo>
                    <a:pt x="182880" y="2379726"/>
                  </a:lnTo>
                  <a:lnTo>
                    <a:pt x="179832" y="2378202"/>
                  </a:lnTo>
                  <a:lnTo>
                    <a:pt x="176784" y="2379726"/>
                  </a:lnTo>
                  <a:lnTo>
                    <a:pt x="175260" y="2382774"/>
                  </a:lnTo>
                  <a:lnTo>
                    <a:pt x="176022" y="2386584"/>
                  </a:lnTo>
                  <a:lnTo>
                    <a:pt x="185166" y="2394204"/>
                  </a:lnTo>
                  <a:lnTo>
                    <a:pt x="204216" y="2409444"/>
                  </a:lnTo>
                  <a:lnTo>
                    <a:pt x="206502" y="2410206"/>
                  </a:lnTo>
                  <a:lnTo>
                    <a:pt x="208026" y="2410968"/>
                  </a:lnTo>
                  <a:lnTo>
                    <a:pt x="211074" y="2409444"/>
                  </a:lnTo>
                  <a:lnTo>
                    <a:pt x="212598" y="2406396"/>
                  </a:lnTo>
                  <a:close/>
                </a:path>
                <a:path w="1085214" h="2905125">
                  <a:moveTo>
                    <a:pt x="233172" y="28956"/>
                  </a:moveTo>
                  <a:lnTo>
                    <a:pt x="231648" y="25908"/>
                  </a:lnTo>
                  <a:lnTo>
                    <a:pt x="230124" y="24384"/>
                  </a:lnTo>
                  <a:lnTo>
                    <a:pt x="228600" y="24384"/>
                  </a:lnTo>
                  <a:lnTo>
                    <a:pt x="192024" y="29718"/>
                  </a:lnTo>
                  <a:lnTo>
                    <a:pt x="188976" y="31242"/>
                  </a:lnTo>
                  <a:lnTo>
                    <a:pt x="187452" y="34290"/>
                  </a:lnTo>
                  <a:lnTo>
                    <a:pt x="188976" y="38100"/>
                  </a:lnTo>
                  <a:lnTo>
                    <a:pt x="190500" y="38862"/>
                  </a:lnTo>
                  <a:lnTo>
                    <a:pt x="192024" y="38862"/>
                  </a:lnTo>
                  <a:lnTo>
                    <a:pt x="228600" y="33528"/>
                  </a:lnTo>
                  <a:lnTo>
                    <a:pt x="231648" y="32004"/>
                  </a:lnTo>
                  <a:lnTo>
                    <a:pt x="233172" y="28956"/>
                  </a:lnTo>
                  <a:close/>
                </a:path>
                <a:path w="1085214" h="2905125">
                  <a:moveTo>
                    <a:pt x="248412" y="1616202"/>
                  </a:moveTo>
                  <a:lnTo>
                    <a:pt x="246888" y="1613154"/>
                  </a:lnTo>
                  <a:lnTo>
                    <a:pt x="243840" y="1611630"/>
                  </a:lnTo>
                  <a:lnTo>
                    <a:pt x="242316" y="1612392"/>
                  </a:lnTo>
                  <a:lnTo>
                    <a:pt x="226314" y="1623060"/>
                  </a:lnTo>
                  <a:lnTo>
                    <a:pt x="224790" y="1623822"/>
                  </a:lnTo>
                  <a:lnTo>
                    <a:pt x="210312" y="1633728"/>
                  </a:lnTo>
                  <a:lnTo>
                    <a:pt x="209550" y="1637538"/>
                  </a:lnTo>
                  <a:lnTo>
                    <a:pt x="210312" y="1640586"/>
                  </a:lnTo>
                  <a:lnTo>
                    <a:pt x="211836" y="1641348"/>
                  </a:lnTo>
                  <a:lnTo>
                    <a:pt x="214122" y="1642110"/>
                  </a:lnTo>
                  <a:lnTo>
                    <a:pt x="217170" y="1640586"/>
                  </a:lnTo>
                  <a:lnTo>
                    <a:pt x="231648" y="1630680"/>
                  </a:lnTo>
                  <a:lnTo>
                    <a:pt x="231495" y="1630527"/>
                  </a:lnTo>
                  <a:lnTo>
                    <a:pt x="246126" y="1620774"/>
                  </a:lnTo>
                  <a:lnTo>
                    <a:pt x="248412" y="1616202"/>
                  </a:lnTo>
                  <a:close/>
                </a:path>
                <a:path w="1085214" h="2905125">
                  <a:moveTo>
                    <a:pt x="265938" y="2442210"/>
                  </a:moveTo>
                  <a:lnTo>
                    <a:pt x="264414" y="2438400"/>
                  </a:lnTo>
                  <a:lnTo>
                    <a:pt x="250698" y="2430780"/>
                  </a:lnTo>
                  <a:lnTo>
                    <a:pt x="232410" y="2417826"/>
                  </a:lnTo>
                  <a:lnTo>
                    <a:pt x="228600" y="2417826"/>
                  </a:lnTo>
                  <a:lnTo>
                    <a:pt x="227076" y="2419350"/>
                  </a:lnTo>
                  <a:lnTo>
                    <a:pt x="225552" y="2422398"/>
                  </a:lnTo>
                  <a:lnTo>
                    <a:pt x="227076" y="2425446"/>
                  </a:lnTo>
                  <a:lnTo>
                    <a:pt x="228600" y="2426208"/>
                  </a:lnTo>
                  <a:lnTo>
                    <a:pt x="246888" y="2439162"/>
                  </a:lnTo>
                  <a:lnTo>
                    <a:pt x="259080" y="2446020"/>
                  </a:lnTo>
                  <a:lnTo>
                    <a:pt x="261366" y="2446782"/>
                  </a:lnTo>
                  <a:lnTo>
                    <a:pt x="264414" y="2445258"/>
                  </a:lnTo>
                  <a:lnTo>
                    <a:pt x="265938" y="2442210"/>
                  </a:lnTo>
                  <a:close/>
                </a:path>
                <a:path w="1085214" h="2905125">
                  <a:moveTo>
                    <a:pt x="296418" y="19812"/>
                  </a:moveTo>
                  <a:lnTo>
                    <a:pt x="294894" y="16764"/>
                  </a:lnTo>
                  <a:lnTo>
                    <a:pt x="291846" y="15240"/>
                  </a:lnTo>
                  <a:lnTo>
                    <a:pt x="284988" y="16002"/>
                  </a:lnTo>
                  <a:lnTo>
                    <a:pt x="255270" y="20574"/>
                  </a:lnTo>
                  <a:lnTo>
                    <a:pt x="253746" y="20574"/>
                  </a:lnTo>
                  <a:lnTo>
                    <a:pt x="252222" y="21336"/>
                  </a:lnTo>
                  <a:lnTo>
                    <a:pt x="250698" y="25146"/>
                  </a:lnTo>
                  <a:lnTo>
                    <a:pt x="252222" y="28194"/>
                  </a:lnTo>
                  <a:lnTo>
                    <a:pt x="255270" y="29718"/>
                  </a:lnTo>
                  <a:lnTo>
                    <a:pt x="284988" y="25146"/>
                  </a:lnTo>
                  <a:lnTo>
                    <a:pt x="291846" y="24384"/>
                  </a:lnTo>
                  <a:lnTo>
                    <a:pt x="293370" y="24384"/>
                  </a:lnTo>
                  <a:lnTo>
                    <a:pt x="294894" y="23622"/>
                  </a:lnTo>
                  <a:lnTo>
                    <a:pt x="296418" y="19812"/>
                  </a:lnTo>
                  <a:close/>
                </a:path>
                <a:path w="1085214" h="2905125">
                  <a:moveTo>
                    <a:pt x="298704" y="1181862"/>
                  </a:moveTo>
                  <a:lnTo>
                    <a:pt x="297180" y="1178814"/>
                  </a:lnTo>
                  <a:lnTo>
                    <a:pt x="295656" y="1177290"/>
                  </a:lnTo>
                  <a:lnTo>
                    <a:pt x="292608" y="1177290"/>
                  </a:lnTo>
                  <a:lnTo>
                    <a:pt x="273558" y="1182624"/>
                  </a:lnTo>
                  <a:lnTo>
                    <a:pt x="257556" y="1187958"/>
                  </a:lnTo>
                  <a:lnTo>
                    <a:pt x="256032" y="1188720"/>
                  </a:lnTo>
                  <a:lnTo>
                    <a:pt x="254508" y="1192530"/>
                  </a:lnTo>
                  <a:lnTo>
                    <a:pt x="256032" y="1195578"/>
                  </a:lnTo>
                  <a:lnTo>
                    <a:pt x="259080" y="1197102"/>
                  </a:lnTo>
                  <a:lnTo>
                    <a:pt x="277368" y="1191006"/>
                  </a:lnTo>
                  <a:lnTo>
                    <a:pt x="296418" y="1185672"/>
                  </a:lnTo>
                  <a:lnTo>
                    <a:pt x="297180" y="1184910"/>
                  </a:lnTo>
                  <a:lnTo>
                    <a:pt x="298704" y="1181862"/>
                  </a:lnTo>
                  <a:close/>
                </a:path>
                <a:path w="1085214" h="2905125">
                  <a:moveTo>
                    <a:pt x="304038" y="1584960"/>
                  </a:moveTo>
                  <a:lnTo>
                    <a:pt x="302514" y="1581912"/>
                  </a:lnTo>
                  <a:lnTo>
                    <a:pt x="301752" y="1581150"/>
                  </a:lnTo>
                  <a:lnTo>
                    <a:pt x="299466" y="1580388"/>
                  </a:lnTo>
                  <a:lnTo>
                    <a:pt x="291084" y="1584198"/>
                  </a:lnTo>
                  <a:lnTo>
                    <a:pt x="265176" y="1597914"/>
                  </a:lnTo>
                  <a:lnTo>
                    <a:pt x="264414" y="1598676"/>
                  </a:lnTo>
                  <a:lnTo>
                    <a:pt x="262890" y="1602486"/>
                  </a:lnTo>
                  <a:lnTo>
                    <a:pt x="264414" y="1605534"/>
                  </a:lnTo>
                  <a:lnTo>
                    <a:pt x="265176" y="1606296"/>
                  </a:lnTo>
                  <a:lnTo>
                    <a:pt x="267462" y="1607058"/>
                  </a:lnTo>
                  <a:lnTo>
                    <a:pt x="294894" y="1592580"/>
                  </a:lnTo>
                  <a:lnTo>
                    <a:pt x="301752" y="1589532"/>
                  </a:lnTo>
                  <a:lnTo>
                    <a:pt x="304038" y="1584960"/>
                  </a:lnTo>
                  <a:close/>
                </a:path>
                <a:path w="1085214" h="2905125">
                  <a:moveTo>
                    <a:pt x="322326" y="2471166"/>
                  </a:moveTo>
                  <a:lnTo>
                    <a:pt x="320802" y="2468118"/>
                  </a:lnTo>
                  <a:lnTo>
                    <a:pt x="320040" y="2467356"/>
                  </a:lnTo>
                  <a:lnTo>
                    <a:pt x="317754" y="2465832"/>
                  </a:lnTo>
                  <a:lnTo>
                    <a:pt x="294894" y="2455164"/>
                  </a:lnTo>
                  <a:lnTo>
                    <a:pt x="287274" y="2451354"/>
                  </a:lnTo>
                  <a:lnTo>
                    <a:pt x="284988" y="2450592"/>
                  </a:lnTo>
                  <a:lnTo>
                    <a:pt x="281940" y="2452116"/>
                  </a:lnTo>
                  <a:lnTo>
                    <a:pt x="280416" y="2455164"/>
                  </a:lnTo>
                  <a:lnTo>
                    <a:pt x="281940" y="2458212"/>
                  </a:lnTo>
                  <a:lnTo>
                    <a:pt x="283464" y="2459736"/>
                  </a:lnTo>
                  <a:lnTo>
                    <a:pt x="291084" y="2463546"/>
                  </a:lnTo>
                  <a:lnTo>
                    <a:pt x="313944" y="2474214"/>
                  </a:lnTo>
                  <a:lnTo>
                    <a:pt x="316230" y="2475738"/>
                  </a:lnTo>
                  <a:lnTo>
                    <a:pt x="320040" y="2475738"/>
                  </a:lnTo>
                  <a:lnTo>
                    <a:pt x="322326" y="2471166"/>
                  </a:lnTo>
                  <a:close/>
                </a:path>
                <a:path w="1085214" h="2905125">
                  <a:moveTo>
                    <a:pt x="359664" y="13716"/>
                  </a:moveTo>
                  <a:lnTo>
                    <a:pt x="358902" y="9906"/>
                  </a:lnTo>
                  <a:lnTo>
                    <a:pt x="357378" y="9144"/>
                  </a:lnTo>
                  <a:lnTo>
                    <a:pt x="355092" y="9144"/>
                  </a:lnTo>
                  <a:lnTo>
                    <a:pt x="319278" y="12192"/>
                  </a:lnTo>
                  <a:lnTo>
                    <a:pt x="316992" y="12954"/>
                  </a:lnTo>
                  <a:lnTo>
                    <a:pt x="315468" y="13716"/>
                  </a:lnTo>
                  <a:lnTo>
                    <a:pt x="314706" y="16764"/>
                  </a:lnTo>
                  <a:lnTo>
                    <a:pt x="315468" y="20574"/>
                  </a:lnTo>
                  <a:lnTo>
                    <a:pt x="316992" y="21336"/>
                  </a:lnTo>
                  <a:lnTo>
                    <a:pt x="319278" y="21336"/>
                  </a:lnTo>
                  <a:lnTo>
                    <a:pt x="355092" y="18288"/>
                  </a:lnTo>
                  <a:lnTo>
                    <a:pt x="357378" y="17526"/>
                  </a:lnTo>
                  <a:lnTo>
                    <a:pt x="358902" y="16764"/>
                  </a:lnTo>
                  <a:lnTo>
                    <a:pt x="359664" y="13716"/>
                  </a:lnTo>
                  <a:close/>
                </a:path>
                <a:path w="1085214" h="2905125">
                  <a:moveTo>
                    <a:pt x="361188" y="1166622"/>
                  </a:moveTo>
                  <a:lnTo>
                    <a:pt x="359664" y="1163574"/>
                  </a:lnTo>
                  <a:lnTo>
                    <a:pt x="356616" y="1162050"/>
                  </a:lnTo>
                  <a:lnTo>
                    <a:pt x="354330" y="1162812"/>
                  </a:lnTo>
                  <a:lnTo>
                    <a:pt x="318516" y="1170432"/>
                  </a:lnTo>
                  <a:lnTo>
                    <a:pt x="317754" y="1171194"/>
                  </a:lnTo>
                  <a:lnTo>
                    <a:pt x="316230" y="1175004"/>
                  </a:lnTo>
                  <a:lnTo>
                    <a:pt x="317754" y="1178052"/>
                  </a:lnTo>
                  <a:lnTo>
                    <a:pt x="318516" y="1178814"/>
                  </a:lnTo>
                  <a:lnTo>
                    <a:pt x="320802" y="1179576"/>
                  </a:lnTo>
                  <a:lnTo>
                    <a:pt x="322326" y="1178814"/>
                  </a:lnTo>
                  <a:lnTo>
                    <a:pt x="358140" y="1171194"/>
                  </a:lnTo>
                  <a:lnTo>
                    <a:pt x="359664" y="1170432"/>
                  </a:lnTo>
                  <a:lnTo>
                    <a:pt x="361188" y="1166622"/>
                  </a:lnTo>
                  <a:close/>
                </a:path>
                <a:path w="1085214" h="2905125">
                  <a:moveTo>
                    <a:pt x="363474" y="1560576"/>
                  </a:moveTo>
                  <a:lnTo>
                    <a:pt x="361950" y="1557528"/>
                  </a:lnTo>
                  <a:lnTo>
                    <a:pt x="360426" y="1556004"/>
                  </a:lnTo>
                  <a:lnTo>
                    <a:pt x="356616" y="1556004"/>
                  </a:lnTo>
                  <a:lnTo>
                    <a:pt x="322326" y="1569720"/>
                  </a:lnTo>
                  <a:lnTo>
                    <a:pt x="321564" y="1570482"/>
                  </a:lnTo>
                  <a:lnTo>
                    <a:pt x="320040" y="1573530"/>
                  </a:lnTo>
                  <a:lnTo>
                    <a:pt x="321564" y="1576578"/>
                  </a:lnTo>
                  <a:lnTo>
                    <a:pt x="323088" y="1578102"/>
                  </a:lnTo>
                  <a:lnTo>
                    <a:pt x="326136" y="1578102"/>
                  </a:lnTo>
                  <a:lnTo>
                    <a:pt x="360426" y="1564386"/>
                  </a:lnTo>
                  <a:lnTo>
                    <a:pt x="361950" y="1563624"/>
                  </a:lnTo>
                  <a:lnTo>
                    <a:pt x="363474" y="1560576"/>
                  </a:lnTo>
                  <a:close/>
                </a:path>
                <a:path w="1085214" h="2905125">
                  <a:moveTo>
                    <a:pt x="382524" y="2493264"/>
                  </a:moveTo>
                  <a:lnTo>
                    <a:pt x="381000" y="2490216"/>
                  </a:lnTo>
                  <a:lnTo>
                    <a:pt x="379476" y="2489454"/>
                  </a:lnTo>
                  <a:lnTo>
                    <a:pt x="365760" y="2484882"/>
                  </a:lnTo>
                  <a:lnTo>
                    <a:pt x="345186" y="2477262"/>
                  </a:lnTo>
                  <a:lnTo>
                    <a:pt x="341376" y="2477262"/>
                  </a:lnTo>
                  <a:lnTo>
                    <a:pt x="339852" y="2478786"/>
                  </a:lnTo>
                  <a:lnTo>
                    <a:pt x="338328" y="2481834"/>
                  </a:lnTo>
                  <a:lnTo>
                    <a:pt x="339852" y="2484882"/>
                  </a:lnTo>
                  <a:lnTo>
                    <a:pt x="341376" y="2485644"/>
                  </a:lnTo>
                  <a:lnTo>
                    <a:pt x="361950" y="2493264"/>
                  </a:lnTo>
                  <a:lnTo>
                    <a:pt x="375666" y="2497836"/>
                  </a:lnTo>
                  <a:lnTo>
                    <a:pt x="379476" y="2497836"/>
                  </a:lnTo>
                  <a:lnTo>
                    <a:pt x="381000" y="2497074"/>
                  </a:lnTo>
                  <a:lnTo>
                    <a:pt x="382524" y="2493264"/>
                  </a:lnTo>
                  <a:close/>
                </a:path>
                <a:path w="1085214" h="2905125">
                  <a:moveTo>
                    <a:pt x="423672" y="8382"/>
                  </a:moveTo>
                  <a:lnTo>
                    <a:pt x="422148" y="5334"/>
                  </a:lnTo>
                  <a:lnTo>
                    <a:pt x="419100" y="3810"/>
                  </a:lnTo>
                  <a:lnTo>
                    <a:pt x="388620" y="6096"/>
                  </a:lnTo>
                  <a:lnTo>
                    <a:pt x="382524" y="6858"/>
                  </a:lnTo>
                  <a:lnTo>
                    <a:pt x="381000" y="6858"/>
                  </a:lnTo>
                  <a:lnTo>
                    <a:pt x="379476" y="7620"/>
                  </a:lnTo>
                  <a:lnTo>
                    <a:pt x="377952" y="11430"/>
                  </a:lnTo>
                  <a:lnTo>
                    <a:pt x="379476" y="14478"/>
                  </a:lnTo>
                  <a:lnTo>
                    <a:pt x="382524" y="16002"/>
                  </a:lnTo>
                  <a:lnTo>
                    <a:pt x="388620" y="15240"/>
                  </a:lnTo>
                  <a:lnTo>
                    <a:pt x="420624" y="12954"/>
                  </a:lnTo>
                  <a:lnTo>
                    <a:pt x="422148" y="12192"/>
                  </a:lnTo>
                  <a:lnTo>
                    <a:pt x="423672" y="8382"/>
                  </a:lnTo>
                  <a:close/>
                </a:path>
                <a:path w="1085214" h="2905125">
                  <a:moveTo>
                    <a:pt x="424434" y="1543050"/>
                  </a:moveTo>
                  <a:lnTo>
                    <a:pt x="423672" y="1539240"/>
                  </a:lnTo>
                  <a:lnTo>
                    <a:pt x="422148" y="1538478"/>
                  </a:lnTo>
                  <a:lnTo>
                    <a:pt x="418338" y="1538478"/>
                  </a:lnTo>
                  <a:lnTo>
                    <a:pt x="411480" y="1540002"/>
                  </a:lnTo>
                  <a:lnTo>
                    <a:pt x="386334" y="1546860"/>
                  </a:lnTo>
                  <a:lnTo>
                    <a:pt x="382524" y="1547622"/>
                  </a:lnTo>
                  <a:lnTo>
                    <a:pt x="381762" y="1548384"/>
                  </a:lnTo>
                  <a:lnTo>
                    <a:pt x="380238" y="1552194"/>
                  </a:lnTo>
                  <a:lnTo>
                    <a:pt x="381762" y="1555242"/>
                  </a:lnTo>
                  <a:lnTo>
                    <a:pt x="384810" y="1556766"/>
                  </a:lnTo>
                  <a:lnTo>
                    <a:pt x="386334" y="1556004"/>
                  </a:lnTo>
                  <a:lnTo>
                    <a:pt x="390144" y="1555242"/>
                  </a:lnTo>
                  <a:lnTo>
                    <a:pt x="415290" y="1548384"/>
                  </a:lnTo>
                  <a:lnTo>
                    <a:pt x="422148" y="1546860"/>
                  </a:lnTo>
                  <a:lnTo>
                    <a:pt x="423672" y="1546098"/>
                  </a:lnTo>
                  <a:lnTo>
                    <a:pt x="424434" y="1543050"/>
                  </a:lnTo>
                  <a:close/>
                </a:path>
                <a:path w="1085214" h="2905125">
                  <a:moveTo>
                    <a:pt x="424434" y="1155954"/>
                  </a:moveTo>
                  <a:lnTo>
                    <a:pt x="422910" y="1152906"/>
                  </a:lnTo>
                  <a:lnTo>
                    <a:pt x="419862" y="1151382"/>
                  </a:lnTo>
                  <a:lnTo>
                    <a:pt x="407670" y="1152906"/>
                  </a:lnTo>
                  <a:lnTo>
                    <a:pt x="383286" y="1157478"/>
                  </a:lnTo>
                  <a:lnTo>
                    <a:pt x="381762" y="1157478"/>
                  </a:lnTo>
                  <a:lnTo>
                    <a:pt x="380238" y="1159002"/>
                  </a:lnTo>
                  <a:lnTo>
                    <a:pt x="378714" y="1162050"/>
                  </a:lnTo>
                  <a:lnTo>
                    <a:pt x="380238" y="1165098"/>
                  </a:lnTo>
                  <a:lnTo>
                    <a:pt x="383286" y="1166622"/>
                  </a:lnTo>
                  <a:lnTo>
                    <a:pt x="407670" y="1162050"/>
                  </a:lnTo>
                  <a:lnTo>
                    <a:pt x="419862" y="1160526"/>
                  </a:lnTo>
                  <a:lnTo>
                    <a:pt x="421386" y="1160526"/>
                  </a:lnTo>
                  <a:lnTo>
                    <a:pt x="422910" y="1159764"/>
                  </a:lnTo>
                  <a:lnTo>
                    <a:pt x="424434" y="1155954"/>
                  </a:lnTo>
                  <a:close/>
                </a:path>
                <a:path w="1085214" h="2905125">
                  <a:moveTo>
                    <a:pt x="444246" y="2509266"/>
                  </a:moveTo>
                  <a:lnTo>
                    <a:pt x="441960" y="2504694"/>
                  </a:lnTo>
                  <a:lnTo>
                    <a:pt x="441198" y="2504694"/>
                  </a:lnTo>
                  <a:lnTo>
                    <a:pt x="415290" y="2499360"/>
                  </a:lnTo>
                  <a:lnTo>
                    <a:pt x="406146" y="2497074"/>
                  </a:lnTo>
                  <a:lnTo>
                    <a:pt x="403860" y="2496312"/>
                  </a:lnTo>
                  <a:lnTo>
                    <a:pt x="400812" y="2497836"/>
                  </a:lnTo>
                  <a:lnTo>
                    <a:pt x="399288" y="2500884"/>
                  </a:lnTo>
                  <a:lnTo>
                    <a:pt x="400812" y="2504694"/>
                  </a:lnTo>
                  <a:lnTo>
                    <a:pt x="402336" y="2505456"/>
                  </a:lnTo>
                  <a:lnTo>
                    <a:pt x="411480" y="2507742"/>
                  </a:lnTo>
                  <a:lnTo>
                    <a:pt x="437388" y="2513076"/>
                  </a:lnTo>
                  <a:lnTo>
                    <a:pt x="439674" y="2513838"/>
                  </a:lnTo>
                  <a:lnTo>
                    <a:pt x="441960" y="2513076"/>
                  </a:lnTo>
                  <a:lnTo>
                    <a:pt x="442722" y="2512314"/>
                  </a:lnTo>
                  <a:lnTo>
                    <a:pt x="444246" y="2509266"/>
                  </a:lnTo>
                  <a:close/>
                </a:path>
                <a:path w="1085214" h="2905125">
                  <a:moveTo>
                    <a:pt x="487680" y="1532382"/>
                  </a:moveTo>
                  <a:lnTo>
                    <a:pt x="485394" y="1527810"/>
                  </a:lnTo>
                  <a:lnTo>
                    <a:pt x="483108" y="1527810"/>
                  </a:lnTo>
                  <a:lnTo>
                    <a:pt x="465582" y="1530096"/>
                  </a:lnTo>
                  <a:lnTo>
                    <a:pt x="447294" y="1533144"/>
                  </a:lnTo>
                  <a:lnTo>
                    <a:pt x="445008" y="1533144"/>
                  </a:lnTo>
                  <a:lnTo>
                    <a:pt x="443484" y="1533906"/>
                  </a:lnTo>
                  <a:lnTo>
                    <a:pt x="442722" y="1537716"/>
                  </a:lnTo>
                  <a:lnTo>
                    <a:pt x="443484" y="1540764"/>
                  </a:lnTo>
                  <a:lnTo>
                    <a:pt x="445008" y="1541526"/>
                  </a:lnTo>
                  <a:lnTo>
                    <a:pt x="447294" y="1542288"/>
                  </a:lnTo>
                  <a:lnTo>
                    <a:pt x="465582" y="1539240"/>
                  </a:lnTo>
                  <a:lnTo>
                    <a:pt x="483108" y="1536954"/>
                  </a:lnTo>
                  <a:lnTo>
                    <a:pt x="485394" y="1536192"/>
                  </a:lnTo>
                  <a:lnTo>
                    <a:pt x="486156" y="1535430"/>
                  </a:lnTo>
                  <a:lnTo>
                    <a:pt x="487680" y="1532382"/>
                  </a:lnTo>
                  <a:close/>
                </a:path>
                <a:path w="1085214" h="2905125">
                  <a:moveTo>
                    <a:pt x="487680" y="1149858"/>
                  </a:moveTo>
                  <a:lnTo>
                    <a:pt x="486156" y="1146810"/>
                  </a:lnTo>
                  <a:lnTo>
                    <a:pt x="483108" y="1145286"/>
                  </a:lnTo>
                  <a:lnTo>
                    <a:pt x="453390" y="1147572"/>
                  </a:lnTo>
                  <a:lnTo>
                    <a:pt x="446532" y="1148334"/>
                  </a:lnTo>
                  <a:lnTo>
                    <a:pt x="443484" y="1149858"/>
                  </a:lnTo>
                  <a:lnTo>
                    <a:pt x="441960" y="1152906"/>
                  </a:lnTo>
                  <a:lnTo>
                    <a:pt x="443484" y="1155954"/>
                  </a:lnTo>
                  <a:lnTo>
                    <a:pt x="445008" y="1157478"/>
                  </a:lnTo>
                  <a:lnTo>
                    <a:pt x="446532" y="1157478"/>
                  </a:lnTo>
                  <a:lnTo>
                    <a:pt x="453390" y="1156716"/>
                  </a:lnTo>
                  <a:lnTo>
                    <a:pt x="484632" y="1154430"/>
                  </a:lnTo>
                  <a:lnTo>
                    <a:pt x="486156" y="1152906"/>
                  </a:lnTo>
                  <a:lnTo>
                    <a:pt x="487680" y="1149858"/>
                  </a:lnTo>
                  <a:close/>
                </a:path>
                <a:path w="1085214" h="2905125">
                  <a:moveTo>
                    <a:pt x="487680" y="5334"/>
                  </a:moveTo>
                  <a:lnTo>
                    <a:pt x="486156" y="2286"/>
                  </a:lnTo>
                  <a:lnTo>
                    <a:pt x="483108" y="762"/>
                  </a:lnTo>
                  <a:lnTo>
                    <a:pt x="446532" y="2286"/>
                  </a:lnTo>
                  <a:lnTo>
                    <a:pt x="443484" y="3810"/>
                  </a:lnTo>
                  <a:lnTo>
                    <a:pt x="441960" y="6858"/>
                  </a:lnTo>
                  <a:lnTo>
                    <a:pt x="443484" y="9906"/>
                  </a:lnTo>
                  <a:lnTo>
                    <a:pt x="445008" y="11430"/>
                  </a:lnTo>
                  <a:lnTo>
                    <a:pt x="484632" y="9906"/>
                  </a:lnTo>
                  <a:lnTo>
                    <a:pt x="486156" y="9144"/>
                  </a:lnTo>
                  <a:lnTo>
                    <a:pt x="487680" y="5334"/>
                  </a:lnTo>
                  <a:close/>
                </a:path>
                <a:path w="1085214" h="2905125">
                  <a:moveTo>
                    <a:pt x="508254" y="2517648"/>
                  </a:moveTo>
                  <a:lnTo>
                    <a:pt x="506730" y="2513838"/>
                  </a:lnTo>
                  <a:lnTo>
                    <a:pt x="505206" y="2513076"/>
                  </a:lnTo>
                  <a:lnTo>
                    <a:pt x="492252" y="2512314"/>
                  </a:lnTo>
                  <a:lnTo>
                    <a:pt x="467106" y="2509266"/>
                  </a:lnTo>
                  <a:lnTo>
                    <a:pt x="464820" y="2509266"/>
                  </a:lnTo>
                  <a:lnTo>
                    <a:pt x="464058" y="2510028"/>
                  </a:lnTo>
                  <a:lnTo>
                    <a:pt x="462534" y="2513838"/>
                  </a:lnTo>
                  <a:lnTo>
                    <a:pt x="464058" y="2516886"/>
                  </a:lnTo>
                  <a:lnTo>
                    <a:pt x="464820" y="2517648"/>
                  </a:lnTo>
                  <a:lnTo>
                    <a:pt x="467106" y="2518410"/>
                  </a:lnTo>
                  <a:lnTo>
                    <a:pt x="492252" y="2521458"/>
                  </a:lnTo>
                  <a:lnTo>
                    <a:pt x="503682" y="2522220"/>
                  </a:lnTo>
                  <a:lnTo>
                    <a:pt x="506730" y="2520696"/>
                  </a:lnTo>
                  <a:lnTo>
                    <a:pt x="508254" y="2517648"/>
                  </a:lnTo>
                  <a:close/>
                </a:path>
                <a:path w="1085214" h="2905125">
                  <a:moveTo>
                    <a:pt x="527304" y="2899410"/>
                  </a:moveTo>
                  <a:lnTo>
                    <a:pt x="525780" y="2896362"/>
                  </a:lnTo>
                  <a:lnTo>
                    <a:pt x="525018" y="2895600"/>
                  </a:lnTo>
                  <a:lnTo>
                    <a:pt x="522732" y="2894838"/>
                  </a:lnTo>
                  <a:lnTo>
                    <a:pt x="499872" y="2894838"/>
                  </a:lnTo>
                  <a:lnTo>
                    <a:pt x="486156" y="2893314"/>
                  </a:lnTo>
                  <a:lnTo>
                    <a:pt x="483108" y="2894838"/>
                  </a:lnTo>
                  <a:lnTo>
                    <a:pt x="481584" y="2897886"/>
                  </a:lnTo>
                  <a:lnTo>
                    <a:pt x="483108" y="2900934"/>
                  </a:lnTo>
                  <a:lnTo>
                    <a:pt x="484632" y="2902458"/>
                  </a:lnTo>
                  <a:lnTo>
                    <a:pt x="486156" y="2902458"/>
                  </a:lnTo>
                  <a:lnTo>
                    <a:pt x="499872" y="2903982"/>
                  </a:lnTo>
                  <a:lnTo>
                    <a:pt x="525018" y="2903982"/>
                  </a:lnTo>
                  <a:lnTo>
                    <a:pt x="525780" y="2903220"/>
                  </a:lnTo>
                  <a:lnTo>
                    <a:pt x="527304" y="2899410"/>
                  </a:lnTo>
                  <a:close/>
                </a:path>
                <a:path w="1085214" h="2905125">
                  <a:moveTo>
                    <a:pt x="551688" y="1147572"/>
                  </a:moveTo>
                  <a:lnTo>
                    <a:pt x="550164" y="1144524"/>
                  </a:lnTo>
                  <a:lnTo>
                    <a:pt x="547116" y="1143000"/>
                  </a:lnTo>
                  <a:lnTo>
                    <a:pt x="510540" y="1143762"/>
                  </a:lnTo>
                  <a:lnTo>
                    <a:pt x="507492" y="1145286"/>
                  </a:lnTo>
                  <a:lnTo>
                    <a:pt x="505968" y="1148334"/>
                  </a:lnTo>
                  <a:lnTo>
                    <a:pt x="507492" y="1151382"/>
                  </a:lnTo>
                  <a:lnTo>
                    <a:pt x="509016" y="1152906"/>
                  </a:lnTo>
                  <a:lnTo>
                    <a:pt x="547116" y="1152144"/>
                  </a:lnTo>
                  <a:lnTo>
                    <a:pt x="550164" y="1150620"/>
                  </a:lnTo>
                  <a:lnTo>
                    <a:pt x="551688" y="1147572"/>
                  </a:lnTo>
                  <a:close/>
                </a:path>
                <a:path w="1085214" h="2905125">
                  <a:moveTo>
                    <a:pt x="559308" y="4572"/>
                  </a:moveTo>
                  <a:lnTo>
                    <a:pt x="557784" y="1524"/>
                  </a:lnTo>
                  <a:lnTo>
                    <a:pt x="554736" y="0"/>
                  </a:lnTo>
                  <a:lnTo>
                    <a:pt x="547116" y="0"/>
                  </a:lnTo>
                  <a:lnTo>
                    <a:pt x="510540" y="762"/>
                  </a:lnTo>
                  <a:lnTo>
                    <a:pt x="509016" y="762"/>
                  </a:lnTo>
                  <a:lnTo>
                    <a:pt x="507492" y="1524"/>
                  </a:lnTo>
                  <a:lnTo>
                    <a:pt x="505968" y="5334"/>
                  </a:lnTo>
                  <a:lnTo>
                    <a:pt x="507492" y="8382"/>
                  </a:lnTo>
                  <a:lnTo>
                    <a:pt x="510540" y="9906"/>
                  </a:lnTo>
                  <a:lnTo>
                    <a:pt x="544068" y="9207"/>
                  </a:lnTo>
                  <a:lnTo>
                    <a:pt x="547116" y="9144"/>
                  </a:lnTo>
                  <a:lnTo>
                    <a:pt x="550926" y="9144"/>
                  </a:lnTo>
                  <a:lnTo>
                    <a:pt x="556260" y="9144"/>
                  </a:lnTo>
                  <a:lnTo>
                    <a:pt x="557784" y="7620"/>
                  </a:lnTo>
                  <a:lnTo>
                    <a:pt x="559308" y="4572"/>
                  </a:lnTo>
                  <a:close/>
                </a:path>
                <a:path w="1085214" h="2905125">
                  <a:moveTo>
                    <a:pt x="571500" y="2518410"/>
                  </a:moveTo>
                  <a:lnTo>
                    <a:pt x="570738" y="2515362"/>
                  </a:lnTo>
                  <a:lnTo>
                    <a:pt x="569214" y="2514600"/>
                  </a:lnTo>
                  <a:lnTo>
                    <a:pt x="566928" y="2513838"/>
                  </a:lnTo>
                  <a:lnTo>
                    <a:pt x="547116" y="2514600"/>
                  </a:lnTo>
                  <a:lnTo>
                    <a:pt x="530352" y="2513838"/>
                  </a:lnTo>
                  <a:lnTo>
                    <a:pt x="527304" y="2515362"/>
                  </a:lnTo>
                  <a:lnTo>
                    <a:pt x="525780" y="2518410"/>
                  </a:lnTo>
                  <a:lnTo>
                    <a:pt x="527304" y="2522220"/>
                  </a:lnTo>
                  <a:lnTo>
                    <a:pt x="528828" y="2522982"/>
                  </a:lnTo>
                  <a:lnTo>
                    <a:pt x="547116" y="2523744"/>
                  </a:lnTo>
                  <a:lnTo>
                    <a:pt x="569214" y="2522982"/>
                  </a:lnTo>
                  <a:lnTo>
                    <a:pt x="570738" y="2522220"/>
                  </a:lnTo>
                  <a:lnTo>
                    <a:pt x="571500" y="2518410"/>
                  </a:lnTo>
                  <a:close/>
                </a:path>
                <a:path w="1085214" h="2905125">
                  <a:moveTo>
                    <a:pt x="584454" y="1529334"/>
                  </a:moveTo>
                  <a:lnTo>
                    <a:pt x="582930" y="1526286"/>
                  </a:lnTo>
                  <a:lnTo>
                    <a:pt x="579882" y="1524762"/>
                  </a:lnTo>
                  <a:lnTo>
                    <a:pt x="547116" y="1524000"/>
                  </a:lnTo>
                  <a:lnTo>
                    <a:pt x="519684" y="1524762"/>
                  </a:lnTo>
                  <a:lnTo>
                    <a:pt x="509016" y="1525524"/>
                  </a:lnTo>
                  <a:lnTo>
                    <a:pt x="507492" y="1526286"/>
                  </a:lnTo>
                  <a:lnTo>
                    <a:pt x="505968" y="1530096"/>
                  </a:lnTo>
                  <a:lnTo>
                    <a:pt x="507492" y="1533144"/>
                  </a:lnTo>
                  <a:lnTo>
                    <a:pt x="510540" y="1534668"/>
                  </a:lnTo>
                  <a:lnTo>
                    <a:pt x="519684" y="1533906"/>
                  </a:lnTo>
                  <a:lnTo>
                    <a:pt x="547116" y="1533144"/>
                  </a:lnTo>
                  <a:lnTo>
                    <a:pt x="574548" y="1533906"/>
                  </a:lnTo>
                  <a:lnTo>
                    <a:pt x="581406" y="1533906"/>
                  </a:lnTo>
                  <a:lnTo>
                    <a:pt x="582930" y="1533144"/>
                  </a:lnTo>
                  <a:lnTo>
                    <a:pt x="584454" y="1529334"/>
                  </a:lnTo>
                  <a:close/>
                </a:path>
                <a:path w="1085214" h="2905125">
                  <a:moveTo>
                    <a:pt x="591312" y="2899410"/>
                  </a:moveTo>
                  <a:lnTo>
                    <a:pt x="589026" y="2894838"/>
                  </a:lnTo>
                  <a:lnTo>
                    <a:pt x="548640" y="2895600"/>
                  </a:lnTo>
                  <a:lnTo>
                    <a:pt x="547116" y="2897124"/>
                  </a:lnTo>
                  <a:lnTo>
                    <a:pt x="545592" y="2900172"/>
                  </a:lnTo>
                  <a:lnTo>
                    <a:pt x="547116" y="2903220"/>
                  </a:lnTo>
                  <a:lnTo>
                    <a:pt x="550164" y="2904744"/>
                  </a:lnTo>
                  <a:lnTo>
                    <a:pt x="586740" y="2903982"/>
                  </a:lnTo>
                  <a:lnTo>
                    <a:pt x="589026" y="2903220"/>
                  </a:lnTo>
                  <a:lnTo>
                    <a:pt x="589788" y="2902458"/>
                  </a:lnTo>
                  <a:lnTo>
                    <a:pt x="591312" y="2899410"/>
                  </a:lnTo>
                  <a:close/>
                </a:path>
                <a:path w="1085214" h="2905125">
                  <a:moveTo>
                    <a:pt x="635508" y="2513076"/>
                  </a:moveTo>
                  <a:lnTo>
                    <a:pt x="633984" y="2510028"/>
                  </a:lnTo>
                  <a:lnTo>
                    <a:pt x="632460" y="2508504"/>
                  </a:lnTo>
                  <a:lnTo>
                    <a:pt x="630936" y="2508504"/>
                  </a:lnTo>
                  <a:lnTo>
                    <a:pt x="628650" y="2509266"/>
                  </a:lnTo>
                  <a:lnTo>
                    <a:pt x="601980" y="2512314"/>
                  </a:lnTo>
                  <a:lnTo>
                    <a:pt x="594360" y="2512314"/>
                  </a:lnTo>
                  <a:lnTo>
                    <a:pt x="591312" y="2513838"/>
                  </a:lnTo>
                  <a:lnTo>
                    <a:pt x="589788" y="2516886"/>
                  </a:lnTo>
                  <a:lnTo>
                    <a:pt x="591312" y="2520696"/>
                  </a:lnTo>
                  <a:lnTo>
                    <a:pt x="592836" y="2521458"/>
                  </a:lnTo>
                  <a:lnTo>
                    <a:pt x="601980" y="2521458"/>
                  </a:lnTo>
                  <a:lnTo>
                    <a:pt x="628650" y="2518410"/>
                  </a:lnTo>
                  <a:lnTo>
                    <a:pt x="630936" y="2517648"/>
                  </a:lnTo>
                  <a:lnTo>
                    <a:pt x="633984" y="2516124"/>
                  </a:lnTo>
                  <a:lnTo>
                    <a:pt x="635508" y="2513076"/>
                  </a:lnTo>
                  <a:close/>
                </a:path>
                <a:path w="1085214" h="2905125">
                  <a:moveTo>
                    <a:pt x="648462" y="1536954"/>
                  </a:moveTo>
                  <a:lnTo>
                    <a:pt x="646938" y="1533906"/>
                  </a:lnTo>
                  <a:lnTo>
                    <a:pt x="645414" y="1532382"/>
                  </a:lnTo>
                  <a:lnTo>
                    <a:pt x="643890" y="1532382"/>
                  </a:lnTo>
                  <a:lnTo>
                    <a:pt x="607314" y="1527048"/>
                  </a:lnTo>
                  <a:lnTo>
                    <a:pt x="604266" y="1528572"/>
                  </a:lnTo>
                  <a:lnTo>
                    <a:pt x="602742" y="1531620"/>
                  </a:lnTo>
                  <a:lnTo>
                    <a:pt x="604266" y="1534668"/>
                  </a:lnTo>
                  <a:lnTo>
                    <a:pt x="605790" y="1536192"/>
                  </a:lnTo>
                  <a:lnTo>
                    <a:pt x="607314" y="1536192"/>
                  </a:lnTo>
                  <a:lnTo>
                    <a:pt x="643890" y="1541526"/>
                  </a:lnTo>
                  <a:lnTo>
                    <a:pt x="646938" y="1540002"/>
                  </a:lnTo>
                  <a:lnTo>
                    <a:pt x="648462" y="1536954"/>
                  </a:lnTo>
                  <a:close/>
                </a:path>
                <a:path w="1085214" h="2905125">
                  <a:moveTo>
                    <a:pt x="655320" y="2894838"/>
                  </a:moveTo>
                  <a:lnTo>
                    <a:pt x="653796" y="2891028"/>
                  </a:lnTo>
                  <a:lnTo>
                    <a:pt x="652272" y="2890266"/>
                  </a:lnTo>
                  <a:lnTo>
                    <a:pt x="640842" y="2891028"/>
                  </a:lnTo>
                  <a:lnTo>
                    <a:pt x="612648" y="2893314"/>
                  </a:lnTo>
                  <a:lnTo>
                    <a:pt x="611124" y="2894076"/>
                  </a:lnTo>
                  <a:lnTo>
                    <a:pt x="609600" y="2897886"/>
                  </a:lnTo>
                  <a:lnTo>
                    <a:pt x="611124" y="2900934"/>
                  </a:lnTo>
                  <a:lnTo>
                    <a:pt x="614172" y="2902458"/>
                  </a:lnTo>
                  <a:lnTo>
                    <a:pt x="650748" y="2899410"/>
                  </a:lnTo>
                  <a:lnTo>
                    <a:pt x="653796" y="2897886"/>
                  </a:lnTo>
                  <a:lnTo>
                    <a:pt x="655320" y="2894838"/>
                  </a:lnTo>
                  <a:close/>
                </a:path>
                <a:path w="1085214" h="2905125">
                  <a:moveTo>
                    <a:pt x="697992" y="2500122"/>
                  </a:moveTo>
                  <a:lnTo>
                    <a:pt x="697230" y="2497074"/>
                  </a:lnTo>
                  <a:lnTo>
                    <a:pt x="695706" y="2496312"/>
                  </a:lnTo>
                  <a:lnTo>
                    <a:pt x="693420" y="2495550"/>
                  </a:lnTo>
                  <a:lnTo>
                    <a:pt x="691896" y="2496312"/>
                  </a:lnTo>
                  <a:lnTo>
                    <a:pt x="678942" y="2499360"/>
                  </a:lnTo>
                  <a:lnTo>
                    <a:pt x="656082" y="2503932"/>
                  </a:lnTo>
                  <a:lnTo>
                    <a:pt x="654558" y="2505456"/>
                  </a:lnTo>
                  <a:lnTo>
                    <a:pt x="653796" y="2508504"/>
                  </a:lnTo>
                  <a:lnTo>
                    <a:pt x="654558" y="2511552"/>
                  </a:lnTo>
                  <a:lnTo>
                    <a:pt x="656082" y="2512314"/>
                  </a:lnTo>
                  <a:lnTo>
                    <a:pt x="658368" y="2513076"/>
                  </a:lnTo>
                  <a:lnTo>
                    <a:pt x="659892" y="2512314"/>
                  </a:lnTo>
                  <a:lnTo>
                    <a:pt x="682752" y="2507742"/>
                  </a:lnTo>
                  <a:lnTo>
                    <a:pt x="695706" y="2504694"/>
                  </a:lnTo>
                  <a:lnTo>
                    <a:pt x="697230" y="2503170"/>
                  </a:lnTo>
                  <a:lnTo>
                    <a:pt x="697992" y="2500122"/>
                  </a:lnTo>
                  <a:close/>
                </a:path>
                <a:path w="1085214" h="2905125">
                  <a:moveTo>
                    <a:pt x="710184" y="1550670"/>
                  </a:moveTo>
                  <a:lnTo>
                    <a:pt x="709422" y="1547622"/>
                  </a:lnTo>
                  <a:lnTo>
                    <a:pt x="707898" y="1546860"/>
                  </a:lnTo>
                  <a:lnTo>
                    <a:pt x="682752" y="1540002"/>
                  </a:lnTo>
                  <a:lnTo>
                    <a:pt x="672084" y="1537716"/>
                  </a:lnTo>
                  <a:lnTo>
                    <a:pt x="668274" y="1537716"/>
                  </a:lnTo>
                  <a:lnTo>
                    <a:pt x="667512" y="1538478"/>
                  </a:lnTo>
                  <a:lnTo>
                    <a:pt x="665988" y="1542288"/>
                  </a:lnTo>
                  <a:lnTo>
                    <a:pt x="667512" y="1545336"/>
                  </a:lnTo>
                  <a:lnTo>
                    <a:pt x="668274" y="1546098"/>
                  </a:lnTo>
                  <a:lnTo>
                    <a:pt x="678942" y="1548384"/>
                  </a:lnTo>
                  <a:lnTo>
                    <a:pt x="704088" y="1555242"/>
                  </a:lnTo>
                  <a:lnTo>
                    <a:pt x="707898" y="1555242"/>
                  </a:lnTo>
                  <a:lnTo>
                    <a:pt x="709422" y="1554480"/>
                  </a:lnTo>
                  <a:lnTo>
                    <a:pt x="710184" y="1550670"/>
                  </a:lnTo>
                  <a:close/>
                </a:path>
                <a:path w="1085214" h="2905125">
                  <a:moveTo>
                    <a:pt x="718566" y="2885694"/>
                  </a:moveTo>
                  <a:lnTo>
                    <a:pt x="717042" y="2881884"/>
                  </a:lnTo>
                  <a:lnTo>
                    <a:pt x="715518" y="2881122"/>
                  </a:lnTo>
                  <a:lnTo>
                    <a:pt x="713994" y="2881122"/>
                  </a:lnTo>
                  <a:lnTo>
                    <a:pt x="686562" y="2885694"/>
                  </a:lnTo>
                  <a:lnTo>
                    <a:pt x="678180" y="2886456"/>
                  </a:lnTo>
                  <a:lnTo>
                    <a:pt x="675894" y="2887218"/>
                  </a:lnTo>
                  <a:lnTo>
                    <a:pt x="674370" y="2887980"/>
                  </a:lnTo>
                  <a:lnTo>
                    <a:pt x="673608" y="2891028"/>
                  </a:lnTo>
                  <a:lnTo>
                    <a:pt x="674370" y="2894838"/>
                  </a:lnTo>
                  <a:lnTo>
                    <a:pt x="675894" y="2895600"/>
                  </a:lnTo>
                  <a:lnTo>
                    <a:pt x="678180" y="2895600"/>
                  </a:lnTo>
                  <a:lnTo>
                    <a:pt x="686562" y="2894838"/>
                  </a:lnTo>
                  <a:lnTo>
                    <a:pt x="713994" y="2890266"/>
                  </a:lnTo>
                  <a:lnTo>
                    <a:pt x="717042" y="2888742"/>
                  </a:lnTo>
                  <a:lnTo>
                    <a:pt x="718566" y="2885694"/>
                  </a:lnTo>
                  <a:close/>
                </a:path>
                <a:path w="1085214" h="2905125">
                  <a:moveTo>
                    <a:pt x="758952" y="2480310"/>
                  </a:moveTo>
                  <a:lnTo>
                    <a:pt x="757428" y="2477262"/>
                  </a:lnTo>
                  <a:lnTo>
                    <a:pt x="756666" y="2476500"/>
                  </a:lnTo>
                  <a:lnTo>
                    <a:pt x="754380" y="2475738"/>
                  </a:lnTo>
                  <a:lnTo>
                    <a:pt x="752856" y="2476500"/>
                  </a:lnTo>
                  <a:lnTo>
                    <a:pt x="728472" y="2484882"/>
                  </a:lnTo>
                  <a:lnTo>
                    <a:pt x="717804" y="2487930"/>
                  </a:lnTo>
                  <a:lnTo>
                    <a:pt x="715518" y="2492502"/>
                  </a:lnTo>
                  <a:lnTo>
                    <a:pt x="717042" y="2495550"/>
                  </a:lnTo>
                  <a:lnTo>
                    <a:pt x="717804" y="2496312"/>
                  </a:lnTo>
                  <a:lnTo>
                    <a:pt x="720090" y="2497074"/>
                  </a:lnTo>
                  <a:lnTo>
                    <a:pt x="721614" y="2496312"/>
                  </a:lnTo>
                  <a:lnTo>
                    <a:pt x="732282" y="2493264"/>
                  </a:lnTo>
                  <a:lnTo>
                    <a:pt x="756666" y="2484882"/>
                  </a:lnTo>
                  <a:lnTo>
                    <a:pt x="758952" y="2480310"/>
                  </a:lnTo>
                  <a:close/>
                </a:path>
                <a:path w="1085214" h="2905125">
                  <a:moveTo>
                    <a:pt x="771144" y="1572006"/>
                  </a:moveTo>
                  <a:lnTo>
                    <a:pt x="769620" y="1568958"/>
                  </a:lnTo>
                  <a:lnTo>
                    <a:pt x="756666" y="1563624"/>
                  </a:lnTo>
                  <a:lnTo>
                    <a:pt x="733806" y="1555242"/>
                  </a:lnTo>
                  <a:lnTo>
                    <a:pt x="732282" y="1554480"/>
                  </a:lnTo>
                  <a:lnTo>
                    <a:pt x="729996" y="1555242"/>
                  </a:lnTo>
                  <a:lnTo>
                    <a:pt x="728472" y="1556004"/>
                  </a:lnTo>
                  <a:lnTo>
                    <a:pt x="727710" y="1559052"/>
                  </a:lnTo>
                  <a:lnTo>
                    <a:pt x="728472" y="1562100"/>
                  </a:lnTo>
                  <a:lnTo>
                    <a:pt x="729996" y="1563624"/>
                  </a:lnTo>
                  <a:lnTo>
                    <a:pt x="752856" y="1572006"/>
                  </a:lnTo>
                  <a:lnTo>
                    <a:pt x="764286" y="1576578"/>
                  </a:lnTo>
                  <a:lnTo>
                    <a:pt x="768096" y="1576578"/>
                  </a:lnTo>
                  <a:lnTo>
                    <a:pt x="769620" y="1575816"/>
                  </a:lnTo>
                  <a:lnTo>
                    <a:pt x="771144" y="1572006"/>
                  </a:lnTo>
                  <a:close/>
                </a:path>
                <a:path w="1085214" h="2905125">
                  <a:moveTo>
                    <a:pt x="781050" y="2872740"/>
                  </a:moveTo>
                  <a:lnTo>
                    <a:pt x="779526" y="2868930"/>
                  </a:lnTo>
                  <a:lnTo>
                    <a:pt x="778764" y="2868168"/>
                  </a:lnTo>
                  <a:lnTo>
                    <a:pt x="774192" y="2868168"/>
                  </a:lnTo>
                  <a:lnTo>
                    <a:pt x="739140" y="2876550"/>
                  </a:lnTo>
                  <a:lnTo>
                    <a:pt x="737616" y="2877312"/>
                  </a:lnTo>
                  <a:lnTo>
                    <a:pt x="736092" y="2880360"/>
                  </a:lnTo>
                  <a:lnTo>
                    <a:pt x="737616" y="2883408"/>
                  </a:lnTo>
                  <a:lnTo>
                    <a:pt x="739140" y="2884932"/>
                  </a:lnTo>
                  <a:lnTo>
                    <a:pt x="742950" y="2884932"/>
                  </a:lnTo>
                  <a:lnTo>
                    <a:pt x="778002" y="2876550"/>
                  </a:lnTo>
                  <a:lnTo>
                    <a:pt x="778764" y="2876550"/>
                  </a:lnTo>
                  <a:lnTo>
                    <a:pt x="779526" y="2875788"/>
                  </a:lnTo>
                  <a:lnTo>
                    <a:pt x="781050" y="2872740"/>
                  </a:lnTo>
                  <a:close/>
                </a:path>
                <a:path w="1085214" h="2905125">
                  <a:moveTo>
                    <a:pt x="816864" y="2453640"/>
                  </a:moveTo>
                  <a:lnTo>
                    <a:pt x="816102" y="2450592"/>
                  </a:lnTo>
                  <a:lnTo>
                    <a:pt x="814578" y="2449068"/>
                  </a:lnTo>
                  <a:lnTo>
                    <a:pt x="810768" y="2449068"/>
                  </a:lnTo>
                  <a:lnTo>
                    <a:pt x="799338" y="2455164"/>
                  </a:lnTo>
                  <a:lnTo>
                    <a:pt x="776478" y="2466594"/>
                  </a:lnTo>
                  <a:lnTo>
                    <a:pt x="774954" y="2469642"/>
                  </a:lnTo>
                  <a:lnTo>
                    <a:pt x="776478" y="2472690"/>
                  </a:lnTo>
                  <a:lnTo>
                    <a:pt x="778002" y="2474214"/>
                  </a:lnTo>
                  <a:lnTo>
                    <a:pt x="781812" y="2474214"/>
                  </a:lnTo>
                  <a:lnTo>
                    <a:pt x="803148" y="2463546"/>
                  </a:lnTo>
                  <a:lnTo>
                    <a:pt x="816102" y="2456688"/>
                  </a:lnTo>
                  <a:lnTo>
                    <a:pt x="816864" y="2453640"/>
                  </a:lnTo>
                  <a:close/>
                </a:path>
                <a:path w="1085214" h="2905125">
                  <a:moveTo>
                    <a:pt x="828294" y="1600200"/>
                  </a:moveTo>
                  <a:lnTo>
                    <a:pt x="826770" y="1597152"/>
                  </a:lnTo>
                  <a:lnTo>
                    <a:pt x="803148" y="1584198"/>
                  </a:lnTo>
                  <a:lnTo>
                    <a:pt x="793242" y="1579626"/>
                  </a:lnTo>
                  <a:lnTo>
                    <a:pt x="790956" y="1578864"/>
                  </a:lnTo>
                  <a:lnTo>
                    <a:pt x="787908" y="1580388"/>
                  </a:lnTo>
                  <a:lnTo>
                    <a:pt x="786384" y="1583436"/>
                  </a:lnTo>
                  <a:lnTo>
                    <a:pt x="787908" y="1586484"/>
                  </a:lnTo>
                  <a:lnTo>
                    <a:pt x="789432" y="1588008"/>
                  </a:lnTo>
                  <a:lnTo>
                    <a:pt x="799338" y="1592580"/>
                  </a:lnTo>
                  <a:lnTo>
                    <a:pt x="821436" y="1604772"/>
                  </a:lnTo>
                  <a:lnTo>
                    <a:pt x="825246" y="1604772"/>
                  </a:lnTo>
                  <a:lnTo>
                    <a:pt x="826770" y="1603248"/>
                  </a:lnTo>
                  <a:lnTo>
                    <a:pt x="828294" y="1600200"/>
                  </a:lnTo>
                  <a:close/>
                </a:path>
                <a:path w="1085214" h="2905125">
                  <a:moveTo>
                    <a:pt x="842772" y="2854452"/>
                  </a:moveTo>
                  <a:lnTo>
                    <a:pt x="841248" y="2851404"/>
                  </a:lnTo>
                  <a:lnTo>
                    <a:pt x="838200" y="2849880"/>
                  </a:lnTo>
                  <a:lnTo>
                    <a:pt x="817626" y="2856738"/>
                  </a:lnTo>
                  <a:lnTo>
                    <a:pt x="800862" y="2861310"/>
                  </a:lnTo>
                  <a:lnTo>
                    <a:pt x="800100" y="2862072"/>
                  </a:lnTo>
                  <a:lnTo>
                    <a:pt x="798576" y="2865120"/>
                  </a:lnTo>
                  <a:lnTo>
                    <a:pt x="800100" y="2868168"/>
                  </a:lnTo>
                  <a:lnTo>
                    <a:pt x="801624" y="2869692"/>
                  </a:lnTo>
                  <a:lnTo>
                    <a:pt x="804672" y="2869692"/>
                  </a:lnTo>
                  <a:lnTo>
                    <a:pt x="821436" y="2865120"/>
                  </a:lnTo>
                  <a:lnTo>
                    <a:pt x="839724" y="2859024"/>
                  </a:lnTo>
                  <a:lnTo>
                    <a:pt x="841248" y="2858262"/>
                  </a:lnTo>
                  <a:lnTo>
                    <a:pt x="842772" y="2854452"/>
                  </a:lnTo>
                  <a:close/>
                </a:path>
                <a:path w="1085214" h="2905125">
                  <a:moveTo>
                    <a:pt x="871728" y="2420112"/>
                  </a:moveTo>
                  <a:lnTo>
                    <a:pt x="870204" y="2417064"/>
                  </a:lnTo>
                  <a:lnTo>
                    <a:pt x="867156" y="2415540"/>
                  </a:lnTo>
                  <a:lnTo>
                    <a:pt x="865632" y="2416302"/>
                  </a:lnTo>
                  <a:lnTo>
                    <a:pt x="864933" y="2416530"/>
                  </a:lnTo>
                  <a:lnTo>
                    <a:pt x="864870" y="2416302"/>
                  </a:lnTo>
                  <a:lnTo>
                    <a:pt x="864133" y="2416810"/>
                  </a:lnTo>
                  <a:lnTo>
                    <a:pt x="863346" y="2417064"/>
                  </a:lnTo>
                  <a:lnTo>
                    <a:pt x="863485" y="2417241"/>
                  </a:lnTo>
                  <a:lnTo>
                    <a:pt x="843534" y="2430780"/>
                  </a:lnTo>
                  <a:lnTo>
                    <a:pt x="834390" y="2436114"/>
                  </a:lnTo>
                  <a:lnTo>
                    <a:pt x="832866" y="2436876"/>
                  </a:lnTo>
                  <a:lnTo>
                    <a:pt x="832104" y="2439924"/>
                  </a:lnTo>
                  <a:lnTo>
                    <a:pt x="832866" y="2442972"/>
                  </a:lnTo>
                  <a:lnTo>
                    <a:pt x="834390" y="2444496"/>
                  </a:lnTo>
                  <a:lnTo>
                    <a:pt x="838200" y="2444496"/>
                  </a:lnTo>
                  <a:lnTo>
                    <a:pt x="847344" y="2439162"/>
                  </a:lnTo>
                  <a:lnTo>
                    <a:pt x="866394" y="2426246"/>
                  </a:lnTo>
                  <a:lnTo>
                    <a:pt x="868680" y="2424684"/>
                  </a:lnTo>
                  <a:lnTo>
                    <a:pt x="870204" y="2423922"/>
                  </a:lnTo>
                  <a:lnTo>
                    <a:pt x="871728" y="2420112"/>
                  </a:lnTo>
                  <a:close/>
                </a:path>
                <a:path w="1085214" h="2905125">
                  <a:moveTo>
                    <a:pt x="881634" y="1635252"/>
                  </a:moveTo>
                  <a:lnTo>
                    <a:pt x="880872" y="1631442"/>
                  </a:lnTo>
                  <a:lnTo>
                    <a:pt x="870204" y="1623822"/>
                  </a:lnTo>
                  <a:lnTo>
                    <a:pt x="868680" y="1623060"/>
                  </a:lnTo>
                  <a:lnTo>
                    <a:pt x="848868" y="1610106"/>
                  </a:lnTo>
                  <a:lnTo>
                    <a:pt x="845820" y="1610106"/>
                  </a:lnTo>
                  <a:lnTo>
                    <a:pt x="844296" y="1610868"/>
                  </a:lnTo>
                  <a:lnTo>
                    <a:pt x="842772" y="1614678"/>
                  </a:lnTo>
                  <a:lnTo>
                    <a:pt x="844296" y="1617726"/>
                  </a:lnTo>
                  <a:lnTo>
                    <a:pt x="845058" y="1618488"/>
                  </a:lnTo>
                  <a:lnTo>
                    <a:pt x="863460" y="1630527"/>
                  </a:lnTo>
                  <a:lnTo>
                    <a:pt x="863346" y="1630680"/>
                  </a:lnTo>
                  <a:lnTo>
                    <a:pt x="866394" y="1632864"/>
                  </a:lnTo>
                  <a:lnTo>
                    <a:pt x="874014" y="1638300"/>
                  </a:lnTo>
                  <a:lnTo>
                    <a:pt x="877062" y="1639824"/>
                  </a:lnTo>
                  <a:lnTo>
                    <a:pt x="879348" y="1639062"/>
                  </a:lnTo>
                  <a:lnTo>
                    <a:pt x="880872" y="1638300"/>
                  </a:lnTo>
                  <a:lnTo>
                    <a:pt x="881634" y="1635252"/>
                  </a:lnTo>
                  <a:close/>
                </a:path>
                <a:path w="1085214" h="2905125">
                  <a:moveTo>
                    <a:pt x="902970" y="2833116"/>
                  </a:moveTo>
                  <a:lnTo>
                    <a:pt x="901446" y="2830068"/>
                  </a:lnTo>
                  <a:lnTo>
                    <a:pt x="898398" y="2828544"/>
                  </a:lnTo>
                  <a:lnTo>
                    <a:pt x="862584" y="2842260"/>
                  </a:lnTo>
                  <a:lnTo>
                    <a:pt x="861060" y="2843022"/>
                  </a:lnTo>
                  <a:lnTo>
                    <a:pt x="859536" y="2846070"/>
                  </a:lnTo>
                  <a:lnTo>
                    <a:pt x="861060" y="2849118"/>
                  </a:lnTo>
                  <a:lnTo>
                    <a:pt x="862584" y="2850642"/>
                  </a:lnTo>
                  <a:lnTo>
                    <a:pt x="866394" y="2850642"/>
                  </a:lnTo>
                  <a:lnTo>
                    <a:pt x="899922" y="2837688"/>
                  </a:lnTo>
                  <a:lnTo>
                    <a:pt x="901446" y="2836164"/>
                  </a:lnTo>
                  <a:lnTo>
                    <a:pt x="902970" y="2833116"/>
                  </a:lnTo>
                  <a:close/>
                </a:path>
                <a:path w="1085214" h="2905125">
                  <a:moveTo>
                    <a:pt x="922020" y="2380488"/>
                  </a:moveTo>
                  <a:lnTo>
                    <a:pt x="920496" y="2377440"/>
                  </a:lnTo>
                  <a:lnTo>
                    <a:pt x="918972" y="2375916"/>
                  </a:lnTo>
                  <a:lnTo>
                    <a:pt x="915162" y="2375916"/>
                  </a:lnTo>
                  <a:lnTo>
                    <a:pt x="913638" y="2376678"/>
                  </a:lnTo>
                  <a:lnTo>
                    <a:pt x="902208" y="2387346"/>
                  </a:lnTo>
                  <a:lnTo>
                    <a:pt x="885444" y="2400300"/>
                  </a:lnTo>
                  <a:lnTo>
                    <a:pt x="884682" y="2404110"/>
                  </a:lnTo>
                  <a:lnTo>
                    <a:pt x="886206" y="2407158"/>
                  </a:lnTo>
                  <a:lnTo>
                    <a:pt x="889254" y="2408682"/>
                  </a:lnTo>
                  <a:lnTo>
                    <a:pt x="892302" y="2407158"/>
                  </a:lnTo>
                  <a:lnTo>
                    <a:pt x="909066" y="2394204"/>
                  </a:lnTo>
                  <a:lnTo>
                    <a:pt x="920496" y="2383536"/>
                  </a:lnTo>
                  <a:lnTo>
                    <a:pt x="922020" y="2380488"/>
                  </a:lnTo>
                  <a:close/>
                </a:path>
                <a:path w="1085214" h="2905125">
                  <a:moveTo>
                    <a:pt x="931164" y="1675638"/>
                  </a:moveTo>
                  <a:lnTo>
                    <a:pt x="902208" y="1648206"/>
                  </a:lnTo>
                  <a:lnTo>
                    <a:pt x="900684" y="1647444"/>
                  </a:lnTo>
                  <a:lnTo>
                    <a:pt x="897636" y="1647444"/>
                  </a:lnTo>
                  <a:lnTo>
                    <a:pt x="896112" y="1648206"/>
                  </a:lnTo>
                  <a:lnTo>
                    <a:pt x="894588" y="1652016"/>
                  </a:lnTo>
                  <a:lnTo>
                    <a:pt x="895350" y="1655064"/>
                  </a:lnTo>
                  <a:lnTo>
                    <a:pt x="902208" y="1660398"/>
                  </a:lnTo>
                  <a:lnTo>
                    <a:pt x="921258" y="1677162"/>
                  </a:lnTo>
                  <a:lnTo>
                    <a:pt x="923544" y="1679448"/>
                  </a:lnTo>
                  <a:lnTo>
                    <a:pt x="925068" y="1680210"/>
                  </a:lnTo>
                  <a:lnTo>
                    <a:pt x="928116" y="1680210"/>
                  </a:lnTo>
                  <a:lnTo>
                    <a:pt x="929640" y="1679448"/>
                  </a:lnTo>
                  <a:lnTo>
                    <a:pt x="931164" y="1675638"/>
                  </a:lnTo>
                  <a:close/>
                </a:path>
                <a:path w="1085214" h="2905125">
                  <a:moveTo>
                    <a:pt x="966978" y="2334768"/>
                  </a:moveTo>
                  <a:lnTo>
                    <a:pt x="965454" y="2331720"/>
                  </a:lnTo>
                  <a:lnTo>
                    <a:pt x="962406" y="2330196"/>
                  </a:lnTo>
                  <a:lnTo>
                    <a:pt x="960120" y="2330958"/>
                  </a:lnTo>
                  <a:lnTo>
                    <a:pt x="958596" y="2331720"/>
                  </a:lnTo>
                  <a:lnTo>
                    <a:pt x="955548" y="2335530"/>
                  </a:lnTo>
                  <a:lnTo>
                    <a:pt x="938784" y="2353818"/>
                  </a:lnTo>
                  <a:lnTo>
                    <a:pt x="933450" y="2358390"/>
                  </a:lnTo>
                  <a:lnTo>
                    <a:pt x="932688" y="2361438"/>
                  </a:lnTo>
                  <a:lnTo>
                    <a:pt x="934212" y="2365248"/>
                  </a:lnTo>
                  <a:lnTo>
                    <a:pt x="935736" y="2366010"/>
                  </a:lnTo>
                  <a:lnTo>
                    <a:pt x="938784" y="2366010"/>
                  </a:lnTo>
                  <a:lnTo>
                    <a:pt x="940308" y="2365248"/>
                  </a:lnTo>
                  <a:lnTo>
                    <a:pt x="945642" y="2360676"/>
                  </a:lnTo>
                  <a:lnTo>
                    <a:pt x="962406" y="2342388"/>
                  </a:lnTo>
                  <a:lnTo>
                    <a:pt x="965454" y="2338578"/>
                  </a:lnTo>
                  <a:lnTo>
                    <a:pt x="966978" y="2334768"/>
                  </a:lnTo>
                  <a:close/>
                </a:path>
                <a:path w="1085214" h="2905125">
                  <a:moveTo>
                    <a:pt x="974598" y="1722120"/>
                  </a:moveTo>
                  <a:lnTo>
                    <a:pt x="973836" y="1719072"/>
                  </a:lnTo>
                  <a:lnTo>
                    <a:pt x="962406" y="1705356"/>
                  </a:lnTo>
                  <a:lnTo>
                    <a:pt x="949452" y="1691640"/>
                  </a:lnTo>
                  <a:lnTo>
                    <a:pt x="947928" y="1690878"/>
                  </a:lnTo>
                  <a:lnTo>
                    <a:pt x="944118" y="1690878"/>
                  </a:lnTo>
                  <a:lnTo>
                    <a:pt x="942594" y="1691640"/>
                  </a:lnTo>
                  <a:lnTo>
                    <a:pt x="941832" y="1695450"/>
                  </a:lnTo>
                  <a:lnTo>
                    <a:pt x="942594" y="1698498"/>
                  </a:lnTo>
                  <a:lnTo>
                    <a:pt x="955548" y="1712214"/>
                  </a:lnTo>
                  <a:lnTo>
                    <a:pt x="966978" y="1725930"/>
                  </a:lnTo>
                  <a:lnTo>
                    <a:pt x="968502" y="1726692"/>
                  </a:lnTo>
                  <a:lnTo>
                    <a:pt x="972312" y="1726692"/>
                  </a:lnTo>
                  <a:lnTo>
                    <a:pt x="973836" y="1725930"/>
                  </a:lnTo>
                  <a:lnTo>
                    <a:pt x="974598" y="1722120"/>
                  </a:lnTo>
                  <a:close/>
                </a:path>
                <a:path w="1085214" h="2905125">
                  <a:moveTo>
                    <a:pt x="1005840" y="2284476"/>
                  </a:moveTo>
                  <a:lnTo>
                    <a:pt x="1004316" y="2280666"/>
                  </a:lnTo>
                  <a:lnTo>
                    <a:pt x="1002792" y="2279904"/>
                  </a:lnTo>
                  <a:lnTo>
                    <a:pt x="998982" y="2279904"/>
                  </a:lnTo>
                  <a:lnTo>
                    <a:pt x="997458" y="2280666"/>
                  </a:lnTo>
                  <a:lnTo>
                    <a:pt x="986028" y="2297430"/>
                  </a:lnTo>
                  <a:lnTo>
                    <a:pt x="976122" y="2310384"/>
                  </a:lnTo>
                  <a:lnTo>
                    <a:pt x="975360" y="2313432"/>
                  </a:lnTo>
                  <a:lnTo>
                    <a:pt x="976122" y="2317242"/>
                  </a:lnTo>
                  <a:lnTo>
                    <a:pt x="977646" y="2318004"/>
                  </a:lnTo>
                  <a:lnTo>
                    <a:pt x="981456" y="2318004"/>
                  </a:lnTo>
                  <a:lnTo>
                    <a:pt x="982980" y="2317242"/>
                  </a:lnTo>
                  <a:lnTo>
                    <a:pt x="992886" y="2304288"/>
                  </a:lnTo>
                  <a:lnTo>
                    <a:pt x="1004316" y="2287524"/>
                  </a:lnTo>
                  <a:lnTo>
                    <a:pt x="1005840" y="2284476"/>
                  </a:lnTo>
                  <a:close/>
                </a:path>
                <a:path w="1085214" h="2905125">
                  <a:moveTo>
                    <a:pt x="1012698" y="1773936"/>
                  </a:moveTo>
                  <a:lnTo>
                    <a:pt x="1011174" y="1770888"/>
                  </a:lnTo>
                  <a:lnTo>
                    <a:pt x="1006602" y="1763268"/>
                  </a:lnTo>
                  <a:lnTo>
                    <a:pt x="990600" y="1740408"/>
                  </a:lnTo>
                  <a:lnTo>
                    <a:pt x="989076" y="1739646"/>
                  </a:lnTo>
                  <a:lnTo>
                    <a:pt x="985266" y="1739646"/>
                  </a:lnTo>
                  <a:lnTo>
                    <a:pt x="983742" y="1741170"/>
                  </a:lnTo>
                  <a:lnTo>
                    <a:pt x="982980" y="1744218"/>
                  </a:lnTo>
                  <a:lnTo>
                    <a:pt x="983742" y="1747266"/>
                  </a:lnTo>
                  <a:lnTo>
                    <a:pt x="999744" y="1770126"/>
                  </a:lnTo>
                  <a:lnTo>
                    <a:pt x="1004316" y="1777746"/>
                  </a:lnTo>
                  <a:lnTo>
                    <a:pt x="1005840" y="1778508"/>
                  </a:lnTo>
                  <a:lnTo>
                    <a:pt x="1009650" y="1778508"/>
                  </a:lnTo>
                  <a:lnTo>
                    <a:pt x="1011174" y="1777746"/>
                  </a:lnTo>
                  <a:lnTo>
                    <a:pt x="1012698" y="1773936"/>
                  </a:lnTo>
                  <a:close/>
                </a:path>
                <a:path w="1085214" h="2905125">
                  <a:moveTo>
                    <a:pt x="1037082" y="2228850"/>
                  </a:moveTo>
                  <a:lnTo>
                    <a:pt x="1036320" y="2225040"/>
                  </a:lnTo>
                  <a:lnTo>
                    <a:pt x="1034796" y="2224278"/>
                  </a:lnTo>
                  <a:lnTo>
                    <a:pt x="1030986" y="2224278"/>
                  </a:lnTo>
                  <a:lnTo>
                    <a:pt x="1029462" y="2225040"/>
                  </a:lnTo>
                  <a:lnTo>
                    <a:pt x="1024890" y="2234946"/>
                  </a:lnTo>
                  <a:lnTo>
                    <a:pt x="1011936" y="2257806"/>
                  </a:lnTo>
                  <a:lnTo>
                    <a:pt x="1011174" y="2260854"/>
                  </a:lnTo>
                  <a:lnTo>
                    <a:pt x="1013460" y="2265426"/>
                  </a:lnTo>
                  <a:lnTo>
                    <a:pt x="1017270" y="2265426"/>
                  </a:lnTo>
                  <a:lnTo>
                    <a:pt x="1018794" y="2264664"/>
                  </a:lnTo>
                  <a:lnTo>
                    <a:pt x="1031748" y="2241804"/>
                  </a:lnTo>
                  <a:lnTo>
                    <a:pt x="1036320" y="2231898"/>
                  </a:lnTo>
                  <a:lnTo>
                    <a:pt x="1037082" y="2228850"/>
                  </a:lnTo>
                  <a:close/>
                </a:path>
                <a:path w="1085214" h="2905125">
                  <a:moveTo>
                    <a:pt x="1043178" y="1830324"/>
                  </a:moveTo>
                  <a:lnTo>
                    <a:pt x="1031748" y="1805940"/>
                  </a:lnTo>
                  <a:lnTo>
                    <a:pt x="1024890" y="1794510"/>
                  </a:lnTo>
                  <a:lnTo>
                    <a:pt x="1021842" y="1792986"/>
                  </a:lnTo>
                  <a:lnTo>
                    <a:pt x="1018794" y="1794510"/>
                  </a:lnTo>
                  <a:lnTo>
                    <a:pt x="1017270" y="1797558"/>
                  </a:lnTo>
                  <a:lnTo>
                    <a:pt x="1018032" y="1801368"/>
                  </a:lnTo>
                  <a:lnTo>
                    <a:pt x="1024890" y="1812798"/>
                  </a:lnTo>
                  <a:lnTo>
                    <a:pt x="1034796" y="1834134"/>
                  </a:lnTo>
                  <a:lnTo>
                    <a:pt x="1036320" y="1834896"/>
                  </a:lnTo>
                  <a:lnTo>
                    <a:pt x="1040130" y="1834896"/>
                  </a:lnTo>
                  <a:lnTo>
                    <a:pt x="1041654" y="1834134"/>
                  </a:lnTo>
                  <a:lnTo>
                    <a:pt x="1043178" y="1830324"/>
                  </a:lnTo>
                  <a:close/>
                </a:path>
                <a:path w="1085214" h="2905125">
                  <a:moveTo>
                    <a:pt x="1061466" y="2169414"/>
                  </a:moveTo>
                  <a:lnTo>
                    <a:pt x="1059942" y="2166366"/>
                  </a:lnTo>
                  <a:lnTo>
                    <a:pt x="1059180" y="2165604"/>
                  </a:lnTo>
                  <a:lnTo>
                    <a:pt x="1056894" y="2164842"/>
                  </a:lnTo>
                  <a:lnTo>
                    <a:pt x="1053846" y="2166366"/>
                  </a:lnTo>
                  <a:lnTo>
                    <a:pt x="1052322" y="2169414"/>
                  </a:lnTo>
                  <a:lnTo>
                    <a:pt x="1052322" y="2170938"/>
                  </a:lnTo>
                  <a:lnTo>
                    <a:pt x="1045133" y="2191194"/>
                  </a:lnTo>
                  <a:lnTo>
                    <a:pt x="1044702" y="2190750"/>
                  </a:lnTo>
                  <a:lnTo>
                    <a:pt x="1040892" y="2199894"/>
                  </a:lnTo>
                  <a:lnTo>
                    <a:pt x="1039368" y="2203704"/>
                  </a:lnTo>
                  <a:lnTo>
                    <a:pt x="1040892" y="2206752"/>
                  </a:lnTo>
                  <a:lnTo>
                    <a:pt x="1043940" y="2208276"/>
                  </a:lnTo>
                  <a:lnTo>
                    <a:pt x="1046226" y="2207514"/>
                  </a:lnTo>
                  <a:lnTo>
                    <a:pt x="1047750" y="2206752"/>
                  </a:lnTo>
                  <a:lnTo>
                    <a:pt x="1048512" y="2204923"/>
                  </a:lnTo>
                  <a:lnTo>
                    <a:pt x="1051560" y="2197608"/>
                  </a:lnTo>
                  <a:lnTo>
                    <a:pt x="1053084" y="2194560"/>
                  </a:lnTo>
                  <a:lnTo>
                    <a:pt x="1061466" y="2170938"/>
                  </a:lnTo>
                  <a:lnTo>
                    <a:pt x="1061466" y="2169414"/>
                  </a:lnTo>
                  <a:close/>
                </a:path>
                <a:path w="1085214" h="2905125">
                  <a:moveTo>
                    <a:pt x="1065276" y="1890522"/>
                  </a:moveTo>
                  <a:lnTo>
                    <a:pt x="1061466" y="1876806"/>
                  </a:lnTo>
                  <a:lnTo>
                    <a:pt x="1053846" y="1855470"/>
                  </a:lnTo>
                  <a:lnTo>
                    <a:pt x="1052322" y="1852422"/>
                  </a:lnTo>
                  <a:lnTo>
                    <a:pt x="1049274" y="1850898"/>
                  </a:lnTo>
                  <a:lnTo>
                    <a:pt x="1046988" y="1851660"/>
                  </a:lnTo>
                  <a:lnTo>
                    <a:pt x="1045464" y="1852422"/>
                  </a:lnTo>
                  <a:lnTo>
                    <a:pt x="1044702" y="1855470"/>
                  </a:lnTo>
                  <a:lnTo>
                    <a:pt x="1052322" y="1876806"/>
                  </a:lnTo>
                  <a:lnTo>
                    <a:pt x="1056132" y="1890522"/>
                  </a:lnTo>
                  <a:lnTo>
                    <a:pt x="1057656" y="1893570"/>
                  </a:lnTo>
                  <a:lnTo>
                    <a:pt x="1060704" y="1895094"/>
                  </a:lnTo>
                  <a:lnTo>
                    <a:pt x="1063752" y="1893570"/>
                  </a:lnTo>
                  <a:lnTo>
                    <a:pt x="1065276" y="1890522"/>
                  </a:lnTo>
                  <a:close/>
                </a:path>
                <a:path w="1085214" h="2905125">
                  <a:moveTo>
                    <a:pt x="1077468" y="2107692"/>
                  </a:moveTo>
                  <a:lnTo>
                    <a:pt x="1075944" y="2103882"/>
                  </a:lnTo>
                  <a:lnTo>
                    <a:pt x="1074420" y="2103120"/>
                  </a:lnTo>
                  <a:lnTo>
                    <a:pt x="1071372" y="2103120"/>
                  </a:lnTo>
                  <a:lnTo>
                    <a:pt x="1069848" y="2103882"/>
                  </a:lnTo>
                  <a:lnTo>
                    <a:pt x="1068324" y="2107692"/>
                  </a:lnTo>
                  <a:lnTo>
                    <a:pt x="1065276" y="2123694"/>
                  </a:lnTo>
                  <a:lnTo>
                    <a:pt x="1059942" y="2143506"/>
                  </a:lnTo>
                  <a:lnTo>
                    <a:pt x="1061466" y="2146554"/>
                  </a:lnTo>
                  <a:lnTo>
                    <a:pt x="1064514" y="2148078"/>
                  </a:lnTo>
                  <a:lnTo>
                    <a:pt x="1066800" y="2147316"/>
                  </a:lnTo>
                  <a:lnTo>
                    <a:pt x="1068324" y="2146554"/>
                  </a:lnTo>
                  <a:lnTo>
                    <a:pt x="1074420" y="2123694"/>
                  </a:lnTo>
                  <a:lnTo>
                    <a:pt x="1077468" y="2107692"/>
                  </a:lnTo>
                  <a:close/>
                </a:path>
                <a:path w="1085214" h="2905125">
                  <a:moveTo>
                    <a:pt x="1079754" y="1953006"/>
                  </a:moveTo>
                  <a:lnTo>
                    <a:pt x="1074420" y="1924050"/>
                  </a:lnTo>
                  <a:lnTo>
                    <a:pt x="1072134" y="1917192"/>
                  </a:lnTo>
                  <a:lnTo>
                    <a:pt x="1071372" y="1913382"/>
                  </a:lnTo>
                  <a:lnTo>
                    <a:pt x="1069848" y="1912620"/>
                  </a:lnTo>
                  <a:lnTo>
                    <a:pt x="1066038" y="1912620"/>
                  </a:lnTo>
                  <a:lnTo>
                    <a:pt x="1064514" y="1913382"/>
                  </a:lnTo>
                  <a:lnTo>
                    <a:pt x="1062990" y="1917192"/>
                  </a:lnTo>
                  <a:lnTo>
                    <a:pt x="1065276" y="1924050"/>
                  </a:lnTo>
                  <a:lnTo>
                    <a:pt x="1070610" y="1953006"/>
                  </a:lnTo>
                  <a:lnTo>
                    <a:pt x="1071372" y="1956054"/>
                  </a:lnTo>
                  <a:lnTo>
                    <a:pt x="1072896" y="1956816"/>
                  </a:lnTo>
                  <a:lnTo>
                    <a:pt x="1075182" y="1957578"/>
                  </a:lnTo>
                  <a:lnTo>
                    <a:pt x="1078230" y="1956054"/>
                  </a:lnTo>
                  <a:lnTo>
                    <a:pt x="1079754" y="1953006"/>
                  </a:lnTo>
                  <a:close/>
                </a:path>
                <a:path w="1085214" h="2905125">
                  <a:moveTo>
                    <a:pt x="1084326" y="2043684"/>
                  </a:moveTo>
                  <a:lnTo>
                    <a:pt x="1083564" y="2040636"/>
                  </a:lnTo>
                  <a:lnTo>
                    <a:pt x="1082040" y="2039874"/>
                  </a:lnTo>
                  <a:lnTo>
                    <a:pt x="1079754" y="2039112"/>
                  </a:lnTo>
                  <a:lnTo>
                    <a:pt x="1076706" y="2040636"/>
                  </a:lnTo>
                  <a:lnTo>
                    <a:pt x="1075182" y="2043684"/>
                  </a:lnTo>
                  <a:lnTo>
                    <a:pt x="1075182" y="2049018"/>
                  </a:lnTo>
                  <a:lnTo>
                    <a:pt x="1072896" y="2074164"/>
                  </a:lnTo>
                  <a:lnTo>
                    <a:pt x="1072134" y="2080260"/>
                  </a:lnTo>
                  <a:lnTo>
                    <a:pt x="1073658" y="2083308"/>
                  </a:lnTo>
                  <a:lnTo>
                    <a:pt x="1075182" y="2084832"/>
                  </a:lnTo>
                  <a:lnTo>
                    <a:pt x="1078992" y="2084832"/>
                  </a:lnTo>
                  <a:lnTo>
                    <a:pt x="1080516" y="2083308"/>
                  </a:lnTo>
                  <a:lnTo>
                    <a:pt x="1081278" y="2080260"/>
                  </a:lnTo>
                  <a:lnTo>
                    <a:pt x="1082040" y="2074164"/>
                  </a:lnTo>
                  <a:lnTo>
                    <a:pt x="1084326" y="2049018"/>
                  </a:lnTo>
                  <a:lnTo>
                    <a:pt x="1084326" y="2043684"/>
                  </a:lnTo>
                  <a:close/>
                </a:path>
                <a:path w="1085214" h="2905125">
                  <a:moveTo>
                    <a:pt x="1085088" y="2016252"/>
                  </a:moveTo>
                  <a:lnTo>
                    <a:pt x="1084326" y="1998726"/>
                  </a:lnTo>
                  <a:lnTo>
                    <a:pt x="1082802" y="1979676"/>
                  </a:lnTo>
                  <a:lnTo>
                    <a:pt x="1081278" y="1976628"/>
                  </a:lnTo>
                  <a:lnTo>
                    <a:pt x="1078230" y="1975104"/>
                  </a:lnTo>
                  <a:lnTo>
                    <a:pt x="1075182" y="1976628"/>
                  </a:lnTo>
                  <a:lnTo>
                    <a:pt x="1073658" y="1979676"/>
                  </a:lnTo>
                  <a:lnTo>
                    <a:pt x="1075182" y="1998726"/>
                  </a:lnTo>
                  <a:lnTo>
                    <a:pt x="1075944" y="2016252"/>
                  </a:lnTo>
                  <a:lnTo>
                    <a:pt x="1076706" y="2020062"/>
                  </a:lnTo>
                  <a:lnTo>
                    <a:pt x="1078230" y="2020824"/>
                  </a:lnTo>
                  <a:lnTo>
                    <a:pt x="1082040" y="2020824"/>
                  </a:lnTo>
                  <a:lnTo>
                    <a:pt x="1083564" y="2020062"/>
                  </a:lnTo>
                  <a:lnTo>
                    <a:pt x="1085088" y="201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74364" y="2815589"/>
              <a:ext cx="1283335" cy="2133600"/>
            </a:xfrm>
            <a:custGeom>
              <a:avLst/>
              <a:gdLst/>
              <a:ahLst/>
              <a:cxnLst/>
              <a:rect l="l" t="t" r="r" b="b"/>
              <a:pathLst>
                <a:path w="1283335" h="2133600">
                  <a:moveTo>
                    <a:pt x="45720" y="6096"/>
                  </a:moveTo>
                  <a:lnTo>
                    <a:pt x="44196" y="2286"/>
                  </a:lnTo>
                  <a:lnTo>
                    <a:pt x="42672" y="1524"/>
                  </a:lnTo>
                  <a:lnTo>
                    <a:pt x="30480" y="762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30480" y="9906"/>
                  </a:lnTo>
                  <a:lnTo>
                    <a:pt x="41148" y="10668"/>
                  </a:lnTo>
                  <a:lnTo>
                    <a:pt x="44196" y="9144"/>
                  </a:lnTo>
                  <a:lnTo>
                    <a:pt x="45720" y="6096"/>
                  </a:lnTo>
                  <a:close/>
                </a:path>
                <a:path w="1283335" h="2133600">
                  <a:moveTo>
                    <a:pt x="109728" y="11430"/>
                  </a:moveTo>
                  <a:lnTo>
                    <a:pt x="108204" y="8382"/>
                  </a:lnTo>
                  <a:lnTo>
                    <a:pt x="105156" y="6858"/>
                  </a:lnTo>
                  <a:lnTo>
                    <a:pt x="68580" y="3048"/>
                  </a:lnTo>
                  <a:lnTo>
                    <a:pt x="66294" y="3810"/>
                  </a:lnTo>
                  <a:lnTo>
                    <a:pt x="65532" y="4572"/>
                  </a:lnTo>
                  <a:lnTo>
                    <a:pt x="64008" y="7620"/>
                  </a:lnTo>
                  <a:lnTo>
                    <a:pt x="66294" y="12192"/>
                  </a:lnTo>
                  <a:lnTo>
                    <a:pt x="68580" y="12192"/>
                  </a:lnTo>
                  <a:lnTo>
                    <a:pt x="105156" y="16002"/>
                  </a:lnTo>
                  <a:lnTo>
                    <a:pt x="106680" y="16002"/>
                  </a:lnTo>
                  <a:lnTo>
                    <a:pt x="108204" y="15240"/>
                  </a:lnTo>
                  <a:lnTo>
                    <a:pt x="109728" y="11430"/>
                  </a:lnTo>
                  <a:close/>
                </a:path>
                <a:path w="1283335" h="2133600">
                  <a:moveTo>
                    <a:pt x="172974" y="22098"/>
                  </a:moveTo>
                  <a:lnTo>
                    <a:pt x="171450" y="18288"/>
                  </a:lnTo>
                  <a:lnTo>
                    <a:pt x="169926" y="17526"/>
                  </a:lnTo>
                  <a:lnTo>
                    <a:pt x="167640" y="16764"/>
                  </a:lnTo>
                  <a:lnTo>
                    <a:pt x="131826" y="10668"/>
                  </a:lnTo>
                  <a:lnTo>
                    <a:pt x="128778" y="12192"/>
                  </a:lnTo>
                  <a:lnTo>
                    <a:pt x="127254" y="15240"/>
                  </a:lnTo>
                  <a:lnTo>
                    <a:pt x="128778" y="19050"/>
                  </a:lnTo>
                  <a:lnTo>
                    <a:pt x="130302" y="19812"/>
                  </a:lnTo>
                  <a:lnTo>
                    <a:pt x="131826" y="19812"/>
                  </a:lnTo>
                  <a:lnTo>
                    <a:pt x="166192" y="25666"/>
                  </a:lnTo>
                  <a:lnTo>
                    <a:pt x="166116" y="25908"/>
                  </a:lnTo>
                  <a:lnTo>
                    <a:pt x="168402" y="26670"/>
                  </a:lnTo>
                  <a:lnTo>
                    <a:pt x="171450" y="25146"/>
                  </a:lnTo>
                  <a:lnTo>
                    <a:pt x="172974" y="22098"/>
                  </a:lnTo>
                  <a:close/>
                </a:path>
                <a:path w="1283335" h="2133600">
                  <a:moveTo>
                    <a:pt x="174498" y="2124456"/>
                  </a:moveTo>
                  <a:lnTo>
                    <a:pt x="172974" y="2121408"/>
                  </a:lnTo>
                  <a:lnTo>
                    <a:pt x="169926" y="2119884"/>
                  </a:lnTo>
                  <a:lnTo>
                    <a:pt x="148590" y="2122932"/>
                  </a:lnTo>
                  <a:lnTo>
                    <a:pt x="133350" y="2124456"/>
                  </a:lnTo>
                  <a:lnTo>
                    <a:pt x="130302" y="2125980"/>
                  </a:lnTo>
                  <a:lnTo>
                    <a:pt x="128778" y="2129028"/>
                  </a:lnTo>
                  <a:lnTo>
                    <a:pt x="130302" y="2132076"/>
                  </a:lnTo>
                  <a:lnTo>
                    <a:pt x="131826" y="2133600"/>
                  </a:lnTo>
                  <a:lnTo>
                    <a:pt x="133350" y="2133600"/>
                  </a:lnTo>
                  <a:lnTo>
                    <a:pt x="148590" y="2132076"/>
                  </a:lnTo>
                  <a:lnTo>
                    <a:pt x="169926" y="2129028"/>
                  </a:lnTo>
                  <a:lnTo>
                    <a:pt x="171450" y="2129028"/>
                  </a:lnTo>
                  <a:lnTo>
                    <a:pt x="172974" y="2127504"/>
                  </a:lnTo>
                  <a:lnTo>
                    <a:pt x="174498" y="2124456"/>
                  </a:lnTo>
                  <a:close/>
                </a:path>
                <a:path w="1283335" h="2133600">
                  <a:moveTo>
                    <a:pt x="234696" y="36576"/>
                  </a:moveTo>
                  <a:lnTo>
                    <a:pt x="233934" y="33528"/>
                  </a:lnTo>
                  <a:lnTo>
                    <a:pt x="232410" y="32004"/>
                  </a:lnTo>
                  <a:lnTo>
                    <a:pt x="214122" y="27432"/>
                  </a:lnTo>
                  <a:lnTo>
                    <a:pt x="196596" y="23622"/>
                  </a:lnTo>
                  <a:lnTo>
                    <a:pt x="195072" y="22860"/>
                  </a:lnTo>
                  <a:lnTo>
                    <a:pt x="192786" y="23622"/>
                  </a:lnTo>
                  <a:lnTo>
                    <a:pt x="191262" y="24384"/>
                  </a:lnTo>
                  <a:lnTo>
                    <a:pt x="190500" y="27432"/>
                  </a:lnTo>
                  <a:lnTo>
                    <a:pt x="191262" y="31242"/>
                  </a:lnTo>
                  <a:lnTo>
                    <a:pt x="192786" y="32004"/>
                  </a:lnTo>
                  <a:lnTo>
                    <a:pt x="210312" y="35814"/>
                  </a:lnTo>
                  <a:lnTo>
                    <a:pt x="228600" y="40386"/>
                  </a:lnTo>
                  <a:lnTo>
                    <a:pt x="230124" y="41148"/>
                  </a:lnTo>
                  <a:lnTo>
                    <a:pt x="232410" y="40386"/>
                  </a:lnTo>
                  <a:lnTo>
                    <a:pt x="233934" y="39624"/>
                  </a:lnTo>
                  <a:lnTo>
                    <a:pt x="234696" y="36576"/>
                  </a:lnTo>
                  <a:close/>
                </a:path>
                <a:path w="1283335" h="2133600">
                  <a:moveTo>
                    <a:pt x="236982" y="2113788"/>
                  </a:moveTo>
                  <a:lnTo>
                    <a:pt x="236220" y="2110740"/>
                  </a:lnTo>
                  <a:lnTo>
                    <a:pt x="234696" y="2109978"/>
                  </a:lnTo>
                  <a:lnTo>
                    <a:pt x="232410" y="2109216"/>
                  </a:lnTo>
                  <a:lnTo>
                    <a:pt x="196596" y="2116074"/>
                  </a:lnTo>
                  <a:lnTo>
                    <a:pt x="195072" y="2116074"/>
                  </a:lnTo>
                  <a:lnTo>
                    <a:pt x="193548" y="2116836"/>
                  </a:lnTo>
                  <a:lnTo>
                    <a:pt x="192024" y="2120646"/>
                  </a:lnTo>
                  <a:lnTo>
                    <a:pt x="193548" y="2123694"/>
                  </a:lnTo>
                  <a:lnTo>
                    <a:pt x="196596" y="2125218"/>
                  </a:lnTo>
                  <a:lnTo>
                    <a:pt x="232410" y="2118360"/>
                  </a:lnTo>
                  <a:lnTo>
                    <a:pt x="234696" y="2118360"/>
                  </a:lnTo>
                  <a:lnTo>
                    <a:pt x="236220" y="2117598"/>
                  </a:lnTo>
                  <a:lnTo>
                    <a:pt x="236982" y="2113788"/>
                  </a:lnTo>
                  <a:close/>
                </a:path>
                <a:path w="1283335" h="2133600">
                  <a:moveTo>
                    <a:pt x="296418" y="54864"/>
                  </a:moveTo>
                  <a:lnTo>
                    <a:pt x="294894" y="51816"/>
                  </a:lnTo>
                  <a:lnTo>
                    <a:pt x="293370" y="51054"/>
                  </a:lnTo>
                  <a:lnTo>
                    <a:pt x="258318" y="39624"/>
                  </a:lnTo>
                  <a:lnTo>
                    <a:pt x="256794" y="38862"/>
                  </a:lnTo>
                  <a:lnTo>
                    <a:pt x="253746" y="40386"/>
                  </a:lnTo>
                  <a:lnTo>
                    <a:pt x="252222" y="43434"/>
                  </a:lnTo>
                  <a:lnTo>
                    <a:pt x="253746" y="47244"/>
                  </a:lnTo>
                  <a:lnTo>
                    <a:pt x="254508" y="48006"/>
                  </a:lnTo>
                  <a:lnTo>
                    <a:pt x="289560" y="59436"/>
                  </a:lnTo>
                  <a:lnTo>
                    <a:pt x="293370" y="59436"/>
                  </a:lnTo>
                  <a:lnTo>
                    <a:pt x="294894" y="57912"/>
                  </a:lnTo>
                  <a:lnTo>
                    <a:pt x="296418" y="54864"/>
                  </a:lnTo>
                  <a:close/>
                </a:path>
                <a:path w="1283335" h="2133600">
                  <a:moveTo>
                    <a:pt x="300228" y="2100834"/>
                  </a:moveTo>
                  <a:lnTo>
                    <a:pt x="298704" y="2097024"/>
                  </a:lnTo>
                  <a:lnTo>
                    <a:pt x="297180" y="2096262"/>
                  </a:lnTo>
                  <a:lnTo>
                    <a:pt x="293370" y="2096262"/>
                  </a:lnTo>
                  <a:lnTo>
                    <a:pt x="257556" y="2104644"/>
                  </a:lnTo>
                  <a:lnTo>
                    <a:pt x="256032" y="2105406"/>
                  </a:lnTo>
                  <a:lnTo>
                    <a:pt x="255270" y="2108454"/>
                  </a:lnTo>
                  <a:lnTo>
                    <a:pt x="256032" y="2111502"/>
                  </a:lnTo>
                  <a:lnTo>
                    <a:pt x="257556" y="2113026"/>
                  </a:lnTo>
                  <a:lnTo>
                    <a:pt x="261366" y="2113026"/>
                  </a:lnTo>
                  <a:lnTo>
                    <a:pt x="297180" y="2104644"/>
                  </a:lnTo>
                  <a:lnTo>
                    <a:pt x="298704" y="2103882"/>
                  </a:lnTo>
                  <a:lnTo>
                    <a:pt x="300228" y="2100834"/>
                  </a:lnTo>
                  <a:close/>
                </a:path>
                <a:path w="1283335" h="2133600">
                  <a:moveTo>
                    <a:pt x="339090" y="1689354"/>
                  </a:moveTo>
                  <a:lnTo>
                    <a:pt x="337566" y="1686306"/>
                  </a:lnTo>
                  <a:lnTo>
                    <a:pt x="334518" y="1684782"/>
                  </a:lnTo>
                  <a:lnTo>
                    <a:pt x="298704" y="1698498"/>
                  </a:lnTo>
                  <a:lnTo>
                    <a:pt x="297180" y="1699260"/>
                  </a:lnTo>
                  <a:lnTo>
                    <a:pt x="295656" y="1702308"/>
                  </a:lnTo>
                  <a:lnTo>
                    <a:pt x="297180" y="1705356"/>
                  </a:lnTo>
                  <a:lnTo>
                    <a:pt x="298704" y="1706880"/>
                  </a:lnTo>
                  <a:lnTo>
                    <a:pt x="302514" y="1706880"/>
                  </a:lnTo>
                  <a:lnTo>
                    <a:pt x="336042" y="1693926"/>
                  </a:lnTo>
                  <a:lnTo>
                    <a:pt x="337566" y="1692402"/>
                  </a:lnTo>
                  <a:lnTo>
                    <a:pt x="339090" y="1689354"/>
                  </a:lnTo>
                  <a:close/>
                </a:path>
                <a:path w="1283335" h="2133600">
                  <a:moveTo>
                    <a:pt x="355854" y="77724"/>
                  </a:moveTo>
                  <a:lnTo>
                    <a:pt x="354330" y="74676"/>
                  </a:lnTo>
                  <a:lnTo>
                    <a:pt x="353568" y="73914"/>
                  </a:lnTo>
                  <a:lnTo>
                    <a:pt x="341376" y="68580"/>
                  </a:lnTo>
                  <a:lnTo>
                    <a:pt x="319278" y="60198"/>
                  </a:lnTo>
                  <a:lnTo>
                    <a:pt x="315468" y="60198"/>
                  </a:lnTo>
                  <a:lnTo>
                    <a:pt x="313944" y="60960"/>
                  </a:lnTo>
                  <a:lnTo>
                    <a:pt x="312420" y="64770"/>
                  </a:lnTo>
                  <a:lnTo>
                    <a:pt x="313944" y="67818"/>
                  </a:lnTo>
                  <a:lnTo>
                    <a:pt x="315468" y="68580"/>
                  </a:lnTo>
                  <a:lnTo>
                    <a:pt x="337566" y="76962"/>
                  </a:lnTo>
                  <a:lnTo>
                    <a:pt x="349758" y="82296"/>
                  </a:lnTo>
                  <a:lnTo>
                    <a:pt x="352806" y="82296"/>
                  </a:lnTo>
                  <a:lnTo>
                    <a:pt x="354330" y="81534"/>
                  </a:lnTo>
                  <a:lnTo>
                    <a:pt x="355854" y="77724"/>
                  </a:lnTo>
                  <a:close/>
                </a:path>
                <a:path w="1283335" h="2133600">
                  <a:moveTo>
                    <a:pt x="361950" y="2084070"/>
                  </a:moveTo>
                  <a:lnTo>
                    <a:pt x="360426" y="2081022"/>
                  </a:lnTo>
                  <a:lnTo>
                    <a:pt x="358902" y="2079498"/>
                  </a:lnTo>
                  <a:lnTo>
                    <a:pt x="355092" y="2079498"/>
                  </a:lnTo>
                  <a:lnTo>
                    <a:pt x="320040" y="2089404"/>
                  </a:lnTo>
                  <a:lnTo>
                    <a:pt x="318516" y="2090928"/>
                  </a:lnTo>
                  <a:lnTo>
                    <a:pt x="316992" y="2093976"/>
                  </a:lnTo>
                  <a:lnTo>
                    <a:pt x="318516" y="2097024"/>
                  </a:lnTo>
                  <a:lnTo>
                    <a:pt x="321564" y="2098548"/>
                  </a:lnTo>
                  <a:lnTo>
                    <a:pt x="358902" y="2087880"/>
                  </a:lnTo>
                  <a:lnTo>
                    <a:pt x="360426" y="2087118"/>
                  </a:lnTo>
                  <a:lnTo>
                    <a:pt x="361950" y="2084070"/>
                  </a:lnTo>
                  <a:close/>
                </a:path>
                <a:path w="1283335" h="2133600">
                  <a:moveTo>
                    <a:pt x="397764" y="1663446"/>
                  </a:moveTo>
                  <a:lnTo>
                    <a:pt x="396240" y="1660398"/>
                  </a:lnTo>
                  <a:lnTo>
                    <a:pt x="393192" y="1658874"/>
                  </a:lnTo>
                  <a:lnTo>
                    <a:pt x="390906" y="1659636"/>
                  </a:lnTo>
                  <a:lnTo>
                    <a:pt x="356616" y="1675638"/>
                  </a:lnTo>
                  <a:lnTo>
                    <a:pt x="355092" y="1678686"/>
                  </a:lnTo>
                  <a:lnTo>
                    <a:pt x="356616" y="1681734"/>
                  </a:lnTo>
                  <a:lnTo>
                    <a:pt x="358140" y="1683258"/>
                  </a:lnTo>
                  <a:lnTo>
                    <a:pt x="361950" y="1683258"/>
                  </a:lnTo>
                  <a:lnTo>
                    <a:pt x="394716" y="1668018"/>
                  </a:lnTo>
                  <a:lnTo>
                    <a:pt x="396240" y="1666494"/>
                  </a:lnTo>
                  <a:lnTo>
                    <a:pt x="397764" y="1663446"/>
                  </a:lnTo>
                  <a:close/>
                </a:path>
                <a:path w="1283335" h="2133600">
                  <a:moveTo>
                    <a:pt x="413766" y="105156"/>
                  </a:moveTo>
                  <a:lnTo>
                    <a:pt x="412242" y="101346"/>
                  </a:lnTo>
                  <a:lnTo>
                    <a:pt x="411480" y="100584"/>
                  </a:lnTo>
                  <a:lnTo>
                    <a:pt x="378714" y="84582"/>
                  </a:lnTo>
                  <a:lnTo>
                    <a:pt x="374904" y="84582"/>
                  </a:lnTo>
                  <a:lnTo>
                    <a:pt x="373380" y="85344"/>
                  </a:lnTo>
                  <a:lnTo>
                    <a:pt x="371856" y="89154"/>
                  </a:lnTo>
                  <a:lnTo>
                    <a:pt x="373380" y="92202"/>
                  </a:lnTo>
                  <a:lnTo>
                    <a:pt x="409194" y="109728"/>
                  </a:lnTo>
                  <a:lnTo>
                    <a:pt x="411480" y="108966"/>
                  </a:lnTo>
                  <a:lnTo>
                    <a:pt x="412242" y="108204"/>
                  </a:lnTo>
                  <a:lnTo>
                    <a:pt x="413766" y="105156"/>
                  </a:lnTo>
                  <a:close/>
                </a:path>
                <a:path w="1283335" h="2133600">
                  <a:moveTo>
                    <a:pt x="422910" y="2064258"/>
                  </a:moveTo>
                  <a:lnTo>
                    <a:pt x="421386" y="2061210"/>
                  </a:lnTo>
                  <a:lnTo>
                    <a:pt x="418338" y="2059686"/>
                  </a:lnTo>
                  <a:lnTo>
                    <a:pt x="381762" y="2071878"/>
                  </a:lnTo>
                  <a:lnTo>
                    <a:pt x="380238" y="2072640"/>
                  </a:lnTo>
                  <a:lnTo>
                    <a:pt x="378714" y="2075688"/>
                  </a:lnTo>
                  <a:lnTo>
                    <a:pt x="380238" y="2079498"/>
                  </a:lnTo>
                  <a:lnTo>
                    <a:pt x="381762" y="2080260"/>
                  </a:lnTo>
                  <a:lnTo>
                    <a:pt x="385572" y="2080260"/>
                  </a:lnTo>
                  <a:lnTo>
                    <a:pt x="419862" y="2068830"/>
                  </a:lnTo>
                  <a:lnTo>
                    <a:pt x="421386" y="2068068"/>
                  </a:lnTo>
                  <a:lnTo>
                    <a:pt x="422910" y="2064258"/>
                  </a:lnTo>
                  <a:close/>
                </a:path>
                <a:path w="1283335" h="2133600">
                  <a:moveTo>
                    <a:pt x="454152" y="1633728"/>
                  </a:moveTo>
                  <a:lnTo>
                    <a:pt x="452628" y="1630680"/>
                  </a:lnTo>
                  <a:lnTo>
                    <a:pt x="451866" y="1629918"/>
                  </a:lnTo>
                  <a:lnTo>
                    <a:pt x="449580" y="1629156"/>
                  </a:lnTo>
                  <a:lnTo>
                    <a:pt x="414528" y="1648206"/>
                  </a:lnTo>
                  <a:lnTo>
                    <a:pt x="413004" y="1651254"/>
                  </a:lnTo>
                  <a:lnTo>
                    <a:pt x="414528" y="1655064"/>
                  </a:lnTo>
                  <a:lnTo>
                    <a:pt x="416052" y="1655826"/>
                  </a:lnTo>
                  <a:lnTo>
                    <a:pt x="419862" y="1655826"/>
                  </a:lnTo>
                  <a:lnTo>
                    <a:pt x="451866" y="1638300"/>
                  </a:lnTo>
                  <a:lnTo>
                    <a:pt x="454152" y="1633728"/>
                  </a:lnTo>
                  <a:close/>
                </a:path>
                <a:path w="1283335" h="2133600">
                  <a:moveTo>
                    <a:pt x="470154" y="135636"/>
                  </a:moveTo>
                  <a:lnTo>
                    <a:pt x="435864" y="113538"/>
                  </a:lnTo>
                  <a:lnTo>
                    <a:pt x="433578" y="112776"/>
                  </a:lnTo>
                  <a:lnTo>
                    <a:pt x="430530" y="114300"/>
                  </a:lnTo>
                  <a:lnTo>
                    <a:pt x="429006" y="117348"/>
                  </a:lnTo>
                  <a:lnTo>
                    <a:pt x="430530" y="121158"/>
                  </a:lnTo>
                  <a:lnTo>
                    <a:pt x="455676" y="134874"/>
                  </a:lnTo>
                  <a:lnTo>
                    <a:pt x="463296" y="139446"/>
                  </a:lnTo>
                  <a:lnTo>
                    <a:pt x="465582" y="140208"/>
                  </a:lnTo>
                  <a:lnTo>
                    <a:pt x="468630" y="138684"/>
                  </a:lnTo>
                  <a:lnTo>
                    <a:pt x="470154" y="135636"/>
                  </a:lnTo>
                  <a:close/>
                </a:path>
                <a:path w="1283335" h="2133600">
                  <a:moveTo>
                    <a:pt x="482346" y="2042160"/>
                  </a:moveTo>
                  <a:lnTo>
                    <a:pt x="481584" y="2039112"/>
                  </a:lnTo>
                  <a:lnTo>
                    <a:pt x="480060" y="2038350"/>
                  </a:lnTo>
                  <a:lnTo>
                    <a:pt x="477774" y="2037588"/>
                  </a:lnTo>
                  <a:lnTo>
                    <a:pt x="476250" y="2038350"/>
                  </a:lnTo>
                  <a:lnTo>
                    <a:pt x="441960" y="2051304"/>
                  </a:lnTo>
                  <a:lnTo>
                    <a:pt x="440436" y="2052066"/>
                  </a:lnTo>
                  <a:lnTo>
                    <a:pt x="439674" y="2055114"/>
                  </a:lnTo>
                  <a:lnTo>
                    <a:pt x="440436" y="2058924"/>
                  </a:lnTo>
                  <a:lnTo>
                    <a:pt x="441960" y="2059686"/>
                  </a:lnTo>
                  <a:lnTo>
                    <a:pt x="445770" y="2059686"/>
                  </a:lnTo>
                  <a:lnTo>
                    <a:pt x="480060" y="2046732"/>
                  </a:lnTo>
                  <a:lnTo>
                    <a:pt x="481584" y="2045208"/>
                  </a:lnTo>
                  <a:lnTo>
                    <a:pt x="482346" y="2042160"/>
                  </a:lnTo>
                  <a:close/>
                </a:path>
                <a:path w="1283335" h="2133600">
                  <a:moveTo>
                    <a:pt x="509016" y="1600200"/>
                  </a:moveTo>
                  <a:lnTo>
                    <a:pt x="507492" y="1597152"/>
                  </a:lnTo>
                  <a:lnTo>
                    <a:pt x="504444" y="1595628"/>
                  </a:lnTo>
                  <a:lnTo>
                    <a:pt x="502158" y="1596390"/>
                  </a:lnTo>
                  <a:lnTo>
                    <a:pt x="500634" y="1597152"/>
                  </a:lnTo>
                  <a:lnTo>
                    <a:pt x="491490" y="1603248"/>
                  </a:lnTo>
                  <a:lnTo>
                    <a:pt x="471678" y="1615440"/>
                  </a:lnTo>
                  <a:lnTo>
                    <a:pt x="470154" y="1616964"/>
                  </a:lnTo>
                  <a:lnTo>
                    <a:pt x="468630" y="1620012"/>
                  </a:lnTo>
                  <a:lnTo>
                    <a:pt x="470154" y="1623060"/>
                  </a:lnTo>
                  <a:lnTo>
                    <a:pt x="473202" y="1624584"/>
                  </a:lnTo>
                  <a:lnTo>
                    <a:pt x="475488" y="1623822"/>
                  </a:lnTo>
                  <a:lnTo>
                    <a:pt x="496824" y="1610868"/>
                  </a:lnTo>
                  <a:lnTo>
                    <a:pt x="498348" y="1610106"/>
                  </a:lnTo>
                  <a:lnTo>
                    <a:pt x="507492" y="1604010"/>
                  </a:lnTo>
                  <a:lnTo>
                    <a:pt x="509016" y="1600200"/>
                  </a:lnTo>
                  <a:close/>
                </a:path>
                <a:path w="1283335" h="2133600">
                  <a:moveTo>
                    <a:pt x="523494" y="169926"/>
                  </a:moveTo>
                  <a:lnTo>
                    <a:pt x="522732" y="166878"/>
                  </a:lnTo>
                  <a:lnTo>
                    <a:pt x="498348" y="150114"/>
                  </a:lnTo>
                  <a:lnTo>
                    <a:pt x="496824" y="149352"/>
                  </a:lnTo>
                  <a:lnTo>
                    <a:pt x="490728" y="145542"/>
                  </a:lnTo>
                  <a:lnTo>
                    <a:pt x="486918" y="145542"/>
                  </a:lnTo>
                  <a:lnTo>
                    <a:pt x="485394" y="147066"/>
                  </a:lnTo>
                  <a:lnTo>
                    <a:pt x="484632" y="150114"/>
                  </a:lnTo>
                  <a:lnTo>
                    <a:pt x="485394" y="153162"/>
                  </a:lnTo>
                  <a:lnTo>
                    <a:pt x="486918" y="153924"/>
                  </a:lnTo>
                  <a:lnTo>
                    <a:pt x="491604" y="156857"/>
                  </a:lnTo>
                  <a:lnTo>
                    <a:pt x="494538" y="159067"/>
                  </a:lnTo>
                  <a:lnTo>
                    <a:pt x="515874" y="173736"/>
                  </a:lnTo>
                  <a:lnTo>
                    <a:pt x="517398" y="174498"/>
                  </a:lnTo>
                  <a:lnTo>
                    <a:pt x="521208" y="174498"/>
                  </a:lnTo>
                  <a:lnTo>
                    <a:pt x="522732" y="173736"/>
                  </a:lnTo>
                  <a:lnTo>
                    <a:pt x="523494" y="169926"/>
                  </a:lnTo>
                  <a:close/>
                </a:path>
                <a:path w="1283335" h="2133600">
                  <a:moveTo>
                    <a:pt x="541782" y="2017014"/>
                  </a:moveTo>
                  <a:lnTo>
                    <a:pt x="540258" y="2013966"/>
                  </a:lnTo>
                  <a:lnTo>
                    <a:pt x="538734" y="2012442"/>
                  </a:lnTo>
                  <a:lnTo>
                    <a:pt x="534924" y="2012442"/>
                  </a:lnTo>
                  <a:lnTo>
                    <a:pt x="499872" y="2028444"/>
                  </a:lnTo>
                  <a:lnTo>
                    <a:pt x="499110" y="2031492"/>
                  </a:lnTo>
                  <a:lnTo>
                    <a:pt x="499872" y="2035302"/>
                  </a:lnTo>
                  <a:lnTo>
                    <a:pt x="501396" y="2036064"/>
                  </a:lnTo>
                  <a:lnTo>
                    <a:pt x="505206" y="2036064"/>
                  </a:lnTo>
                  <a:lnTo>
                    <a:pt x="540258" y="2020062"/>
                  </a:lnTo>
                  <a:lnTo>
                    <a:pt x="541782" y="2017014"/>
                  </a:lnTo>
                  <a:close/>
                </a:path>
                <a:path w="1283335" h="2133600">
                  <a:moveTo>
                    <a:pt x="560832" y="1562862"/>
                  </a:moveTo>
                  <a:lnTo>
                    <a:pt x="559308" y="1559814"/>
                  </a:lnTo>
                  <a:lnTo>
                    <a:pt x="556260" y="1558290"/>
                  </a:lnTo>
                  <a:lnTo>
                    <a:pt x="554736" y="1559052"/>
                  </a:lnTo>
                  <a:lnTo>
                    <a:pt x="552450" y="1559814"/>
                  </a:lnTo>
                  <a:lnTo>
                    <a:pt x="527304" y="1578864"/>
                  </a:lnTo>
                  <a:lnTo>
                    <a:pt x="523494" y="1581150"/>
                  </a:lnTo>
                  <a:lnTo>
                    <a:pt x="521970" y="1584960"/>
                  </a:lnTo>
                  <a:lnTo>
                    <a:pt x="523494" y="1588008"/>
                  </a:lnTo>
                  <a:lnTo>
                    <a:pt x="526542" y="1589532"/>
                  </a:lnTo>
                  <a:lnTo>
                    <a:pt x="528828" y="1588770"/>
                  </a:lnTo>
                  <a:lnTo>
                    <a:pt x="534162" y="1585722"/>
                  </a:lnTo>
                  <a:lnTo>
                    <a:pt x="559308" y="1566672"/>
                  </a:lnTo>
                  <a:lnTo>
                    <a:pt x="560832" y="1562862"/>
                  </a:lnTo>
                  <a:close/>
                </a:path>
                <a:path w="1283335" h="2133600">
                  <a:moveTo>
                    <a:pt x="575310" y="208788"/>
                  </a:moveTo>
                  <a:lnTo>
                    <a:pt x="573786" y="204978"/>
                  </a:lnTo>
                  <a:lnTo>
                    <a:pt x="568452" y="200406"/>
                  </a:lnTo>
                  <a:lnTo>
                    <a:pt x="544830" y="182880"/>
                  </a:lnTo>
                  <a:lnTo>
                    <a:pt x="541782" y="181356"/>
                  </a:lnTo>
                  <a:lnTo>
                    <a:pt x="539496" y="182118"/>
                  </a:lnTo>
                  <a:lnTo>
                    <a:pt x="537972" y="182880"/>
                  </a:lnTo>
                  <a:lnTo>
                    <a:pt x="537210" y="185928"/>
                  </a:lnTo>
                  <a:lnTo>
                    <a:pt x="537972" y="189738"/>
                  </a:lnTo>
                  <a:lnTo>
                    <a:pt x="561594" y="207264"/>
                  </a:lnTo>
                  <a:lnTo>
                    <a:pt x="566928" y="211836"/>
                  </a:lnTo>
                  <a:lnTo>
                    <a:pt x="568452" y="212598"/>
                  </a:lnTo>
                  <a:lnTo>
                    <a:pt x="570738" y="213360"/>
                  </a:lnTo>
                  <a:lnTo>
                    <a:pt x="573786" y="211836"/>
                  </a:lnTo>
                  <a:lnTo>
                    <a:pt x="575310" y="208788"/>
                  </a:lnTo>
                  <a:close/>
                </a:path>
                <a:path w="1283335" h="2133600">
                  <a:moveTo>
                    <a:pt x="598932" y="1988820"/>
                  </a:moveTo>
                  <a:lnTo>
                    <a:pt x="597408" y="1985772"/>
                  </a:lnTo>
                  <a:lnTo>
                    <a:pt x="594360" y="1984248"/>
                  </a:lnTo>
                  <a:lnTo>
                    <a:pt x="558546" y="2001774"/>
                  </a:lnTo>
                  <a:lnTo>
                    <a:pt x="557022" y="2004822"/>
                  </a:lnTo>
                  <a:lnTo>
                    <a:pt x="558546" y="2008632"/>
                  </a:lnTo>
                  <a:lnTo>
                    <a:pt x="560070" y="2009394"/>
                  </a:lnTo>
                  <a:lnTo>
                    <a:pt x="563880" y="2009394"/>
                  </a:lnTo>
                  <a:lnTo>
                    <a:pt x="596646" y="1993392"/>
                  </a:lnTo>
                  <a:lnTo>
                    <a:pt x="598932" y="1988820"/>
                  </a:lnTo>
                  <a:close/>
                </a:path>
                <a:path w="1283335" h="2133600">
                  <a:moveTo>
                    <a:pt x="610362" y="1522476"/>
                  </a:moveTo>
                  <a:lnTo>
                    <a:pt x="608838" y="1518666"/>
                  </a:lnTo>
                  <a:lnTo>
                    <a:pt x="607314" y="1517904"/>
                  </a:lnTo>
                  <a:lnTo>
                    <a:pt x="603504" y="1517904"/>
                  </a:lnTo>
                  <a:lnTo>
                    <a:pt x="601980" y="1518666"/>
                  </a:lnTo>
                  <a:lnTo>
                    <a:pt x="595122" y="1525524"/>
                  </a:lnTo>
                  <a:lnTo>
                    <a:pt x="574548" y="1542288"/>
                  </a:lnTo>
                  <a:lnTo>
                    <a:pt x="573024" y="1546098"/>
                  </a:lnTo>
                  <a:lnTo>
                    <a:pt x="574548" y="1549146"/>
                  </a:lnTo>
                  <a:lnTo>
                    <a:pt x="577596" y="1550670"/>
                  </a:lnTo>
                  <a:lnTo>
                    <a:pt x="579120" y="1549908"/>
                  </a:lnTo>
                  <a:lnTo>
                    <a:pt x="581406" y="1549146"/>
                  </a:lnTo>
                  <a:lnTo>
                    <a:pt x="601980" y="1532382"/>
                  </a:lnTo>
                  <a:lnTo>
                    <a:pt x="608838" y="1525524"/>
                  </a:lnTo>
                  <a:lnTo>
                    <a:pt x="610362" y="1522476"/>
                  </a:lnTo>
                  <a:close/>
                </a:path>
                <a:path w="1283335" h="2133600">
                  <a:moveTo>
                    <a:pt x="623316" y="250698"/>
                  </a:moveTo>
                  <a:lnTo>
                    <a:pt x="622554" y="246888"/>
                  </a:lnTo>
                  <a:lnTo>
                    <a:pt x="601980" y="227838"/>
                  </a:lnTo>
                  <a:lnTo>
                    <a:pt x="595122" y="222504"/>
                  </a:lnTo>
                  <a:lnTo>
                    <a:pt x="593598" y="221742"/>
                  </a:lnTo>
                  <a:lnTo>
                    <a:pt x="589788" y="221742"/>
                  </a:lnTo>
                  <a:lnTo>
                    <a:pt x="588264" y="222504"/>
                  </a:lnTo>
                  <a:lnTo>
                    <a:pt x="586740" y="226314"/>
                  </a:lnTo>
                  <a:lnTo>
                    <a:pt x="588264" y="229362"/>
                  </a:lnTo>
                  <a:lnTo>
                    <a:pt x="595122" y="234696"/>
                  </a:lnTo>
                  <a:lnTo>
                    <a:pt x="615696" y="253746"/>
                  </a:lnTo>
                  <a:lnTo>
                    <a:pt x="618744" y="255270"/>
                  </a:lnTo>
                  <a:lnTo>
                    <a:pt x="621030" y="254508"/>
                  </a:lnTo>
                  <a:lnTo>
                    <a:pt x="621792" y="253746"/>
                  </a:lnTo>
                  <a:lnTo>
                    <a:pt x="623316" y="250698"/>
                  </a:lnTo>
                  <a:close/>
                </a:path>
                <a:path w="1283335" h="2133600">
                  <a:moveTo>
                    <a:pt x="655320" y="1957578"/>
                  </a:moveTo>
                  <a:lnTo>
                    <a:pt x="653796" y="1954530"/>
                  </a:lnTo>
                  <a:lnTo>
                    <a:pt x="650748" y="1953006"/>
                  </a:lnTo>
                  <a:lnTo>
                    <a:pt x="648462" y="1953768"/>
                  </a:lnTo>
                  <a:lnTo>
                    <a:pt x="616458" y="1971294"/>
                  </a:lnTo>
                  <a:lnTo>
                    <a:pt x="614934" y="1972818"/>
                  </a:lnTo>
                  <a:lnTo>
                    <a:pt x="614172" y="1975866"/>
                  </a:lnTo>
                  <a:lnTo>
                    <a:pt x="614934" y="1978914"/>
                  </a:lnTo>
                  <a:lnTo>
                    <a:pt x="616458" y="1979676"/>
                  </a:lnTo>
                  <a:lnTo>
                    <a:pt x="618744" y="1980438"/>
                  </a:lnTo>
                  <a:lnTo>
                    <a:pt x="653796" y="1961388"/>
                  </a:lnTo>
                  <a:lnTo>
                    <a:pt x="655320" y="1957578"/>
                  </a:lnTo>
                  <a:close/>
                </a:path>
                <a:path w="1283335" h="2133600">
                  <a:moveTo>
                    <a:pt x="656082" y="1478280"/>
                  </a:moveTo>
                  <a:lnTo>
                    <a:pt x="654558" y="1474470"/>
                  </a:lnTo>
                  <a:lnTo>
                    <a:pt x="653796" y="1473708"/>
                  </a:lnTo>
                  <a:lnTo>
                    <a:pt x="649986" y="1473708"/>
                  </a:lnTo>
                  <a:lnTo>
                    <a:pt x="648462" y="1474470"/>
                  </a:lnTo>
                  <a:lnTo>
                    <a:pt x="622554" y="1500378"/>
                  </a:lnTo>
                  <a:lnTo>
                    <a:pt x="621030" y="1503426"/>
                  </a:lnTo>
                  <a:lnTo>
                    <a:pt x="622554" y="1507236"/>
                  </a:lnTo>
                  <a:lnTo>
                    <a:pt x="624078" y="1507998"/>
                  </a:lnTo>
                  <a:lnTo>
                    <a:pt x="627126" y="1507998"/>
                  </a:lnTo>
                  <a:lnTo>
                    <a:pt x="629412" y="1507236"/>
                  </a:lnTo>
                  <a:lnTo>
                    <a:pt x="655320" y="1481328"/>
                  </a:lnTo>
                  <a:lnTo>
                    <a:pt x="656082" y="1478280"/>
                  </a:lnTo>
                  <a:close/>
                </a:path>
                <a:path w="1283335" h="2133600">
                  <a:moveTo>
                    <a:pt x="669036" y="295656"/>
                  </a:moveTo>
                  <a:lnTo>
                    <a:pt x="667512" y="291846"/>
                  </a:lnTo>
                  <a:lnTo>
                    <a:pt x="663702" y="287274"/>
                  </a:lnTo>
                  <a:lnTo>
                    <a:pt x="642366" y="265938"/>
                  </a:lnTo>
                  <a:lnTo>
                    <a:pt x="640842" y="265176"/>
                  </a:lnTo>
                  <a:lnTo>
                    <a:pt x="637032" y="265176"/>
                  </a:lnTo>
                  <a:lnTo>
                    <a:pt x="635508" y="265938"/>
                  </a:lnTo>
                  <a:lnTo>
                    <a:pt x="633984" y="269748"/>
                  </a:lnTo>
                  <a:lnTo>
                    <a:pt x="635508" y="272796"/>
                  </a:lnTo>
                  <a:lnTo>
                    <a:pt x="656844" y="294132"/>
                  </a:lnTo>
                  <a:lnTo>
                    <a:pt x="660654" y="298704"/>
                  </a:lnTo>
                  <a:lnTo>
                    <a:pt x="662178" y="299466"/>
                  </a:lnTo>
                  <a:lnTo>
                    <a:pt x="664464" y="300228"/>
                  </a:lnTo>
                  <a:lnTo>
                    <a:pt x="667512" y="298704"/>
                  </a:lnTo>
                  <a:lnTo>
                    <a:pt x="669036" y="295656"/>
                  </a:lnTo>
                  <a:close/>
                </a:path>
                <a:path w="1283335" h="2133600">
                  <a:moveTo>
                    <a:pt x="699516" y="1430274"/>
                  </a:moveTo>
                  <a:lnTo>
                    <a:pt x="697992" y="1427226"/>
                  </a:lnTo>
                  <a:lnTo>
                    <a:pt x="694944" y="1425702"/>
                  </a:lnTo>
                  <a:lnTo>
                    <a:pt x="692658" y="1426464"/>
                  </a:lnTo>
                  <a:lnTo>
                    <a:pt x="691134" y="1427226"/>
                  </a:lnTo>
                  <a:lnTo>
                    <a:pt x="685800" y="1434084"/>
                  </a:lnTo>
                  <a:lnTo>
                    <a:pt x="666750" y="1454658"/>
                  </a:lnTo>
                  <a:lnTo>
                    <a:pt x="665988" y="1457706"/>
                  </a:lnTo>
                  <a:lnTo>
                    <a:pt x="667512" y="1461516"/>
                  </a:lnTo>
                  <a:lnTo>
                    <a:pt x="669036" y="1462278"/>
                  </a:lnTo>
                  <a:lnTo>
                    <a:pt x="672084" y="1462278"/>
                  </a:lnTo>
                  <a:lnTo>
                    <a:pt x="673608" y="1461516"/>
                  </a:lnTo>
                  <a:lnTo>
                    <a:pt x="692658" y="1440942"/>
                  </a:lnTo>
                  <a:lnTo>
                    <a:pt x="697992" y="1434084"/>
                  </a:lnTo>
                  <a:lnTo>
                    <a:pt x="699516" y="1430274"/>
                  </a:lnTo>
                  <a:close/>
                </a:path>
                <a:path w="1283335" h="2133600">
                  <a:moveTo>
                    <a:pt x="709422" y="1924050"/>
                  </a:moveTo>
                  <a:lnTo>
                    <a:pt x="707898" y="1921002"/>
                  </a:lnTo>
                  <a:lnTo>
                    <a:pt x="704850" y="1919478"/>
                  </a:lnTo>
                  <a:lnTo>
                    <a:pt x="703326" y="1920240"/>
                  </a:lnTo>
                  <a:lnTo>
                    <a:pt x="672084" y="1939290"/>
                  </a:lnTo>
                  <a:lnTo>
                    <a:pt x="670560" y="1940814"/>
                  </a:lnTo>
                  <a:lnTo>
                    <a:pt x="669036" y="1943862"/>
                  </a:lnTo>
                  <a:lnTo>
                    <a:pt x="670560" y="1946910"/>
                  </a:lnTo>
                  <a:lnTo>
                    <a:pt x="673608" y="1948434"/>
                  </a:lnTo>
                  <a:lnTo>
                    <a:pt x="675894" y="1947672"/>
                  </a:lnTo>
                  <a:lnTo>
                    <a:pt x="707136" y="1928622"/>
                  </a:lnTo>
                  <a:lnTo>
                    <a:pt x="707898" y="1927860"/>
                  </a:lnTo>
                  <a:lnTo>
                    <a:pt x="709422" y="1924050"/>
                  </a:lnTo>
                  <a:close/>
                </a:path>
                <a:path w="1283335" h="2133600">
                  <a:moveTo>
                    <a:pt x="710946" y="343662"/>
                  </a:moveTo>
                  <a:lnTo>
                    <a:pt x="709422" y="340614"/>
                  </a:lnTo>
                  <a:lnTo>
                    <a:pt x="692658" y="319278"/>
                  </a:lnTo>
                  <a:lnTo>
                    <a:pt x="685800" y="312420"/>
                  </a:lnTo>
                  <a:lnTo>
                    <a:pt x="684276" y="311658"/>
                  </a:lnTo>
                  <a:lnTo>
                    <a:pt x="681228" y="311658"/>
                  </a:lnTo>
                  <a:lnTo>
                    <a:pt x="679704" y="312420"/>
                  </a:lnTo>
                  <a:lnTo>
                    <a:pt x="678180" y="316230"/>
                  </a:lnTo>
                  <a:lnTo>
                    <a:pt x="678942" y="319278"/>
                  </a:lnTo>
                  <a:lnTo>
                    <a:pt x="685800" y="326136"/>
                  </a:lnTo>
                  <a:lnTo>
                    <a:pt x="702564" y="347472"/>
                  </a:lnTo>
                  <a:lnTo>
                    <a:pt x="704088" y="348234"/>
                  </a:lnTo>
                  <a:lnTo>
                    <a:pt x="707898" y="348234"/>
                  </a:lnTo>
                  <a:lnTo>
                    <a:pt x="709422" y="347472"/>
                  </a:lnTo>
                  <a:lnTo>
                    <a:pt x="710946" y="343662"/>
                  </a:lnTo>
                  <a:close/>
                </a:path>
                <a:path w="1283335" h="2133600">
                  <a:moveTo>
                    <a:pt x="738378" y="1379982"/>
                  </a:moveTo>
                  <a:lnTo>
                    <a:pt x="737616" y="1376934"/>
                  </a:lnTo>
                  <a:lnTo>
                    <a:pt x="736092" y="1376172"/>
                  </a:lnTo>
                  <a:lnTo>
                    <a:pt x="733806" y="1375410"/>
                  </a:lnTo>
                  <a:lnTo>
                    <a:pt x="730758" y="1376934"/>
                  </a:lnTo>
                  <a:lnTo>
                    <a:pt x="712470" y="1401318"/>
                  </a:lnTo>
                  <a:lnTo>
                    <a:pt x="708660" y="1405890"/>
                  </a:lnTo>
                  <a:lnTo>
                    <a:pt x="707136" y="1408938"/>
                  </a:lnTo>
                  <a:lnTo>
                    <a:pt x="708660" y="1412748"/>
                  </a:lnTo>
                  <a:lnTo>
                    <a:pt x="710184" y="1413510"/>
                  </a:lnTo>
                  <a:lnTo>
                    <a:pt x="713994" y="1413510"/>
                  </a:lnTo>
                  <a:lnTo>
                    <a:pt x="715518" y="1412748"/>
                  </a:lnTo>
                  <a:lnTo>
                    <a:pt x="719328" y="1408176"/>
                  </a:lnTo>
                  <a:lnTo>
                    <a:pt x="737616" y="1383792"/>
                  </a:lnTo>
                  <a:lnTo>
                    <a:pt x="738378" y="1379982"/>
                  </a:lnTo>
                  <a:close/>
                </a:path>
                <a:path w="1283335" h="2133600">
                  <a:moveTo>
                    <a:pt x="749046" y="394716"/>
                  </a:moveTo>
                  <a:lnTo>
                    <a:pt x="748284" y="391668"/>
                  </a:lnTo>
                  <a:lnTo>
                    <a:pt x="745236" y="387096"/>
                  </a:lnTo>
                  <a:lnTo>
                    <a:pt x="726948" y="361950"/>
                  </a:lnTo>
                  <a:lnTo>
                    <a:pt x="724662" y="361188"/>
                  </a:lnTo>
                  <a:lnTo>
                    <a:pt x="721614" y="361188"/>
                  </a:lnTo>
                  <a:lnTo>
                    <a:pt x="720090" y="361950"/>
                  </a:lnTo>
                  <a:lnTo>
                    <a:pt x="718566" y="365760"/>
                  </a:lnTo>
                  <a:lnTo>
                    <a:pt x="720090" y="368808"/>
                  </a:lnTo>
                  <a:lnTo>
                    <a:pt x="738378" y="393954"/>
                  </a:lnTo>
                  <a:lnTo>
                    <a:pt x="741426" y="398526"/>
                  </a:lnTo>
                  <a:lnTo>
                    <a:pt x="742950" y="399288"/>
                  </a:lnTo>
                  <a:lnTo>
                    <a:pt x="746760" y="399288"/>
                  </a:lnTo>
                  <a:lnTo>
                    <a:pt x="748284" y="398526"/>
                  </a:lnTo>
                  <a:lnTo>
                    <a:pt x="749046" y="394716"/>
                  </a:lnTo>
                  <a:close/>
                </a:path>
                <a:path w="1283335" h="2133600">
                  <a:moveTo>
                    <a:pt x="762000" y="1888236"/>
                  </a:moveTo>
                  <a:lnTo>
                    <a:pt x="761238" y="1885188"/>
                  </a:lnTo>
                  <a:lnTo>
                    <a:pt x="759714" y="1883664"/>
                  </a:lnTo>
                  <a:lnTo>
                    <a:pt x="755904" y="1883664"/>
                  </a:lnTo>
                  <a:lnTo>
                    <a:pt x="754380" y="1884426"/>
                  </a:lnTo>
                  <a:lnTo>
                    <a:pt x="723900" y="1905762"/>
                  </a:lnTo>
                  <a:lnTo>
                    <a:pt x="723138" y="1908810"/>
                  </a:lnTo>
                  <a:lnTo>
                    <a:pt x="725424" y="1913382"/>
                  </a:lnTo>
                  <a:lnTo>
                    <a:pt x="729234" y="1913382"/>
                  </a:lnTo>
                  <a:lnTo>
                    <a:pt x="730758" y="1912620"/>
                  </a:lnTo>
                  <a:lnTo>
                    <a:pt x="761238" y="1891284"/>
                  </a:lnTo>
                  <a:lnTo>
                    <a:pt x="762000" y="1888236"/>
                  </a:lnTo>
                  <a:close/>
                </a:path>
                <a:path w="1283335" h="2133600">
                  <a:moveTo>
                    <a:pt x="774192" y="1327404"/>
                  </a:moveTo>
                  <a:lnTo>
                    <a:pt x="773430" y="1323594"/>
                  </a:lnTo>
                  <a:lnTo>
                    <a:pt x="771906" y="1322832"/>
                  </a:lnTo>
                  <a:lnTo>
                    <a:pt x="768096" y="1322832"/>
                  </a:lnTo>
                  <a:lnTo>
                    <a:pt x="766572" y="1323594"/>
                  </a:lnTo>
                  <a:lnTo>
                    <a:pt x="762000" y="1331214"/>
                  </a:lnTo>
                  <a:lnTo>
                    <a:pt x="746760" y="1354074"/>
                  </a:lnTo>
                  <a:lnTo>
                    <a:pt x="745236" y="1357884"/>
                  </a:lnTo>
                  <a:lnTo>
                    <a:pt x="746760" y="1360932"/>
                  </a:lnTo>
                  <a:lnTo>
                    <a:pt x="749808" y="1362456"/>
                  </a:lnTo>
                  <a:lnTo>
                    <a:pt x="751332" y="1361694"/>
                  </a:lnTo>
                  <a:lnTo>
                    <a:pt x="753618" y="1360932"/>
                  </a:lnTo>
                  <a:lnTo>
                    <a:pt x="768858" y="1338072"/>
                  </a:lnTo>
                  <a:lnTo>
                    <a:pt x="773430" y="1330452"/>
                  </a:lnTo>
                  <a:lnTo>
                    <a:pt x="774192" y="1327404"/>
                  </a:lnTo>
                  <a:close/>
                </a:path>
                <a:path w="1283335" h="2133600">
                  <a:moveTo>
                    <a:pt x="784098" y="448818"/>
                  </a:moveTo>
                  <a:lnTo>
                    <a:pt x="763524" y="414528"/>
                  </a:lnTo>
                  <a:lnTo>
                    <a:pt x="759714" y="413004"/>
                  </a:lnTo>
                  <a:lnTo>
                    <a:pt x="756666" y="414528"/>
                  </a:lnTo>
                  <a:lnTo>
                    <a:pt x="755142" y="417576"/>
                  </a:lnTo>
                  <a:lnTo>
                    <a:pt x="756666" y="421386"/>
                  </a:lnTo>
                  <a:lnTo>
                    <a:pt x="762000" y="429006"/>
                  </a:lnTo>
                  <a:lnTo>
                    <a:pt x="775716" y="452628"/>
                  </a:lnTo>
                  <a:lnTo>
                    <a:pt x="777240" y="453390"/>
                  </a:lnTo>
                  <a:lnTo>
                    <a:pt x="781050" y="453390"/>
                  </a:lnTo>
                  <a:lnTo>
                    <a:pt x="782574" y="451866"/>
                  </a:lnTo>
                  <a:lnTo>
                    <a:pt x="784098" y="448818"/>
                  </a:lnTo>
                  <a:close/>
                </a:path>
                <a:path w="1283335" h="2133600">
                  <a:moveTo>
                    <a:pt x="806196" y="1271778"/>
                  </a:moveTo>
                  <a:lnTo>
                    <a:pt x="804672" y="1267968"/>
                  </a:lnTo>
                  <a:lnTo>
                    <a:pt x="803148" y="1267206"/>
                  </a:lnTo>
                  <a:lnTo>
                    <a:pt x="799338" y="1267206"/>
                  </a:lnTo>
                  <a:lnTo>
                    <a:pt x="797814" y="1267968"/>
                  </a:lnTo>
                  <a:lnTo>
                    <a:pt x="784098" y="1294638"/>
                  </a:lnTo>
                  <a:lnTo>
                    <a:pt x="780288" y="1299972"/>
                  </a:lnTo>
                  <a:lnTo>
                    <a:pt x="779526" y="1303782"/>
                  </a:lnTo>
                  <a:lnTo>
                    <a:pt x="781050" y="1306830"/>
                  </a:lnTo>
                  <a:lnTo>
                    <a:pt x="781812" y="1307592"/>
                  </a:lnTo>
                  <a:lnTo>
                    <a:pt x="784098" y="1308354"/>
                  </a:lnTo>
                  <a:lnTo>
                    <a:pt x="787146" y="1306830"/>
                  </a:lnTo>
                  <a:lnTo>
                    <a:pt x="790956" y="1301496"/>
                  </a:lnTo>
                  <a:lnTo>
                    <a:pt x="806196" y="1271778"/>
                  </a:lnTo>
                  <a:close/>
                </a:path>
                <a:path w="1283335" h="2133600">
                  <a:moveTo>
                    <a:pt x="813054" y="1849374"/>
                  </a:moveTo>
                  <a:lnTo>
                    <a:pt x="811530" y="1846326"/>
                  </a:lnTo>
                  <a:lnTo>
                    <a:pt x="810006" y="1844802"/>
                  </a:lnTo>
                  <a:lnTo>
                    <a:pt x="806958" y="1844802"/>
                  </a:lnTo>
                  <a:lnTo>
                    <a:pt x="805434" y="1845564"/>
                  </a:lnTo>
                  <a:lnTo>
                    <a:pt x="803910" y="1847088"/>
                  </a:lnTo>
                  <a:lnTo>
                    <a:pt x="775716" y="1868424"/>
                  </a:lnTo>
                  <a:lnTo>
                    <a:pt x="774954" y="1871472"/>
                  </a:lnTo>
                  <a:lnTo>
                    <a:pt x="776478" y="1874520"/>
                  </a:lnTo>
                  <a:lnTo>
                    <a:pt x="778002" y="1876044"/>
                  </a:lnTo>
                  <a:lnTo>
                    <a:pt x="781050" y="1876044"/>
                  </a:lnTo>
                  <a:lnTo>
                    <a:pt x="782574" y="1875282"/>
                  </a:lnTo>
                  <a:lnTo>
                    <a:pt x="810768" y="1853946"/>
                  </a:lnTo>
                  <a:lnTo>
                    <a:pt x="812292" y="1852422"/>
                  </a:lnTo>
                  <a:lnTo>
                    <a:pt x="813054" y="1849374"/>
                  </a:lnTo>
                  <a:close/>
                </a:path>
                <a:path w="1283335" h="2133600">
                  <a:moveTo>
                    <a:pt x="814578" y="505206"/>
                  </a:moveTo>
                  <a:lnTo>
                    <a:pt x="813054" y="501396"/>
                  </a:lnTo>
                  <a:lnTo>
                    <a:pt x="796290" y="469392"/>
                  </a:lnTo>
                  <a:lnTo>
                    <a:pt x="794766" y="468630"/>
                  </a:lnTo>
                  <a:lnTo>
                    <a:pt x="792480" y="467868"/>
                  </a:lnTo>
                  <a:lnTo>
                    <a:pt x="789432" y="469392"/>
                  </a:lnTo>
                  <a:lnTo>
                    <a:pt x="787908" y="472440"/>
                  </a:lnTo>
                  <a:lnTo>
                    <a:pt x="789432" y="476250"/>
                  </a:lnTo>
                  <a:lnTo>
                    <a:pt x="806196" y="508254"/>
                  </a:lnTo>
                  <a:lnTo>
                    <a:pt x="807720" y="509016"/>
                  </a:lnTo>
                  <a:lnTo>
                    <a:pt x="810006" y="509778"/>
                  </a:lnTo>
                  <a:lnTo>
                    <a:pt x="813054" y="508254"/>
                  </a:lnTo>
                  <a:lnTo>
                    <a:pt x="814578" y="505206"/>
                  </a:lnTo>
                  <a:close/>
                </a:path>
                <a:path w="1283335" h="2133600">
                  <a:moveTo>
                    <a:pt x="833628" y="1213866"/>
                  </a:moveTo>
                  <a:lnTo>
                    <a:pt x="832104" y="1210056"/>
                  </a:lnTo>
                  <a:lnTo>
                    <a:pt x="830580" y="1209294"/>
                  </a:lnTo>
                  <a:lnTo>
                    <a:pt x="827532" y="1209294"/>
                  </a:lnTo>
                  <a:lnTo>
                    <a:pt x="826008" y="1210056"/>
                  </a:lnTo>
                  <a:lnTo>
                    <a:pt x="822731" y="1218222"/>
                  </a:lnTo>
                  <a:lnTo>
                    <a:pt x="822198" y="1217676"/>
                  </a:lnTo>
                  <a:lnTo>
                    <a:pt x="810006" y="1243584"/>
                  </a:lnTo>
                  <a:lnTo>
                    <a:pt x="809244" y="1246632"/>
                  </a:lnTo>
                  <a:lnTo>
                    <a:pt x="810768" y="1250442"/>
                  </a:lnTo>
                  <a:lnTo>
                    <a:pt x="812292" y="1251204"/>
                  </a:lnTo>
                  <a:lnTo>
                    <a:pt x="815340" y="1251204"/>
                  </a:lnTo>
                  <a:lnTo>
                    <a:pt x="816864" y="1250442"/>
                  </a:lnTo>
                  <a:lnTo>
                    <a:pt x="821436" y="1240739"/>
                  </a:lnTo>
                  <a:lnTo>
                    <a:pt x="826008" y="1231011"/>
                  </a:lnTo>
                  <a:lnTo>
                    <a:pt x="829056" y="1224534"/>
                  </a:lnTo>
                  <a:lnTo>
                    <a:pt x="830580" y="1221486"/>
                  </a:lnTo>
                  <a:lnTo>
                    <a:pt x="833628" y="1213866"/>
                  </a:lnTo>
                  <a:close/>
                </a:path>
                <a:path w="1283335" h="2133600">
                  <a:moveTo>
                    <a:pt x="840486" y="563118"/>
                  </a:moveTo>
                  <a:lnTo>
                    <a:pt x="825246" y="526542"/>
                  </a:lnTo>
                  <a:lnTo>
                    <a:pt x="822960" y="525780"/>
                  </a:lnTo>
                  <a:lnTo>
                    <a:pt x="821436" y="525018"/>
                  </a:lnTo>
                  <a:lnTo>
                    <a:pt x="818388" y="526542"/>
                  </a:lnTo>
                  <a:lnTo>
                    <a:pt x="816864" y="529590"/>
                  </a:lnTo>
                  <a:lnTo>
                    <a:pt x="822198" y="542544"/>
                  </a:lnTo>
                  <a:lnTo>
                    <a:pt x="822579" y="542239"/>
                  </a:lnTo>
                  <a:lnTo>
                    <a:pt x="832866" y="566928"/>
                  </a:lnTo>
                  <a:lnTo>
                    <a:pt x="834390" y="567690"/>
                  </a:lnTo>
                  <a:lnTo>
                    <a:pt x="837438" y="567690"/>
                  </a:lnTo>
                  <a:lnTo>
                    <a:pt x="838962" y="566928"/>
                  </a:lnTo>
                  <a:lnTo>
                    <a:pt x="840486" y="563118"/>
                  </a:lnTo>
                  <a:close/>
                </a:path>
                <a:path w="1283335" h="2133600">
                  <a:moveTo>
                    <a:pt x="856488" y="1153668"/>
                  </a:moveTo>
                  <a:lnTo>
                    <a:pt x="854964" y="1150620"/>
                  </a:lnTo>
                  <a:lnTo>
                    <a:pt x="851916" y="1149096"/>
                  </a:lnTo>
                  <a:lnTo>
                    <a:pt x="848868" y="1150620"/>
                  </a:lnTo>
                  <a:lnTo>
                    <a:pt x="847344" y="1153668"/>
                  </a:lnTo>
                  <a:lnTo>
                    <a:pt x="837438" y="1181100"/>
                  </a:lnTo>
                  <a:lnTo>
                    <a:pt x="835152" y="1187958"/>
                  </a:lnTo>
                  <a:lnTo>
                    <a:pt x="835914" y="1191768"/>
                  </a:lnTo>
                  <a:lnTo>
                    <a:pt x="837438" y="1192530"/>
                  </a:lnTo>
                  <a:lnTo>
                    <a:pt x="841248" y="1192530"/>
                  </a:lnTo>
                  <a:lnTo>
                    <a:pt x="842772" y="1191768"/>
                  </a:lnTo>
                  <a:lnTo>
                    <a:pt x="844296" y="1187958"/>
                  </a:lnTo>
                  <a:lnTo>
                    <a:pt x="846582" y="1181100"/>
                  </a:lnTo>
                  <a:lnTo>
                    <a:pt x="856488" y="1153668"/>
                  </a:lnTo>
                  <a:close/>
                </a:path>
                <a:path w="1283335" h="2133600">
                  <a:moveTo>
                    <a:pt x="861822" y="1808226"/>
                  </a:moveTo>
                  <a:lnTo>
                    <a:pt x="860298" y="1804416"/>
                  </a:lnTo>
                  <a:lnTo>
                    <a:pt x="859536" y="1803654"/>
                  </a:lnTo>
                  <a:lnTo>
                    <a:pt x="855726" y="1803654"/>
                  </a:lnTo>
                  <a:lnTo>
                    <a:pt x="854202" y="1804416"/>
                  </a:lnTo>
                  <a:lnTo>
                    <a:pt x="851154" y="1807464"/>
                  </a:lnTo>
                  <a:lnTo>
                    <a:pt x="826008" y="1828038"/>
                  </a:lnTo>
                  <a:lnTo>
                    <a:pt x="825246" y="1831848"/>
                  </a:lnTo>
                  <a:lnTo>
                    <a:pt x="826008" y="1834896"/>
                  </a:lnTo>
                  <a:lnTo>
                    <a:pt x="827532" y="1835658"/>
                  </a:lnTo>
                  <a:lnTo>
                    <a:pt x="829818" y="1836420"/>
                  </a:lnTo>
                  <a:lnTo>
                    <a:pt x="832866" y="1834896"/>
                  </a:lnTo>
                  <a:lnTo>
                    <a:pt x="858012" y="1814322"/>
                  </a:lnTo>
                  <a:lnTo>
                    <a:pt x="861060" y="1811274"/>
                  </a:lnTo>
                  <a:lnTo>
                    <a:pt x="861822" y="1808226"/>
                  </a:lnTo>
                  <a:close/>
                </a:path>
                <a:path w="1283335" h="2133600">
                  <a:moveTo>
                    <a:pt x="862584" y="623316"/>
                  </a:moveTo>
                  <a:lnTo>
                    <a:pt x="861060" y="619506"/>
                  </a:lnTo>
                  <a:lnTo>
                    <a:pt x="850392" y="589026"/>
                  </a:lnTo>
                  <a:lnTo>
                    <a:pt x="848868" y="585978"/>
                  </a:lnTo>
                  <a:lnTo>
                    <a:pt x="845820" y="584454"/>
                  </a:lnTo>
                  <a:lnTo>
                    <a:pt x="842772" y="585978"/>
                  </a:lnTo>
                  <a:lnTo>
                    <a:pt x="841248" y="589026"/>
                  </a:lnTo>
                  <a:lnTo>
                    <a:pt x="851916" y="619506"/>
                  </a:lnTo>
                  <a:lnTo>
                    <a:pt x="853440" y="623316"/>
                  </a:lnTo>
                  <a:lnTo>
                    <a:pt x="854202" y="627126"/>
                  </a:lnTo>
                  <a:lnTo>
                    <a:pt x="855726" y="627888"/>
                  </a:lnTo>
                  <a:lnTo>
                    <a:pt x="859536" y="627888"/>
                  </a:lnTo>
                  <a:lnTo>
                    <a:pt x="861060" y="627126"/>
                  </a:lnTo>
                  <a:lnTo>
                    <a:pt x="862584" y="623316"/>
                  </a:lnTo>
                  <a:close/>
                </a:path>
                <a:path w="1283335" h="2133600">
                  <a:moveTo>
                    <a:pt x="874776" y="1092708"/>
                  </a:moveTo>
                  <a:lnTo>
                    <a:pt x="874014" y="1089660"/>
                  </a:lnTo>
                  <a:lnTo>
                    <a:pt x="872490" y="1088136"/>
                  </a:lnTo>
                  <a:lnTo>
                    <a:pt x="868680" y="1088136"/>
                  </a:lnTo>
                  <a:lnTo>
                    <a:pt x="867156" y="1089660"/>
                  </a:lnTo>
                  <a:lnTo>
                    <a:pt x="865632" y="1092708"/>
                  </a:lnTo>
                  <a:lnTo>
                    <a:pt x="864108" y="1098804"/>
                  </a:lnTo>
                  <a:lnTo>
                    <a:pt x="855726" y="1127760"/>
                  </a:lnTo>
                  <a:lnTo>
                    <a:pt x="857250" y="1130808"/>
                  </a:lnTo>
                  <a:lnTo>
                    <a:pt x="858774" y="1132332"/>
                  </a:lnTo>
                  <a:lnTo>
                    <a:pt x="862584" y="1132332"/>
                  </a:lnTo>
                  <a:lnTo>
                    <a:pt x="864870" y="1127760"/>
                  </a:lnTo>
                  <a:lnTo>
                    <a:pt x="873252" y="1098804"/>
                  </a:lnTo>
                  <a:lnTo>
                    <a:pt x="874776" y="1092708"/>
                  </a:lnTo>
                  <a:close/>
                </a:path>
                <a:path w="1283335" h="2133600">
                  <a:moveTo>
                    <a:pt x="879348" y="685038"/>
                  </a:moveTo>
                  <a:lnTo>
                    <a:pt x="870204" y="649986"/>
                  </a:lnTo>
                  <a:lnTo>
                    <a:pt x="868680" y="646938"/>
                  </a:lnTo>
                  <a:lnTo>
                    <a:pt x="867156" y="645414"/>
                  </a:lnTo>
                  <a:lnTo>
                    <a:pt x="864108" y="645414"/>
                  </a:lnTo>
                  <a:lnTo>
                    <a:pt x="862584" y="646938"/>
                  </a:lnTo>
                  <a:lnTo>
                    <a:pt x="861060" y="649986"/>
                  </a:lnTo>
                  <a:lnTo>
                    <a:pt x="870204" y="685038"/>
                  </a:lnTo>
                  <a:lnTo>
                    <a:pt x="871728" y="688848"/>
                  </a:lnTo>
                  <a:lnTo>
                    <a:pt x="873252" y="689610"/>
                  </a:lnTo>
                  <a:lnTo>
                    <a:pt x="876300" y="689610"/>
                  </a:lnTo>
                  <a:lnTo>
                    <a:pt x="877824" y="688848"/>
                  </a:lnTo>
                  <a:lnTo>
                    <a:pt x="879348" y="685038"/>
                  </a:lnTo>
                  <a:close/>
                </a:path>
                <a:path w="1283335" h="2133600">
                  <a:moveTo>
                    <a:pt x="888492" y="1030224"/>
                  </a:moveTo>
                  <a:lnTo>
                    <a:pt x="886206" y="1025652"/>
                  </a:lnTo>
                  <a:lnTo>
                    <a:pt x="882396" y="1025652"/>
                  </a:lnTo>
                  <a:lnTo>
                    <a:pt x="880872" y="1027176"/>
                  </a:lnTo>
                  <a:lnTo>
                    <a:pt x="879348" y="1030224"/>
                  </a:lnTo>
                  <a:lnTo>
                    <a:pt x="874776" y="1056894"/>
                  </a:lnTo>
                  <a:lnTo>
                    <a:pt x="872490" y="1066038"/>
                  </a:lnTo>
                  <a:lnTo>
                    <a:pt x="874014" y="1069086"/>
                  </a:lnTo>
                  <a:lnTo>
                    <a:pt x="874776" y="1069848"/>
                  </a:lnTo>
                  <a:lnTo>
                    <a:pt x="877062" y="1070610"/>
                  </a:lnTo>
                  <a:lnTo>
                    <a:pt x="880110" y="1069086"/>
                  </a:lnTo>
                  <a:lnTo>
                    <a:pt x="881634" y="1066038"/>
                  </a:lnTo>
                  <a:lnTo>
                    <a:pt x="883920" y="1056894"/>
                  </a:lnTo>
                  <a:lnTo>
                    <a:pt x="888492" y="1030224"/>
                  </a:lnTo>
                  <a:close/>
                </a:path>
                <a:path w="1283335" h="2133600">
                  <a:moveTo>
                    <a:pt x="892302" y="748284"/>
                  </a:moveTo>
                  <a:lnTo>
                    <a:pt x="891540" y="746760"/>
                  </a:lnTo>
                  <a:lnTo>
                    <a:pt x="885444" y="711708"/>
                  </a:lnTo>
                  <a:lnTo>
                    <a:pt x="883920" y="708660"/>
                  </a:lnTo>
                  <a:lnTo>
                    <a:pt x="880872" y="707136"/>
                  </a:lnTo>
                  <a:lnTo>
                    <a:pt x="878586" y="707898"/>
                  </a:lnTo>
                  <a:lnTo>
                    <a:pt x="877824" y="708660"/>
                  </a:lnTo>
                  <a:lnTo>
                    <a:pt x="876300" y="711708"/>
                  </a:lnTo>
                  <a:lnTo>
                    <a:pt x="882396" y="746760"/>
                  </a:lnTo>
                  <a:lnTo>
                    <a:pt x="883158" y="748284"/>
                  </a:lnTo>
                  <a:lnTo>
                    <a:pt x="883920" y="751332"/>
                  </a:lnTo>
                  <a:lnTo>
                    <a:pt x="885444" y="752094"/>
                  </a:lnTo>
                  <a:lnTo>
                    <a:pt x="887730" y="752856"/>
                  </a:lnTo>
                  <a:lnTo>
                    <a:pt x="890778" y="751332"/>
                  </a:lnTo>
                  <a:lnTo>
                    <a:pt x="892302" y="748284"/>
                  </a:lnTo>
                  <a:close/>
                </a:path>
                <a:path w="1283335" h="2133600">
                  <a:moveTo>
                    <a:pt x="897636" y="966978"/>
                  </a:moveTo>
                  <a:lnTo>
                    <a:pt x="895350" y="962406"/>
                  </a:lnTo>
                  <a:lnTo>
                    <a:pt x="891540" y="962406"/>
                  </a:lnTo>
                  <a:lnTo>
                    <a:pt x="890016" y="963930"/>
                  </a:lnTo>
                  <a:lnTo>
                    <a:pt x="888492" y="966978"/>
                  </a:lnTo>
                  <a:lnTo>
                    <a:pt x="888492" y="970026"/>
                  </a:lnTo>
                  <a:lnTo>
                    <a:pt x="883920" y="1002792"/>
                  </a:lnTo>
                  <a:lnTo>
                    <a:pt x="885444" y="1006602"/>
                  </a:lnTo>
                  <a:lnTo>
                    <a:pt x="886968" y="1007364"/>
                  </a:lnTo>
                  <a:lnTo>
                    <a:pt x="890016" y="1007364"/>
                  </a:lnTo>
                  <a:lnTo>
                    <a:pt x="891540" y="1006602"/>
                  </a:lnTo>
                  <a:lnTo>
                    <a:pt x="893064" y="1002792"/>
                  </a:lnTo>
                  <a:lnTo>
                    <a:pt x="897636" y="970026"/>
                  </a:lnTo>
                  <a:lnTo>
                    <a:pt x="897636" y="966978"/>
                  </a:lnTo>
                  <a:close/>
                </a:path>
                <a:path w="1283335" h="2133600">
                  <a:moveTo>
                    <a:pt x="899160" y="811530"/>
                  </a:moveTo>
                  <a:lnTo>
                    <a:pt x="894588" y="771906"/>
                  </a:lnTo>
                  <a:lnTo>
                    <a:pt x="890778" y="770382"/>
                  </a:lnTo>
                  <a:lnTo>
                    <a:pt x="887730" y="771906"/>
                  </a:lnTo>
                  <a:lnTo>
                    <a:pt x="886206" y="774954"/>
                  </a:lnTo>
                  <a:lnTo>
                    <a:pt x="888492" y="790956"/>
                  </a:lnTo>
                  <a:lnTo>
                    <a:pt x="890016" y="811530"/>
                  </a:lnTo>
                  <a:lnTo>
                    <a:pt x="891540" y="814578"/>
                  </a:lnTo>
                  <a:lnTo>
                    <a:pt x="893064" y="816102"/>
                  </a:lnTo>
                  <a:lnTo>
                    <a:pt x="896112" y="816102"/>
                  </a:lnTo>
                  <a:lnTo>
                    <a:pt x="897636" y="814578"/>
                  </a:lnTo>
                  <a:lnTo>
                    <a:pt x="899160" y="811530"/>
                  </a:lnTo>
                  <a:close/>
                </a:path>
                <a:path w="1283335" h="2133600">
                  <a:moveTo>
                    <a:pt x="902195" y="834390"/>
                  </a:moveTo>
                  <a:lnTo>
                    <a:pt x="890765" y="834390"/>
                  </a:lnTo>
                  <a:lnTo>
                    <a:pt x="890765" y="944118"/>
                  </a:lnTo>
                  <a:lnTo>
                    <a:pt x="902195" y="944118"/>
                  </a:lnTo>
                  <a:lnTo>
                    <a:pt x="902195" y="834390"/>
                  </a:lnTo>
                  <a:close/>
                </a:path>
                <a:path w="1283335" h="2133600">
                  <a:moveTo>
                    <a:pt x="909066" y="1764030"/>
                  </a:moveTo>
                  <a:lnTo>
                    <a:pt x="907542" y="1760982"/>
                  </a:lnTo>
                  <a:lnTo>
                    <a:pt x="904494" y="1759458"/>
                  </a:lnTo>
                  <a:lnTo>
                    <a:pt x="902208" y="1760220"/>
                  </a:lnTo>
                  <a:lnTo>
                    <a:pt x="900684" y="1760982"/>
                  </a:lnTo>
                  <a:lnTo>
                    <a:pt x="896112" y="1765554"/>
                  </a:lnTo>
                  <a:lnTo>
                    <a:pt x="874014" y="1786128"/>
                  </a:lnTo>
                  <a:lnTo>
                    <a:pt x="873252" y="1789176"/>
                  </a:lnTo>
                  <a:lnTo>
                    <a:pt x="874014" y="1792224"/>
                  </a:lnTo>
                  <a:lnTo>
                    <a:pt x="875538" y="1793748"/>
                  </a:lnTo>
                  <a:lnTo>
                    <a:pt x="879348" y="1793748"/>
                  </a:lnTo>
                  <a:lnTo>
                    <a:pt x="880872" y="1792986"/>
                  </a:lnTo>
                  <a:lnTo>
                    <a:pt x="902970" y="1772412"/>
                  </a:lnTo>
                  <a:lnTo>
                    <a:pt x="907542" y="1767840"/>
                  </a:lnTo>
                  <a:lnTo>
                    <a:pt x="909066" y="1764030"/>
                  </a:lnTo>
                  <a:close/>
                </a:path>
                <a:path w="1283335" h="2133600">
                  <a:moveTo>
                    <a:pt x="953262" y="1718310"/>
                  </a:moveTo>
                  <a:lnTo>
                    <a:pt x="951738" y="1715262"/>
                  </a:lnTo>
                  <a:lnTo>
                    <a:pt x="950214" y="1713738"/>
                  </a:lnTo>
                  <a:lnTo>
                    <a:pt x="947166" y="1713738"/>
                  </a:lnTo>
                  <a:lnTo>
                    <a:pt x="944880" y="1714500"/>
                  </a:lnTo>
                  <a:lnTo>
                    <a:pt x="938784" y="1722120"/>
                  </a:lnTo>
                  <a:lnTo>
                    <a:pt x="919734" y="1741170"/>
                  </a:lnTo>
                  <a:lnTo>
                    <a:pt x="918972" y="1744980"/>
                  </a:lnTo>
                  <a:lnTo>
                    <a:pt x="920496" y="1748028"/>
                  </a:lnTo>
                  <a:lnTo>
                    <a:pt x="921258" y="1748790"/>
                  </a:lnTo>
                  <a:lnTo>
                    <a:pt x="923544" y="1749552"/>
                  </a:lnTo>
                  <a:lnTo>
                    <a:pt x="926592" y="1748028"/>
                  </a:lnTo>
                  <a:lnTo>
                    <a:pt x="945642" y="1728978"/>
                  </a:lnTo>
                  <a:lnTo>
                    <a:pt x="951738" y="1721358"/>
                  </a:lnTo>
                  <a:lnTo>
                    <a:pt x="953262" y="1718310"/>
                  </a:lnTo>
                  <a:close/>
                </a:path>
                <a:path w="1283335" h="2133600">
                  <a:moveTo>
                    <a:pt x="995172" y="1670304"/>
                  </a:moveTo>
                  <a:lnTo>
                    <a:pt x="994410" y="1666494"/>
                  </a:lnTo>
                  <a:lnTo>
                    <a:pt x="992886" y="1665732"/>
                  </a:lnTo>
                  <a:lnTo>
                    <a:pt x="989076" y="1665732"/>
                  </a:lnTo>
                  <a:lnTo>
                    <a:pt x="987552" y="1666494"/>
                  </a:lnTo>
                  <a:lnTo>
                    <a:pt x="979170" y="1676400"/>
                  </a:lnTo>
                  <a:lnTo>
                    <a:pt x="963168" y="1694688"/>
                  </a:lnTo>
                  <a:lnTo>
                    <a:pt x="962406" y="1697736"/>
                  </a:lnTo>
                  <a:lnTo>
                    <a:pt x="963930" y="1700784"/>
                  </a:lnTo>
                  <a:lnTo>
                    <a:pt x="965454" y="1702308"/>
                  </a:lnTo>
                  <a:lnTo>
                    <a:pt x="968502" y="1702308"/>
                  </a:lnTo>
                  <a:lnTo>
                    <a:pt x="970026" y="1701546"/>
                  </a:lnTo>
                  <a:lnTo>
                    <a:pt x="986028" y="1683258"/>
                  </a:lnTo>
                  <a:lnTo>
                    <a:pt x="994410" y="1673352"/>
                  </a:lnTo>
                  <a:lnTo>
                    <a:pt x="995172" y="1670304"/>
                  </a:lnTo>
                  <a:close/>
                </a:path>
                <a:path w="1283335" h="2133600">
                  <a:moveTo>
                    <a:pt x="1034796" y="1620012"/>
                  </a:moveTo>
                  <a:lnTo>
                    <a:pt x="1034034" y="1616964"/>
                  </a:lnTo>
                  <a:lnTo>
                    <a:pt x="1032510" y="1615440"/>
                  </a:lnTo>
                  <a:lnTo>
                    <a:pt x="1028700" y="1615440"/>
                  </a:lnTo>
                  <a:lnTo>
                    <a:pt x="1027176" y="1616202"/>
                  </a:lnTo>
                  <a:lnTo>
                    <a:pt x="1018032" y="1629156"/>
                  </a:lnTo>
                  <a:lnTo>
                    <a:pt x="1004316" y="1645158"/>
                  </a:lnTo>
                  <a:lnTo>
                    <a:pt x="1003554" y="1648968"/>
                  </a:lnTo>
                  <a:lnTo>
                    <a:pt x="1005078" y="1652016"/>
                  </a:lnTo>
                  <a:lnTo>
                    <a:pt x="1008126" y="1653540"/>
                  </a:lnTo>
                  <a:lnTo>
                    <a:pt x="1011174" y="1652016"/>
                  </a:lnTo>
                  <a:lnTo>
                    <a:pt x="1024890" y="1636014"/>
                  </a:lnTo>
                  <a:lnTo>
                    <a:pt x="1034034" y="1623060"/>
                  </a:lnTo>
                  <a:lnTo>
                    <a:pt x="1034796" y="1620012"/>
                  </a:lnTo>
                  <a:close/>
                </a:path>
                <a:path w="1283335" h="2133600">
                  <a:moveTo>
                    <a:pt x="1072134" y="1567434"/>
                  </a:moveTo>
                  <a:lnTo>
                    <a:pt x="1070610" y="1564386"/>
                  </a:lnTo>
                  <a:lnTo>
                    <a:pt x="1067562" y="1562862"/>
                  </a:lnTo>
                  <a:lnTo>
                    <a:pt x="1064514" y="1564386"/>
                  </a:lnTo>
                  <a:lnTo>
                    <a:pt x="1053846" y="1579626"/>
                  </a:lnTo>
                  <a:lnTo>
                    <a:pt x="1043178" y="1594104"/>
                  </a:lnTo>
                  <a:lnTo>
                    <a:pt x="1042416" y="1597914"/>
                  </a:lnTo>
                  <a:lnTo>
                    <a:pt x="1043178" y="1600962"/>
                  </a:lnTo>
                  <a:lnTo>
                    <a:pt x="1044702" y="1601724"/>
                  </a:lnTo>
                  <a:lnTo>
                    <a:pt x="1046988" y="1602486"/>
                  </a:lnTo>
                  <a:lnTo>
                    <a:pt x="1050036" y="1600962"/>
                  </a:lnTo>
                  <a:lnTo>
                    <a:pt x="1060704" y="1586484"/>
                  </a:lnTo>
                  <a:lnTo>
                    <a:pt x="1071372" y="1571244"/>
                  </a:lnTo>
                  <a:lnTo>
                    <a:pt x="1072134" y="1567434"/>
                  </a:lnTo>
                  <a:close/>
                </a:path>
                <a:path w="1283335" h="2133600">
                  <a:moveTo>
                    <a:pt x="1106424" y="1514094"/>
                  </a:moveTo>
                  <a:lnTo>
                    <a:pt x="1104900" y="1510284"/>
                  </a:lnTo>
                  <a:lnTo>
                    <a:pt x="1104138" y="1509522"/>
                  </a:lnTo>
                  <a:lnTo>
                    <a:pt x="1100328" y="1509522"/>
                  </a:lnTo>
                  <a:lnTo>
                    <a:pt x="1098804" y="1510284"/>
                  </a:lnTo>
                  <a:lnTo>
                    <a:pt x="1088136" y="1528572"/>
                  </a:lnTo>
                  <a:lnTo>
                    <a:pt x="1078992" y="1541526"/>
                  </a:lnTo>
                  <a:lnTo>
                    <a:pt x="1078230" y="1544574"/>
                  </a:lnTo>
                  <a:lnTo>
                    <a:pt x="1079754" y="1548384"/>
                  </a:lnTo>
                  <a:lnTo>
                    <a:pt x="1080516" y="1549146"/>
                  </a:lnTo>
                  <a:lnTo>
                    <a:pt x="1084326" y="1549146"/>
                  </a:lnTo>
                  <a:lnTo>
                    <a:pt x="1085850" y="1548384"/>
                  </a:lnTo>
                  <a:lnTo>
                    <a:pt x="1094994" y="1535430"/>
                  </a:lnTo>
                  <a:lnTo>
                    <a:pt x="1105662" y="1517142"/>
                  </a:lnTo>
                  <a:lnTo>
                    <a:pt x="1106424" y="1514094"/>
                  </a:lnTo>
                  <a:close/>
                </a:path>
                <a:path w="1283335" h="2133600">
                  <a:moveTo>
                    <a:pt x="1138428" y="1458468"/>
                  </a:moveTo>
                  <a:lnTo>
                    <a:pt x="1136904" y="1454658"/>
                  </a:lnTo>
                  <a:lnTo>
                    <a:pt x="1135380" y="1453896"/>
                  </a:lnTo>
                  <a:lnTo>
                    <a:pt x="1131570" y="1453896"/>
                  </a:lnTo>
                  <a:lnTo>
                    <a:pt x="1130046" y="1454658"/>
                  </a:lnTo>
                  <a:lnTo>
                    <a:pt x="1118616" y="1475994"/>
                  </a:lnTo>
                  <a:lnTo>
                    <a:pt x="1112520" y="1486662"/>
                  </a:lnTo>
                  <a:lnTo>
                    <a:pt x="1111758" y="1490472"/>
                  </a:lnTo>
                  <a:lnTo>
                    <a:pt x="1112520" y="1493520"/>
                  </a:lnTo>
                  <a:lnTo>
                    <a:pt x="1114044" y="1494282"/>
                  </a:lnTo>
                  <a:lnTo>
                    <a:pt x="1116330" y="1495044"/>
                  </a:lnTo>
                  <a:lnTo>
                    <a:pt x="1119378" y="1493520"/>
                  </a:lnTo>
                  <a:lnTo>
                    <a:pt x="1125474" y="1482852"/>
                  </a:lnTo>
                  <a:lnTo>
                    <a:pt x="1138428" y="1458468"/>
                  </a:lnTo>
                  <a:close/>
                </a:path>
                <a:path w="1283335" h="2133600">
                  <a:moveTo>
                    <a:pt x="1166622" y="1400556"/>
                  </a:moveTo>
                  <a:lnTo>
                    <a:pt x="1165860" y="1397508"/>
                  </a:lnTo>
                  <a:lnTo>
                    <a:pt x="1164336" y="1396746"/>
                  </a:lnTo>
                  <a:lnTo>
                    <a:pt x="1162050" y="1395984"/>
                  </a:lnTo>
                  <a:lnTo>
                    <a:pt x="1159002" y="1397508"/>
                  </a:lnTo>
                  <a:lnTo>
                    <a:pt x="1147572" y="1421892"/>
                  </a:lnTo>
                  <a:lnTo>
                    <a:pt x="1143000" y="1430274"/>
                  </a:lnTo>
                  <a:lnTo>
                    <a:pt x="1141476" y="1434084"/>
                  </a:lnTo>
                  <a:lnTo>
                    <a:pt x="1143000" y="1437132"/>
                  </a:lnTo>
                  <a:lnTo>
                    <a:pt x="1146048" y="1438656"/>
                  </a:lnTo>
                  <a:lnTo>
                    <a:pt x="1148334" y="1437894"/>
                  </a:lnTo>
                  <a:lnTo>
                    <a:pt x="1149858" y="1437132"/>
                  </a:lnTo>
                  <a:lnTo>
                    <a:pt x="1154430" y="1428750"/>
                  </a:lnTo>
                  <a:lnTo>
                    <a:pt x="1165860" y="1404366"/>
                  </a:lnTo>
                  <a:lnTo>
                    <a:pt x="1166622" y="1400556"/>
                  </a:lnTo>
                  <a:close/>
                </a:path>
                <a:path w="1283335" h="2133600">
                  <a:moveTo>
                    <a:pt x="1192530" y="1342644"/>
                  </a:moveTo>
                  <a:lnTo>
                    <a:pt x="1191006" y="1338834"/>
                  </a:lnTo>
                  <a:lnTo>
                    <a:pt x="1189482" y="1338072"/>
                  </a:lnTo>
                  <a:lnTo>
                    <a:pt x="1186434" y="1338072"/>
                  </a:lnTo>
                  <a:lnTo>
                    <a:pt x="1184910" y="1338834"/>
                  </a:lnTo>
                  <a:lnTo>
                    <a:pt x="1173822" y="1366545"/>
                  </a:lnTo>
                  <a:lnTo>
                    <a:pt x="1173480" y="1366266"/>
                  </a:lnTo>
                  <a:lnTo>
                    <a:pt x="1170432" y="1372362"/>
                  </a:lnTo>
                  <a:lnTo>
                    <a:pt x="1168908" y="1376172"/>
                  </a:lnTo>
                  <a:lnTo>
                    <a:pt x="1170432" y="1379220"/>
                  </a:lnTo>
                  <a:lnTo>
                    <a:pt x="1172718" y="1380363"/>
                  </a:lnTo>
                  <a:lnTo>
                    <a:pt x="1173480" y="1380744"/>
                  </a:lnTo>
                  <a:lnTo>
                    <a:pt x="1175766" y="1379982"/>
                  </a:lnTo>
                  <a:lnTo>
                    <a:pt x="1177290" y="1379220"/>
                  </a:lnTo>
                  <a:lnTo>
                    <a:pt x="1180338" y="1373124"/>
                  </a:lnTo>
                  <a:lnTo>
                    <a:pt x="1192530" y="1342644"/>
                  </a:lnTo>
                  <a:close/>
                </a:path>
                <a:path w="1283335" h="2133600">
                  <a:moveTo>
                    <a:pt x="1215390" y="1282446"/>
                  </a:moveTo>
                  <a:lnTo>
                    <a:pt x="1213866" y="1279398"/>
                  </a:lnTo>
                  <a:lnTo>
                    <a:pt x="1212342" y="1277874"/>
                  </a:lnTo>
                  <a:lnTo>
                    <a:pt x="1208532" y="1277874"/>
                  </a:lnTo>
                  <a:lnTo>
                    <a:pt x="1207008" y="1279398"/>
                  </a:lnTo>
                  <a:lnTo>
                    <a:pt x="1206246" y="1282446"/>
                  </a:lnTo>
                  <a:lnTo>
                    <a:pt x="1194054" y="1316736"/>
                  </a:lnTo>
                  <a:lnTo>
                    <a:pt x="1194816" y="1319784"/>
                  </a:lnTo>
                  <a:lnTo>
                    <a:pt x="1196340" y="1321308"/>
                  </a:lnTo>
                  <a:lnTo>
                    <a:pt x="1200150" y="1321308"/>
                  </a:lnTo>
                  <a:lnTo>
                    <a:pt x="1201674" y="1319784"/>
                  </a:lnTo>
                  <a:lnTo>
                    <a:pt x="1203198" y="1316736"/>
                  </a:lnTo>
                  <a:lnTo>
                    <a:pt x="1215390" y="1282446"/>
                  </a:lnTo>
                  <a:close/>
                </a:path>
                <a:path w="1283335" h="2133600">
                  <a:moveTo>
                    <a:pt x="1234440" y="1221486"/>
                  </a:moveTo>
                  <a:lnTo>
                    <a:pt x="1232916" y="1218438"/>
                  </a:lnTo>
                  <a:lnTo>
                    <a:pt x="1231392" y="1216914"/>
                  </a:lnTo>
                  <a:lnTo>
                    <a:pt x="1228344" y="1216914"/>
                  </a:lnTo>
                  <a:lnTo>
                    <a:pt x="1226820" y="1218438"/>
                  </a:lnTo>
                  <a:lnTo>
                    <a:pt x="1225296" y="1221486"/>
                  </a:lnTo>
                  <a:lnTo>
                    <a:pt x="1216152" y="1254252"/>
                  </a:lnTo>
                  <a:lnTo>
                    <a:pt x="1214628" y="1256538"/>
                  </a:lnTo>
                  <a:lnTo>
                    <a:pt x="1216152" y="1259586"/>
                  </a:lnTo>
                  <a:lnTo>
                    <a:pt x="1219200" y="1261110"/>
                  </a:lnTo>
                  <a:lnTo>
                    <a:pt x="1221486" y="1260348"/>
                  </a:lnTo>
                  <a:lnTo>
                    <a:pt x="1223010" y="1259586"/>
                  </a:lnTo>
                  <a:lnTo>
                    <a:pt x="1223772" y="1256538"/>
                  </a:lnTo>
                  <a:lnTo>
                    <a:pt x="1225296" y="1254252"/>
                  </a:lnTo>
                  <a:lnTo>
                    <a:pt x="1234440" y="1221486"/>
                  </a:lnTo>
                  <a:close/>
                </a:path>
                <a:path w="1283335" h="2133600">
                  <a:moveTo>
                    <a:pt x="1251204" y="1159764"/>
                  </a:moveTo>
                  <a:lnTo>
                    <a:pt x="1249680" y="1156716"/>
                  </a:lnTo>
                  <a:lnTo>
                    <a:pt x="1248156" y="1155192"/>
                  </a:lnTo>
                  <a:lnTo>
                    <a:pt x="1244346" y="1155192"/>
                  </a:lnTo>
                  <a:lnTo>
                    <a:pt x="1242060" y="1159764"/>
                  </a:lnTo>
                  <a:lnTo>
                    <a:pt x="1241298" y="1164336"/>
                  </a:lnTo>
                  <a:lnTo>
                    <a:pt x="1233678" y="1194054"/>
                  </a:lnTo>
                  <a:lnTo>
                    <a:pt x="1232916" y="1194816"/>
                  </a:lnTo>
                  <a:lnTo>
                    <a:pt x="1234440" y="1198626"/>
                  </a:lnTo>
                  <a:lnTo>
                    <a:pt x="1235964" y="1199388"/>
                  </a:lnTo>
                  <a:lnTo>
                    <a:pt x="1239774" y="1199388"/>
                  </a:lnTo>
                  <a:lnTo>
                    <a:pt x="1240536" y="1198626"/>
                  </a:lnTo>
                  <a:lnTo>
                    <a:pt x="1242060" y="1194816"/>
                  </a:lnTo>
                  <a:lnTo>
                    <a:pt x="1242822" y="1194054"/>
                  </a:lnTo>
                  <a:lnTo>
                    <a:pt x="1250442" y="1164336"/>
                  </a:lnTo>
                  <a:lnTo>
                    <a:pt x="1251204" y="1159764"/>
                  </a:lnTo>
                  <a:close/>
                </a:path>
                <a:path w="1283335" h="2133600">
                  <a:moveTo>
                    <a:pt x="1264158" y="1097280"/>
                  </a:moveTo>
                  <a:lnTo>
                    <a:pt x="1262634" y="1093470"/>
                  </a:lnTo>
                  <a:lnTo>
                    <a:pt x="1261110" y="1092708"/>
                  </a:lnTo>
                  <a:lnTo>
                    <a:pt x="1257300" y="1092708"/>
                  </a:lnTo>
                  <a:lnTo>
                    <a:pt x="1256538" y="1093470"/>
                  </a:lnTo>
                  <a:lnTo>
                    <a:pt x="1255014" y="1097280"/>
                  </a:lnTo>
                  <a:lnTo>
                    <a:pt x="1254252" y="1102614"/>
                  </a:lnTo>
                  <a:lnTo>
                    <a:pt x="1248156" y="1133094"/>
                  </a:lnTo>
                  <a:lnTo>
                    <a:pt x="1248918" y="1136142"/>
                  </a:lnTo>
                  <a:lnTo>
                    <a:pt x="1250442" y="1136904"/>
                  </a:lnTo>
                  <a:lnTo>
                    <a:pt x="1252728" y="1137666"/>
                  </a:lnTo>
                  <a:lnTo>
                    <a:pt x="1255776" y="1136142"/>
                  </a:lnTo>
                  <a:lnTo>
                    <a:pt x="1257300" y="1133094"/>
                  </a:lnTo>
                  <a:lnTo>
                    <a:pt x="1263396" y="1102614"/>
                  </a:lnTo>
                  <a:lnTo>
                    <a:pt x="1264158" y="1097280"/>
                  </a:lnTo>
                  <a:close/>
                </a:path>
                <a:path w="1283335" h="2133600">
                  <a:moveTo>
                    <a:pt x="1267968" y="687324"/>
                  </a:moveTo>
                  <a:lnTo>
                    <a:pt x="1263396" y="657606"/>
                  </a:lnTo>
                  <a:lnTo>
                    <a:pt x="1261872" y="651510"/>
                  </a:lnTo>
                  <a:lnTo>
                    <a:pt x="1260348" y="648462"/>
                  </a:lnTo>
                  <a:lnTo>
                    <a:pt x="1258824" y="646938"/>
                  </a:lnTo>
                  <a:lnTo>
                    <a:pt x="1255776" y="646938"/>
                  </a:lnTo>
                  <a:lnTo>
                    <a:pt x="1254252" y="648462"/>
                  </a:lnTo>
                  <a:lnTo>
                    <a:pt x="1252728" y="651510"/>
                  </a:lnTo>
                  <a:lnTo>
                    <a:pt x="1254252" y="657606"/>
                  </a:lnTo>
                  <a:lnTo>
                    <a:pt x="1258824" y="687324"/>
                  </a:lnTo>
                  <a:lnTo>
                    <a:pt x="1260348" y="690372"/>
                  </a:lnTo>
                  <a:lnTo>
                    <a:pt x="1261872" y="691896"/>
                  </a:lnTo>
                  <a:lnTo>
                    <a:pt x="1265682" y="691896"/>
                  </a:lnTo>
                  <a:lnTo>
                    <a:pt x="1267968" y="687324"/>
                  </a:lnTo>
                  <a:close/>
                </a:path>
                <a:path w="1283335" h="2133600">
                  <a:moveTo>
                    <a:pt x="1273302" y="1034034"/>
                  </a:moveTo>
                  <a:lnTo>
                    <a:pt x="1272540" y="1030224"/>
                  </a:lnTo>
                  <a:lnTo>
                    <a:pt x="1271016" y="1029462"/>
                  </a:lnTo>
                  <a:lnTo>
                    <a:pt x="1267206" y="1029462"/>
                  </a:lnTo>
                  <a:lnTo>
                    <a:pt x="1265682" y="1030224"/>
                  </a:lnTo>
                  <a:lnTo>
                    <a:pt x="1264158" y="1034034"/>
                  </a:lnTo>
                  <a:lnTo>
                    <a:pt x="1259586" y="1069848"/>
                  </a:lnTo>
                  <a:lnTo>
                    <a:pt x="1261872" y="1074420"/>
                  </a:lnTo>
                  <a:lnTo>
                    <a:pt x="1265682" y="1074420"/>
                  </a:lnTo>
                  <a:lnTo>
                    <a:pt x="1267206" y="1072896"/>
                  </a:lnTo>
                  <a:lnTo>
                    <a:pt x="1268730" y="1069848"/>
                  </a:lnTo>
                  <a:lnTo>
                    <a:pt x="1273302" y="1034034"/>
                  </a:lnTo>
                  <a:close/>
                </a:path>
                <a:path w="1283335" h="2133600">
                  <a:moveTo>
                    <a:pt x="1276350" y="750570"/>
                  </a:moveTo>
                  <a:lnTo>
                    <a:pt x="1271778" y="714756"/>
                  </a:lnTo>
                  <a:lnTo>
                    <a:pt x="1271016" y="711708"/>
                  </a:lnTo>
                  <a:lnTo>
                    <a:pt x="1269492" y="710184"/>
                  </a:lnTo>
                  <a:lnTo>
                    <a:pt x="1265682" y="710184"/>
                  </a:lnTo>
                  <a:lnTo>
                    <a:pt x="1264158" y="711708"/>
                  </a:lnTo>
                  <a:lnTo>
                    <a:pt x="1262634" y="714756"/>
                  </a:lnTo>
                  <a:lnTo>
                    <a:pt x="1267206" y="750570"/>
                  </a:lnTo>
                  <a:lnTo>
                    <a:pt x="1268730" y="754380"/>
                  </a:lnTo>
                  <a:lnTo>
                    <a:pt x="1270254" y="755142"/>
                  </a:lnTo>
                  <a:lnTo>
                    <a:pt x="1274064" y="755142"/>
                  </a:lnTo>
                  <a:lnTo>
                    <a:pt x="1274826" y="754380"/>
                  </a:lnTo>
                  <a:lnTo>
                    <a:pt x="1276350" y="750570"/>
                  </a:lnTo>
                  <a:close/>
                </a:path>
                <a:path w="1283335" h="2133600">
                  <a:moveTo>
                    <a:pt x="1280160" y="970026"/>
                  </a:moveTo>
                  <a:lnTo>
                    <a:pt x="1278636" y="966978"/>
                  </a:lnTo>
                  <a:lnTo>
                    <a:pt x="1277112" y="965454"/>
                  </a:lnTo>
                  <a:lnTo>
                    <a:pt x="1273302" y="965454"/>
                  </a:lnTo>
                  <a:lnTo>
                    <a:pt x="1271778" y="966978"/>
                  </a:lnTo>
                  <a:lnTo>
                    <a:pt x="1271016" y="970026"/>
                  </a:lnTo>
                  <a:lnTo>
                    <a:pt x="1270254" y="976884"/>
                  </a:lnTo>
                  <a:lnTo>
                    <a:pt x="1267968" y="1006602"/>
                  </a:lnTo>
                  <a:lnTo>
                    <a:pt x="1268730" y="1009650"/>
                  </a:lnTo>
                  <a:lnTo>
                    <a:pt x="1270254" y="1010412"/>
                  </a:lnTo>
                  <a:lnTo>
                    <a:pt x="1272540" y="1011174"/>
                  </a:lnTo>
                  <a:lnTo>
                    <a:pt x="1275588" y="1009650"/>
                  </a:lnTo>
                  <a:lnTo>
                    <a:pt x="1277112" y="1006602"/>
                  </a:lnTo>
                  <a:lnTo>
                    <a:pt x="1279398" y="976884"/>
                  </a:lnTo>
                  <a:lnTo>
                    <a:pt x="1280160" y="970026"/>
                  </a:lnTo>
                  <a:close/>
                </a:path>
                <a:path w="1283335" h="2133600">
                  <a:moveTo>
                    <a:pt x="1281684" y="814578"/>
                  </a:moveTo>
                  <a:lnTo>
                    <a:pt x="1279398" y="783336"/>
                  </a:lnTo>
                  <a:lnTo>
                    <a:pt x="1279398" y="778002"/>
                  </a:lnTo>
                  <a:lnTo>
                    <a:pt x="1277874" y="774954"/>
                  </a:lnTo>
                  <a:lnTo>
                    <a:pt x="1274826" y="773430"/>
                  </a:lnTo>
                  <a:lnTo>
                    <a:pt x="1272540" y="774192"/>
                  </a:lnTo>
                  <a:lnTo>
                    <a:pt x="1271016" y="774954"/>
                  </a:lnTo>
                  <a:lnTo>
                    <a:pt x="1270254" y="778002"/>
                  </a:lnTo>
                  <a:lnTo>
                    <a:pt x="1270254" y="783336"/>
                  </a:lnTo>
                  <a:lnTo>
                    <a:pt x="1272540" y="814578"/>
                  </a:lnTo>
                  <a:lnTo>
                    <a:pt x="1274826" y="819150"/>
                  </a:lnTo>
                  <a:lnTo>
                    <a:pt x="1278636" y="819150"/>
                  </a:lnTo>
                  <a:lnTo>
                    <a:pt x="1280160" y="817626"/>
                  </a:lnTo>
                  <a:lnTo>
                    <a:pt x="1281684" y="814578"/>
                  </a:lnTo>
                  <a:close/>
                </a:path>
                <a:path w="1283335" h="2133600">
                  <a:moveTo>
                    <a:pt x="1283208" y="906018"/>
                  </a:moveTo>
                  <a:lnTo>
                    <a:pt x="1281684" y="902970"/>
                  </a:lnTo>
                  <a:lnTo>
                    <a:pt x="1278636" y="901446"/>
                  </a:lnTo>
                  <a:lnTo>
                    <a:pt x="1276350" y="902208"/>
                  </a:lnTo>
                  <a:lnTo>
                    <a:pt x="1274826" y="902970"/>
                  </a:lnTo>
                  <a:lnTo>
                    <a:pt x="1274064" y="906018"/>
                  </a:lnTo>
                  <a:lnTo>
                    <a:pt x="1274064" y="912876"/>
                  </a:lnTo>
                  <a:lnTo>
                    <a:pt x="1272540" y="942594"/>
                  </a:lnTo>
                  <a:lnTo>
                    <a:pt x="1274064" y="945642"/>
                  </a:lnTo>
                  <a:lnTo>
                    <a:pt x="1275588" y="947166"/>
                  </a:lnTo>
                  <a:lnTo>
                    <a:pt x="1278636" y="947166"/>
                  </a:lnTo>
                  <a:lnTo>
                    <a:pt x="1280160" y="945642"/>
                  </a:lnTo>
                  <a:lnTo>
                    <a:pt x="1281684" y="942594"/>
                  </a:lnTo>
                  <a:lnTo>
                    <a:pt x="1283208" y="912876"/>
                  </a:lnTo>
                  <a:lnTo>
                    <a:pt x="1283208" y="906018"/>
                  </a:lnTo>
                  <a:close/>
                </a:path>
                <a:path w="1283335" h="2133600">
                  <a:moveTo>
                    <a:pt x="1283208" y="848106"/>
                  </a:moveTo>
                  <a:lnTo>
                    <a:pt x="1282446" y="842010"/>
                  </a:lnTo>
                  <a:lnTo>
                    <a:pt x="1281684" y="838962"/>
                  </a:lnTo>
                  <a:lnTo>
                    <a:pt x="1280160" y="838200"/>
                  </a:lnTo>
                  <a:lnTo>
                    <a:pt x="1277874" y="837438"/>
                  </a:lnTo>
                  <a:lnTo>
                    <a:pt x="1274826" y="838962"/>
                  </a:lnTo>
                  <a:lnTo>
                    <a:pt x="1273302" y="842010"/>
                  </a:lnTo>
                  <a:lnTo>
                    <a:pt x="1274064" y="848106"/>
                  </a:lnTo>
                  <a:lnTo>
                    <a:pt x="1274064" y="878586"/>
                  </a:lnTo>
                  <a:lnTo>
                    <a:pt x="1275588" y="881634"/>
                  </a:lnTo>
                  <a:lnTo>
                    <a:pt x="1277112" y="883158"/>
                  </a:lnTo>
                  <a:lnTo>
                    <a:pt x="1280160" y="883158"/>
                  </a:lnTo>
                  <a:lnTo>
                    <a:pt x="1281684" y="881634"/>
                  </a:lnTo>
                  <a:lnTo>
                    <a:pt x="1283208" y="878586"/>
                  </a:lnTo>
                  <a:lnTo>
                    <a:pt x="1283208" y="848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62200" y="2052827"/>
              <a:ext cx="2580640" cy="1917700"/>
            </a:xfrm>
            <a:custGeom>
              <a:avLst/>
              <a:gdLst/>
              <a:ahLst/>
              <a:cxnLst/>
              <a:rect l="l" t="t" r="r" b="b"/>
              <a:pathLst>
                <a:path w="2580640" h="1917700">
                  <a:moveTo>
                    <a:pt x="12954" y="1786128"/>
                  </a:moveTo>
                  <a:lnTo>
                    <a:pt x="9144" y="1750314"/>
                  </a:lnTo>
                  <a:lnTo>
                    <a:pt x="8382" y="1746504"/>
                  </a:lnTo>
                  <a:lnTo>
                    <a:pt x="6858" y="1745742"/>
                  </a:lnTo>
                  <a:lnTo>
                    <a:pt x="3048" y="1745742"/>
                  </a:lnTo>
                  <a:lnTo>
                    <a:pt x="1524" y="1746504"/>
                  </a:lnTo>
                  <a:lnTo>
                    <a:pt x="0" y="1750314"/>
                  </a:lnTo>
                  <a:lnTo>
                    <a:pt x="3810" y="1786128"/>
                  </a:lnTo>
                  <a:lnTo>
                    <a:pt x="5334" y="1789938"/>
                  </a:lnTo>
                  <a:lnTo>
                    <a:pt x="6858" y="1790700"/>
                  </a:lnTo>
                  <a:lnTo>
                    <a:pt x="10668" y="1790700"/>
                  </a:lnTo>
                  <a:lnTo>
                    <a:pt x="11430" y="1789938"/>
                  </a:lnTo>
                  <a:lnTo>
                    <a:pt x="12954" y="1786128"/>
                  </a:lnTo>
                  <a:close/>
                </a:path>
                <a:path w="2580640" h="1917700">
                  <a:moveTo>
                    <a:pt x="22098" y="1849374"/>
                  </a:moveTo>
                  <a:lnTo>
                    <a:pt x="16764" y="1813560"/>
                  </a:lnTo>
                  <a:lnTo>
                    <a:pt x="15240" y="1810512"/>
                  </a:lnTo>
                  <a:lnTo>
                    <a:pt x="12192" y="1808988"/>
                  </a:lnTo>
                  <a:lnTo>
                    <a:pt x="9906" y="1809750"/>
                  </a:lnTo>
                  <a:lnTo>
                    <a:pt x="8382" y="1810512"/>
                  </a:lnTo>
                  <a:lnTo>
                    <a:pt x="7620" y="1813560"/>
                  </a:lnTo>
                  <a:lnTo>
                    <a:pt x="12954" y="1849374"/>
                  </a:lnTo>
                  <a:lnTo>
                    <a:pt x="14478" y="1853184"/>
                  </a:lnTo>
                  <a:lnTo>
                    <a:pt x="16002" y="1853946"/>
                  </a:lnTo>
                  <a:lnTo>
                    <a:pt x="19050" y="1853946"/>
                  </a:lnTo>
                  <a:lnTo>
                    <a:pt x="20574" y="1853184"/>
                  </a:lnTo>
                  <a:lnTo>
                    <a:pt x="22098" y="1849374"/>
                  </a:lnTo>
                  <a:close/>
                </a:path>
                <a:path w="2580640" h="1917700">
                  <a:moveTo>
                    <a:pt x="34290" y="1912620"/>
                  </a:moveTo>
                  <a:lnTo>
                    <a:pt x="27432" y="1876806"/>
                  </a:lnTo>
                  <a:lnTo>
                    <a:pt x="25908" y="1873758"/>
                  </a:lnTo>
                  <a:lnTo>
                    <a:pt x="24384" y="1872234"/>
                  </a:lnTo>
                  <a:lnTo>
                    <a:pt x="20574" y="1872234"/>
                  </a:lnTo>
                  <a:lnTo>
                    <a:pt x="19050" y="1873758"/>
                  </a:lnTo>
                  <a:lnTo>
                    <a:pt x="18288" y="1876806"/>
                  </a:lnTo>
                  <a:lnTo>
                    <a:pt x="25146" y="1912620"/>
                  </a:lnTo>
                  <a:lnTo>
                    <a:pt x="26670" y="1915668"/>
                  </a:lnTo>
                  <a:lnTo>
                    <a:pt x="29718" y="1917192"/>
                  </a:lnTo>
                  <a:lnTo>
                    <a:pt x="32004" y="1916430"/>
                  </a:lnTo>
                  <a:lnTo>
                    <a:pt x="33528" y="1915668"/>
                  </a:lnTo>
                  <a:lnTo>
                    <a:pt x="34290" y="1912620"/>
                  </a:lnTo>
                  <a:close/>
                </a:path>
                <a:path w="2580640" h="1917700">
                  <a:moveTo>
                    <a:pt x="386334" y="1680972"/>
                  </a:moveTo>
                  <a:lnTo>
                    <a:pt x="385572" y="1644396"/>
                  </a:lnTo>
                  <a:lnTo>
                    <a:pt x="384048" y="1641348"/>
                  </a:lnTo>
                  <a:lnTo>
                    <a:pt x="381000" y="1639824"/>
                  </a:lnTo>
                  <a:lnTo>
                    <a:pt x="377952" y="1641348"/>
                  </a:lnTo>
                  <a:lnTo>
                    <a:pt x="376428" y="1644396"/>
                  </a:lnTo>
                  <a:lnTo>
                    <a:pt x="377190" y="1680972"/>
                  </a:lnTo>
                  <a:lnTo>
                    <a:pt x="378714" y="1684020"/>
                  </a:lnTo>
                  <a:lnTo>
                    <a:pt x="380238" y="1685544"/>
                  </a:lnTo>
                  <a:lnTo>
                    <a:pt x="384048" y="1685544"/>
                  </a:lnTo>
                  <a:lnTo>
                    <a:pt x="385572" y="1684020"/>
                  </a:lnTo>
                  <a:lnTo>
                    <a:pt x="386334" y="1680972"/>
                  </a:lnTo>
                  <a:close/>
                </a:path>
                <a:path w="2580640" h="1917700">
                  <a:moveTo>
                    <a:pt x="391668" y="1744980"/>
                  </a:moveTo>
                  <a:lnTo>
                    <a:pt x="390144" y="1732788"/>
                  </a:lnTo>
                  <a:lnTo>
                    <a:pt x="388620" y="1708404"/>
                  </a:lnTo>
                  <a:lnTo>
                    <a:pt x="387096" y="1705356"/>
                  </a:lnTo>
                  <a:lnTo>
                    <a:pt x="384048" y="1703832"/>
                  </a:lnTo>
                  <a:lnTo>
                    <a:pt x="381762" y="1704594"/>
                  </a:lnTo>
                  <a:lnTo>
                    <a:pt x="381000" y="1705356"/>
                  </a:lnTo>
                  <a:lnTo>
                    <a:pt x="379476" y="1708404"/>
                  </a:lnTo>
                  <a:lnTo>
                    <a:pt x="381000" y="1732788"/>
                  </a:lnTo>
                  <a:lnTo>
                    <a:pt x="382524" y="1744980"/>
                  </a:lnTo>
                  <a:lnTo>
                    <a:pt x="384048" y="1748028"/>
                  </a:lnTo>
                  <a:lnTo>
                    <a:pt x="387096" y="1749552"/>
                  </a:lnTo>
                  <a:lnTo>
                    <a:pt x="389382" y="1748790"/>
                  </a:lnTo>
                  <a:lnTo>
                    <a:pt x="390906" y="1748028"/>
                  </a:lnTo>
                  <a:lnTo>
                    <a:pt x="391668" y="1744980"/>
                  </a:lnTo>
                  <a:close/>
                </a:path>
                <a:path w="2580640" h="1917700">
                  <a:moveTo>
                    <a:pt x="857250" y="62484"/>
                  </a:moveTo>
                  <a:lnTo>
                    <a:pt x="855726" y="59436"/>
                  </a:lnTo>
                  <a:lnTo>
                    <a:pt x="852678" y="57912"/>
                  </a:lnTo>
                  <a:lnTo>
                    <a:pt x="850392" y="58674"/>
                  </a:lnTo>
                  <a:lnTo>
                    <a:pt x="834390" y="62484"/>
                  </a:lnTo>
                  <a:lnTo>
                    <a:pt x="815340" y="68580"/>
                  </a:lnTo>
                  <a:lnTo>
                    <a:pt x="813816" y="69342"/>
                  </a:lnTo>
                  <a:lnTo>
                    <a:pt x="812292" y="72390"/>
                  </a:lnTo>
                  <a:lnTo>
                    <a:pt x="813816" y="75438"/>
                  </a:lnTo>
                  <a:lnTo>
                    <a:pt x="815340" y="76962"/>
                  </a:lnTo>
                  <a:lnTo>
                    <a:pt x="819150" y="76962"/>
                  </a:lnTo>
                  <a:lnTo>
                    <a:pt x="838200" y="70866"/>
                  </a:lnTo>
                  <a:lnTo>
                    <a:pt x="854202" y="67056"/>
                  </a:lnTo>
                  <a:lnTo>
                    <a:pt x="855726" y="65532"/>
                  </a:lnTo>
                  <a:lnTo>
                    <a:pt x="857250" y="62484"/>
                  </a:lnTo>
                  <a:close/>
                </a:path>
                <a:path w="2580640" h="1917700">
                  <a:moveTo>
                    <a:pt x="918972" y="47244"/>
                  </a:moveTo>
                  <a:lnTo>
                    <a:pt x="916686" y="42672"/>
                  </a:lnTo>
                  <a:lnTo>
                    <a:pt x="912876" y="42672"/>
                  </a:lnTo>
                  <a:lnTo>
                    <a:pt x="877062" y="51054"/>
                  </a:lnTo>
                  <a:lnTo>
                    <a:pt x="875538" y="52578"/>
                  </a:lnTo>
                  <a:lnTo>
                    <a:pt x="874014" y="55626"/>
                  </a:lnTo>
                  <a:lnTo>
                    <a:pt x="875538" y="58674"/>
                  </a:lnTo>
                  <a:lnTo>
                    <a:pt x="878586" y="60198"/>
                  </a:lnTo>
                  <a:lnTo>
                    <a:pt x="880872" y="59436"/>
                  </a:lnTo>
                  <a:lnTo>
                    <a:pt x="916686" y="51054"/>
                  </a:lnTo>
                  <a:lnTo>
                    <a:pt x="917448" y="50292"/>
                  </a:lnTo>
                  <a:lnTo>
                    <a:pt x="918972" y="47244"/>
                  </a:lnTo>
                  <a:close/>
                </a:path>
                <a:path w="2580640" h="1917700">
                  <a:moveTo>
                    <a:pt x="981456" y="34290"/>
                  </a:moveTo>
                  <a:lnTo>
                    <a:pt x="980694" y="31242"/>
                  </a:lnTo>
                  <a:lnTo>
                    <a:pt x="979170" y="29718"/>
                  </a:lnTo>
                  <a:lnTo>
                    <a:pt x="976884" y="29718"/>
                  </a:lnTo>
                  <a:lnTo>
                    <a:pt x="957834" y="33528"/>
                  </a:lnTo>
                  <a:lnTo>
                    <a:pt x="955548" y="33528"/>
                  </a:lnTo>
                  <a:lnTo>
                    <a:pt x="939546" y="37338"/>
                  </a:lnTo>
                  <a:lnTo>
                    <a:pt x="938022" y="38100"/>
                  </a:lnTo>
                  <a:lnTo>
                    <a:pt x="936498" y="41148"/>
                  </a:lnTo>
                  <a:lnTo>
                    <a:pt x="938022" y="44958"/>
                  </a:lnTo>
                  <a:lnTo>
                    <a:pt x="939546" y="45720"/>
                  </a:lnTo>
                  <a:lnTo>
                    <a:pt x="943343" y="45720"/>
                  </a:lnTo>
                  <a:lnTo>
                    <a:pt x="957834" y="42278"/>
                  </a:lnTo>
                  <a:lnTo>
                    <a:pt x="957834" y="42672"/>
                  </a:lnTo>
                  <a:lnTo>
                    <a:pt x="959358" y="42367"/>
                  </a:lnTo>
                  <a:lnTo>
                    <a:pt x="976884" y="38862"/>
                  </a:lnTo>
                  <a:lnTo>
                    <a:pt x="979170" y="38100"/>
                  </a:lnTo>
                  <a:lnTo>
                    <a:pt x="980694" y="37338"/>
                  </a:lnTo>
                  <a:lnTo>
                    <a:pt x="981456" y="34290"/>
                  </a:lnTo>
                  <a:close/>
                </a:path>
                <a:path w="2580640" h="1917700">
                  <a:moveTo>
                    <a:pt x="1044702" y="23622"/>
                  </a:moveTo>
                  <a:lnTo>
                    <a:pt x="1042416" y="19050"/>
                  </a:lnTo>
                  <a:lnTo>
                    <a:pt x="1040130" y="19050"/>
                  </a:lnTo>
                  <a:lnTo>
                    <a:pt x="1004316" y="25146"/>
                  </a:lnTo>
                  <a:lnTo>
                    <a:pt x="1002030" y="25146"/>
                  </a:lnTo>
                  <a:lnTo>
                    <a:pt x="1001268" y="25908"/>
                  </a:lnTo>
                  <a:lnTo>
                    <a:pt x="999744" y="29718"/>
                  </a:lnTo>
                  <a:lnTo>
                    <a:pt x="1001268" y="32766"/>
                  </a:lnTo>
                  <a:lnTo>
                    <a:pt x="1002030" y="33528"/>
                  </a:lnTo>
                  <a:lnTo>
                    <a:pt x="1004316" y="34290"/>
                  </a:lnTo>
                  <a:lnTo>
                    <a:pt x="1040130" y="28194"/>
                  </a:lnTo>
                  <a:lnTo>
                    <a:pt x="1042416" y="27432"/>
                  </a:lnTo>
                  <a:lnTo>
                    <a:pt x="1043178" y="26670"/>
                  </a:lnTo>
                  <a:lnTo>
                    <a:pt x="1044702" y="23622"/>
                  </a:lnTo>
                  <a:close/>
                </a:path>
                <a:path w="2580640" h="1917700">
                  <a:moveTo>
                    <a:pt x="1045464" y="409956"/>
                  </a:moveTo>
                  <a:lnTo>
                    <a:pt x="1043940" y="406908"/>
                  </a:lnTo>
                  <a:lnTo>
                    <a:pt x="1040892" y="405384"/>
                  </a:lnTo>
                  <a:lnTo>
                    <a:pt x="1034034" y="406908"/>
                  </a:lnTo>
                  <a:lnTo>
                    <a:pt x="1032510" y="406908"/>
                  </a:lnTo>
                  <a:lnTo>
                    <a:pt x="1003554" y="413766"/>
                  </a:lnTo>
                  <a:lnTo>
                    <a:pt x="1002030" y="414528"/>
                  </a:lnTo>
                  <a:lnTo>
                    <a:pt x="1000506" y="417576"/>
                  </a:lnTo>
                  <a:lnTo>
                    <a:pt x="1002030" y="420624"/>
                  </a:lnTo>
                  <a:lnTo>
                    <a:pt x="1003554" y="422148"/>
                  </a:lnTo>
                  <a:lnTo>
                    <a:pt x="1007364" y="422148"/>
                  </a:lnTo>
                  <a:lnTo>
                    <a:pt x="1034034" y="415836"/>
                  </a:lnTo>
                  <a:lnTo>
                    <a:pt x="1034034" y="416052"/>
                  </a:lnTo>
                  <a:lnTo>
                    <a:pt x="1036320" y="415544"/>
                  </a:lnTo>
                  <a:lnTo>
                    <a:pt x="1040892" y="414528"/>
                  </a:lnTo>
                  <a:lnTo>
                    <a:pt x="1043940" y="413004"/>
                  </a:lnTo>
                  <a:lnTo>
                    <a:pt x="1045464" y="409956"/>
                  </a:lnTo>
                  <a:close/>
                </a:path>
                <a:path w="2580640" h="1917700">
                  <a:moveTo>
                    <a:pt x="1108710" y="399288"/>
                  </a:moveTo>
                  <a:lnTo>
                    <a:pt x="1107186" y="396240"/>
                  </a:lnTo>
                  <a:lnTo>
                    <a:pt x="1104138" y="394716"/>
                  </a:lnTo>
                  <a:lnTo>
                    <a:pt x="1067562" y="400050"/>
                  </a:lnTo>
                  <a:lnTo>
                    <a:pt x="1064514" y="401574"/>
                  </a:lnTo>
                  <a:lnTo>
                    <a:pt x="1062990" y="404622"/>
                  </a:lnTo>
                  <a:lnTo>
                    <a:pt x="1064514" y="408432"/>
                  </a:lnTo>
                  <a:lnTo>
                    <a:pt x="1066038" y="409194"/>
                  </a:lnTo>
                  <a:lnTo>
                    <a:pt x="1067562" y="409194"/>
                  </a:lnTo>
                  <a:lnTo>
                    <a:pt x="1104138" y="403860"/>
                  </a:lnTo>
                  <a:lnTo>
                    <a:pt x="1105662" y="403860"/>
                  </a:lnTo>
                  <a:lnTo>
                    <a:pt x="1107186" y="402336"/>
                  </a:lnTo>
                  <a:lnTo>
                    <a:pt x="1108710" y="399288"/>
                  </a:lnTo>
                  <a:close/>
                </a:path>
                <a:path w="2580640" h="1917700">
                  <a:moveTo>
                    <a:pt x="1108710" y="15240"/>
                  </a:moveTo>
                  <a:lnTo>
                    <a:pt x="1107186" y="12192"/>
                  </a:lnTo>
                  <a:lnTo>
                    <a:pt x="1104138" y="10668"/>
                  </a:lnTo>
                  <a:lnTo>
                    <a:pt x="1082040" y="12954"/>
                  </a:lnTo>
                  <a:lnTo>
                    <a:pt x="1067562" y="15240"/>
                  </a:lnTo>
                  <a:lnTo>
                    <a:pt x="1066038" y="15240"/>
                  </a:lnTo>
                  <a:lnTo>
                    <a:pt x="1064514" y="16764"/>
                  </a:lnTo>
                  <a:lnTo>
                    <a:pt x="1062990" y="19812"/>
                  </a:lnTo>
                  <a:lnTo>
                    <a:pt x="1064514" y="22860"/>
                  </a:lnTo>
                  <a:lnTo>
                    <a:pt x="1067562" y="24384"/>
                  </a:lnTo>
                  <a:lnTo>
                    <a:pt x="1082040" y="22098"/>
                  </a:lnTo>
                  <a:lnTo>
                    <a:pt x="1104138" y="19812"/>
                  </a:lnTo>
                  <a:lnTo>
                    <a:pt x="1105662" y="19812"/>
                  </a:lnTo>
                  <a:lnTo>
                    <a:pt x="1107186" y="18288"/>
                  </a:lnTo>
                  <a:lnTo>
                    <a:pt x="1108710" y="15240"/>
                  </a:lnTo>
                  <a:close/>
                </a:path>
                <a:path w="2580640" h="1917700">
                  <a:moveTo>
                    <a:pt x="1171956" y="391668"/>
                  </a:moveTo>
                  <a:lnTo>
                    <a:pt x="1171194" y="388620"/>
                  </a:lnTo>
                  <a:lnTo>
                    <a:pt x="1169670" y="387858"/>
                  </a:lnTo>
                  <a:lnTo>
                    <a:pt x="1167384" y="387096"/>
                  </a:lnTo>
                  <a:lnTo>
                    <a:pt x="1162812" y="387858"/>
                  </a:lnTo>
                  <a:lnTo>
                    <a:pt x="1131570" y="390906"/>
                  </a:lnTo>
                  <a:lnTo>
                    <a:pt x="1129284" y="391668"/>
                  </a:lnTo>
                  <a:lnTo>
                    <a:pt x="1127760" y="392430"/>
                  </a:lnTo>
                  <a:lnTo>
                    <a:pt x="1126998" y="395478"/>
                  </a:lnTo>
                  <a:lnTo>
                    <a:pt x="1127760" y="398526"/>
                  </a:lnTo>
                  <a:lnTo>
                    <a:pt x="1129284" y="400050"/>
                  </a:lnTo>
                  <a:lnTo>
                    <a:pt x="1131570" y="400050"/>
                  </a:lnTo>
                  <a:lnTo>
                    <a:pt x="1162812" y="397002"/>
                  </a:lnTo>
                  <a:lnTo>
                    <a:pt x="1167384" y="396240"/>
                  </a:lnTo>
                  <a:lnTo>
                    <a:pt x="1169670" y="396240"/>
                  </a:lnTo>
                  <a:lnTo>
                    <a:pt x="1171194" y="394716"/>
                  </a:lnTo>
                  <a:lnTo>
                    <a:pt x="1171956" y="391668"/>
                  </a:lnTo>
                  <a:close/>
                </a:path>
                <a:path w="2580640" h="1917700">
                  <a:moveTo>
                    <a:pt x="1171956" y="9144"/>
                  </a:moveTo>
                  <a:lnTo>
                    <a:pt x="1170432" y="6096"/>
                  </a:lnTo>
                  <a:lnTo>
                    <a:pt x="1169670" y="5334"/>
                  </a:lnTo>
                  <a:lnTo>
                    <a:pt x="1167384" y="4572"/>
                  </a:lnTo>
                  <a:lnTo>
                    <a:pt x="1130808" y="7620"/>
                  </a:lnTo>
                  <a:lnTo>
                    <a:pt x="1127760" y="9144"/>
                  </a:lnTo>
                  <a:lnTo>
                    <a:pt x="1126236" y="12192"/>
                  </a:lnTo>
                  <a:lnTo>
                    <a:pt x="1127760" y="16002"/>
                  </a:lnTo>
                  <a:lnTo>
                    <a:pt x="1129284" y="16764"/>
                  </a:lnTo>
                  <a:lnTo>
                    <a:pt x="1167384" y="13716"/>
                  </a:lnTo>
                  <a:lnTo>
                    <a:pt x="1169670" y="13716"/>
                  </a:lnTo>
                  <a:lnTo>
                    <a:pt x="1171956" y="9144"/>
                  </a:lnTo>
                  <a:close/>
                </a:path>
                <a:path w="2580640" h="1917700">
                  <a:moveTo>
                    <a:pt x="1235964" y="387096"/>
                  </a:moveTo>
                  <a:lnTo>
                    <a:pt x="1234440" y="384048"/>
                  </a:lnTo>
                  <a:lnTo>
                    <a:pt x="1231392" y="382524"/>
                  </a:lnTo>
                  <a:lnTo>
                    <a:pt x="1229106" y="382524"/>
                  </a:lnTo>
                  <a:lnTo>
                    <a:pt x="1195578" y="384810"/>
                  </a:lnTo>
                  <a:lnTo>
                    <a:pt x="1193292" y="384810"/>
                  </a:lnTo>
                  <a:lnTo>
                    <a:pt x="1191768" y="386334"/>
                  </a:lnTo>
                  <a:lnTo>
                    <a:pt x="1190244" y="389382"/>
                  </a:lnTo>
                  <a:lnTo>
                    <a:pt x="1191768" y="392430"/>
                  </a:lnTo>
                  <a:lnTo>
                    <a:pt x="1194816" y="393954"/>
                  </a:lnTo>
                  <a:lnTo>
                    <a:pt x="1229106" y="391668"/>
                  </a:lnTo>
                  <a:lnTo>
                    <a:pt x="1232916" y="391668"/>
                  </a:lnTo>
                  <a:lnTo>
                    <a:pt x="1234440" y="390144"/>
                  </a:lnTo>
                  <a:lnTo>
                    <a:pt x="1235964" y="387096"/>
                  </a:lnTo>
                  <a:close/>
                </a:path>
                <a:path w="2580640" h="1917700">
                  <a:moveTo>
                    <a:pt x="1235964" y="6096"/>
                  </a:moveTo>
                  <a:lnTo>
                    <a:pt x="1234440" y="3048"/>
                  </a:lnTo>
                  <a:lnTo>
                    <a:pt x="1232916" y="1524"/>
                  </a:lnTo>
                  <a:lnTo>
                    <a:pt x="1209294" y="2286"/>
                  </a:lnTo>
                  <a:lnTo>
                    <a:pt x="1194816" y="3048"/>
                  </a:lnTo>
                  <a:lnTo>
                    <a:pt x="1191768" y="4572"/>
                  </a:lnTo>
                  <a:lnTo>
                    <a:pt x="1190244" y="7620"/>
                  </a:lnTo>
                  <a:lnTo>
                    <a:pt x="1191768" y="10668"/>
                  </a:lnTo>
                  <a:lnTo>
                    <a:pt x="1193292" y="12192"/>
                  </a:lnTo>
                  <a:lnTo>
                    <a:pt x="1231392" y="10668"/>
                  </a:lnTo>
                  <a:lnTo>
                    <a:pt x="1234440" y="9144"/>
                  </a:lnTo>
                  <a:lnTo>
                    <a:pt x="1235964" y="6096"/>
                  </a:lnTo>
                  <a:close/>
                </a:path>
                <a:path w="2580640" h="1917700">
                  <a:moveTo>
                    <a:pt x="1299972" y="4572"/>
                  </a:moveTo>
                  <a:lnTo>
                    <a:pt x="1298448" y="1524"/>
                  </a:lnTo>
                  <a:lnTo>
                    <a:pt x="1295400" y="0"/>
                  </a:lnTo>
                  <a:lnTo>
                    <a:pt x="1257300" y="762"/>
                  </a:lnTo>
                  <a:lnTo>
                    <a:pt x="1255776" y="1524"/>
                  </a:lnTo>
                  <a:lnTo>
                    <a:pt x="1254252" y="5334"/>
                  </a:lnTo>
                  <a:lnTo>
                    <a:pt x="1255776" y="8382"/>
                  </a:lnTo>
                  <a:lnTo>
                    <a:pt x="1258824" y="9906"/>
                  </a:lnTo>
                  <a:lnTo>
                    <a:pt x="1295400" y="9144"/>
                  </a:lnTo>
                  <a:lnTo>
                    <a:pt x="1298448" y="7620"/>
                  </a:lnTo>
                  <a:lnTo>
                    <a:pt x="1299972" y="4572"/>
                  </a:lnTo>
                  <a:close/>
                </a:path>
                <a:path w="2580640" h="1917700">
                  <a:moveTo>
                    <a:pt x="1319022" y="385572"/>
                  </a:moveTo>
                  <a:lnTo>
                    <a:pt x="1318260" y="382524"/>
                  </a:lnTo>
                  <a:lnTo>
                    <a:pt x="1316736" y="381762"/>
                  </a:lnTo>
                  <a:lnTo>
                    <a:pt x="1314450" y="381000"/>
                  </a:lnTo>
                  <a:lnTo>
                    <a:pt x="1295400" y="381000"/>
                  </a:lnTo>
                  <a:lnTo>
                    <a:pt x="1261872" y="381762"/>
                  </a:lnTo>
                  <a:lnTo>
                    <a:pt x="1257300" y="381762"/>
                  </a:lnTo>
                  <a:lnTo>
                    <a:pt x="1255776" y="383286"/>
                  </a:lnTo>
                  <a:lnTo>
                    <a:pt x="1254252" y="386334"/>
                  </a:lnTo>
                  <a:lnTo>
                    <a:pt x="1255776" y="389382"/>
                  </a:lnTo>
                  <a:lnTo>
                    <a:pt x="1258824" y="390906"/>
                  </a:lnTo>
                  <a:lnTo>
                    <a:pt x="1261872" y="390906"/>
                  </a:lnTo>
                  <a:lnTo>
                    <a:pt x="1292352" y="390220"/>
                  </a:lnTo>
                  <a:lnTo>
                    <a:pt x="1295400" y="390144"/>
                  </a:lnTo>
                  <a:lnTo>
                    <a:pt x="1299210" y="390144"/>
                  </a:lnTo>
                  <a:lnTo>
                    <a:pt x="1316736" y="390144"/>
                  </a:lnTo>
                  <a:lnTo>
                    <a:pt x="1318260" y="389382"/>
                  </a:lnTo>
                  <a:lnTo>
                    <a:pt x="1319022" y="385572"/>
                  </a:lnTo>
                  <a:close/>
                </a:path>
                <a:path w="2580640" h="1917700">
                  <a:moveTo>
                    <a:pt x="1383030" y="388620"/>
                  </a:moveTo>
                  <a:lnTo>
                    <a:pt x="1382268" y="384810"/>
                  </a:lnTo>
                  <a:lnTo>
                    <a:pt x="1380744" y="384048"/>
                  </a:lnTo>
                  <a:lnTo>
                    <a:pt x="1378458" y="384048"/>
                  </a:lnTo>
                  <a:lnTo>
                    <a:pt x="1362456" y="382524"/>
                  </a:lnTo>
                  <a:lnTo>
                    <a:pt x="1341882" y="381762"/>
                  </a:lnTo>
                  <a:lnTo>
                    <a:pt x="1338834" y="383286"/>
                  </a:lnTo>
                  <a:lnTo>
                    <a:pt x="1337310" y="386334"/>
                  </a:lnTo>
                  <a:lnTo>
                    <a:pt x="1338834" y="390144"/>
                  </a:lnTo>
                  <a:lnTo>
                    <a:pt x="1340358" y="390906"/>
                  </a:lnTo>
                  <a:lnTo>
                    <a:pt x="1362456" y="391668"/>
                  </a:lnTo>
                  <a:lnTo>
                    <a:pt x="1378458" y="393192"/>
                  </a:lnTo>
                  <a:lnTo>
                    <a:pt x="1380744" y="392430"/>
                  </a:lnTo>
                  <a:lnTo>
                    <a:pt x="1382268" y="391668"/>
                  </a:lnTo>
                  <a:lnTo>
                    <a:pt x="1383030" y="388620"/>
                  </a:lnTo>
                  <a:close/>
                </a:path>
                <a:path w="2580640" h="1917700">
                  <a:moveTo>
                    <a:pt x="1447038" y="393954"/>
                  </a:moveTo>
                  <a:lnTo>
                    <a:pt x="1445514" y="390144"/>
                  </a:lnTo>
                  <a:lnTo>
                    <a:pt x="1443990" y="389382"/>
                  </a:lnTo>
                  <a:lnTo>
                    <a:pt x="1442466" y="389382"/>
                  </a:lnTo>
                  <a:lnTo>
                    <a:pt x="1405890" y="385572"/>
                  </a:lnTo>
                  <a:lnTo>
                    <a:pt x="1402842" y="387096"/>
                  </a:lnTo>
                  <a:lnTo>
                    <a:pt x="1401318" y="390144"/>
                  </a:lnTo>
                  <a:lnTo>
                    <a:pt x="1402842" y="393192"/>
                  </a:lnTo>
                  <a:lnTo>
                    <a:pt x="1404366" y="394716"/>
                  </a:lnTo>
                  <a:lnTo>
                    <a:pt x="1405890" y="394716"/>
                  </a:lnTo>
                  <a:lnTo>
                    <a:pt x="1442466" y="398526"/>
                  </a:lnTo>
                  <a:lnTo>
                    <a:pt x="1445514" y="397002"/>
                  </a:lnTo>
                  <a:lnTo>
                    <a:pt x="1447038" y="393954"/>
                  </a:lnTo>
                  <a:close/>
                </a:path>
                <a:path w="2580640" h="1917700">
                  <a:moveTo>
                    <a:pt x="1510284" y="402336"/>
                  </a:moveTo>
                  <a:lnTo>
                    <a:pt x="1509522" y="399288"/>
                  </a:lnTo>
                  <a:lnTo>
                    <a:pt x="1507998" y="397764"/>
                  </a:lnTo>
                  <a:lnTo>
                    <a:pt x="1505712" y="397764"/>
                  </a:lnTo>
                  <a:lnTo>
                    <a:pt x="1492758" y="395478"/>
                  </a:lnTo>
                  <a:lnTo>
                    <a:pt x="1469898" y="392430"/>
                  </a:lnTo>
                  <a:lnTo>
                    <a:pt x="1467612" y="392430"/>
                  </a:lnTo>
                  <a:lnTo>
                    <a:pt x="1465326" y="397002"/>
                  </a:lnTo>
                  <a:lnTo>
                    <a:pt x="1466850" y="400050"/>
                  </a:lnTo>
                  <a:lnTo>
                    <a:pt x="1467612" y="400812"/>
                  </a:lnTo>
                  <a:lnTo>
                    <a:pt x="1469898" y="401574"/>
                  </a:lnTo>
                  <a:lnTo>
                    <a:pt x="1492758" y="404622"/>
                  </a:lnTo>
                  <a:lnTo>
                    <a:pt x="1505712" y="406908"/>
                  </a:lnTo>
                  <a:lnTo>
                    <a:pt x="1507998" y="406146"/>
                  </a:lnTo>
                  <a:lnTo>
                    <a:pt x="1509522" y="405384"/>
                  </a:lnTo>
                  <a:lnTo>
                    <a:pt x="1510284" y="402336"/>
                  </a:lnTo>
                  <a:close/>
                </a:path>
                <a:path w="2580640" h="1917700">
                  <a:moveTo>
                    <a:pt x="1573530" y="413766"/>
                  </a:moveTo>
                  <a:lnTo>
                    <a:pt x="1572006" y="410718"/>
                  </a:lnTo>
                  <a:lnTo>
                    <a:pt x="1570482" y="409956"/>
                  </a:lnTo>
                  <a:lnTo>
                    <a:pt x="1558290" y="406908"/>
                  </a:lnTo>
                  <a:lnTo>
                    <a:pt x="1556766" y="406908"/>
                  </a:lnTo>
                  <a:lnTo>
                    <a:pt x="1533144" y="402336"/>
                  </a:lnTo>
                  <a:lnTo>
                    <a:pt x="1530858" y="402336"/>
                  </a:lnTo>
                  <a:lnTo>
                    <a:pt x="1528572" y="406908"/>
                  </a:lnTo>
                  <a:lnTo>
                    <a:pt x="1530096" y="409956"/>
                  </a:lnTo>
                  <a:lnTo>
                    <a:pt x="1530858" y="410718"/>
                  </a:lnTo>
                  <a:lnTo>
                    <a:pt x="1533144" y="411480"/>
                  </a:lnTo>
                  <a:lnTo>
                    <a:pt x="1556766" y="416052"/>
                  </a:lnTo>
                  <a:lnTo>
                    <a:pt x="1556766" y="415861"/>
                  </a:lnTo>
                  <a:lnTo>
                    <a:pt x="1566672" y="418338"/>
                  </a:lnTo>
                  <a:lnTo>
                    <a:pt x="1570482" y="418338"/>
                  </a:lnTo>
                  <a:lnTo>
                    <a:pt x="1572006" y="416814"/>
                  </a:lnTo>
                  <a:lnTo>
                    <a:pt x="1573530" y="413766"/>
                  </a:lnTo>
                  <a:close/>
                </a:path>
                <a:path w="2580640" h="1917700">
                  <a:moveTo>
                    <a:pt x="1636014" y="428244"/>
                  </a:moveTo>
                  <a:lnTo>
                    <a:pt x="1634490" y="425196"/>
                  </a:lnTo>
                  <a:lnTo>
                    <a:pt x="1632966" y="424434"/>
                  </a:lnTo>
                  <a:lnTo>
                    <a:pt x="1620774" y="421386"/>
                  </a:lnTo>
                  <a:lnTo>
                    <a:pt x="1597914" y="416052"/>
                  </a:lnTo>
                  <a:lnTo>
                    <a:pt x="1595628" y="415290"/>
                  </a:lnTo>
                  <a:lnTo>
                    <a:pt x="1592580" y="416814"/>
                  </a:lnTo>
                  <a:lnTo>
                    <a:pt x="1591056" y="419862"/>
                  </a:lnTo>
                  <a:lnTo>
                    <a:pt x="1592580" y="422910"/>
                  </a:lnTo>
                  <a:lnTo>
                    <a:pt x="1594104" y="424434"/>
                  </a:lnTo>
                  <a:lnTo>
                    <a:pt x="1616964" y="429768"/>
                  </a:lnTo>
                  <a:lnTo>
                    <a:pt x="1629156" y="432816"/>
                  </a:lnTo>
                  <a:lnTo>
                    <a:pt x="1632966" y="432816"/>
                  </a:lnTo>
                  <a:lnTo>
                    <a:pt x="1634490" y="432054"/>
                  </a:lnTo>
                  <a:lnTo>
                    <a:pt x="1636014" y="428244"/>
                  </a:lnTo>
                  <a:close/>
                </a:path>
                <a:path w="2580640" h="1917700">
                  <a:moveTo>
                    <a:pt x="1696974" y="445770"/>
                  </a:moveTo>
                  <a:lnTo>
                    <a:pt x="1696212" y="442722"/>
                  </a:lnTo>
                  <a:lnTo>
                    <a:pt x="1694688" y="441960"/>
                  </a:lnTo>
                  <a:lnTo>
                    <a:pt x="1659636" y="431292"/>
                  </a:lnTo>
                  <a:lnTo>
                    <a:pt x="1655826" y="431292"/>
                  </a:lnTo>
                  <a:lnTo>
                    <a:pt x="1654302" y="432816"/>
                  </a:lnTo>
                  <a:lnTo>
                    <a:pt x="1652778" y="435864"/>
                  </a:lnTo>
                  <a:lnTo>
                    <a:pt x="1654302" y="438912"/>
                  </a:lnTo>
                  <a:lnTo>
                    <a:pt x="1655826" y="439674"/>
                  </a:lnTo>
                  <a:lnTo>
                    <a:pt x="1690878" y="450342"/>
                  </a:lnTo>
                  <a:lnTo>
                    <a:pt x="1694688" y="450342"/>
                  </a:lnTo>
                  <a:lnTo>
                    <a:pt x="1696212" y="449580"/>
                  </a:lnTo>
                  <a:lnTo>
                    <a:pt x="1696974" y="445770"/>
                  </a:lnTo>
                  <a:close/>
                </a:path>
                <a:path w="2580640" h="1917700">
                  <a:moveTo>
                    <a:pt x="1757934" y="466344"/>
                  </a:moveTo>
                  <a:lnTo>
                    <a:pt x="1756410" y="463296"/>
                  </a:lnTo>
                  <a:lnTo>
                    <a:pt x="1754886" y="462534"/>
                  </a:lnTo>
                  <a:lnTo>
                    <a:pt x="1742694" y="457962"/>
                  </a:lnTo>
                  <a:lnTo>
                    <a:pt x="1720596" y="450342"/>
                  </a:lnTo>
                  <a:lnTo>
                    <a:pt x="1716786" y="450342"/>
                  </a:lnTo>
                  <a:lnTo>
                    <a:pt x="1715262" y="451104"/>
                  </a:lnTo>
                  <a:lnTo>
                    <a:pt x="1714500" y="454914"/>
                  </a:lnTo>
                  <a:lnTo>
                    <a:pt x="1715262" y="457962"/>
                  </a:lnTo>
                  <a:lnTo>
                    <a:pt x="1716786" y="458724"/>
                  </a:lnTo>
                  <a:lnTo>
                    <a:pt x="1738884" y="466344"/>
                  </a:lnTo>
                  <a:lnTo>
                    <a:pt x="1751076" y="470916"/>
                  </a:lnTo>
                  <a:lnTo>
                    <a:pt x="1754886" y="470916"/>
                  </a:lnTo>
                  <a:lnTo>
                    <a:pt x="1756410" y="470154"/>
                  </a:lnTo>
                  <a:lnTo>
                    <a:pt x="1757934" y="466344"/>
                  </a:lnTo>
                  <a:close/>
                </a:path>
                <a:path w="2580640" h="1917700">
                  <a:moveTo>
                    <a:pt x="1817370" y="489966"/>
                  </a:moveTo>
                  <a:lnTo>
                    <a:pt x="1815846" y="486918"/>
                  </a:lnTo>
                  <a:lnTo>
                    <a:pt x="1815084" y="486156"/>
                  </a:lnTo>
                  <a:lnTo>
                    <a:pt x="1801368" y="480060"/>
                  </a:lnTo>
                  <a:lnTo>
                    <a:pt x="1780794" y="472440"/>
                  </a:lnTo>
                  <a:lnTo>
                    <a:pt x="1779270" y="471678"/>
                  </a:lnTo>
                  <a:lnTo>
                    <a:pt x="1776984" y="472440"/>
                  </a:lnTo>
                  <a:lnTo>
                    <a:pt x="1775460" y="473202"/>
                  </a:lnTo>
                  <a:lnTo>
                    <a:pt x="1774698" y="476250"/>
                  </a:lnTo>
                  <a:lnTo>
                    <a:pt x="1775460" y="480060"/>
                  </a:lnTo>
                  <a:lnTo>
                    <a:pt x="1776984" y="480822"/>
                  </a:lnTo>
                  <a:lnTo>
                    <a:pt x="1797558" y="488442"/>
                  </a:lnTo>
                  <a:lnTo>
                    <a:pt x="1811274" y="494538"/>
                  </a:lnTo>
                  <a:lnTo>
                    <a:pt x="1814322" y="494538"/>
                  </a:lnTo>
                  <a:lnTo>
                    <a:pt x="1815846" y="493776"/>
                  </a:lnTo>
                  <a:lnTo>
                    <a:pt x="1817370" y="489966"/>
                  </a:lnTo>
                  <a:close/>
                </a:path>
                <a:path w="2580640" h="1917700">
                  <a:moveTo>
                    <a:pt x="1876044" y="516636"/>
                  </a:moveTo>
                  <a:lnTo>
                    <a:pt x="1874520" y="513588"/>
                  </a:lnTo>
                  <a:lnTo>
                    <a:pt x="1872996" y="512064"/>
                  </a:lnTo>
                  <a:lnTo>
                    <a:pt x="1859280" y="505206"/>
                  </a:lnTo>
                  <a:lnTo>
                    <a:pt x="1840230" y="496824"/>
                  </a:lnTo>
                  <a:lnTo>
                    <a:pt x="1836420" y="496824"/>
                  </a:lnTo>
                  <a:lnTo>
                    <a:pt x="1834896" y="498348"/>
                  </a:lnTo>
                  <a:lnTo>
                    <a:pt x="1833372" y="501396"/>
                  </a:lnTo>
                  <a:lnTo>
                    <a:pt x="1834896" y="504444"/>
                  </a:lnTo>
                  <a:lnTo>
                    <a:pt x="1855470" y="513588"/>
                  </a:lnTo>
                  <a:lnTo>
                    <a:pt x="1869186" y="520446"/>
                  </a:lnTo>
                  <a:lnTo>
                    <a:pt x="1871472" y="521208"/>
                  </a:lnTo>
                  <a:lnTo>
                    <a:pt x="1874520" y="519684"/>
                  </a:lnTo>
                  <a:lnTo>
                    <a:pt x="1876044" y="516636"/>
                  </a:lnTo>
                  <a:close/>
                </a:path>
                <a:path w="2580640" h="1917700">
                  <a:moveTo>
                    <a:pt x="1932432" y="545592"/>
                  </a:moveTo>
                  <a:lnTo>
                    <a:pt x="1931670" y="542544"/>
                  </a:lnTo>
                  <a:lnTo>
                    <a:pt x="1914906" y="533400"/>
                  </a:lnTo>
                  <a:lnTo>
                    <a:pt x="1897380" y="524256"/>
                  </a:lnTo>
                  <a:lnTo>
                    <a:pt x="1893570" y="524256"/>
                  </a:lnTo>
                  <a:lnTo>
                    <a:pt x="1891284" y="528828"/>
                  </a:lnTo>
                  <a:lnTo>
                    <a:pt x="1892808" y="531876"/>
                  </a:lnTo>
                  <a:lnTo>
                    <a:pt x="1893570" y="532638"/>
                  </a:lnTo>
                  <a:lnTo>
                    <a:pt x="1911096" y="541782"/>
                  </a:lnTo>
                  <a:lnTo>
                    <a:pt x="1926336" y="550164"/>
                  </a:lnTo>
                  <a:lnTo>
                    <a:pt x="1930146" y="550164"/>
                  </a:lnTo>
                  <a:lnTo>
                    <a:pt x="1931670" y="549402"/>
                  </a:lnTo>
                  <a:lnTo>
                    <a:pt x="1932432" y="545592"/>
                  </a:lnTo>
                  <a:close/>
                </a:path>
                <a:path w="2580640" h="1917700">
                  <a:moveTo>
                    <a:pt x="1988058" y="577596"/>
                  </a:moveTo>
                  <a:lnTo>
                    <a:pt x="1986534" y="574548"/>
                  </a:lnTo>
                  <a:lnTo>
                    <a:pt x="1985010" y="573786"/>
                  </a:lnTo>
                  <a:lnTo>
                    <a:pt x="1953768" y="554736"/>
                  </a:lnTo>
                  <a:lnTo>
                    <a:pt x="1949958" y="554736"/>
                  </a:lnTo>
                  <a:lnTo>
                    <a:pt x="1948434" y="556260"/>
                  </a:lnTo>
                  <a:lnTo>
                    <a:pt x="1947672" y="559308"/>
                  </a:lnTo>
                  <a:lnTo>
                    <a:pt x="1948434" y="562356"/>
                  </a:lnTo>
                  <a:lnTo>
                    <a:pt x="1965198" y="572262"/>
                  </a:lnTo>
                  <a:lnTo>
                    <a:pt x="1981200" y="582168"/>
                  </a:lnTo>
                  <a:lnTo>
                    <a:pt x="1985010" y="582168"/>
                  </a:lnTo>
                  <a:lnTo>
                    <a:pt x="1986534" y="581406"/>
                  </a:lnTo>
                  <a:lnTo>
                    <a:pt x="1988058" y="577596"/>
                  </a:lnTo>
                  <a:close/>
                </a:path>
                <a:path w="2580640" h="1917700">
                  <a:moveTo>
                    <a:pt x="2042160" y="612648"/>
                  </a:moveTo>
                  <a:lnTo>
                    <a:pt x="2040636" y="608838"/>
                  </a:lnTo>
                  <a:lnTo>
                    <a:pt x="2023110" y="596646"/>
                  </a:lnTo>
                  <a:lnTo>
                    <a:pt x="2021586" y="595884"/>
                  </a:lnTo>
                  <a:lnTo>
                    <a:pt x="2008632" y="588264"/>
                  </a:lnTo>
                  <a:lnTo>
                    <a:pt x="2007108" y="587502"/>
                  </a:lnTo>
                  <a:lnTo>
                    <a:pt x="2004822" y="588264"/>
                  </a:lnTo>
                  <a:lnTo>
                    <a:pt x="2003298" y="589026"/>
                  </a:lnTo>
                  <a:lnTo>
                    <a:pt x="2002536" y="592074"/>
                  </a:lnTo>
                  <a:lnTo>
                    <a:pt x="2003298" y="595884"/>
                  </a:lnTo>
                  <a:lnTo>
                    <a:pt x="2004822" y="596646"/>
                  </a:lnTo>
                  <a:lnTo>
                    <a:pt x="2016340" y="603427"/>
                  </a:lnTo>
                  <a:lnTo>
                    <a:pt x="2037588" y="617220"/>
                  </a:lnTo>
                  <a:lnTo>
                    <a:pt x="2040636" y="615696"/>
                  </a:lnTo>
                  <a:lnTo>
                    <a:pt x="2042160" y="612648"/>
                  </a:lnTo>
                  <a:close/>
                </a:path>
                <a:path w="2580640" h="1917700">
                  <a:moveTo>
                    <a:pt x="2093976" y="649986"/>
                  </a:moveTo>
                  <a:lnTo>
                    <a:pt x="2063496" y="624840"/>
                  </a:lnTo>
                  <a:lnTo>
                    <a:pt x="2059686" y="623316"/>
                  </a:lnTo>
                  <a:lnTo>
                    <a:pt x="2056638" y="624840"/>
                  </a:lnTo>
                  <a:lnTo>
                    <a:pt x="2055114" y="627888"/>
                  </a:lnTo>
                  <a:lnTo>
                    <a:pt x="2056638" y="631698"/>
                  </a:lnTo>
                  <a:lnTo>
                    <a:pt x="2067306" y="638556"/>
                  </a:lnTo>
                  <a:lnTo>
                    <a:pt x="2085594" y="653034"/>
                  </a:lnTo>
                  <a:lnTo>
                    <a:pt x="2087118" y="653796"/>
                  </a:lnTo>
                  <a:lnTo>
                    <a:pt x="2089404" y="654558"/>
                  </a:lnTo>
                  <a:lnTo>
                    <a:pt x="2092452" y="653034"/>
                  </a:lnTo>
                  <a:lnTo>
                    <a:pt x="2093976" y="649986"/>
                  </a:lnTo>
                  <a:close/>
                </a:path>
                <a:path w="2580640" h="1917700">
                  <a:moveTo>
                    <a:pt x="2144268" y="689610"/>
                  </a:moveTo>
                  <a:lnTo>
                    <a:pt x="2142744" y="685800"/>
                  </a:lnTo>
                  <a:lnTo>
                    <a:pt x="2122932" y="669036"/>
                  </a:lnTo>
                  <a:lnTo>
                    <a:pt x="2114550" y="662940"/>
                  </a:lnTo>
                  <a:lnTo>
                    <a:pt x="2113026" y="662178"/>
                  </a:lnTo>
                  <a:lnTo>
                    <a:pt x="2109216" y="662178"/>
                  </a:lnTo>
                  <a:lnTo>
                    <a:pt x="2107692" y="662940"/>
                  </a:lnTo>
                  <a:lnTo>
                    <a:pt x="2106168" y="666750"/>
                  </a:lnTo>
                  <a:lnTo>
                    <a:pt x="2107692" y="669798"/>
                  </a:lnTo>
                  <a:lnTo>
                    <a:pt x="2116074" y="675894"/>
                  </a:lnTo>
                  <a:lnTo>
                    <a:pt x="2135886" y="692658"/>
                  </a:lnTo>
                  <a:lnTo>
                    <a:pt x="2137410" y="693420"/>
                  </a:lnTo>
                  <a:lnTo>
                    <a:pt x="2139696" y="694182"/>
                  </a:lnTo>
                  <a:lnTo>
                    <a:pt x="2142744" y="692658"/>
                  </a:lnTo>
                  <a:lnTo>
                    <a:pt x="2144268" y="689610"/>
                  </a:lnTo>
                  <a:close/>
                </a:path>
                <a:path w="2580640" h="1917700">
                  <a:moveTo>
                    <a:pt x="2192274" y="731520"/>
                  </a:moveTo>
                  <a:lnTo>
                    <a:pt x="2164080" y="704088"/>
                  </a:lnTo>
                  <a:lnTo>
                    <a:pt x="2160270" y="702564"/>
                  </a:lnTo>
                  <a:lnTo>
                    <a:pt x="2157222" y="704088"/>
                  </a:lnTo>
                  <a:lnTo>
                    <a:pt x="2155698" y="707136"/>
                  </a:lnTo>
                  <a:lnTo>
                    <a:pt x="2157222" y="710946"/>
                  </a:lnTo>
                  <a:lnTo>
                    <a:pt x="2163318" y="715518"/>
                  </a:lnTo>
                  <a:lnTo>
                    <a:pt x="2183892" y="735330"/>
                  </a:lnTo>
                  <a:lnTo>
                    <a:pt x="2185416" y="736092"/>
                  </a:lnTo>
                  <a:lnTo>
                    <a:pt x="2189226" y="736092"/>
                  </a:lnTo>
                  <a:lnTo>
                    <a:pt x="2190750" y="735330"/>
                  </a:lnTo>
                  <a:lnTo>
                    <a:pt x="2192274" y="731520"/>
                  </a:lnTo>
                  <a:close/>
                </a:path>
                <a:path w="2580640" h="1917700">
                  <a:moveTo>
                    <a:pt x="2237994" y="776478"/>
                  </a:moveTo>
                  <a:lnTo>
                    <a:pt x="2237232" y="772668"/>
                  </a:lnTo>
                  <a:lnTo>
                    <a:pt x="2211324" y="746760"/>
                  </a:lnTo>
                  <a:lnTo>
                    <a:pt x="2209800" y="745998"/>
                  </a:lnTo>
                  <a:lnTo>
                    <a:pt x="2205990" y="745998"/>
                  </a:lnTo>
                  <a:lnTo>
                    <a:pt x="2204466" y="747522"/>
                  </a:lnTo>
                  <a:lnTo>
                    <a:pt x="2202942" y="750570"/>
                  </a:lnTo>
                  <a:lnTo>
                    <a:pt x="2204466" y="753618"/>
                  </a:lnTo>
                  <a:lnTo>
                    <a:pt x="2230374" y="779526"/>
                  </a:lnTo>
                  <a:lnTo>
                    <a:pt x="2233422" y="781050"/>
                  </a:lnTo>
                  <a:lnTo>
                    <a:pt x="2236470" y="779526"/>
                  </a:lnTo>
                  <a:lnTo>
                    <a:pt x="2237994" y="776478"/>
                  </a:lnTo>
                  <a:close/>
                </a:path>
                <a:path w="2580640" h="1917700">
                  <a:moveTo>
                    <a:pt x="2281428" y="822960"/>
                  </a:moveTo>
                  <a:lnTo>
                    <a:pt x="2280666" y="819912"/>
                  </a:lnTo>
                  <a:lnTo>
                    <a:pt x="2256282" y="792480"/>
                  </a:lnTo>
                  <a:lnTo>
                    <a:pt x="2254758" y="791718"/>
                  </a:lnTo>
                  <a:lnTo>
                    <a:pt x="2252472" y="790956"/>
                  </a:lnTo>
                  <a:lnTo>
                    <a:pt x="2249424" y="792480"/>
                  </a:lnTo>
                  <a:lnTo>
                    <a:pt x="2247900" y="795528"/>
                  </a:lnTo>
                  <a:lnTo>
                    <a:pt x="2249424" y="799338"/>
                  </a:lnTo>
                  <a:lnTo>
                    <a:pt x="2273808" y="826770"/>
                  </a:lnTo>
                  <a:lnTo>
                    <a:pt x="2275332" y="827532"/>
                  </a:lnTo>
                  <a:lnTo>
                    <a:pt x="2279142" y="827532"/>
                  </a:lnTo>
                  <a:lnTo>
                    <a:pt x="2280666" y="826008"/>
                  </a:lnTo>
                  <a:lnTo>
                    <a:pt x="2281428" y="822960"/>
                  </a:lnTo>
                  <a:close/>
                </a:path>
                <a:path w="2580640" h="1917700">
                  <a:moveTo>
                    <a:pt x="2322576" y="871728"/>
                  </a:moveTo>
                  <a:lnTo>
                    <a:pt x="2321814" y="868680"/>
                  </a:lnTo>
                  <a:lnTo>
                    <a:pt x="2298954" y="840486"/>
                  </a:lnTo>
                  <a:lnTo>
                    <a:pt x="2297430" y="839724"/>
                  </a:lnTo>
                  <a:lnTo>
                    <a:pt x="2295144" y="838962"/>
                  </a:lnTo>
                  <a:lnTo>
                    <a:pt x="2292096" y="840486"/>
                  </a:lnTo>
                  <a:lnTo>
                    <a:pt x="2290572" y="843534"/>
                  </a:lnTo>
                  <a:lnTo>
                    <a:pt x="2292096" y="847344"/>
                  </a:lnTo>
                  <a:lnTo>
                    <a:pt x="2314956" y="875538"/>
                  </a:lnTo>
                  <a:lnTo>
                    <a:pt x="2316480" y="876300"/>
                  </a:lnTo>
                  <a:lnTo>
                    <a:pt x="2320290" y="876300"/>
                  </a:lnTo>
                  <a:lnTo>
                    <a:pt x="2321814" y="875538"/>
                  </a:lnTo>
                  <a:lnTo>
                    <a:pt x="2322576" y="871728"/>
                  </a:lnTo>
                  <a:close/>
                </a:path>
                <a:path w="2580640" h="1917700">
                  <a:moveTo>
                    <a:pt x="2361438" y="922782"/>
                  </a:moveTo>
                  <a:lnTo>
                    <a:pt x="2360676" y="919734"/>
                  </a:lnTo>
                  <a:lnTo>
                    <a:pt x="2338578" y="890016"/>
                  </a:lnTo>
                  <a:lnTo>
                    <a:pt x="2335530" y="888492"/>
                  </a:lnTo>
                  <a:lnTo>
                    <a:pt x="2332482" y="890016"/>
                  </a:lnTo>
                  <a:lnTo>
                    <a:pt x="2330958" y="893064"/>
                  </a:lnTo>
                  <a:lnTo>
                    <a:pt x="2331720" y="896874"/>
                  </a:lnTo>
                  <a:lnTo>
                    <a:pt x="2353818" y="926592"/>
                  </a:lnTo>
                  <a:lnTo>
                    <a:pt x="2355342" y="927354"/>
                  </a:lnTo>
                  <a:lnTo>
                    <a:pt x="2359152" y="927354"/>
                  </a:lnTo>
                  <a:lnTo>
                    <a:pt x="2360676" y="925830"/>
                  </a:lnTo>
                  <a:lnTo>
                    <a:pt x="2361438" y="922782"/>
                  </a:lnTo>
                  <a:close/>
                </a:path>
                <a:path w="2580640" h="1917700">
                  <a:moveTo>
                    <a:pt x="2398014" y="976122"/>
                  </a:moveTo>
                  <a:lnTo>
                    <a:pt x="2396490" y="972312"/>
                  </a:lnTo>
                  <a:lnTo>
                    <a:pt x="2376678" y="941832"/>
                  </a:lnTo>
                  <a:lnTo>
                    <a:pt x="2375154" y="941070"/>
                  </a:lnTo>
                  <a:lnTo>
                    <a:pt x="2372868" y="940308"/>
                  </a:lnTo>
                  <a:lnTo>
                    <a:pt x="2369820" y="941832"/>
                  </a:lnTo>
                  <a:lnTo>
                    <a:pt x="2368296" y="944880"/>
                  </a:lnTo>
                  <a:lnTo>
                    <a:pt x="2369820" y="948690"/>
                  </a:lnTo>
                  <a:lnTo>
                    <a:pt x="2389632" y="979170"/>
                  </a:lnTo>
                  <a:lnTo>
                    <a:pt x="2391156" y="979932"/>
                  </a:lnTo>
                  <a:lnTo>
                    <a:pt x="2393442" y="980694"/>
                  </a:lnTo>
                  <a:lnTo>
                    <a:pt x="2396490" y="979170"/>
                  </a:lnTo>
                  <a:lnTo>
                    <a:pt x="2398014" y="976122"/>
                  </a:lnTo>
                  <a:close/>
                </a:path>
                <a:path w="2580640" h="1917700">
                  <a:moveTo>
                    <a:pt x="2431542" y="1030224"/>
                  </a:moveTo>
                  <a:lnTo>
                    <a:pt x="2430018" y="1027176"/>
                  </a:lnTo>
                  <a:lnTo>
                    <a:pt x="2411730" y="995172"/>
                  </a:lnTo>
                  <a:lnTo>
                    <a:pt x="2409444" y="994410"/>
                  </a:lnTo>
                  <a:lnTo>
                    <a:pt x="2406396" y="994410"/>
                  </a:lnTo>
                  <a:lnTo>
                    <a:pt x="2404872" y="995934"/>
                  </a:lnTo>
                  <a:lnTo>
                    <a:pt x="2403348" y="998982"/>
                  </a:lnTo>
                  <a:lnTo>
                    <a:pt x="2404872" y="1002030"/>
                  </a:lnTo>
                  <a:lnTo>
                    <a:pt x="2423160" y="1034034"/>
                  </a:lnTo>
                  <a:lnTo>
                    <a:pt x="2424684" y="1034796"/>
                  </a:lnTo>
                  <a:lnTo>
                    <a:pt x="2428494" y="1034796"/>
                  </a:lnTo>
                  <a:lnTo>
                    <a:pt x="2430018" y="1033272"/>
                  </a:lnTo>
                  <a:lnTo>
                    <a:pt x="2431542" y="1030224"/>
                  </a:lnTo>
                  <a:close/>
                </a:path>
                <a:path w="2580640" h="1917700">
                  <a:moveTo>
                    <a:pt x="2462022" y="1086612"/>
                  </a:moveTo>
                  <a:lnTo>
                    <a:pt x="2460498" y="1082802"/>
                  </a:lnTo>
                  <a:lnTo>
                    <a:pt x="2443734" y="1050798"/>
                  </a:lnTo>
                  <a:lnTo>
                    <a:pt x="2442210" y="1050036"/>
                  </a:lnTo>
                  <a:lnTo>
                    <a:pt x="2439924" y="1049274"/>
                  </a:lnTo>
                  <a:lnTo>
                    <a:pt x="2436876" y="1050798"/>
                  </a:lnTo>
                  <a:lnTo>
                    <a:pt x="2435352" y="1053846"/>
                  </a:lnTo>
                  <a:lnTo>
                    <a:pt x="2436876" y="1057656"/>
                  </a:lnTo>
                  <a:lnTo>
                    <a:pt x="2453640" y="1089660"/>
                  </a:lnTo>
                  <a:lnTo>
                    <a:pt x="2455164" y="1090422"/>
                  </a:lnTo>
                  <a:lnTo>
                    <a:pt x="2457450" y="1091184"/>
                  </a:lnTo>
                  <a:lnTo>
                    <a:pt x="2460498" y="1089660"/>
                  </a:lnTo>
                  <a:lnTo>
                    <a:pt x="2462022" y="1086612"/>
                  </a:lnTo>
                  <a:close/>
                </a:path>
                <a:path w="2580640" h="1917700">
                  <a:moveTo>
                    <a:pt x="2489454" y="1144524"/>
                  </a:moveTo>
                  <a:lnTo>
                    <a:pt x="2487930" y="1140714"/>
                  </a:lnTo>
                  <a:lnTo>
                    <a:pt x="2472690" y="1107948"/>
                  </a:lnTo>
                  <a:lnTo>
                    <a:pt x="2469642" y="1106424"/>
                  </a:lnTo>
                  <a:lnTo>
                    <a:pt x="2467356" y="1107186"/>
                  </a:lnTo>
                  <a:lnTo>
                    <a:pt x="2465832" y="1107948"/>
                  </a:lnTo>
                  <a:lnTo>
                    <a:pt x="2465070" y="1110996"/>
                  </a:lnTo>
                  <a:lnTo>
                    <a:pt x="2465832" y="1114806"/>
                  </a:lnTo>
                  <a:lnTo>
                    <a:pt x="2481072" y="1147572"/>
                  </a:lnTo>
                  <a:lnTo>
                    <a:pt x="2482596" y="1148334"/>
                  </a:lnTo>
                  <a:lnTo>
                    <a:pt x="2484882" y="1149096"/>
                  </a:lnTo>
                  <a:lnTo>
                    <a:pt x="2487930" y="1147572"/>
                  </a:lnTo>
                  <a:lnTo>
                    <a:pt x="2489454" y="1144524"/>
                  </a:lnTo>
                  <a:close/>
                </a:path>
                <a:path w="2580640" h="1917700">
                  <a:moveTo>
                    <a:pt x="2513838" y="1203198"/>
                  </a:moveTo>
                  <a:lnTo>
                    <a:pt x="2500122" y="1169670"/>
                  </a:lnTo>
                  <a:lnTo>
                    <a:pt x="2498598" y="1166622"/>
                  </a:lnTo>
                  <a:lnTo>
                    <a:pt x="2497074" y="1165098"/>
                  </a:lnTo>
                  <a:lnTo>
                    <a:pt x="2494026" y="1165098"/>
                  </a:lnTo>
                  <a:lnTo>
                    <a:pt x="2492502" y="1166622"/>
                  </a:lnTo>
                  <a:lnTo>
                    <a:pt x="2490978" y="1169670"/>
                  </a:lnTo>
                  <a:lnTo>
                    <a:pt x="2506218" y="1207008"/>
                  </a:lnTo>
                  <a:lnTo>
                    <a:pt x="2507742" y="1207770"/>
                  </a:lnTo>
                  <a:lnTo>
                    <a:pt x="2510790" y="1207770"/>
                  </a:lnTo>
                  <a:lnTo>
                    <a:pt x="2512314" y="1207008"/>
                  </a:lnTo>
                  <a:lnTo>
                    <a:pt x="2513838" y="1203198"/>
                  </a:lnTo>
                  <a:close/>
                </a:path>
                <a:path w="2580640" h="1917700">
                  <a:moveTo>
                    <a:pt x="2535174" y="1263396"/>
                  </a:moveTo>
                  <a:lnTo>
                    <a:pt x="2522982" y="1229106"/>
                  </a:lnTo>
                  <a:lnTo>
                    <a:pt x="2522220" y="1226058"/>
                  </a:lnTo>
                  <a:lnTo>
                    <a:pt x="2520696" y="1225296"/>
                  </a:lnTo>
                  <a:lnTo>
                    <a:pt x="2518410" y="1224534"/>
                  </a:lnTo>
                  <a:lnTo>
                    <a:pt x="2515362" y="1226058"/>
                  </a:lnTo>
                  <a:lnTo>
                    <a:pt x="2513838" y="1229106"/>
                  </a:lnTo>
                  <a:lnTo>
                    <a:pt x="2526030" y="1263396"/>
                  </a:lnTo>
                  <a:lnTo>
                    <a:pt x="2527554" y="1267206"/>
                  </a:lnTo>
                  <a:lnTo>
                    <a:pt x="2529078" y="1267968"/>
                  </a:lnTo>
                  <a:lnTo>
                    <a:pt x="2532888" y="1267968"/>
                  </a:lnTo>
                  <a:lnTo>
                    <a:pt x="2533650" y="1267206"/>
                  </a:lnTo>
                  <a:lnTo>
                    <a:pt x="2535174" y="1263396"/>
                  </a:lnTo>
                  <a:close/>
                </a:path>
                <a:path w="2580640" h="1917700">
                  <a:moveTo>
                    <a:pt x="2553462" y="1325118"/>
                  </a:moveTo>
                  <a:lnTo>
                    <a:pt x="2543556" y="1290066"/>
                  </a:lnTo>
                  <a:lnTo>
                    <a:pt x="2542032" y="1287018"/>
                  </a:lnTo>
                  <a:lnTo>
                    <a:pt x="2540508" y="1285494"/>
                  </a:lnTo>
                  <a:lnTo>
                    <a:pt x="2536698" y="1285494"/>
                  </a:lnTo>
                  <a:lnTo>
                    <a:pt x="2535174" y="1287018"/>
                  </a:lnTo>
                  <a:lnTo>
                    <a:pt x="2534412" y="1290066"/>
                  </a:lnTo>
                  <a:lnTo>
                    <a:pt x="2544318" y="1325118"/>
                  </a:lnTo>
                  <a:lnTo>
                    <a:pt x="2545842" y="1328166"/>
                  </a:lnTo>
                  <a:lnTo>
                    <a:pt x="2548890" y="1329690"/>
                  </a:lnTo>
                  <a:lnTo>
                    <a:pt x="2551176" y="1328928"/>
                  </a:lnTo>
                  <a:lnTo>
                    <a:pt x="2551938" y="1328166"/>
                  </a:lnTo>
                  <a:lnTo>
                    <a:pt x="2553462" y="1325118"/>
                  </a:lnTo>
                  <a:close/>
                </a:path>
                <a:path w="2580640" h="1917700">
                  <a:moveTo>
                    <a:pt x="2568702" y="1387602"/>
                  </a:moveTo>
                  <a:lnTo>
                    <a:pt x="2562606" y="1359408"/>
                  </a:lnTo>
                  <a:lnTo>
                    <a:pt x="2560320" y="1351788"/>
                  </a:lnTo>
                  <a:lnTo>
                    <a:pt x="2558796" y="1348740"/>
                  </a:lnTo>
                  <a:lnTo>
                    <a:pt x="2557272" y="1347216"/>
                  </a:lnTo>
                  <a:lnTo>
                    <a:pt x="2554224" y="1347216"/>
                  </a:lnTo>
                  <a:lnTo>
                    <a:pt x="2552700" y="1348740"/>
                  </a:lnTo>
                  <a:lnTo>
                    <a:pt x="2551176" y="1351788"/>
                  </a:lnTo>
                  <a:lnTo>
                    <a:pt x="2553462" y="1359408"/>
                  </a:lnTo>
                  <a:lnTo>
                    <a:pt x="2559558" y="1387602"/>
                  </a:lnTo>
                  <a:lnTo>
                    <a:pt x="2561082" y="1390650"/>
                  </a:lnTo>
                  <a:lnTo>
                    <a:pt x="2561844" y="1391412"/>
                  </a:lnTo>
                  <a:lnTo>
                    <a:pt x="2564130" y="1392174"/>
                  </a:lnTo>
                  <a:lnTo>
                    <a:pt x="2567178" y="1390650"/>
                  </a:lnTo>
                  <a:lnTo>
                    <a:pt x="2568702" y="1387602"/>
                  </a:lnTo>
                  <a:close/>
                </a:path>
                <a:path w="2580640" h="1917700">
                  <a:moveTo>
                    <a:pt x="2580132" y="1450086"/>
                  </a:moveTo>
                  <a:lnTo>
                    <a:pt x="2575560" y="1420368"/>
                  </a:lnTo>
                  <a:lnTo>
                    <a:pt x="2574036" y="1414272"/>
                  </a:lnTo>
                  <a:lnTo>
                    <a:pt x="2572512" y="1411224"/>
                  </a:lnTo>
                  <a:lnTo>
                    <a:pt x="2570988" y="1409700"/>
                  </a:lnTo>
                  <a:lnTo>
                    <a:pt x="2567940" y="1409700"/>
                  </a:lnTo>
                  <a:lnTo>
                    <a:pt x="2566416" y="1411224"/>
                  </a:lnTo>
                  <a:lnTo>
                    <a:pt x="2564892" y="1414272"/>
                  </a:lnTo>
                  <a:lnTo>
                    <a:pt x="2566416" y="1420368"/>
                  </a:lnTo>
                  <a:lnTo>
                    <a:pt x="2570988" y="1450086"/>
                  </a:lnTo>
                  <a:lnTo>
                    <a:pt x="2572512" y="1453134"/>
                  </a:lnTo>
                  <a:lnTo>
                    <a:pt x="2574036" y="1454658"/>
                  </a:lnTo>
                  <a:lnTo>
                    <a:pt x="2577846" y="1454658"/>
                  </a:lnTo>
                  <a:lnTo>
                    <a:pt x="2580132" y="1450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95628" y="1810511"/>
              <a:ext cx="1752599" cy="21793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0773" y="3819905"/>
              <a:ext cx="2010155" cy="18996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30168" y="2199131"/>
              <a:ext cx="1709420" cy="3139440"/>
            </a:xfrm>
            <a:custGeom>
              <a:avLst/>
              <a:gdLst/>
              <a:ahLst/>
              <a:cxnLst/>
              <a:rect l="l" t="t" r="r" b="b"/>
              <a:pathLst>
                <a:path w="1709420" h="3139440">
                  <a:moveTo>
                    <a:pt x="45720" y="3134868"/>
                  </a:moveTo>
                  <a:lnTo>
                    <a:pt x="44958" y="3131820"/>
                  </a:lnTo>
                  <a:lnTo>
                    <a:pt x="43434" y="3130296"/>
                  </a:lnTo>
                  <a:lnTo>
                    <a:pt x="3048" y="3130296"/>
                  </a:lnTo>
                  <a:lnTo>
                    <a:pt x="1524" y="3131058"/>
                  </a:lnTo>
                  <a:lnTo>
                    <a:pt x="0" y="3134868"/>
                  </a:lnTo>
                  <a:lnTo>
                    <a:pt x="1524" y="3137916"/>
                  </a:lnTo>
                  <a:lnTo>
                    <a:pt x="4572" y="3139440"/>
                  </a:lnTo>
                  <a:lnTo>
                    <a:pt x="41148" y="3139440"/>
                  </a:lnTo>
                  <a:lnTo>
                    <a:pt x="43434" y="3138678"/>
                  </a:lnTo>
                  <a:lnTo>
                    <a:pt x="44958" y="3137916"/>
                  </a:lnTo>
                  <a:lnTo>
                    <a:pt x="45720" y="3134868"/>
                  </a:lnTo>
                  <a:close/>
                </a:path>
                <a:path w="1709420" h="3139440">
                  <a:moveTo>
                    <a:pt x="109728" y="3133344"/>
                  </a:moveTo>
                  <a:lnTo>
                    <a:pt x="108966" y="3129534"/>
                  </a:lnTo>
                  <a:lnTo>
                    <a:pt x="107442" y="3128772"/>
                  </a:lnTo>
                  <a:lnTo>
                    <a:pt x="68580" y="3129534"/>
                  </a:lnTo>
                  <a:lnTo>
                    <a:pt x="65532" y="3131058"/>
                  </a:lnTo>
                  <a:lnTo>
                    <a:pt x="64008" y="3134106"/>
                  </a:lnTo>
                  <a:lnTo>
                    <a:pt x="65532" y="3137916"/>
                  </a:lnTo>
                  <a:lnTo>
                    <a:pt x="67056" y="3138678"/>
                  </a:lnTo>
                  <a:lnTo>
                    <a:pt x="105156" y="3137916"/>
                  </a:lnTo>
                  <a:lnTo>
                    <a:pt x="107442" y="3137154"/>
                  </a:lnTo>
                  <a:lnTo>
                    <a:pt x="108966" y="3136392"/>
                  </a:lnTo>
                  <a:lnTo>
                    <a:pt x="109728" y="3133344"/>
                  </a:lnTo>
                  <a:close/>
                </a:path>
                <a:path w="1709420" h="3139440">
                  <a:moveTo>
                    <a:pt x="173736" y="3128772"/>
                  </a:moveTo>
                  <a:lnTo>
                    <a:pt x="172212" y="3125724"/>
                  </a:lnTo>
                  <a:lnTo>
                    <a:pt x="171450" y="3124962"/>
                  </a:lnTo>
                  <a:lnTo>
                    <a:pt x="169164" y="3124200"/>
                  </a:lnTo>
                  <a:lnTo>
                    <a:pt x="156210" y="3125724"/>
                  </a:lnTo>
                  <a:lnTo>
                    <a:pt x="131064" y="3127248"/>
                  </a:lnTo>
                  <a:lnTo>
                    <a:pt x="129540" y="3128772"/>
                  </a:lnTo>
                  <a:lnTo>
                    <a:pt x="128016" y="3131820"/>
                  </a:lnTo>
                  <a:lnTo>
                    <a:pt x="129540" y="3134868"/>
                  </a:lnTo>
                  <a:lnTo>
                    <a:pt x="132588" y="3136392"/>
                  </a:lnTo>
                  <a:lnTo>
                    <a:pt x="156210" y="3134868"/>
                  </a:lnTo>
                  <a:lnTo>
                    <a:pt x="169164" y="3133344"/>
                  </a:lnTo>
                  <a:lnTo>
                    <a:pt x="171450" y="3133344"/>
                  </a:lnTo>
                  <a:lnTo>
                    <a:pt x="172212" y="3132582"/>
                  </a:lnTo>
                  <a:lnTo>
                    <a:pt x="173736" y="3128772"/>
                  </a:lnTo>
                  <a:close/>
                </a:path>
                <a:path w="1709420" h="3139440">
                  <a:moveTo>
                    <a:pt x="237744" y="3122676"/>
                  </a:moveTo>
                  <a:lnTo>
                    <a:pt x="236220" y="3119628"/>
                  </a:lnTo>
                  <a:lnTo>
                    <a:pt x="234696" y="3118104"/>
                  </a:lnTo>
                  <a:lnTo>
                    <a:pt x="233172" y="3118104"/>
                  </a:lnTo>
                  <a:lnTo>
                    <a:pt x="198882" y="3121914"/>
                  </a:lnTo>
                  <a:lnTo>
                    <a:pt x="196596" y="3121914"/>
                  </a:lnTo>
                  <a:lnTo>
                    <a:pt x="193548" y="3123438"/>
                  </a:lnTo>
                  <a:lnTo>
                    <a:pt x="192024" y="3126486"/>
                  </a:lnTo>
                  <a:lnTo>
                    <a:pt x="193548" y="3130296"/>
                  </a:lnTo>
                  <a:lnTo>
                    <a:pt x="195072" y="3131058"/>
                  </a:lnTo>
                  <a:lnTo>
                    <a:pt x="198882" y="3131058"/>
                  </a:lnTo>
                  <a:lnTo>
                    <a:pt x="233172" y="3127248"/>
                  </a:lnTo>
                  <a:lnTo>
                    <a:pt x="236220" y="3125724"/>
                  </a:lnTo>
                  <a:lnTo>
                    <a:pt x="237744" y="3122676"/>
                  </a:lnTo>
                  <a:close/>
                </a:path>
                <a:path w="1709420" h="3139440">
                  <a:moveTo>
                    <a:pt x="300990" y="3113532"/>
                  </a:moveTo>
                  <a:lnTo>
                    <a:pt x="299466" y="3110484"/>
                  </a:lnTo>
                  <a:lnTo>
                    <a:pt x="296418" y="3108960"/>
                  </a:lnTo>
                  <a:lnTo>
                    <a:pt x="282702" y="3111246"/>
                  </a:lnTo>
                  <a:lnTo>
                    <a:pt x="260604" y="3114294"/>
                  </a:lnTo>
                  <a:lnTo>
                    <a:pt x="258318" y="3115056"/>
                  </a:lnTo>
                  <a:lnTo>
                    <a:pt x="256794" y="3115818"/>
                  </a:lnTo>
                  <a:lnTo>
                    <a:pt x="256032" y="3118866"/>
                  </a:lnTo>
                  <a:lnTo>
                    <a:pt x="256794" y="3122676"/>
                  </a:lnTo>
                  <a:lnTo>
                    <a:pt x="258318" y="3123438"/>
                  </a:lnTo>
                  <a:lnTo>
                    <a:pt x="260604" y="3123438"/>
                  </a:lnTo>
                  <a:lnTo>
                    <a:pt x="282702" y="3120390"/>
                  </a:lnTo>
                  <a:lnTo>
                    <a:pt x="296418" y="3118104"/>
                  </a:lnTo>
                  <a:lnTo>
                    <a:pt x="297942" y="3118104"/>
                  </a:lnTo>
                  <a:lnTo>
                    <a:pt x="299466" y="3117342"/>
                  </a:lnTo>
                  <a:lnTo>
                    <a:pt x="300990" y="3113532"/>
                  </a:lnTo>
                  <a:close/>
                </a:path>
                <a:path w="1709420" h="3139440">
                  <a:moveTo>
                    <a:pt x="364236" y="3102864"/>
                  </a:moveTo>
                  <a:lnTo>
                    <a:pt x="362712" y="3099816"/>
                  </a:lnTo>
                  <a:lnTo>
                    <a:pt x="361188" y="3098292"/>
                  </a:lnTo>
                  <a:lnTo>
                    <a:pt x="359664" y="3098292"/>
                  </a:lnTo>
                  <a:lnTo>
                    <a:pt x="324612" y="3105150"/>
                  </a:lnTo>
                  <a:lnTo>
                    <a:pt x="321564" y="3105150"/>
                  </a:lnTo>
                  <a:lnTo>
                    <a:pt x="320040" y="3105912"/>
                  </a:lnTo>
                  <a:lnTo>
                    <a:pt x="319278" y="3109722"/>
                  </a:lnTo>
                  <a:lnTo>
                    <a:pt x="320040" y="3112770"/>
                  </a:lnTo>
                  <a:lnTo>
                    <a:pt x="321564" y="3113532"/>
                  </a:lnTo>
                  <a:lnTo>
                    <a:pt x="323850" y="3114294"/>
                  </a:lnTo>
                  <a:lnTo>
                    <a:pt x="324612" y="3114294"/>
                  </a:lnTo>
                  <a:lnTo>
                    <a:pt x="359664" y="3107436"/>
                  </a:lnTo>
                  <a:lnTo>
                    <a:pt x="362712" y="3105912"/>
                  </a:lnTo>
                  <a:lnTo>
                    <a:pt x="364236" y="3102864"/>
                  </a:lnTo>
                  <a:close/>
                </a:path>
                <a:path w="1709420" h="3139440">
                  <a:moveTo>
                    <a:pt x="426720" y="3089148"/>
                  </a:moveTo>
                  <a:lnTo>
                    <a:pt x="425196" y="3086100"/>
                  </a:lnTo>
                  <a:lnTo>
                    <a:pt x="422148" y="3084576"/>
                  </a:lnTo>
                  <a:lnTo>
                    <a:pt x="419862" y="3085338"/>
                  </a:lnTo>
                  <a:lnTo>
                    <a:pt x="403860" y="3089148"/>
                  </a:lnTo>
                  <a:lnTo>
                    <a:pt x="384048" y="3092958"/>
                  </a:lnTo>
                  <a:lnTo>
                    <a:pt x="383286" y="3093720"/>
                  </a:lnTo>
                  <a:lnTo>
                    <a:pt x="381762" y="3097530"/>
                  </a:lnTo>
                  <a:lnTo>
                    <a:pt x="383286" y="3100578"/>
                  </a:lnTo>
                  <a:lnTo>
                    <a:pt x="386334" y="3102102"/>
                  </a:lnTo>
                  <a:lnTo>
                    <a:pt x="387858" y="3101340"/>
                  </a:lnTo>
                  <a:lnTo>
                    <a:pt x="407670" y="3097530"/>
                  </a:lnTo>
                  <a:lnTo>
                    <a:pt x="423672" y="3093720"/>
                  </a:lnTo>
                  <a:lnTo>
                    <a:pt x="425196" y="3092196"/>
                  </a:lnTo>
                  <a:lnTo>
                    <a:pt x="426720" y="3089148"/>
                  </a:lnTo>
                  <a:close/>
                </a:path>
                <a:path w="1709420" h="3139440">
                  <a:moveTo>
                    <a:pt x="488442" y="3073146"/>
                  </a:moveTo>
                  <a:lnTo>
                    <a:pt x="486918" y="3070098"/>
                  </a:lnTo>
                  <a:lnTo>
                    <a:pt x="486156" y="3069336"/>
                  </a:lnTo>
                  <a:lnTo>
                    <a:pt x="483870" y="3068574"/>
                  </a:lnTo>
                  <a:lnTo>
                    <a:pt x="482346" y="3069336"/>
                  </a:lnTo>
                  <a:lnTo>
                    <a:pt x="446532" y="3078480"/>
                  </a:lnTo>
                  <a:lnTo>
                    <a:pt x="445770" y="3079242"/>
                  </a:lnTo>
                  <a:lnTo>
                    <a:pt x="444246" y="3083052"/>
                  </a:lnTo>
                  <a:lnTo>
                    <a:pt x="445770" y="3086100"/>
                  </a:lnTo>
                  <a:lnTo>
                    <a:pt x="446532" y="3086862"/>
                  </a:lnTo>
                  <a:lnTo>
                    <a:pt x="448818" y="3087624"/>
                  </a:lnTo>
                  <a:lnTo>
                    <a:pt x="450342" y="3086862"/>
                  </a:lnTo>
                  <a:lnTo>
                    <a:pt x="486156" y="3077718"/>
                  </a:lnTo>
                  <a:lnTo>
                    <a:pt x="486918" y="3076956"/>
                  </a:lnTo>
                  <a:lnTo>
                    <a:pt x="488442" y="3073146"/>
                  </a:lnTo>
                  <a:close/>
                </a:path>
                <a:path w="1709420" h="3139440">
                  <a:moveTo>
                    <a:pt x="550164" y="3054858"/>
                  </a:moveTo>
                  <a:lnTo>
                    <a:pt x="548640" y="3051810"/>
                  </a:lnTo>
                  <a:lnTo>
                    <a:pt x="545592" y="3050286"/>
                  </a:lnTo>
                  <a:lnTo>
                    <a:pt x="524256" y="3057144"/>
                  </a:lnTo>
                  <a:lnTo>
                    <a:pt x="508254" y="3061716"/>
                  </a:lnTo>
                  <a:lnTo>
                    <a:pt x="507492" y="3062478"/>
                  </a:lnTo>
                  <a:lnTo>
                    <a:pt x="505968" y="3065526"/>
                  </a:lnTo>
                  <a:lnTo>
                    <a:pt x="507492" y="3069336"/>
                  </a:lnTo>
                  <a:lnTo>
                    <a:pt x="508254" y="3070098"/>
                  </a:lnTo>
                  <a:lnTo>
                    <a:pt x="512064" y="3070098"/>
                  </a:lnTo>
                  <a:lnTo>
                    <a:pt x="528066" y="3065526"/>
                  </a:lnTo>
                  <a:lnTo>
                    <a:pt x="547116" y="3059430"/>
                  </a:lnTo>
                  <a:lnTo>
                    <a:pt x="548640" y="3058668"/>
                  </a:lnTo>
                  <a:lnTo>
                    <a:pt x="550164" y="3054858"/>
                  </a:lnTo>
                  <a:close/>
                </a:path>
                <a:path w="1709420" h="3139440">
                  <a:moveTo>
                    <a:pt x="610362" y="3035046"/>
                  </a:moveTo>
                  <a:lnTo>
                    <a:pt x="609600" y="3031236"/>
                  </a:lnTo>
                  <a:lnTo>
                    <a:pt x="608076" y="3030474"/>
                  </a:lnTo>
                  <a:lnTo>
                    <a:pt x="604266" y="3030474"/>
                  </a:lnTo>
                  <a:lnTo>
                    <a:pt x="569214" y="3042666"/>
                  </a:lnTo>
                  <a:lnTo>
                    <a:pt x="568452" y="3043428"/>
                  </a:lnTo>
                  <a:lnTo>
                    <a:pt x="566928" y="3046476"/>
                  </a:lnTo>
                  <a:lnTo>
                    <a:pt x="568452" y="3049524"/>
                  </a:lnTo>
                  <a:lnTo>
                    <a:pt x="569976" y="3051048"/>
                  </a:lnTo>
                  <a:lnTo>
                    <a:pt x="573024" y="3051048"/>
                  </a:lnTo>
                  <a:lnTo>
                    <a:pt x="608076" y="3038856"/>
                  </a:lnTo>
                  <a:lnTo>
                    <a:pt x="609600" y="3038094"/>
                  </a:lnTo>
                  <a:lnTo>
                    <a:pt x="610362" y="3035046"/>
                  </a:lnTo>
                  <a:close/>
                </a:path>
                <a:path w="1709420" h="3139440">
                  <a:moveTo>
                    <a:pt x="670560" y="3012186"/>
                  </a:moveTo>
                  <a:lnTo>
                    <a:pt x="669036" y="3008376"/>
                  </a:lnTo>
                  <a:lnTo>
                    <a:pt x="667512" y="3007614"/>
                  </a:lnTo>
                  <a:lnTo>
                    <a:pt x="663702" y="3007614"/>
                  </a:lnTo>
                  <a:lnTo>
                    <a:pt x="640080" y="3016758"/>
                  </a:lnTo>
                  <a:lnTo>
                    <a:pt x="628650" y="3022092"/>
                  </a:lnTo>
                  <a:lnTo>
                    <a:pt x="627126" y="3025140"/>
                  </a:lnTo>
                  <a:lnTo>
                    <a:pt x="628650" y="3028188"/>
                  </a:lnTo>
                  <a:lnTo>
                    <a:pt x="631698" y="3029712"/>
                  </a:lnTo>
                  <a:lnTo>
                    <a:pt x="633984" y="3029712"/>
                  </a:lnTo>
                  <a:lnTo>
                    <a:pt x="643890" y="3025140"/>
                  </a:lnTo>
                  <a:lnTo>
                    <a:pt x="667512" y="3015996"/>
                  </a:lnTo>
                  <a:lnTo>
                    <a:pt x="669036" y="3015234"/>
                  </a:lnTo>
                  <a:lnTo>
                    <a:pt x="670560" y="3012186"/>
                  </a:lnTo>
                  <a:close/>
                </a:path>
                <a:path w="1709420" h="3139440">
                  <a:moveTo>
                    <a:pt x="729234" y="2987040"/>
                  </a:moveTo>
                  <a:lnTo>
                    <a:pt x="727710" y="2983230"/>
                  </a:lnTo>
                  <a:lnTo>
                    <a:pt x="726186" y="2982468"/>
                  </a:lnTo>
                  <a:lnTo>
                    <a:pt x="723138" y="2982468"/>
                  </a:lnTo>
                  <a:lnTo>
                    <a:pt x="715518" y="2986278"/>
                  </a:lnTo>
                  <a:lnTo>
                    <a:pt x="689610" y="2996946"/>
                  </a:lnTo>
                  <a:lnTo>
                    <a:pt x="688086" y="2998470"/>
                  </a:lnTo>
                  <a:lnTo>
                    <a:pt x="686562" y="3001518"/>
                  </a:lnTo>
                  <a:lnTo>
                    <a:pt x="688086" y="3004566"/>
                  </a:lnTo>
                  <a:lnTo>
                    <a:pt x="691134" y="3006090"/>
                  </a:lnTo>
                  <a:lnTo>
                    <a:pt x="693420" y="3005328"/>
                  </a:lnTo>
                  <a:lnTo>
                    <a:pt x="719328" y="2994660"/>
                  </a:lnTo>
                  <a:lnTo>
                    <a:pt x="726948" y="2990850"/>
                  </a:lnTo>
                  <a:lnTo>
                    <a:pt x="727710" y="2990088"/>
                  </a:lnTo>
                  <a:lnTo>
                    <a:pt x="729234" y="2987040"/>
                  </a:lnTo>
                  <a:close/>
                </a:path>
                <a:path w="1709420" h="3139440">
                  <a:moveTo>
                    <a:pt x="757428" y="19050"/>
                  </a:moveTo>
                  <a:lnTo>
                    <a:pt x="756666" y="16002"/>
                  </a:lnTo>
                  <a:lnTo>
                    <a:pt x="721614" y="0"/>
                  </a:lnTo>
                  <a:lnTo>
                    <a:pt x="717804" y="0"/>
                  </a:lnTo>
                  <a:lnTo>
                    <a:pt x="716280" y="762"/>
                  </a:lnTo>
                  <a:lnTo>
                    <a:pt x="715518" y="4572"/>
                  </a:lnTo>
                  <a:lnTo>
                    <a:pt x="716280" y="7620"/>
                  </a:lnTo>
                  <a:lnTo>
                    <a:pt x="751332" y="23622"/>
                  </a:lnTo>
                  <a:lnTo>
                    <a:pt x="755142" y="23622"/>
                  </a:lnTo>
                  <a:lnTo>
                    <a:pt x="756666" y="22860"/>
                  </a:lnTo>
                  <a:lnTo>
                    <a:pt x="757428" y="19050"/>
                  </a:lnTo>
                  <a:close/>
                </a:path>
                <a:path w="1709420" h="3139440">
                  <a:moveTo>
                    <a:pt x="787146" y="2959608"/>
                  </a:moveTo>
                  <a:lnTo>
                    <a:pt x="785622" y="2956560"/>
                  </a:lnTo>
                  <a:lnTo>
                    <a:pt x="784098" y="2955036"/>
                  </a:lnTo>
                  <a:lnTo>
                    <a:pt x="781050" y="2955036"/>
                  </a:lnTo>
                  <a:lnTo>
                    <a:pt x="752094" y="2969514"/>
                  </a:lnTo>
                  <a:lnTo>
                    <a:pt x="747522" y="2971038"/>
                  </a:lnTo>
                  <a:lnTo>
                    <a:pt x="745236" y="2975610"/>
                  </a:lnTo>
                  <a:lnTo>
                    <a:pt x="746760" y="2978658"/>
                  </a:lnTo>
                  <a:lnTo>
                    <a:pt x="747522" y="2979420"/>
                  </a:lnTo>
                  <a:lnTo>
                    <a:pt x="749808" y="2980182"/>
                  </a:lnTo>
                  <a:lnTo>
                    <a:pt x="751332" y="2979420"/>
                  </a:lnTo>
                  <a:lnTo>
                    <a:pt x="755904" y="2977896"/>
                  </a:lnTo>
                  <a:lnTo>
                    <a:pt x="784860" y="2963418"/>
                  </a:lnTo>
                  <a:lnTo>
                    <a:pt x="785622" y="2962656"/>
                  </a:lnTo>
                  <a:lnTo>
                    <a:pt x="787146" y="2959608"/>
                  </a:lnTo>
                  <a:close/>
                </a:path>
                <a:path w="1709420" h="3139440">
                  <a:moveTo>
                    <a:pt x="815340" y="48006"/>
                  </a:moveTo>
                  <a:lnTo>
                    <a:pt x="813816" y="44958"/>
                  </a:lnTo>
                  <a:lnTo>
                    <a:pt x="812292" y="43434"/>
                  </a:lnTo>
                  <a:lnTo>
                    <a:pt x="792480" y="33528"/>
                  </a:lnTo>
                  <a:lnTo>
                    <a:pt x="778002" y="26670"/>
                  </a:lnTo>
                  <a:lnTo>
                    <a:pt x="775716" y="27432"/>
                  </a:lnTo>
                  <a:lnTo>
                    <a:pt x="774192" y="28194"/>
                  </a:lnTo>
                  <a:lnTo>
                    <a:pt x="773430" y="31242"/>
                  </a:lnTo>
                  <a:lnTo>
                    <a:pt x="774192" y="34290"/>
                  </a:lnTo>
                  <a:lnTo>
                    <a:pt x="775716" y="35814"/>
                  </a:lnTo>
                  <a:lnTo>
                    <a:pt x="788670" y="41910"/>
                  </a:lnTo>
                  <a:lnTo>
                    <a:pt x="808482" y="51816"/>
                  </a:lnTo>
                  <a:lnTo>
                    <a:pt x="810768" y="52578"/>
                  </a:lnTo>
                  <a:lnTo>
                    <a:pt x="813816" y="51054"/>
                  </a:lnTo>
                  <a:lnTo>
                    <a:pt x="815340" y="48006"/>
                  </a:lnTo>
                  <a:close/>
                </a:path>
                <a:path w="1709420" h="3139440">
                  <a:moveTo>
                    <a:pt x="844296" y="2929890"/>
                  </a:moveTo>
                  <a:lnTo>
                    <a:pt x="842772" y="2926842"/>
                  </a:lnTo>
                  <a:lnTo>
                    <a:pt x="839724" y="2925318"/>
                  </a:lnTo>
                  <a:lnTo>
                    <a:pt x="837438" y="2926080"/>
                  </a:lnTo>
                  <a:lnTo>
                    <a:pt x="803910" y="2943606"/>
                  </a:lnTo>
                  <a:lnTo>
                    <a:pt x="802386" y="2947416"/>
                  </a:lnTo>
                  <a:lnTo>
                    <a:pt x="803910" y="2950464"/>
                  </a:lnTo>
                  <a:lnTo>
                    <a:pt x="806958" y="2951988"/>
                  </a:lnTo>
                  <a:lnTo>
                    <a:pt x="809244" y="2951226"/>
                  </a:lnTo>
                  <a:lnTo>
                    <a:pt x="842772" y="2933700"/>
                  </a:lnTo>
                  <a:lnTo>
                    <a:pt x="844296" y="2929890"/>
                  </a:lnTo>
                  <a:close/>
                </a:path>
                <a:path w="1709420" h="3139440">
                  <a:moveTo>
                    <a:pt x="870966" y="78486"/>
                  </a:moveTo>
                  <a:lnTo>
                    <a:pt x="870204" y="74676"/>
                  </a:lnTo>
                  <a:lnTo>
                    <a:pt x="864108" y="71628"/>
                  </a:lnTo>
                  <a:lnTo>
                    <a:pt x="836676" y="56388"/>
                  </a:lnTo>
                  <a:lnTo>
                    <a:pt x="832866" y="56388"/>
                  </a:lnTo>
                  <a:lnTo>
                    <a:pt x="831342" y="57150"/>
                  </a:lnTo>
                  <a:lnTo>
                    <a:pt x="829818" y="60960"/>
                  </a:lnTo>
                  <a:lnTo>
                    <a:pt x="831342" y="64008"/>
                  </a:lnTo>
                  <a:lnTo>
                    <a:pt x="860298" y="80010"/>
                  </a:lnTo>
                  <a:lnTo>
                    <a:pt x="866394" y="83058"/>
                  </a:lnTo>
                  <a:lnTo>
                    <a:pt x="868680" y="82296"/>
                  </a:lnTo>
                  <a:lnTo>
                    <a:pt x="870204" y="81534"/>
                  </a:lnTo>
                  <a:lnTo>
                    <a:pt x="870966" y="78486"/>
                  </a:lnTo>
                  <a:close/>
                </a:path>
                <a:path w="1709420" h="3139440">
                  <a:moveTo>
                    <a:pt x="899922" y="2898648"/>
                  </a:moveTo>
                  <a:lnTo>
                    <a:pt x="898398" y="2895600"/>
                  </a:lnTo>
                  <a:lnTo>
                    <a:pt x="896874" y="2894076"/>
                  </a:lnTo>
                  <a:lnTo>
                    <a:pt x="893064" y="2894076"/>
                  </a:lnTo>
                  <a:lnTo>
                    <a:pt x="861822" y="2912364"/>
                  </a:lnTo>
                  <a:lnTo>
                    <a:pt x="860298" y="2913888"/>
                  </a:lnTo>
                  <a:lnTo>
                    <a:pt x="858774" y="2916936"/>
                  </a:lnTo>
                  <a:lnTo>
                    <a:pt x="860298" y="2919984"/>
                  </a:lnTo>
                  <a:lnTo>
                    <a:pt x="863346" y="2921508"/>
                  </a:lnTo>
                  <a:lnTo>
                    <a:pt x="865632" y="2920746"/>
                  </a:lnTo>
                  <a:lnTo>
                    <a:pt x="898398" y="2901696"/>
                  </a:lnTo>
                  <a:lnTo>
                    <a:pt x="899922" y="2898648"/>
                  </a:lnTo>
                  <a:close/>
                </a:path>
                <a:path w="1709420" h="3139440">
                  <a:moveTo>
                    <a:pt x="926592" y="111252"/>
                  </a:moveTo>
                  <a:lnTo>
                    <a:pt x="925068" y="107442"/>
                  </a:lnTo>
                  <a:lnTo>
                    <a:pt x="923544" y="106680"/>
                  </a:lnTo>
                  <a:lnTo>
                    <a:pt x="892302" y="87630"/>
                  </a:lnTo>
                  <a:lnTo>
                    <a:pt x="888492" y="87630"/>
                  </a:lnTo>
                  <a:lnTo>
                    <a:pt x="886968" y="88392"/>
                  </a:lnTo>
                  <a:lnTo>
                    <a:pt x="886206" y="92202"/>
                  </a:lnTo>
                  <a:lnTo>
                    <a:pt x="886968" y="95250"/>
                  </a:lnTo>
                  <a:lnTo>
                    <a:pt x="888492" y="96012"/>
                  </a:lnTo>
                  <a:lnTo>
                    <a:pt x="919734" y="115062"/>
                  </a:lnTo>
                  <a:lnTo>
                    <a:pt x="922020" y="115824"/>
                  </a:lnTo>
                  <a:lnTo>
                    <a:pt x="925068" y="114300"/>
                  </a:lnTo>
                  <a:lnTo>
                    <a:pt x="926592" y="111252"/>
                  </a:lnTo>
                  <a:close/>
                </a:path>
                <a:path w="1709420" h="3139440">
                  <a:moveTo>
                    <a:pt x="954024" y="2865120"/>
                  </a:moveTo>
                  <a:lnTo>
                    <a:pt x="952500" y="2861310"/>
                  </a:lnTo>
                  <a:lnTo>
                    <a:pt x="950976" y="2860548"/>
                  </a:lnTo>
                  <a:lnTo>
                    <a:pt x="947928" y="2860548"/>
                  </a:lnTo>
                  <a:lnTo>
                    <a:pt x="916686" y="2880360"/>
                  </a:lnTo>
                  <a:lnTo>
                    <a:pt x="915162" y="2881122"/>
                  </a:lnTo>
                  <a:lnTo>
                    <a:pt x="914400" y="2884170"/>
                  </a:lnTo>
                  <a:lnTo>
                    <a:pt x="915162" y="2887980"/>
                  </a:lnTo>
                  <a:lnTo>
                    <a:pt x="916686" y="2888742"/>
                  </a:lnTo>
                  <a:lnTo>
                    <a:pt x="920496" y="2888742"/>
                  </a:lnTo>
                  <a:lnTo>
                    <a:pt x="951738" y="2868930"/>
                  </a:lnTo>
                  <a:lnTo>
                    <a:pt x="952500" y="2868168"/>
                  </a:lnTo>
                  <a:lnTo>
                    <a:pt x="954024" y="2865120"/>
                  </a:lnTo>
                  <a:close/>
                </a:path>
                <a:path w="1709420" h="3139440">
                  <a:moveTo>
                    <a:pt x="979932" y="145542"/>
                  </a:moveTo>
                  <a:lnTo>
                    <a:pt x="979170" y="142494"/>
                  </a:lnTo>
                  <a:lnTo>
                    <a:pt x="968502" y="134874"/>
                  </a:lnTo>
                  <a:lnTo>
                    <a:pt x="966978" y="134112"/>
                  </a:lnTo>
                  <a:lnTo>
                    <a:pt x="947166" y="121158"/>
                  </a:lnTo>
                  <a:lnTo>
                    <a:pt x="943356" y="121158"/>
                  </a:lnTo>
                  <a:lnTo>
                    <a:pt x="941832" y="121920"/>
                  </a:lnTo>
                  <a:lnTo>
                    <a:pt x="940308" y="125730"/>
                  </a:lnTo>
                  <a:lnTo>
                    <a:pt x="941832" y="128778"/>
                  </a:lnTo>
                  <a:lnTo>
                    <a:pt x="943356" y="129540"/>
                  </a:lnTo>
                  <a:lnTo>
                    <a:pt x="961758" y="141579"/>
                  </a:lnTo>
                  <a:lnTo>
                    <a:pt x="961644" y="141732"/>
                  </a:lnTo>
                  <a:lnTo>
                    <a:pt x="964692" y="143916"/>
                  </a:lnTo>
                  <a:lnTo>
                    <a:pt x="972312" y="149352"/>
                  </a:lnTo>
                  <a:lnTo>
                    <a:pt x="973836" y="150114"/>
                  </a:lnTo>
                  <a:lnTo>
                    <a:pt x="977646" y="150114"/>
                  </a:lnTo>
                  <a:lnTo>
                    <a:pt x="979170" y="148590"/>
                  </a:lnTo>
                  <a:lnTo>
                    <a:pt x="979932" y="145542"/>
                  </a:lnTo>
                  <a:close/>
                </a:path>
                <a:path w="1709420" h="3139440">
                  <a:moveTo>
                    <a:pt x="1007364" y="2829306"/>
                  </a:moveTo>
                  <a:lnTo>
                    <a:pt x="1005840" y="2826258"/>
                  </a:lnTo>
                  <a:lnTo>
                    <a:pt x="1004316" y="2824734"/>
                  </a:lnTo>
                  <a:lnTo>
                    <a:pt x="1000506" y="2824734"/>
                  </a:lnTo>
                  <a:lnTo>
                    <a:pt x="998982" y="2825496"/>
                  </a:lnTo>
                  <a:lnTo>
                    <a:pt x="994410" y="2829306"/>
                  </a:lnTo>
                  <a:lnTo>
                    <a:pt x="969264" y="2846070"/>
                  </a:lnTo>
                  <a:lnTo>
                    <a:pt x="967740" y="2849880"/>
                  </a:lnTo>
                  <a:lnTo>
                    <a:pt x="969264" y="2852928"/>
                  </a:lnTo>
                  <a:lnTo>
                    <a:pt x="972312" y="2854452"/>
                  </a:lnTo>
                  <a:lnTo>
                    <a:pt x="974598" y="2853690"/>
                  </a:lnTo>
                  <a:lnTo>
                    <a:pt x="976122" y="2852928"/>
                  </a:lnTo>
                  <a:lnTo>
                    <a:pt x="1001268" y="2836164"/>
                  </a:lnTo>
                  <a:lnTo>
                    <a:pt x="1005840" y="2832354"/>
                  </a:lnTo>
                  <a:lnTo>
                    <a:pt x="1007364" y="2829306"/>
                  </a:lnTo>
                  <a:close/>
                </a:path>
                <a:path w="1709420" h="3139440">
                  <a:moveTo>
                    <a:pt x="1032510" y="182118"/>
                  </a:moveTo>
                  <a:lnTo>
                    <a:pt x="1031748" y="179070"/>
                  </a:lnTo>
                  <a:lnTo>
                    <a:pt x="1002030" y="157734"/>
                  </a:lnTo>
                  <a:lnTo>
                    <a:pt x="999744" y="156972"/>
                  </a:lnTo>
                  <a:lnTo>
                    <a:pt x="998220" y="156210"/>
                  </a:lnTo>
                  <a:lnTo>
                    <a:pt x="995172" y="157734"/>
                  </a:lnTo>
                  <a:lnTo>
                    <a:pt x="993648" y="160782"/>
                  </a:lnTo>
                  <a:lnTo>
                    <a:pt x="995172" y="164592"/>
                  </a:lnTo>
                  <a:lnTo>
                    <a:pt x="1024890" y="185928"/>
                  </a:lnTo>
                  <a:lnTo>
                    <a:pt x="1026414" y="186690"/>
                  </a:lnTo>
                  <a:lnTo>
                    <a:pt x="1030224" y="186690"/>
                  </a:lnTo>
                  <a:lnTo>
                    <a:pt x="1032510" y="182118"/>
                  </a:lnTo>
                  <a:close/>
                </a:path>
                <a:path w="1709420" h="3139440">
                  <a:moveTo>
                    <a:pt x="1058418" y="2791206"/>
                  </a:moveTo>
                  <a:lnTo>
                    <a:pt x="1057656" y="2788158"/>
                  </a:lnTo>
                  <a:lnTo>
                    <a:pt x="1056132" y="2786634"/>
                  </a:lnTo>
                  <a:lnTo>
                    <a:pt x="1052322" y="2786634"/>
                  </a:lnTo>
                  <a:lnTo>
                    <a:pt x="1050798" y="2787396"/>
                  </a:lnTo>
                  <a:lnTo>
                    <a:pt x="1027176" y="2805684"/>
                  </a:lnTo>
                  <a:lnTo>
                    <a:pt x="1021842" y="2809494"/>
                  </a:lnTo>
                  <a:lnTo>
                    <a:pt x="1020318" y="2813304"/>
                  </a:lnTo>
                  <a:lnTo>
                    <a:pt x="1021842" y="2816352"/>
                  </a:lnTo>
                  <a:lnTo>
                    <a:pt x="1024890" y="2817876"/>
                  </a:lnTo>
                  <a:lnTo>
                    <a:pt x="1027176" y="2817114"/>
                  </a:lnTo>
                  <a:lnTo>
                    <a:pt x="1028700" y="2816352"/>
                  </a:lnTo>
                  <a:lnTo>
                    <a:pt x="1034034" y="2812542"/>
                  </a:lnTo>
                  <a:lnTo>
                    <a:pt x="1057656" y="2794254"/>
                  </a:lnTo>
                  <a:lnTo>
                    <a:pt x="1058418" y="2791206"/>
                  </a:lnTo>
                  <a:close/>
                </a:path>
                <a:path w="1709420" h="3139440">
                  <a:moveTo>
                    <a:pt x="1083564" y="220980"/>
                  </a:moveTo>
                  <a:lnTo>
                    <a:pt x="1082040" y="217932"/>
                  </a:lnTo>
                  <a:lnTo>
                    <a:pt x="1053084" y="195072"/>
                  </a:lnTo>
                  <a:lnTo>
                    <a:pt x="1051560" y="194310"/>
                  </a:lnTo>
                  <a:lnTo>
                    <a:pt x="1047750" y="194310"/>
                  </a:lnTo>
                  <a:lnTo>
                    <a:pt x="1045464" y="198882"/>
                  </a:lnTo>
                  <a:lnTo>
                    <a:pt x="1046226" y="201930"/>
                  </a:lnTo>
                  <a:lnTo>
                    <a:pt x="1075182" y="224790"/>
                  </a:lnTo>
                  <a:lnTo>
                    <a:pt x="1077468" y="225552"/>
                  </a:lnTo>
                  <a:lnTo>
                    <a:pt x="1080516" y="225552"/>
                  </a:lnTo>
                  <a:lnTo>
                    <a:pt x="1082040" y="224028"/>
                  </a:lnTo>
                  <a:lnTo>
                    <a:pt x="1083564" y="220980"/>
                  </a:lnTo>
                  <a:close/>
                </a:path>
                <a:path w="1709420" h="3139440">
                  <a:moveTo>
                    <a:pt x="1108710" y="2751582"/>
                  </a:moveTo>
                  <a:lnTo>
                    <a:pt x="1107948" y="2748534"/>
                  </a:lnTo>
                  <a:lnTo>
                    <a:pt x="1106424" y="2747772"/>
                  </a:lnTo>
                  <a:lnTo>
                    <a:pt x="1104138" y="2747010"/>
                  </a:lnTo>
                  <a:lnTo>
                    <a:pt x="1101090" y="2748534"/>
                  </a:lnTo>
                  <a:lnTo>
                    <a:pt x="1090422" y="2757678"/>
                  </a:lnTo>
                  <a:lnTo>
                    <a:pt x="1072134" y="2771394"/>
                  </a:lnTo>
                  <a:lnTo>
                    <a:pt x="1071372" y="2774442"/>
                  </a:lnTo>
                  <a:lnTo>
                    <a:pt x="1072896" y="2777490"/>
                  </a:lnTo>
                  <a:lnTo>
                    <a:pt x="1074420" y="2779014"/>
                  </a:lnTo>
                  <a:lnTo>
                    <a:pt x="1077468" y="2779014"/>
                  </a:lnTo>
                  <a:lnTo>
                    <a:pt x="1078992" y="2778252"/>
                  </a:lnTo>
                  <a:lnTo>
                    <a:pt x="1097280" y="2764536"/>
                  </a:lnTo>
                  <a:lnTo>
                    <a:pt x="1107948" y="2755392"/>
                  </a:lnTo>
                  <a:lnTo>
                    <a:pt x="1108710" y="2751582"/>
                  </a:lnTo>
                  <a:close/>
                </a:path>
                <a:path w="1709420" h="3139440">
                  <a:moveTo>
                    <a:pt x="1133094" y="262128"/>
                  </a:moveTo>
                  <a:lnTo>
                    <a:pt x="1131570" y="258318"/>
                  </a:lnTo>
                  <a:lnTo>
                    <a:pt x="1104138" y="234696"/>
                  </a:lnTo>
                  <a:lnTo>
                    <a:pt x="1101852" y="233934"/>
                  </a:lnTo>
                  <a:lnTo>
                    <a:pt x="1098804" y="233934"/>
                  </a:lnTo>
                  <a:lnTo>
                    <a:pt x="1097280" y="234696"/>
                  </a:lnTo>
                  <a:lnTo>
                    <a:pt x="1095756" y="238506"/>
                  </a:lnTo>
                  <a:lnTo>
                    <a:pt x="1097280" y="241554"/>
                  </a:lnTo>
                  <a:lnTo>
                    <a:pt x="1124712" y="265176"/>
                  </a:lnTo>
                  <a:lnTo>
                    <a:pt x="1126236" y="265938"/>
                  </a:lnTo>
                  <a:lnTo>
                    <a:pt x="1128522" y="266700"/>
                  </a:lnTo>
                  <a:lnTo>
                    <a:pt x="1131570" y="265176"/>
                  </a:lnTo>
                  <a:lnTo>
                    <a:pt x="1133094" y="262128"/>
                  </a:lnTo>
                  <a:close/>
                </a:path>
                <a:path w="1709420" h="3139440">
                  <a:moveTo>
                    <a:pt x="1158240" y="2710434"/>
                  </a:moveTo>
                  <a:lnTo>
                    <a:pt x="1156716" y="2707386"/>
                  </a:lnTo>
                  <a:lnTo>
                    <a:pt x="1155192" y="2705862"/>
                  </a:lnTo>
                  <a:lnTo>
                    <a:pt x="1151382" y="2705862"/>
                  </a:lnTo>
                  <a:lnTo>
                    <a:pt x="1149858" y="2706624"/>
                  </a:lnTo>
                  <a:lnTo>
                    <a:pt x="1121664" y="2730246"/>
                  </a:lnTo>
                  <a:lnTo>
                    <a:pt x="1120902" y="2734056"/>
                  </a:lnTo>
                  <a:lnTo>
                    <a:pt x="1122426" y="2737104"/>
                  </a:lnTo>
                  <a:lnTo>
                    <a:pt x="1125474" y="2738628"/>
                  </a:lnTo>
                  <a:lnTo>
                    <a:pt x="1128522" y="2737104"/>
                  </a:lnTo>
                  <a:lnTo>
                    <a:pt x="1156716" y="2713482"/>
                  </a:lnTo>
                  <a:lnTo>
                    <a:pt x="1158240" y="2710434"/>
                  </a:lnTo>
                  <a:close/>
                </a:path>
                <a:path w="1709420" h="3139440">
                  <a:moveTo>
                    <a:pt x="1181100" y="304038"/>
                  </a:moveTo>
                  <a:lnTo>
                    <a:pt x="1179576" y="300990"/>
                  </a:lnTo>
                  <a:lnTo>
                    <a:pt x="1158240" y="280416"/>
                  </a:lnTo>
                  <a:lnTo>
                    <a:pt x="1152906" y="275844"/>
                  </a:lnTo>
                  <a:lnTo>
                    <a:pt x="1151382" y="275082"/>
                  </a:lnTo>
                  <a:lnTo>
                    <a:pt x="1147572" y="275082"/>
                  </a:lnTo>
                  <a:lnTo>
                    <a:pt x="1146048" y="276606"/>
                  </a:lnTo>
                  <a:lnTo>
                    <a:pt x="1144524" y="279654"/>
                  </a:lnTo>
                  <a:lnTo>
                    <a:pt x="1146048" y="282702"/>
                  </a:lnTo>
                  <a:lnTo>
                    <a:pt x="1151382" y="287274"/>
                  </a:lnTo>
                  <a:lnTo>
                    <a:pt x="1172718" y="307848"/>
                  </a:lnTo>
                  <a:lnTo>
                    <a:pt x="1174242" y="308610"/>
                  </a:lnTo>
                  <a:lnTo>
                    <a:pt x="1178052" y="308610"/>
                  </a:lnTo>
                  <a:lnTo>
                    <a:pt x="1179576" y="307086"/>
                  </a:lnTo>
                  <a:lnTo>
                    <a:pt x="1181100" y="304038"/>
                  </a:lnTo>
                  <a:close/>
                </a:path>
                <a:path w="1709420" h="3139440">
                  <a:moveTo>
                    <a:pt x="1204722" y="2667000"/>
                  </a:moveTo>
                  <a:lnTo>
                    <a:pt x="1203198" y="2663190"/>
                  </a:lnTo>
                  <a:lnTo>
                    <a:pt x="1201674" y="2662428"/>
                  </a:lnTo>
                  <a:lnTo>
                    <a:pt x="1198626" y="2662428"/>
                  </a:lnTo>
                  <a:lnTo>
                    <a:pt x="1197102" y="2663190"/>
                  </a:lnTo>
                  <a:lnTo>
                    <a:pt x="1169670" y="2688336"/>
                  </a:lnTo>
                  <a:lnTo>
                    <a:pt x="1168908" y="2691384"/>
                  </a:lnTo>
                  <a:lnTo>
                    <a:pt x="1170432" y="2695194"/>
                  </a:lnTo>
                  <a:lnTo>
                    <a:pt x="1171956" y="2695956"/>
                  </a:lnTo>
                  <a:lnTo>
                    <a:pt x="1175004" y="2695956"/>
                  </a:lnTo>
                  <a:lnTo>
                    <a:pt x="1176528" y="2695194"/>
                  </a:lnTo>
                  <a:lnTo>
                    <a:pt x="1203960" y="2670048"/>
                  </a:lnTo>
                  <a:lnTo>
                    <a:pt x="1204722" y="2667000"/>
                  </a:lnTo>
                  <a:close/>
                </a:path>
                <a:path w="1709420" h="3139440">
                  <a:moveTo>
                    <a:pt x="1226820" y="348234"/>
                  </a:moveTo>
                  <a:lnTo>
                    <a:pt x="1226058" y="345186"/>
                  </a:lnTo>
                  <a:lnTo>
                    <a:pt x="1216152" y="334518"/>
                  </a:lnTo>
                  <a:lnTo>
                    <a:pt x="1199388" y="319278"/>
                  </a:lnTo>
                  <a:lnTo>
                    <a:pt x="1197864" y="318516"/>
                  </a:lnTo>
                  <a:lnTo>
                    <a:pt x="1194816" y="318516"/>
                  </a:lnTo>
                  <a:lnTo>
                    <a:pt x="1193292" y="319278"/>
                  </a:lnTo>
                  <a:lnTo>
                    <a:pt x="1191768" y="323088"/>
                  </a:lnTo>
                  <a:lnTo>
                    <a:pt x="1192530" y="326136"/>
                  </a:lnTo>
                  <a:lnTo>
                    <a:pt x="1209294" y="341376"/>
                  </a:lnTo>
                  <a:lnTo>
                    <a:pt x="1219200" y="352044"/>
                  </a:lnTo>
                  <a:lnTo>
                    <a:pt x="1220724" y="352806"/>
                  </a:lnTo>
                  <a:lnTo>
                    <a:pt x="1224534" y="352806"/>
                  </a:lnTo>
                  <a:lnTo>
                    <a:pt x="1226058" y="351282"/>
                  </a:lnTo>
                  <a:lnTo>
                    <a:pt x="1226820" y="348234"/>
                  </a:lnTo>
                  <a:close/>
                </a:path>
                <a:path w="1709420" h="3139440">
                  <a:moveTo>
                    <a:pt x="1250442" y="2621280"/>
                  </a:moveTo>
                  <a:lnTo>
                    <a:pt x="1248918" y="2618232"/>
                  </a:lnTo>
                  <a:lnTo>
                    <a:pt x="1245870" y="2616708"/>
                  </a:lnTo>
                  <a:lnTo>
                    <a:pt x="1243584" y="2617470"/>
                  </a:lnTo>
                  <a:lnTo>
                    <a:pt x="1242060" y="2618232"/>
                  </a:lnTo>
                  <a:lnTo>
                    <a:pt x="1216914" y="2644140"/>
                  </a:lnTo>
                  <a:lnTo>
                    <a:pt x="1215390" y="2647950"/>
                  </a:lnTo>
                  <a:lnTo>
                    <a:pt x="1216914" y="2650998"/>
                  </a:lnTo>
                  <a:lnTo>
                    <a:pt x="1219962" y="2652522"/>
                  </a:lnTo>
                  <a:lnTo>
                    <a:pt x="1221486" y="2651760"/>
                  </a:lnTo>
                  <a:lnTo>
                    <a:pt x="1223772" y="2650998"/>
                  </a:lnTo>
                  <a:lnTo>
                    <a:pt x="1248918" y="2625090"/>
                  </a:lnTo>
                  <a:lnTo>
                    <a:pt x="1250442" y="2621280"/>
                  </a:lnTo>
                  <a:close/>
                </a:path>
                <a:path w="1709420" h="3139440">
                  <a:moveTo>
                    <a:pt x="1271778" y="393954"/>
                  </a:moveTo>
                  <a:lnTo>
                    <a:pt x="1271016" y="390906"/>
                  </a:lnTo>
                  <a:lnTo>
                    <a:pt x="1245108" y="364236"/>
                  </a:lnTo>
                  <a:lnTo>
                    <a:pt x="1243584" y="363474"/>
                  </a:lnTo>
                  <a:lnTo>
                    <a:pt x="1239774" y="363474"/>
                  </a:lnTo>
                  <a:lnTo>
                    <a:pt x="1238250" y="364998"/>
                  </a:lnTo>
                  <a:lnTo>
                    <a:pt x="1237488" y="368046"/>
                  </a:lnTo>
                  <a:lnTo>
                    <a:pt x="1238250" y="371094"/>
                  </a:lnTo>
                  <a:lnTo>
                    <a:pt x="1264158" y="397764"/>
                  </a:lnTo>
                  <a:lnTo>
                    <a:pt x="1265682" y="398526"/>
                  </a:lnTo>
                  <a:lnTo>
                    <a:pt x="1269492" y="398526"/>
                  </a:lnTo>
                  <a:lnTo>
                    <a:pt x="1271778" y="393954"/>
                  </a:lnTo>
                  <a:close/>
                </a:path>
                <a:path w="1709420" h="3139440">
                  <a:moveTo>
                    <a:pt x="1293876" y="2574798"/>
                  </a:moveTo>
                  <a:lnTo>
                    <a:pt x="1292352" y="2571750"/>
                  </a:lnTo>
                  <a:lnTo>
                    <a:pt x="1290828" y="2570226"/>
                  </a:lnTo>
                  <a:lnTo>
                    <a:pt x="1287018" y="2570226"/>
                  </a:lnTo>
                  <a:lnTo>
                    <a:pt x="1285494" y="2570988"/>
                  </a:lnTo>
                  <a:lnTo>
                    <a:pt x="1264920" y="2594610"/>
                  </a:lnTo>
                  <a:lnTo>
                    <a:pt x="1261110" y="2598420"/>
                  </a:lnTo>
                  <a:lnTo>
                    <a:pt x="1260348" y="2602230"/>
                  </a:lnTo>
                  <a:lnTo>
                    <a:pt x="1261110" y="2605278"/>
                  </a:lnTo>
                  <a:lnTo>
                    <a:pt x="1262634" y="2606040"/>
                  </a:lnTo>
                  <a:lnTo>
                    <a:pt x="1264920" y="2606802"/>
                  </a:lnTo>
                  <a:lnTo>
                    <a:pt x="1267968" y="2605278"/>
                  </a:lnTo>
                  <a:lnTo>
                    <a:pt x="1271778" y="2601468"/>
                  </a:lnTo>
                  <a:lnTo>
                    <a:pt x="1292352" y="2577846"/>
                  </a:lnTo>
                  <a:lnTo>
                    <a:pt x="1293876" y="2574798"/>
                  </a:lnTo>
                  <a:close/>
                </a:path>
                <a:path w="1709420" h="3139440">
                  <a:moveTo>
                    <a:pt x="1314450" y="441960"/>
                  </a:moveTo>
                  <a:lnTo>
                    <a:pt x="1312926" y="438150"/>
                  </a:lnTo>
                  <a:lnTo>
                    <a:pt x="1289304" y="411480"/>
                  </a:lnTo>
                  <a:lnTo>
                    <a:pt x="1287018" y="410718"/>
                  </a:lnTo>
                  <a:lnTo>
                    <a:pt x="1285494" y="409956"/>
                  </a:lnTo>
                  <a:lnTo>
                    <a:pt x="1282446" y="411480"/>
                  </a:lnTo>
                  <a:lnTo>
                    <a:pt x="1280922" y="414528"/>
                  </a:lnTo>
                  <a:lnTo>
                    <a:pt x="1282446" y="418338"/>
                  </a:lnTo>
                  <a:lnTo>
                    <a:pt x="1306068" y="445008"/>
                  </a:lnTo>
                  <a:lnTo>
                    <a:pt x="1308354" y="445770"/>
                  </a:lnTo>
                  <a:lnTo>
                    <a:pt x="1309878" y="446532"/>
                  </a:lnTo>
                  <a:lnTo>
                    <a:pt x="1312926" y="445008"/>
                  </a:lnTo>
                  <a:lnTo>
                    <a:pt x="1314450" y="441960"/>
                  </a:lnTo>
                  <a:close/>
                </a:path>
                <a:path w="1709420" h="3139440">
                  <a:moveTo>
                    <a:pt x="1335786" y="2526030"/>
                  </a:moveTo>
                  <a:lnTo>
                    <a:pt x="1334262" y="2522982"/>
                  </a:lnTo>
                  <a:lnTo>
                    <a:pt x="1331214" y="2521458"/>
                  </a:lnTo>
                  <a:lnTo>
                    <a:pt x="1328928" y="2522220"/>
                  </a:lnTo>
                  <a:lnTo>
                    <a:pt x="1327404" y="2522982"/>
                  </a:lnTo>
                  <a:lnTo>
                    <a:pt x="1317498" y="2535174"/>
                  </a:lnTo>
                  <a:lnTo>
                    <a:pt x="1303782" y="2550414"/>
                  </a:lnTo>
                  <a:lnTo>
                    <a:pt x="1303020" y="2554224"/>
                  </a:lnTo>
                  <a:lnTo>
                    <a:pt x="1303782" y="2557272"/>
                  </a:lnTo>
                  <a:lnTo>
                    <a:pt x="1305306" y="2558034"/>
                  </a:lnTo>
                  <a:lnTo>
                    <a:pt x="1307592" y="2558796"/>
                  </a:lnTo>
                  <a:lnTo>
                    <a:pt x="1310640" y="2557272"/>
                  </a:lnTo>
                  <a:lnTo>
                    <a:pt x="1324356" y="2542032"/>
                  </a:lnTo>
                  <a:lnTo>
                    <a:pt x="1334262" y="2529840"/>
                  </a:lnTo>
                  <a:lnTo>
                    <a:pt x="1335786" y="2526030"/>
                  </a:lnTo>
                  <a:close/>
                </a:path>
                <a:path w="1709420" h="3139440">
                  <a:moveTo>
                    <a:pt x="1354836" y="491490"/>
                  </a:moveTo>
                  <a:lnTo>
                    <a:pt x="1354074" y="487680"/>
                  </a:lnTo>
                  <a:lnTo>
                    <a:pt x="1331214" y="459486"/>
                  </a:lnTo>
                  <a:lnTo>
                    <a:pt x="1329690" y="458724"/>
                  </a:lnTo>
                  <a:lnTo>
                    <a:pt x="1327404" y="457962"/>
                  </a:lnTo>
                  <a:lnTo>
                    <a:pt x="1324356" y="459486"/>
                  </a:lnTo>
                  <a:lnTo>
                    <a:pt x="1322832" y="462534"/>
                  </a:lnTo>
                  <a:lnTo>
                    <a:pt x="1324356" y="466344"/>
                  </a:lnTo>
                  <a:lnTo>
                    <a:pt x="1347216" y="494538"/>
                  </a:lnTo>
                  <a:lnTo>
                    <a:pt x="1350264" y="496062"/>
                  </a:lnTo>
                  <a:lnTo>
                    <a:pt x="1352550" y="495300"/>
                  </a:lnTo>
                  <a:lnTo>
                    <a:pt x="1354074" y="494538"/>
                  </a:lnTo>
                  <a:lnTo>
                    <a:pt x="1354836" y="491490"/>
                  </a:lnTo>
                  <a:close/>
                </a:path>
                <a:path w="1709420" h="3139440">
                  <a:moveTo>
                    <a:pt x="1375410" y="2476500"/>
                  </a:moveTo>
                  <a:lnTo>
                    <a:pt x="1374648" y="2473452"/>
                  </a:lnTo>
                  <a:lnTo>
                    <a:pt x="1373124" y="2471928"/>
                  </a:lnTo>
                  <a:lnTo>
                    <a:pt x="1369314" y="2471928"/>
                  </a:lnTo>
                  <a:lnTo>
                    <a:pt x="1367790" y="2472690"/>
                  </a:lnTo>
                  <a:lnTo>
                    <a:pt x="1367790" y="2473452"/>
                  </a:lnTo>
                  <a:lnTo>
                    <a:pt x="1344930" y="2501646"/>
                  </a:lnTo>
                  <a:lnTo>
                    <a:pt x="1343406" y="2504694"/>
                  </a:lnTo>
                  <a:lnTo>
                    <a:pt x="1344930" y="2508504"/>
                  </a:lnTo>
                  <a:lnTo>
                    <a:pt x="1346454" y="2509266"/>
                  </a:lnTo>
                  <a:lnTo>
                    <a:pt x="1350264" y="2509266"/>
                  </a:lnTo>
                  <a:lnTo>
                    <a:pt x="1351788" y="2508504"/>
                  </a:lnTo>
                  <a:lnTo>
                    <a:pt x="1374648" y="2480310"/>
                  </a:lnTo>
                  <a:lnTo>
                    <a:pt x="1374648" y="2479548"/>
                  </a:lnTo>
                  <a:lnTo>
                    <a:pt x="1375410" y="2476500"/>
                  </a:lnTo>
                  <a:close/>
                </a:path>
                <a:path w="1709420" h="3139440">
                  <a:moveTo>
                    <a:pt x="1394460" y="541782"/>
                  </a:moveTo>
                  <a:lnTo>
                    <a:pt x="1392936" y="538734"/>
                  </a:lnTo>
                  <a:lnTo>
                    <a:pt x="1374648" y="512826"/>
                  </a:lnTo>
                  <a:lnTo>
                    <a:pt x="1370838" y="509016"/>
                  </a:lnTo>
                  <a:lnTo>
                    <a:pt x="1369314" y="508254"/>
                  </a:lnTo>
                  <a:lnTo>
                    <a:pt x="1366266" y="508254"/>
                  </a:lnTo>
                  <a:lnTo>
                    <a:pt x="1364742" y="509778"/>
                  </a:lnTo>
                  <a:lnTo>
                    <a:pt x="1363218" y="512826"/>
                  </a:lnTo>
                  <a:lnTo>
                    <a:pt x="1363980" y="515874"/>
                  </a:lnTo>
                  <a:lnTo>
                    <a:pt x="1367790" y="519684"/>
                  </a:lnTo>
                  <a:lnTo>
                    <a:pt x="1386078" y="545592"/>
                  </a:lnTo>
                  <a:lnTo>
                    <a:pt x="1387602" y="546354"/>
                  </a:lnTo>
                  <a:lnTo>
                    <a:pt x="1391412" y="546354"/>
                  </a:lnTo>
                  <a:lnTo>
                    <a:pt x="1392936" y="544830"/>
                  </a:lnTo>
                  <a:lnTo>
                    <a:pt x="1394460" y="541782"/>
                  </a:lnTo>
                  <a:close/>
                </a:path>
                <a:path w="1709420" h="3139440">
                  <a:moveTo>
                    <a:pt x="1413510" y="2424684"/>
                  </a:moveTo>
                  <a:lnTo>
                    <a:pt x="1411986" y="2421636"/>
                  </a:lnTo>
                  <a:lnTo>
                    <a:pt x="1408938" y="2420112"/>
                  </a:lnTo>
                  <a:lnTo>
                    <a:pt x="1407414" y="2420874"/>
                  </a:lnTo>
                  <a:lnTo>
                    <a:pt x="1405128" y="2421636"/>
                  </a:lnTo>
                  <a:lnTo>
                    <a:pt x="1391412" y="2441448"/>
                  </a:lnTo>
                  <a:lnTo>
                    <a:pt x="1383792" y="2450592"/>
                  </a:lnTo>
                  <a:lnTo>
                    <a:pt x="1383030" y="2454402"/>
                  </a:lnTo>
                  <a:lnTo>
                    <a:pt x="1384554" y="2457450"/>
                  </a:lnTo>
                  <a:lnTo>
                    <a:pt x="1385316" y="2458212"/>
                  </a:lnTo>
                  <a:lnTo>
                    <a:pt x="1387602" y="2458974"/>
                  </a:lnTo>
                  <a:lnTo>
                    <a:pt x="1390650" y="2457450"/>
                  </a:lnTo>
                  <a:lnTo>
                    <a:pt x="1398270" y="2448306"/>
                  </a:lnTo>
                  <a:lnTo>
                    <a:pt x="1411986" y="2428494"/>
                  </a:lnTo>
                  <a:lnTo>
                    <a:pt x="1413510" y="2424684"/>
                  </a:lnTo>
                  <a:close/>
                </a:path>
                <a:path w="1709420" h="3139440">
                  <a:moveTo>
                    <a:pt x="1431036" y="594360"/>
                  </a:moveTo>
                  <a:lnTo>
                    <a:pt x="1430274" y="590550"/>
                  </a:lnTo>
                  <a:lnTo>
                    <a:pt x="1408938" y="560832"/>
                  </a:lnTo>
                  <a:lnTo>
                    <a:pt x="1405890" y="559308"/>
                  </a:lnTo>
                  <a:lnTo>
                    <a:pt x="1402842" y="560832"/>
                  </a:lnTo>
                  <a:lnTo>
                    <a:pt x="1401318" y="563880"/>
                  </a:lnTo>
                  <a:lnTo>
                    <a:pt x="1402080" y="567690"/>
                  </a:lnTo>
                  <a:lnTo>
                    <a:pt x="1423416" y="597408"/>
                  </a:lnTo>
                  <a:lnTo>
                    <a:pt x="1426464" y="598932"/>
                  </a:lnTo>
                  <a:lnTo>
                    <a:pt x="1428750" y="598170"/>
                  </a:lnTo>
                  <a:lnTo>
                    <a:pt x="1429512" y="597408"/>
                  </a:lnTo>
                  <a:lnTo>
                    <a:pt x="1431036" y="594360"/>
                  </a:lnTo>
                  <a:close/>
                </a:path>
                <a:path w="1709420" h="3139440">
                  <a:moveTo>
                    <a:pt x="1449324" y="2371344"/>
                  </a:moveTo>
                  <a:lnTo>
                    <a:pt x="1447800" y="2368296"/>
                  </a:lnTo>
                  <a:lnTo>
                    <a:pt x="1444752" y="2366772"/>
                  </a:lnTo>
                  <a:lnTo>
                    <a:pt x="1443228" y="2367534"/>
                  </a:lnTo>
                  <a:lnTo>
                    <a:pt x="1440942" y="2368296"/>
                  </a:lnTo>
                  <a:lnTo>
                    <a:pt x="1436370" y="2375916"/>
                  </a:lnTo>
                  <a:lnTo>
                    <a:pt x="1421130" y="2398776"/>
                  </a:lnTo>
                  <a:lnTo>
                    <a:pt x="1419606" y="2401824"/>
                  </a:lnTo>
                  <a:lnTo>
                    <a:pt x="1421130" y="2405634"/>
                  </a:lnTo>
                  <a:lnTo>
                    <a:pt x="1422654" y="2406396"/>
                  </a:lnTo>
                  <a:lnTo>
                    <a:pt x="1426464" y="2406396"/>
                  </a:lnTo>
                  <a:lnTo>
                    <a:pt x="1427988" y="2405634"/>
                  </a:lnTo>
                  <a:lnTo>
                    <a:pt x="1443228" y="2382774"/>
                  </a:lnTo>
                  <a:lnTo>
                    <a:pt x="1447800" y="2375154"/>
                  </a:lnTo>
                  <a:lnTo>
                    <a:pt x="1449324" y="2371344"/>
                  </a:lnTo>
                  <a:close/>
                </a:path>
                <a:path w="1709420" h="3139440">
                  <a:moveTo>
                    <a:pt x="1466088" y="647700"/>
                  </a:moveTo>
                  <a:lnTo>
                    <a:pt x="1465326" y="644652"/>
                  </a:lnTo>
                  <a:lnTo>
                    <a:pt x="1464564" y="643890"/>
                  </a:lnTo>
                  <a:lnTo>
                    <a:pt x="1445514" y="613410"/>
                  </a:lnTo>
                  <a:lnTo>
                    <a:pt x="1443990" y="612648"/>
                  </a:lnTo>
                  <a:lnTo>
                    <a:pt x="1440180" y="612648"/>
                  </a:lnTo>
                  <a:lnTo>
                    <a:pt x="1438656" y="613410"/>
                  </a:lnTo>
                  <a:lnTo>
                    <a:pt x="1437132" y="617220"/>
                  </a:lnTo>
                  <a:lnTo>
                    <a:pt x="1438656" y="620268"/>
                  </a:lnTo>
                  <a:lnTo>
                    <a:pt x="1457706" y="650748"/>
                  </a:lnTo>
                  <a:lnTo>
                    <a:pt x="1458468" y="651510"/>
                  </a:lnTo>
                  <a:lnTo>
                    <a:pt x="1459992" y="652272"/>
                  </a:lnTo>
                  <a:lnTo>
                    <a:pt x="1463040" y="652272"/>
                  </a:lnTo>
                  <a:lnTo>
                    <a:pt x="1464564" y="650748"/>
                  </a:lnTo>
                  <a:lnTo>
                    <a:pt x="1466088" y="647700"/>
                  </a:lnTo>
                  <a:close/>
                </a:path>
                <a:path w="1709420" h="3139440">
                  <a:moveTo>
                    <a:pt x="1482852" y="2317242"/>
                  </a:moveTo>
                  <a:lnTo>
                    <a:pt x="1482090" y="2314194"/>
                  </a:lnTo>
                  <a:lnTo>
                    <a:pt x="1480566" y="2313432"/>
                  </a:lnTo>
                  <a:lnTo>
                    <a:pt x="1478280" y="2312670"/>
                  </a:lnTo>
                  <a:lnTo>
                    <a:pt x="1475232" y="2314194"/>
                  </a:lnTo>
                  <a:lnTo>
                    <a:pt x="1457706" y="2342388"/>
                  </a:lnTo>
                  <a:lnTo>
                    <a:pt x="1454658" y="2348484"/>
                  </a:lnTo>
                  <a:lnTo>
                    <a:pt x="1456182" y="2351532"/>
                  </a:lnTo>
                  <a:lnTo>
                    <a:pt x="1457706" y="2353056"/>
                  </a:lnTo>
                  <a:lnTo>
                    <a:pt x="1461516" y="2353056"/>
                  </a:lnTo>
                  <a:lnTo>
                    <a:pt x="1463040" y="2352294"/>
                  </a:lnTo>
                  <a:lnTo>
                    <a:pt x="1464564" y="2349246"/>
                  </a:lnTo>
                  <a:lnTo>
                    <a:pt x="1482090" y="2321052"/>
                  </a:lnTo>
                  <a:lnTo>
                    <a:pt x="1482852" y="2317242"/>
                  </a:lnTo>
                  <a:close/>
                </a:path>
                <a:path w="1709420" h="3139440">
                  <a:moveTo>
                    <a:pt x="1498854" y="702564"/>
                  </a:moveTo>
                  <a:lnTo>
                    <a:pt x="1497330" y="699516"/>
                  </a:lnTo>
                  <a:lnTo>
                    <a:pt x="1479042" y="667512"/>
                  </a:lnTo>
                  <a:lnTo>
                    <a:pt x="1477518" y="666750"/>
                  </a:lnTo>
                  <a:lnTo>
                    <a:pt x="1473708" y="666750"/>
                  </a:lnTo>
                  <a:lnTo>
                    <a:pt x="1472184" y="668274"/>
                  </a:lnTo>
                  <a:lnTo>
                    <a:pt x="1471422" y="671322"/>
                  </a:lnTo>
                  <a:lnTo>
                    <a:pt x="1472184" y="674370"/>
                  </a:lnTo>
                  <a:lnTo>
                    <a:pt x="1490472" y="706374"/>
                  </a:lnTo>
                  <a:lnTo>
                    <a:pt x="1491996" y="707136"/>
                  </a:lnTo>
                  <a:lnTo>
                    <a:pt x="1495806" y="707136"/>
                  </a:lnTo>
                  <a:lnTo>
                    <a:pt x="1497330" y="706374"/>
                  </a:lnTo>
                  <a:lnTo>
                    <a:pt x="1498854" y="702564"/>
                  </a:lnTo>
                  <a:close/>
                </a:path>
                <a:path w="1709420" h="3139440">
                  <a:moveTo>
                    <a:pt x="1514856" y="2261616"/>
                  </a:moveTo>
                  <a:lnTo>
                    <a:pt x="1513332" y="2258568"/>
                  </a:lnTo>
                  <a:lnTo>
                    <a:pt x="1510284" y="2257044"/>
                  </a:lnTo>
                  <a:lnTo>
                    <a:pt x="1507998" y="2257806"/>
                  </a:lnTo>
                  <a:lnTo>
                    <a:pt x="1506474" y="2258568"/>
                  </a:lnTo>
                  <a:lnTo>
                    <a:pt x="1498092" y="2273808"/>
                  </a:lnTo>
                  <a:lnTo>
                    <a:pt x="1488948" y="2289810"/>
                  </a:lnTo>
                  <a:lnTo>
                    <a:pt x="1487424" y="2293620"/>
                  </a:lnTo>
                  <a:lnTo>
                    <a:pt x="1488948" y="2296668"/>
                  </a:lnTo>
                  <a:lnTo>
                    <a:pt x="1491996" y="2298192"/>
                  </a:lnTo>
                  <a:lnTo>
                    <a:pt x="1494282" y="2297430"/>
                  </a:lnTo>
                  <a:lnTo>
                    <a:pt x="1495806" y="2296668"/>
                  </a:lnTo>
                  <a:lnTo>
                    <a:pt x="1504950" y="2280666"/>
                  </a:lnTo>
                  <a:lnTo>
                    <a:pt x="1513332" y="2265426"/>
                  </a:lnTo>
                  <a:lnTo>
                    <a:pt x="1514856" y="2261616"/>
                  </a:lnTo>
                  <a:close/>
                </a:path>
                <a:path w="1709420" h="3139440">
                  <a:moveTo>
                    <a:pt x="1529334" y="758952"/>
                  </a:moveTo>
                  <a:lnTo>
                    <a:pt x="1524000" y="747522"/>
                  </a:lnTo>
                  <a:lnTo>
                    <a:pt x="1511046" y="723138"/>
                  </a:lnTo>
                  <a:lnTo>
                    <a:pt x="1509522" y="722376"/>
                  </a:lnTo>
                  <a:lnTo>
                    <a:pt x="1505712" y="722376"/>
                  </a:lnTo>
                  <a:lnTo>
                    <a:pt x="1504188" y="723900"/>
                  </a:lnTo>
                  <a:lnTo>
                    <a:pt x="1502664" y="726948"/>
                  </a:lnTo>
                  <a:lnTo>
                    <a:pt x="1517142" y="754380"/>
                  </a:lnTo>
                  <a:lnTo>
                    <a:pt x="1520952" y="762762"/>
                  </a:lnTo>
                  <a:lnTo>
                    <a:pt x="1522476" y="763524"/>
                  </a:lnTo>
                  <a:lnTo>
                    <a:pt x="1526286" y="763524"/>
                  </a:lnTo>
                  <a:lnTo>
                    <a:pt x="1527810" y="762762"/>
                  </a:lnTo>
                  <a:lnTo>
                    <a:pt x="1529334" y="758952"/>
                  </a:lnTo>
                  <a:close/>
                </a:path>
                <a:path w="1709420" h="3139440">
                  <a:moveTo>
                    <a:pt x="1543812" y="2204466"/>
                  </a:moveTo>
                  <a:lnTo>
                    <a:pt x="1543050" y="2201418"/>
                  </a:lnTo>
                  <a:lnTo>
                    <a:pt x="1541526" y="2200656"/>
                  </a:lnTo>
                  <a:lnTo>
                    <a:pt x="1539240" y="2199894"/>
                  </a:lnTo>
                  <a:lnTo>
                    <a:pt x="1536192" y="2201418"/>
                  </a:lnTo>
                  <a:lnTo>
                    <a:pt x="1535430" y="2203704"/>
                  </a:lnTo>
                  <a:lnTo>
                    <a:pt x="1519428" y="2234184"/>
                  </a:lnTo>
                  <a:lnTo>
                    <a:pt x="1518666" y="2237232"/>
                  </a:lnTo>
                  <a:lnTo>
                    <a:pt x="1519428" y="2241042"/>
                  </a:lnTo>
                  <a:lnTo>
                    <a:pt x="1520952" y="2241804"/>
                  </a:lnTo>
                  <a:lnTo>
                    <a:pt x="1524762" y="2241804"/>
                  </a:lnTo>
                  <a:lnTo>
                    <a:pt x="1526286" y="2241042"/>
                  </a:lnTo>
                  <a:lnTo>
                    <a:pt x="1542288" y="2210562"/>
                  </a:lnTo>
                  <a:lnTo>
                    <a:pt x="1543050" y="2208276"/>
                  </a:lnTo>
                  <a:lnTo>
                    <a:pt x="1543812" y="2204466"/>
                  </a:lnTo>
                  <a:close/>
                </a:path>
                <a:path w="1709420" h="3139440">
                  <a:moveTo>
                    <a:pt x="1557528" y="816864"/>
                  </a:moveTo>
                  <a:lnTo>
                    <a:pt x="1556766" y="813054"/>
                  </a:lnTo>
                  <a:lnTo>
                    <a:pt x="1540764" y="780288"/>
                  </a:lnTo>
                  <a:lnTo>
                    <a:pt x="1539240" y="779526"/>
                  </a:lnTo>
                  <a:lnTo>
                    <a:pt x="1536954" y="778764"/>
                  </a:lnTo>
                  <a:lnTo>
                    <a:pt x="1533906" y="780288"/>
                  </a:lnTo>
                  <a:lnTo>
                    <a:pt x="1532382" y="783336"/>
                  </a:lnTo>
                  <a:lnTo>
                    <a:pt x="1533906" y="787146"/>
                  </a:lnTo>
                  <a:lnTo>
                    <a:pt x="1549908" y="819912"/>
                  </a:lnTo>
                  <a:lnTo>
                    <a:pt x="1552956" y="821436"/>
                  </a:lnTo>
                  <a:lnTo>
                    <a:pt x="1556004" y="819912"/>
                  </a:lnTo>
                  <a:lnTo>
                    <a:pt x="1557528" y="816864"/>
                  </a:lnTo>
                  <a:close/>
                </a:path>
                <a:path w="1709420" h="3139440">
                  <a:moveTo>
                    <a:pt x="1571244" y="2146554"/>
                  </a:moveTo>
                  <a:lnTo>
                    <a:pt x="1569720" y="2143506"/>
                  </a:lnTo>
                  <a:lnTo>
                    <a:pt x="1566672" y="2141982"/>
                  </a:lnTo>
                  <a:lnTo>
                    <a:pt x="1564386" y="2142744"/>
                  </a:lnTo>
                  <a:lnTo>
                    <a:pt x="1562862" y="2143506"/>
                  </a:lnTo>
                  <a:lnTo>
                    <a:pt x="1552194" y="2167128"/>
                  </a:lnTo>
                  <a:lnTo>
                    <a:pt x="1547622" y="2176272"/>
                  </a:lnTo>
                  <a:lnTo>
                    <a:pt x="1546860" y="2180082"/>
                  </a:lnTo>
                  <a:lnTo>
                    <a:pt x="1548384" y="2183130"/>
                  </a:lnTo>
                  <a:lnTo>
                    <a:pt x="1549146" y="2183892"/>
                  </a:lnTo>
                  <a:lnTo>
                    <a:pt x="1551432" y="2184654"/>
                  </a:lnTo>
                  <a:lnTo>
                    <a:pt x="1554480" y="2183130"/>
                  </a:lnTo>
                  <a:lnTo>
                    <a:pt x="1559052" y="2173986"/>
                  </a:lnTo>
                  <a:lnTo>
                    <a:pt x="1569720" y="2150364"/>
                  </a:lnTo>
                  <a:lnTo>
                    <a:pt x="1571244" y="2146554"/>
                  </a:lnTo>
                  <a:close/>
                </a:path>
                <a:path w="1709420" h="3139440">
                  <a:moveTo>
                    <a:pt x="1583436" y="874776"/>
                  </a:moveTo>
                  <a:lnTo>
                    <a:pt x="1581912" y="871728"/>
                  </a:lnTo>
                  <a:lnTo>
                    <a:pt x="1575816" y="855726"/>
                  </a:lnTo>
                  <a:lnTo>
                    <a:pt x="1567434" y="838200"/>
                  </a:lnTo>
                  <a:lnTo>
                    <a:pt x="1564386" y="836676"/>
                  </a:lnTo>
                  <a:lnTo>
                    <a:pt x="1561338" y="838200"/>
                  </a:lnTo>
                  <a:lnTo>
                    <a:pt x="1559814" y="841248"/>
                  </a:lnTo>
                  <a:lnTo>
                    <a:pt x="1560576" y="845058"/>
                  </a:lnTo>
                  <a:lnTo>
                    <a:pt x="1568958" y="862584"/>
                  </a:lnTo>
                  <a:lnTo>
                    <a:pt x="1575054" y="878586"/>
                  </a:lnTo>
                  <a:lnTo>
                    <a:pt x="1577340" y="879348"/>
                  </a:lnTo>
                  <a:lnTo>
                    <a:pt x="1580388" y="879348"/>
                  </a:lnTo>
                  <a:lnTo>
                    <a:pt x="1581912" y="878586"/>
                  </a:lnTo>
                  <a:lnTo>
                    <a:pt x="1583436" y="874776"/>
                  </a:lnTo>
                  <a:close/>
                </a:path>
                <a:path w="1709420" h="3139440">
                  <a:moveTo>
                    <a:pt x="1595628" y="2087880"/>
                  </a:moveTo>
                  <a:lnTo>
                    <a:pt x="1594866" y="2084832"/>
                  </a:lnTo>
                  <a:lnTo>
                    <a:pt x="1593342" y="2083308"/>
                  </a:lnTo>
                  <a:lnTo>
                    <a:pt x="1589532" y="2083308"/>
                  </a:lnTo>
                  <a:lnTo>
                    <a:pt x="1588008" y="2084832"/>
                  </a:lnTo>
                  <a:lnTo>
                    <a:pt x="1586484" y="2087880"/>
                  </a:lnTo>
                  <a:lnTo>
                    <a:pt x="1582674" y="2097024"/>
                  </a:lnTo>
                  <a:lnTo>
                    <a:pt x="1582953" y="2097024"/>
                  </a:lnTo>
                  <a:lnTo>
                    <a:pt x="1574292" y="2118360"/>
                  </a:lnTo>
                  <a:lnTo>
                    <a:pt x="1572768" y="2121408"/>
                  </a:lnTo>
                  <a:lnTo>
                    <a:pt x="1574292" y="2125218"/>
                  </a:lnTo>
                  <a:lnTo>
                    <a:pt x="1575816" y="2125980"/>
                  </a:lnTo>
                  <a:lnTo>
                    <a:pt x="1578864" y="2125980"/>
                  </a:lnTo>
                  <a:lnTo>
                    <a:pt x="1581150" y="2125218"/>
                  </a:lnTo>
                  <a:lnTo>
                    <a:pt x="1591056" y="2100834"/>
                  </a:lnTo>
                  <a:lnTo>
                    <a:pt x="1591818" y="2097024"/>
                  </a:lnTo>
                  <a:lnTo>
                    <a:pt x="1595628" y="2087880"/>
                  </a:lnTo>
                  <a:close/>
                </a:path>
                <a:path w="1709420" h="3139440">
                  <a:moveTo>
                    <a:pt x="1607058" y="933450"/>
                  </a:moveTo>
                  <a:lnTo>
                    <a:pt x="1592580" y="896874"/>
                  </a:lnTo>
                  <a:lnTo>
                    <a:pt x="1591056" y="896112"/>
                  </a:lnTo>
                  <a:lnTo>
                    <a:pt x="1587246" y="896112"/>
                  </a:lnTo>
                  <a:lnTo>
                    <a:pt x="1585722" y="896874"/>
                  </a:lnTo>
                  <a:lnTo>
                    <a:pt x="1584960" y="900684"/>
                  </a:lnTo>
                  <a:lnTo>
                    <a:pt x="1597914" y="933450"/>
                  </a:lnTo>
                  <a:lnTo>
                    <a:pt x="1597914" y="934212"/>
                  </a:lnTo>
                  <a:lnTo>
                    <a:pt x="1599438" y="938022"/>
                  </a:lnTo>
                  <a:lnTo>
                    <a:pt x="1600962" y="938784"/>
                  </a:lnTo>
                  <a:lnTo>
                    <a:pt x="1604772" y="938784"/>
                  </a:lnTo>
                  <a:lnTo>
                    <a:pt x="1605534" y="938022"/>
                  </a:lnTo>
                  <a:lnTo>
                    <a:pt x="1607058" y="934212"/>
                  </a:lnTo>
                  <a:lnTo>
                    <a:pt x="1607058" y="933450"/>
                  </a:lnTo>
                  <a:close/>
                </a:path>
                <a:path w="1709420" h="3139440">
                  <a:moveTo>
                    <a:pt x="1618488" y="2027682"/>
                  </a:moveTo>
                  <a:lnTo>
                    <a:pt x="1616964" y="2024634"/>
                  </a:lnTo>
                  <a:lnTo>
                    <a:pt x="1613916" y="2023110"/>
                  </a:lnTo>
                  <a:lnTo>
                    <a:pt x="1611630" y="2023872"/>
                  </a:lnTo>
                  <a:lnTo>
                    <a:pt x="1610106" y="2024634"/>
                  </a:lnTo>
                  <a:lnTo>
                    <a:pt x="1609344" y="2027682"/>
                  </a:lnTo>
                  <a:lnTo>
                    <a:pt x="1597914" y="2059686"/>
                  </a:lnTo>
                  <a:lnTo>
                    <a:pt x="1596390" y="2061972"/>
                  </a:lnTo>
                  <a:lnTo>
                    <a:pt x="1597914" y="2065782"/>
                  </a:lnTo>
                  <a:lnTo>
                    <a:pt x="1599438" y="2066544"/>
                  </a:lnTo>
                  <a:lnTo>
                    <a:pt x="1603248" y="2066544"/>
                  </a:lnTo>
                  <a:lnTo>
                    <a:pt x="1604772" y="2065782"/>
                  </a:lnTo>
                  <a:lnTo>
                    <a:pt x="1605534" y="2061972"/>
                  </a:lnTo>
                  <a:lnTo>
                    <a:pt x="1607058" y="2059686"/>
                  </a:lnTo>
                  <a:lnTo>
                    <a:pt x="1618488" y="2027682"/>
                  </a:lnTo>
                  <a:close/>
                </a:path>
                <a:path w="1709420" h="3139440">
                  <a:moveTo>
                    <a:pt x="1628394" y="995172"/>
                  </a:moveTo>
                  <a:lnTo>
                    <a:pt x="1620774" y="971550"/>
                  </a:lnTo>
                  <a:lnTo>
                    <a:pt x="1616202" y="960120"/>
                  </a:lnTo>
                  <a:lnTo>
                    <a:pt x="1615440" y="957072"/>
                  </a:lnTo>
                  <a:lnTo>
                    <a:pt x="1613916" y="956310"/>
                  </a:lnTo>
                  <a:lnTo>
                    <a:pt x="1611630" y="955548"/>
                  </a:lnTo>
                  <a:lnTo>
                    <a:pt x="1608582" y="957072"/>
                  </a:lnTo>
                  <a:lnTo>
                    <a:pt x="1607058" y="960120"/>
                  </a:lnTo>
                  <a:lnTo>
                    <a:pt x="1611630" y="971550"/>
                  </a:lnTo>
                  <a:lnTo>
                    <a:pt x="1619250" y="995172"/>
                  </a:lnTo>
                  <a:lnTo>
                    <a:pt x="1620774" y="998220"/>
                  </a:lnTo>
                  <a:lnTo>
                    <a:pt x="1621536" y="998982"/>
                  </a:lnTo>
                  <a:lnTo>
                    <a:pt x="1623822" y="999744"/>
                  </a:lnTo>
                  <a:lnTo>
                    <a:pt x="1626870" y="998220"/>
                  </a:lnTo>
                  <a:lnTo>
                    <a:pt x="1628394" y="995172"/>
                  </a:lnTo>
                  <a:close/>
                </a:path>
                <a:path w="1709420" h="3139440">
                  <a:moveTo>
                    <a:pt x="1638300" y="1966722"/>
                  </a:moveTo>
                  <a:lnTo>
                    <a:pt x="1636776" y="1963674"/>
                  </a:lnTo>
                  <a:lnTo>
                    <a:pt x="1633728" y="1962150"/>
                  </a:lnTo>
                  <a:lnTo>
                    <a:pt x="1631442" y="1962912"/>
                  </a:lnTo>
                  <a:lnTo>
                    <a:pt x="1630680" y="1963674"/>
                  </a:lnTo>
                  <a:lnTo>
                    <a:pt x="1629156" y="1966722"/>
                  </a:lnTo>
                  <a:lnTo>
                    <a:pt x="1617726" y="2001774"/>
                  </a:lnTo>
                  <a:lnTo>
                    <a:pt x="1619250" y="2004822"/>
                  </a:lnTo>
                  <a:lnTo>
                    <a:pt x="1620774" y="2006346"/>
                  </a:lnTo>
                  <a:lnTo>
                    <a:pt x="1624584" y="2006346"/>
                  </a:lnTo>
                  <a:lnTo>
                    <a:pt x="1626870" y="2001774"/>
                  </a:lnTo>
                  <a:lnTo>
                    <a:pt x="1638300" y="1966722"/>
                  </a:lnTo>
                  <a:close/>
                </a:path>
                <a:path w="1709420" h="3139440">
                  <a:moveTo>
                    <a:pt x="1647444" y="1056132"/>
                  </a:moveTo>
                  <a:lnTo>
                    <a:pt x="1636776" y="1021080"/>
                  </a:lnTo>
                  <a:lnTo>
                    <a:pt x="1635252" y="1018032"/>
                  </a:lnTo>
                  <a:lnTo>
                    <a:pt x="1632204" y="1016508"/>
                  </a:lnTo>
                  <a:lnTo>
                    <a:pt x="1629918" y="1017270"/>
                  </a:lnTo>
                  <a:lnTo>
                    <a:pt x="1629156" y="1018032"/>
                  </a:lnTo>
                  <a:lnTo>
                    <a:pt x="1627632" y="1021080"/>
                  </a:lnTo>
                  <a:lnTo>
                    <a:pt x="1638300" y="1056132"/>
                  </a:lnTo>
                  <a:lnTo>
                    <a:pt x="1639062" y="1059180"/>
                  </a:lnTo>
                  <a:lnTo>
                    <a:pt x="1640586" y="1060704"/>
                  </a:lnTo>
                  <a:lnTo>
                    <a:pt x="1644396" y="1060704"/>
                  </a:lnTo>
                  <a:lnTo>
                    <a:pt x="1645920" y="1059180"/>
                  </a:lnTo>
                  <a:lnTo>
                    <a:pt x="1647444" y="1056132"/>
                  </a:lnTo>
                  <a:close/>
                </a:path>
                <a:path w="1709420" h="3139440">
                  <a:moveTo>
                    <a:pt x="1655826" y="1905762"/>
                  </a:moveTo>
                  <a:lnTo>
                    <a:pt x="1654302" y="1901952"/>
                  </a:lnTo>
                  <a:lnTo>
                    <a:pt x="1652778" y="1901190"/>
                  </a:lnTo>
                  <a:lnTo>
                    <a:pt x="1649730" y="1901190"/>
                  </a:lnTo>
                  <a:lnTo>
                    <a:pt x="1648206" y="1901952"/>
                  </a:lnTo>
                  <a:lnTo>
                    <a:pt x="1646682" y="1905762"/>
                  </a:lnTo>
                  <a:lnTo>
                    <a:pt x="1636776" y="1940814"/>
                  </a:lnTo>
                  <a:lnTo>
                    <a:pt x="1638300" y="1943862"/>
                  </a:lnTo>
                  <a:lnTo>
                    <a:pt x="1641348" y="1945386"/>
                  </a:lnTo>
                  <a:lnTo>
                    <a:pt x="1643634" y="1944624"/>
                  </a:lnTo>
                  <a:lnTo>
                    <a:pt x="1644396" y="1943862"/>
                  </a:lnTo>
                  <a:lnTo>
                    <a:pt x="1645920" y="1940814"/>
                  </a:lnTo>
                  <a:lnTo>
                    <a:pt x="1655826" y="1905762"/>
                  </a:lnTo>
                  <a:close/>
                </a:path>
                <a:path w="1709420" h="3139440">
                  <a:moveTo>
                    <a:pt x="1663446" y="1117854"/>
                  </a:moveTo>
                  <a:lnTo>
                    <a:pt x="1655826" y="1087374"/>
                  </a:lnTo>
                  <a:lnTo>
                    <a:pt x="1654302" y="1082802"/>
                  </a:lnTo>
                  <a:lnTo>
                    <a:pt x="1652778" y="1078992"/>
                  </a:lnTo>
                  <a:lnTo>
                    <a:pt x="1651254" y="1078230"/>
                  </a:lnTo>
                  <a:lnTo>
                    <a:pt x="1648206" y="1078230"/>
                  </a:lnTo>
                  <a:lnTo>
                    <a:pt x="1646682" y="1078992"/>
                  </a:lnTo>
                  <a:lnTo>
                    <a:pt x="1645158" y="1082802"/>
                  </a:lnTo>
                  <a:lnTo>
                    <a:pt x="1646682" y="1087374"/>
                  </a:lnTo>
                  <a:lnTo>
                    <a:pt x="1654302" y="1117854"/>
                  </a:lnTo>
                  <a:lnTo>
                    <a:pt x="1655826" y="1121664"/>
                  </a:lnTo>
                  <a:lnTo>
                    <a:pt x="1657350" y="1122426"/>
                  </a:lnTo>
                  <a:lnTo>
                    <a:pt x="1660398" y="1122426"/>
                  </a:lnTo>
                  <a:lnTo>
                    <a:pt x="1661922" y="1121664"/>
                  </a:lnTo>
                  <a:lnTo>
                    <a:pt x="1663446" y="1117854"/>
                  </a:lnTo>
                  <a:close/>
                </a:path>
                <a:path w="1709420" h="3139440">
                  <a:moveTo>
                    <a:pt x="1671066" y="1843278"/>
                  </a:moveTo>
                  <a:lnTo>
                    <a:pt x="1669542" y="1840230"/>
                  </a:lnTo>
                  <a:lnTo>
                    <a:pt x="1668018" y="1838706"/>
                  </a:lnTo>
                  <a:lnTo>
                    <a:pt x="1664208" y="1838706"/>
                  </a:lnTo>
                  <a:lnTo>
                    <a:pt x="1662684" y="1840230"/>
                  </a:lnTo>
                  <a:lnTo>
                    <a:pt x="1656588" y="1866900"/>
                  </a:lnTo>
                  <a:lnTo>
                    <a:pt x="1653540" y="1879092"/>
                  </a:lnTo>
                  <a:lnTo>
                    <a:pt x="1654302" y="1882140"/>
                  </a:lnTo>
                  <a:lnTo>
                    <a:pt x="1655826" y="1882902"/>
                  </a:lnTo>
                  <a:lnTo>
                    <a:pt x="1658112" y="1883664"/>
                  </a:lnTo>
                  <a:lnTo>
                    <a:pt x="1661160" y="1882140"/>
                  </a:lnTo>
                  <a:lnTo>
                    <a:pt x="1662684" y="1879092"/>
                  </a:lnTo>
                  <a:lnTo>
                    <a:pt x="1665732" y="1866900"/>
                  </a:lnTo>
                  <a:lnTo>
                    <a:pt x="1671066" y="1843278"/>
                  </a:lnTo>
                  <a:close/>
                </a:path>
                <a:path w="1709420" h="3139440">
                  <a:moveTo>
                    <a:pt x="1677162" y="1180338"/>
                  </a:moveTo>
                  <a:lnTo>
                    <a:pt x="1669542" y="1144524"/>
                  </a:lnTo>
                  <a:lnTo>
                    <a:pt x="1668018" y="1141476"/>
                  </a:lnTo>
                  <a:lnTo>
                    <a:pt x="1664970" y="1139952"/>
                  </a:lnTo>
                  <a:lnTo>
                    <a:pt x="1661922" y="1141476"/>
                  </a:lnTo>
                  <a:lnTo>
                    <a:pt x="1660398" y="1144524"/>
                  </a:lnTo>
                  <a:lnTo>
                    <a:pt x="1668018" y="1180338"/>
                  </a:lnTo>
                  <a:lnTo>
                    <a:pt x="1669542" y="1184148"/>
                  </a:lnTo>
                  <a:lnTo>
                    <a:pt x="1671066" y="1184910"/>
                  </a:lnTo>
                  <a:lnTo>
                    <a:pt x="1674114" y="1184910"/>
                  </a:lnTo>
                  <a:lnTo>
                    <a:pt x="1675638" y="1184148"/>
                  </a:lnTo>
                  <a:lnTo>
                    <a:pt x="1677162" y="1180338"/>
                  </a:lnTo>
                  <a:close/>
                </a:path>
                <a:path w="1709420" h="3139440">
                  <a:moveTo>
                    <a:pt x="1683258" y="1780794"/>
                  </a:moveTo>
                  <a:lnTo>
                    <a:pt x="1681734" y="1776984"/>
                  </a:lnTo>
                  <a:lnTo>
                    <a:pt x="1680210" y="1776222"/>
                  </a:lnTo>
                  <a:lnTo>
                    <a:pt x="1677162" y="1776222"/>
                  </a:lnTo>
                  <a:lnTo>
                    <a:pt x="1675638" y="1776984"/>
                  </a:lnTo>
                  <a:lnTo>
                    <a:pt x="1674114" y="1780794"/>
                  </a:lnTo>
                  <a:lnTo>
                    <a:pt x="1673352" y="1786890"/>
                  </a:lnTo>
                  <a:lnTo>
                    <a:pt x="1667256" y="1816608"/>
                  </a:lnTo>
                  <a:lnTo>
                    <a:pt x="1668780" y="1819656"/>
                  </a:lnTo>
                  <a:lnTo>
                    <a:pt x="1671828" y="1821180"/>
                  </a:lnTo>
                  <a:lnTo>
                    <a:pt x="1674876" y="1819656"/>
                  </a:lnTo>
                  <a:lnTo>
                    <a:pt x="1676400" y="1816608"/>
                  </a:lnTo>
                  <a:lnTo>
                    <a:pt x="1682496" y="1786890"/>
                  </a:lnTo>
                  <a:lnTo>
                    <a:pt x="1683258" y="1780794"/>
                  </a:lnTo>
                  <a:close/>
                </a:path>
                <a:path w="1709420" h="3139440">
                  <a:moveTo>
                    <a:pt x="1688592" y="1243584"/>
                  </a:moveTo>
                  <a:lnTo>
                    <a:pt x="1682496" y="1207770"/>
                  </a:lnTo>
                  <a:lnTo>
                    <a:pt x="1680972" y="1203960"/>
                  </a:lnTo>
                  <a:lnTo>
                    <a:pt x="1679448" y="1203198"/>
                  </a:lnTo>
                  <a:lnTo>
                    <a:pt x="1676400" y="1203198"/>
                  </a:lnTo>
                  <a:lnTo>
                    <a:pt x="1674876" y="1203960"/>
                  </a:lnTo>
                  <a:lnTo>
                    <a:pt x="1673352" y="1207770"/>
                  </a:lnTo>
                  <a:lnTo>
                    <a:pt x="1679448" y="1243584"/>
                  </a:lnTo>
                  <a:lnTo>
                    <a:pt x="1680972" y="1246632"/>
                  </a:lnTo>
                  <a:lnTo>
                    <a:pt x="1684020" y="1248156"/>
                  </a:lnTo>
                  <a:lnTo>
                    <a:pt x="1687068" y="1246632"/>
                  </a:lnTo>
                  <a:lnTo>
                    <a:pt x="1688592" y="1243584"/>
                  </a:lnTo>
                  <a:close/>
                </a:path>
                <a:path w="1709420" h="3139440">
                  <a:moveTo>
                    <a:pt x="1693164" y="1717548"/>
                  </a:moveTo>
                  <a:lnTo>
                    <a:pt x="1691640" y="1713738"/>
                  </a:lnTo>
                  <a:lnTo>
                    <a:pt x="1690116" y="1712976"/>
                  </a:lnTo>
                  <a:lnTo>
                    <a:pt x="1687068" y="1712976"/>
                  </a:lnTo>
                  <a:lnTo>
                    <a:pt x="1685544" y="1713738"/>
                  </a:lnTo>
                  <a:lnTo>
                    <a:pt x="1684020" y="1717548"/>
                  </a:lnTo>
                  <a:lnTo>
                    <a:pt x="1680210" y="1745742"/>
                  </a:lnTo>
                  <a:lnTo>
                    <a:pt x="1678686" y="1753362"/>
                  </a:lnTo>
                  <a:lnTo>
                    <a:pt x="1680210" y="1756410"/>
                  </a:lnTo>
                  <a:lnTo>
                    <a:pt x="1681734" y="1757934"/>
                  </a:lnTo>
                  <a:lnTo>
                    <a:pt x="1684782" y="1757934"/>
                  </a:lnTo>
                  <a:lnTo>
                    <a:pt x="1686306" y="1756410"/>
                  </a:lnTo>
                  <a:lnTo>
                    <a:pt x="1687830" y="1753362"/>
                  </a:lnTo>
                  <a:lnTo>
                    <a:pt x="1689354" y="1745742"/>
                  </a:lnTo>
                  <a:lnTo>
                    <a:pt x="1693164" y="1717548"/>
                  </a:lnTo>
                  <a:close/>
                </a:path>
                <a:path w="1709420" h="3139440">
                  <a:moveTo>
                    <a:pt x="1696974" y="1306830"/>
                  </a:moveTo>
                  <a:lnTo>
                    <a:pt x="1694688" y="1287780"/>
                  </a:lnTo>
                  <a:lnTo>
                    <a:pt x="1692402" y="1271016"/>
                  </a:lnTo>
                  <a:lnTo>
                    <a:pt x="1690878" y="1267206"/>
                  </a:lnTo>
                  <a:lnTo>
                    <a:pt x="1690116" y="1266444"/>
                  </a:lnTo>
                  <a:lnTo>
                    <a:pt x="1686306" y="1266444"/>
                  </a:lnTo>
                  <a:lnTo>
                    <a:pt x="1684782" y="1267206"/>
                  </a:lnTo>
                  <a:lnTo>
                    <a:pt x="1683258" y="1271016"/>
                  </a:lnTo>
                  <a:lnTo>
                    <a:pt x="1685544" y="1287780"/>
                  </a:lnTo>
                  <a:lnTo>
                    <a:pt x="1687830" y="1306830"/>
                  </a:lnTo>
                  <a:lnTo>
                    <a:pt x="1689354" y="1309878"/>
                  </a:lnTo>
                  <a:lnTo>
                    <a:pt x="1690878" y="1311402"/>
                  </a:lnTo>
                  <a:lnTo>
                    <a:pt x="1694688" y="1311402"/>
                  </a:lnTo>
                  <a:lnTo>
                    <a:pt x="1696212" y="1309878"/>
                  </a:lnTo>
                  <a:lnTo>
                    <a:pt x="1696974" y="1306830"/>
                  </a:lnTo>
                  <a:close/>
                </a:path>
                <a:path w="1709420" h="3139440">
                  <a:moveTo>
                    <a:pt x="1700784" y="1653540"/>
                  </a:moveTo>
                  <a:lnTo>
                    <a:pt x="1699260" y="1650492"/>
                  </a:lnTo>
                  <a:lnTo>
                    <a:pt x="1696212" y="1648968"/>
                  </a:lnTo>
                  <a:lnTo>
                    <a:pt x="1693164" y="1650492"/>
                  </a:lnTo>
                  <a:lnTo>
                    <a:pt x="1691640" y="1653540"/>
                  </a:lnTo>
                  <a:lnTo>
                    <a:pt x="1690878" y="1664208"/>
                  </a:lnTo>
                  <a:lnTo>
                    <a:pt x="1687830" y="1690116"/>
                  </a:lnTo>
                  <a:lnTo>
                    <a:pt x="1688592" y="1693164"/>
                  </a:lnTo>
                  <a:lnTo>
                    <a:pt x="1690116" y="1693926"/>
                  </a:lnTo>
                  <a:lnTo>
                    <a:pt x="1692402" y="1694688"/>
                  </a:lnTo>
                  <a:lnTo>
                    <a:pt x="1695450" y="1693164"/>
                  </a:lnTo>
                  <a:lnTo>
                    <a:pt x="1696974" y="1690116"/>
                  </a:lnTo>
                  <a:lnTo>
                    <a:pt x="1700022" y="1664208"/>
                  </a:lnTo>
                  <a:lnTo>
                    <a:pt x="1700784" y="1653540"/>
                  </a:lnTo>
                  <a:close/>
                </a:path>
                <a:path w="1709420" h="3139440">
                  <a:moveTo>
                    <a:pt x="1703832" y="1370838"/>
                  </a:moveTo>
                  <a:lnTo>
                    <a:pt x="1700022" y="1334262"/>
                  </a:lnTo>
                  <a:lnTo>
                    <a:pt x="1699260" y="1331214"/>
                  </a:lnTo>
                  <a:lnTo>
                    <a:pt x="1697736" y="1329690"/>
                  </a:lnTo>
                  <a:lnTo>
                    <a:pt x="1693926" y="1329690"/>
                  </a:lnTo>
                  <a:lnTo>
                    <a:pt x="1692402" y="1331214"/>
                  </a:lnTo>
                  <a:lnTo>
                    <a:pt x="1690878" y="1334262"/>
                  </a:lnTo>
                  <a:lnTo>
                    <a:pt x="1694688" y="1370838"/>
                  </a:lnTo>
                  <a:lnTo>
                    <a:pt x="1695450" y="1373886"/>
                  </a:lnTo>
                  <a:lnTo>
                    <a:pt x="1696974" y="1374648"/>
                  </a:lnTo>
                  <a:lnTo>
                    <a:pt x="1699260" y="1375410"/>
                  </a:lnTo>
                  <a:lnTo>
                    <a:pt x="1702308" y="1373886"/>
                  </a:lnTo>
                  <a:lnTo>
                    <a:pt x="1703832" y="1370838"/>
                  </a:lnTo>
                  <a:close/>
                </a:path>
                <a:path w="1709420" h="3139440">
                  <a:moveTo>
                    <a:pt x="1705356" y="1589532"/>
                  </a:moveTo>
                  <a:lnTo>
                    <a:pt x="1704594" y="1586484"/>
                  </a:lnTo>
                  <a:lnTo>
                    <a:pt x="1703070" y="1585722"/>
                  </a:lnTo>
                  <a:lnTo>
                    <a:pt x="1700784" y="1584960"/>
                  </a:lnTo>
                  <a:lnTo>
                    <a:pt x="1697736" y="1586484"/>
                  </a:lnTo>
                  <a:lnTo>
                    <a:pt x="1696212" y="1589532"/>
                  </a:lnTo>
                  <a:lnTo>
                    <a:pt x="1694688" y="1622298"/>
                  </a:lnTo>
                  <a:lnTo>
                    <a:pt x="1693926" y="1626108"/>
                  </a:lnTo>
                  <a:lnTo>
                    <a:pt x="1695450" y="1629918"/>
                  </a:lnTo>
                  <a:lnTo>
                    <a:pt x="1696974" y="1630680"/>
                  </a:lnTo>
                  <a:lnTo>
                    <a:pt x="1700784" y="1630680"/>
                  </a:lnTo>
                  <a:lnTo>
                    <a:pt x="1701546" y="1629918"/>
                  </a:lnTo>
                  <a:lnTo>
                    <a:pt x="1703070" y="1626108"/>
                  </a:lnTo>
                  <a:lnTo>
                    <a:pt x="1703832" y="1622298"/>
                  </a:lnTo>
                  <a:lnTo>
                    <a:pt x="1705356" y="1589532"/>
                  </a:lnTo>
                  <a:close/>
                </a:path>
                <a:path w="1709420" h="3139440">
                  <a:moveTo>
                    <a:pt x="1706880" y="1434846"/>
                  </a:moveTo>
                  <a:lnTo>
                    <a:pt x="1706118" y="1412748"/>
                  </a:lnTo>
                  <a:lnTo>
                    <a:pt x="1705356" y="1398270"/>
                  </a:lnTo>
                  <a:lnTo>
                    <a:pt x="1703832" y="1394460"/>
                  </a:lnTo>
                  <a:lnTo>
                    <a:pt x="1702308" y="1393698"/>
                  </a:lnTo>
                  <a:lnTo>
                    <a:pt x="1699260" y="1393698"/>
                  </a:lnTo>
                  <a:lnTo>
                    <a:pt x="1697736" y="1394460"/>
                  </a:lnTo>
                  <a:lnTo>
                    <a:pt x="1696212" y="1398270"/>
                  </a:lnTo>
                  <a:lnTo>
                    <a:pt x="1696974" y="1412748"/>
                  </a:lnTo>
                  <a:lnTo>
                    <a:pt x="1697736" y="1434846"/>
                  </a:lnTo>
                  <a:lnTo>
                    <a:pt x="1699260" y="1437894"/>
                  </a:lnTo>
                  <a:lnTo>
                    <a:pt x="1702308" y="1439418"/>
                  </a:lnTo>
                  <a:lnTo>
                    <a:pt x="1704594" y="1438656"/>
                  </a:lnTo>
                  <a:lnTo>
                    <a:pt x="1706118" y="1437894"/>
                  </a:lnTo>
                  <a:lnTo>
                    <a:pt x="1706880" y="1434846"/>
                  </a:lnTo>
                  <a:close/>
                </a:path>
                <a:path w="1709420" h="3139440">
                  <a:moveTo>
                    <a:pt x="1708404" y="1526286"/>
                  </a:moveTo>
                  <a:lnTo>
                    <a:pt x="1706880" y="1522476"/>
                  </a:lnTo>
                  <a:lnTo>
                    <a:pt x="1705356" y="1521714"/>
                  </a:lnTo>
                  <a:lnTo>
                    <a:pt x="1701546" y="1521714"/>
                  </a:lnTo>
                  <a:lnTo>
                    <a:pt x="1700022" y="1522476"/>
                  </a:lnTo>
                  <a:lnTo>
                    <a:pt x="1699260" y="1526286"/>
                  </a:lnTo>
                  <a:lnTo>
                    <a:pt x="1698498" y="1539240"/>
                  </a:lnTo>
                  <a:lnTo>
                    <a:pt x="1697736" y="1562862"/>
                  </a:lnTo>
                  <a:lnTo>
                    <a:pt x="1699260" y="1565910"/>
                  </a:lnTo>
                  <a:lnTo>
                    <a:pt x="1702308" y="1567434"/>
                  </a:lnTo>
                  <a:lnTo>
                    <a:pt x="1704594" y="1566672"/>
                  </a:lnTo>
                  <a:lnTo>
                    <a:pt x="1705356" y="1565910"/>
                  </a:lnTo>
                  <a:lnTo>
                    <a:pt x="1706880" y="1562862"/>
                  </a:lnTo>
                  <a:lnTo>
                    <a:pt x="1707642" y="1539240"/>
                  </a:lnTo>
                  <a:lnTo>
                    <a:pt x="1708404" y="1526286"/>
                  </a:lnTo>
                  <a:close/>
                </a:path>
                <a:path w="1709420" h="3139440">
                  <a:moveTo>
                    <a:pt x="1709153" y="1456944"/>
                  </a:moveTo>
                  <a:lnTo>
                    <a:pt x="1698498" y="1456944"/>
                  </a:lnTo>
                  <a:lnTo>
                    <a:pt x="1698498" y="1503426"/>
                  </a:lnTo>
                  <a:lnTo>
                    <a:pt x="1709153" y="1503426"/>
                  </a:lnTo>
                  <a:lnTo>
                    <a:pt x="1709153" y="1456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7604" y="1750313"/>
              <a:ext cx="2792095" cy="3969385"/>
            </a:xfrm>
            <a:custGeom>
              <a:avLst/>
              <a:gdLst/>
              <a:ahLst/>
              <a:cxnLst/>
              <a:rect l="l" t="t" r="r" b="b"/>
              <a:pathLst>
                <a:path w="2792095" h="3969385">
                  <a:moveTo>
                    <a:pt x="43434" y="42672"/>
                  </a:moveTo>
                  <a:lnTo>
                    <a:pt x="41910" y="39624"/>
                  </a:lnTo>
                  <a:lnTo>
                    <a:pt x="41148" y="38862"/>
                  </a:lnTo>
                  <a:lnTo>
                    <a:pt x="38862" y="38100"/>
                  </a:lnTo>
                  <a:lnTo>
                    <a:pt x="37338" y="38862"/>
                  </a:lnTo>
                  <a:lnTo>
                    <a:pt x="20574" y="44196"/>
                  </a:lnTo>
                  <a:lnTo>
                    <a:pt x="3048" y="51054"/>
                  </a:lnTo>
                  <a:lnTo>
                    <a:pt x="1524" y="51816"/>
                  </a:lnTo>
                  <a:lnTo>
                    <a:pt x="0" y="55626"/>
                  </a:lnTo>
                  <a:lnTo>
                    <a:pt x="1524" y="58674"/>
                  </a:lnTo>
                  <a:lnTo>
                    <a:pt x="4572" y="60198"/>
                  </a:lnTo>
                  <a:lnTo>
                    <a:pt x="24384" y="52578"/>
                  </a:lnTo>
                  <a:lnTo>
                    <a:pt x="41148" y="47244"/>
                  </a:lnTo>
                  <a:lnTo>
                    <a:pt x="41910" y="46482"/>
                  </a:lnTo>
                  <a:lnTo>
                    <a:pt x="43434" y="42672"/>
                  </a:lnTo>
                  <a:close/>
                </a:path>
                <a:path w="2792095" h="3969385">
                  <a:moveTo>
                    <a:pt x="104394" y="22860"/>
                  </a:moveTo>
                  <a:lnTo>
                    <a:pt x="102870" y="19812"/>
                  </a:lnTo>
                  <a:lnTo>
                    <a:pt x="101346" y="18288"/>
                  </a:lnTo>
                  <a:lnTo>
                    <a:pt x="97536" y="18288"/>
                  </a:lnTo>
                  <a:lnTo>
                    <a:pt x="68580" y="28194"/>
                  </a:lnTo>
                  <a:lnTo>
                    <a:pt x="63246" y="29718"/>
                  </a:lnTo>
                  <a:lnTo>
                    <a:pt x="61722" y="30480"/>
                  </a:lnTo>
                  <a:lnTo>
                    <a:pt x="60198" y="34290"/>
                  </a:lnTo>
                  <a:lnTo>
                    <a:pt x="61722" y="37338"/>
                  </a:lnTo>
                  <a:lnTo>
                    <a:pt x="64770" y="38862"/>
                  </a:lnTo>
                  <a:lnTo>
                    <a:pt x="72390" y="36576"/>
                  </a:lnTo>
                  <a:lnTo>
                    <a:pt x="101346" y="26670"/>
                  </a:lnTo>
                  <a:lnTo>
                    <a:pt x="102870" y="25908"/>
                  </a:lnTo>
                  <a:lnTo>
                    <a:pt x="104394" y="22860"/>
                  </a:lnTo>
                  <a:close/>
                </a:path>
                <a:path w="2792095" h="3969385">
                  <a:moveTo>
                    <a:pt x="165354" y="4572"/>
                  </a:moveTo>
                  <a:lnTo>
                    <a:pt x="164592" y="1524"/>
                  </a:lnTo>
                  <a:lnTo>
                    <a:pt x="163068" y="0"/>
                  </a:lnTo>
                  <a:lnTo>
                    <a:pt x="159258" y="0"/>
                  </a:lnTo>
                  <a:lnTo>
                    <a:pt x="124206" y="10668"/>
                  </a:lnTo>
                  <a:lnTo>
                    <a:pt x="122682" y="11430"/>
                  </a:lnTo>
                  <a:lnTo>
                    <a:pt x="121158" y="14478"/>
                  </a:lnTo>
                  <a:lnTo>
                    <a:pt x="122682" y="17526"/>
                  </a:lnTo>
                  <a:lnTo>
                    <a:pt x="124206" y="19050"/>
                  </a:lnTo>
                  <a:lnTo>
                    <a:pt x="128016" y="19050"/>
                  </a:lnTo>
                  <a:lnTo>
                    <a:pt x="163068" y="8382"/>
                  </a:lnTo>
                  <a:lnTo>
                    <a:pt x="164592" y="7620"/>
                  </a:lnTo>
                  <a:lnTo>
                    <a:pt x="165354" y="4572"/>
                  </a:lnTo>
                  <a:close/>
                </a:path>
                <a:path w="2792095" h="3969385">
                  <a:moveTo>
                    <a:pt x="767334" y="3964686"/>
                  </a:moveTo>
                  <a:lnTo>
                    <a:pt x="765810" y="3960876"/>
                  </a:lnTo>
                  <a:lnTo>
                    <a:pt x="764286" y="3960114"/>
                  </a:lnTo>
                  <a:lnTo>
                    <a:pt x="726186" y="3960114"/>
                  </a:lnTo>
                  <a:lnTo>
                    <a:pt x="723138" y="3961638"/>
                  </a:lnTo>
                  <a:lnTo>
                    <a:pt x="721614" y="3964686"/>
                  </a:lnTo>
                  <a:lnTo>
                    <a:pt x="723138" y="3967734"/>
                  </a:lnTo>
                  <a:lnTo>
                    <a:pt x="724662" y="3969258"/>
                  </a:lnTo>
                  <a:lnTo>
                    <a:pt x="762762" y="3969258"/>
                  </a:lnTo>
                  <a:lnTo>
                    <a:pt x="765810" y="3967734"/>
                  </a:lnTo>
                  <a:lnTo>
                    <a:pt x="767334" y="3964686"/>
                  </a:lnTo>
                  <a:close/>
                </a:path>
                <a:path w="2792095" h="3969385">
                  <a:moveTo>
                    <a:pt x="779526" y="307848"/>
                  </a:moveTo>
                  <a:lnTo>
                    <a:pt x="778764" y="304800"/>
                  </a:lnTo>
                  <a:lnTo>
                    <a:pt x="777240" y="303276"/>
                  </a:lnTo>
                  <a:lnTo>
                    <a:pt x="738378" y="302514"/>
                  </a:lnTo>
                  <a:lnTo>
                    <a:pt x="735330" y="304038"/>
                  </a:lnTo>
                  <a:lnTo>
                    <a:pt x="733806" y="307086"/>
                  </a:lnTo>
                  <a:lnTo>
                    <a:pt x="735330" y="310134"/>
                  </a:lnTo>
                  <a:lnTo>
                    <a:pt x="736854" y="311658"/>
                  </a:lnTo>
                  <a:lnTo>
                    <a:pt x="774954" y="312420"/>
                  </a:lnTo>
                  <a:lnTo>
                    <a:pt x="777240" y="311658"/>
                  </a:lnTo>
                  <a:lnTo>
                    <a:pt x="778764" y="310896"/>
                  </a:lnTo>
                  <a:lnTo>
                    <a:pt x="779526" y="307848"/>
                  </a:lnTo>
                  <a:close/>
                </a:path>
                <a:path w="2792095" h="3969385">
                  <a:moveTo>
                    <a:pt x="831342" y="3962400"/>
                  </a:moveTo>
                  <a:lnTo>
                    <a:pt x="829818" y="3959352"/>
                  </a:lnTo>
                  <a:lnTo>
                    <a:pt x="826770" y="3957828"/>
                  </a:lnTo>
                  <a:lnTo>
                    <a:pt x="788670" y="3959352"/>
                  </a:lnTo>
                  <a:lnTo>
                    <a:pt x="787146" y="3960876"/>
                  </a:lnTo>
                  <a:lnTo>
                    <a:pt x="785622" y="3963924"/>
                  </a:lnTo>
                  <a:lnTo>
                    <a:pt x="787146" y="3966972"/>
                  </a:lnTo>
                  <a:lnTo>
                    <a:pt x="790194" y="3968496"/>
                  </a:lnTo>
                  <a:lnTo>
                    <a:pt x="828294" y="3966972"/>
                  </a:lnTo>
                  <a:lnTo>
                    <a:pt x="829818" y="3965448"/>
                  </a:lnTo>
                  <a:lnTo>
                    <a:pt x="831342" y="3962400"/>
                  </a:lnTo>
                  <a:close/>
                </a:path>
                <a:path w="2792095" h="3969385">
                  <a:moveTo>
                    <a:pt x="843534" y="310896"/>
                  </a:moveTo>
                  <a:lnTo>
                    <a:pt x="842772" y="307086"/>
                  </a:lnTo>
                  <a:lnTo>
                    <a:pt x="841248" y="306324"/>
                  </a:lnTo>
                  <a:lnTo>
                    <a:pt x="838962" y="306324"/>
                  </a:lnTo>
                  <a:lnTo>
                    <a:pt x="802386" y="304038"/>
                  </a:lnTo>
                  <a:lnTo>
                    <a:pt x="799338" y="305562"/>
                  </a:lnTo>
                  <a:lnTo>
                    <a:pt x="797814" y="308610"/>
                  </a:lnTo>
                  <a:lnTo>
                    <a:pt x="799338" y="311658"/>
                  </a:lnTo>
                  <a:lnTo>
                    <a:pt x="800862" y="313182"/>
                  </a:lnTo>
                  <a:lnTo>
                    <a:pt x="816102" y="313944"/>
                  </a:lnTo>
                  <a:lnTo>
                    <a:pt x="838962" y="315468"/>
                  </a:lnTo>
                  <a:lnTo>
                    <a:pt x="841248" y="314706"/>
                  </a:lnTo>
                  <a:lnTo>
                    <a:pt x="842772" y="313944"/>
                  </a:lnTo>
                  <a:lnTo>
                    <a:pt x="843534" y="310896"/>
                  </a:lnTo>
                  <a:close/>
                </a:path>
                <a:path w="2792095" h="3969385">
                  <a:moveTo>
                    <a:pt x="895350" y="3958590"/>
                  </a:moveTo>
                  <a:lnTo>
                    <a:pt x="893826" y="3955542"/>
                  </a:lnTo>
                  <a:lnTo>
                    <a:pt x="890778" y="3954018"/>
                  </a:lnTo>
                  <a:lnTo>
                    <a:pt x="888492" y="3954018"/>
                  </a:lnTo>
                  <a:lnTo>
                    <a:pt x="854202" y="3956304"/>
                  </a:lnTo>
                  <a:lnTo>
                    <a:pt x="851154" y="3957828"/>
                  </a:lnTo>
                  <a:lnTo>
                    <a:pt x="849630" y="3960876"/>
                  </a:lnTo>
                  <a:lnTo>
                    <a:pt x="851154" y="3963924"/>
                  </a:lnTo>
                  <a:lnTo>
                    <a:pt x="852678" y="3965448"/>
                  </a:lnTo>
                  <a:lnTo>
                    <a:pt x="888492" y="3963162"/>
                  </a:lnTo>
                  <a:lnTo>
                    <a:pt x="892302" y="3963162"/>
                  </a:lnTo>
                  <a:lnTo>
                    <a:pt x="893826" y="3961638"/>
                  </a:lnTo>
                  <a:lnTo>
                    <a:pt x="895350" y="3958590"/>
                  </a:lnTo>
                  <a:close/>
                </a:path>
                <a:path w="2792095" h="3969385">
                  <a:moveTo>
                    <a:pt x="907542" y="315468"/>
                  </a:moveTo>
                  <a:lnTo>
                    <a:pt x="906018" y="312420"/>
                  </a:lnTo>
                  <a:lnTo>
                    <a:pt x="902970" y="310896"/>
                  </a:lnTo>
                  <a:lnTo>
                    <a:pt x="866394" y="307848"/>
                  </a:lnTo>
                  <a:lnTo>
                    <a:pt x="863346" y="309372"/>
                  </a:lnTo>
                  <a:lnTo>
                    <a:pt x="861822" y="312420"/>
                  </a:lnTo>
                  <a:lnTo>
                    <a:pt x="863346" y="315468"/>
                  </a:lnTo>
                  <a:lnTo>
                    <a:pt x="864870" y="316992"/>
                  </a:lnTo>
                  <a:lnTo>
                    <a:pt x="904494" y="320040"/>
                  </a:lnTo>
                  <a:lnTo>
                    <a:pt x="906018" y="319278"/>
                  </a:lnTo>
                  <a:lnTo>
                    <a:pt x="907542" y="315468"/>
                  </a:lnTo>
                  <a:close/>
                </a:path>
                <a:path w="2792095" h="3969385">
                  <a:moveTo>
                    <a:pt x="959358" y="3952494"/>
                  </a:moveTo>
                  <a:lnTo>
                    <a:pt x="957834" y="3949446"/>
                  </a:lnTo>
                  <a:lnTo>
                    <a:pt x="954786" y="3947922"/>
                  </a:lnTo>
                  <a:lnTo>
                    <a:pt x="918210" y="3951732"/>
                  </a:lnTo>
                  <a:lnTo>
                    <a:pt x="915924" y="3951732"/>
                  </a:lnTo>
                  <a:lnTo>
                    <a:pt x="913638" y="3956304"/>
                  </a:lnTo>
                  <a:lnTo>
                    <a:pt x="915162" y="3959352"/>
                  </a:lnTo>
                  <a:lnTo>
                    <a:pt x="915924" y="3960114"/>
                  </a:lnTo>
                  <a:lnTo>
                    <a:pt x="918210" y="3960876"/>
                  </a:lnTo>
                  <a:lnTo>
                    <a:pt x="954786" y="3957066"/>
                  </a:lnTo>
                  <a:lnTo>
                    <a:pt x="956310" y="3957066"/>
                  </a:lnTo>
                  <a:lnTo>
                    <a:pt x="957834" y="3956304"/>
                  </a:lnTo>
                  <a:lnTo>
                    <a:pt x="959358" y="3952494"/>
                  </a:lnTo>
                  <a:close/>
                </a:path>
                <a:path w="2792095" h="3969385">
                  <a:moveTo>
                    <a:pt x="970788" y="323088"/>
                  </a:moveTo>
                  <a:lnTo>
                    <a:pt x="930402" y="313944"/>
                  </a:lnTo>
                  <a:lnTo>
                    <a:pt x="928116" y="314706"/>
                  </a:lnTo>
                  <a:lnTo>
                    <a:pt x="927354" y="315468"/>
                  </a:lnTo>
                  <a:lnTo>
                    <a:pt x="925830" y="318516"/>
                  </a:lnTo>
                  <a:lnTo>
                    <a:pt x="927354" y="322326"/>
                  </a:lnTo>
                  <a:lnTo>
                    <a:pt x="928116" y="323088"/>
                  </a:lnTo>
                  <a:lnTo>
                    <a:pt x="930402" y="323088"/>
                  </a:lnTo>
                  <a:lnTo>
                    <a:pt x="943356" y="324612"/>
                  </a:lnTo>
                  <a:lnTo>
                    <a:pt x="966216" y="327660"/>
                  </a:lnTo>
                  <a:lnTo>
                    <a:pt x="968502" y="327660"/>
                  </a:lnTo>
                  <a:lnTo>
                    <a:pt x="970026" y="326898"/>
                  </a:lnTo>
                  <a:lnTo>
                    <a:pt x="970788" y="323088"/>
                  </a:lnTo>
                  <a:close/>
                </a:path>
                <a:path w="2792095" h="3969385">
                  <a:moveTo>
                    <a:pt x="1022604" y="3944874"/>
                  </a:moveTo>
                  <a:lnTo>
                    <a:pt x="1021080" y="3941826"/>
                  </a:lnTo>
                  <a:lnTo>
                    <a:pt x="1018032" y="3940302"/>
                  </a:lnTo>
                  <a:lnTo>
                    <a:pt x="992124" y="3944112"/>
                  </a:lnTo>
                  <a:lnTo>
                    <a:pt x="981456" y="3944874"/>
                  </a:lnTo>
                  <a:lnTo>
                    <a:pt x="978408" y="3946398"/>
                  </a:lnTo>
                  <a:lnTo>
                    <a:pt x="976884" y="3949446"/>
                  </a:lnTo>
                  <a:lnTo>
                    <a:pt x="978408" y="3953256"/>
                  </a:lnTo>
                  <a:lnTo>
                    <a:pt x="979932" y="3954018"/>
                  </a:lnTo>
                  <a:lnTo>
                    <a:pt x="992124" y="3953256"/>
                  </a:lnTo>
                  <a:lnTo>
                    <a:pt x="1018032" y="3949446"/>
                  </a:lnTo>
                  <a:lnTo>
                    <a:pt x="1019556" y="3949446"/>
                  </a:lnTo>
                  <a:lnTo>
                    <a:pt x="1021080" y="3947922"/>
                  </a:lnTo>
                  <a:lnTo>
                    <a:pt x="1022604" y="3944874"/>
                  </a:lnTo>
                  <a:close/>
                </a:path>
                <a:path w="2792095" h="3969385">
                  <a:moveTo>
                    <a:pt x="1034034" y="332994"/>
                  </a:moveTo>
                  <a:lnTo>
                    <a:pt x="1033272" y="329946"/>
                  </a:lnTo>
                  <a:lnTo>
                    <a:pt x="1031748" y="329184"/>
                  </a:lnTo>
                  <a:lnTo>
                    <a:pt x="1029462" y="328422"/>
                  </a:lnTo>
                  <a:lnTo>
                    <a:pt x="1027176" y="328422"/>
                  </a:lnTo>
                  <a:lnTo>
                    <a:pt x="993648" y="323088"/>
                  </a:lnTo>
                  <a:lnTo>
                    <a:pt x="992124" y="323088"/>
                  </a:lnTo>
                  <a:lnTo>
                    <a:pt x="990600" y="323850"/>
                  </a:lnTo>
                  <a:lnTo>
                    <a:pt x="989076" y="327660"/>
                  </a:lnTo>
                  <a:lnTo>
                    <a:pt x="990600" y="330708"/>
                  </a:lnTo>
                  <a:lnTo>
                    <a:pt x="993648" y="332232"/>
                  </a:lnTo>
                  <a:lnTo>
                    <a:pt x="1027176" y="337566"/>
                  </a:lnTo>
                  <a:lnTo>
                    <a:pt x="1031748" y="337566"/>
                  </a:lnTo>
                  <a:lnTo>
                    <a:pt x="1033272" y="336804"/>
                  </a:lnTo>
                  <a:lnTo>
                    <a:pt x="1034034" y="332994"/>
                  </a:lnTo>
                  <a:close/>
                </a:path>
                <a:path w="2792095" h="3969385">
                  <a:moveTo>
                    <a:pt x="1085850" y="3935730"/>
                  </a:moveTo>
                  <a:lnTo>
                    <a:pt x="1084326" y="3931920"/>
                  </a:lnTo>
                  <a:lnTo>
                    <a:pt x="1082802" y="3931158"/>
                  </a:lnTo>
                  <a:lnTo>
                    <a:pt x="1081278" y="3931158"/>
                  </a:lnTo>
                  <a:lnTo>
                    <a:pt x="1045464" y="3936492"/>
                  </a:lnTo>
                  <a:lnTo>
                    <a:pt x="1043178" y="3937254"/>
                  </a:lnTo>
                  <a:lnTo>
                    <a:pt x="1041654" y="3938016"/>
                  </a:lnTo>
                  <a:lnTo>
                    <a:pt x="1040892" y="3941064"/>
                  </a:lnTo>
                  <a:lnTo>
                    <a:pt x="1041654" y="3944112"/>
                  </a:lnTo>
                  <a:lnTo>
                    <a:pt x="1043178" y="3945636"/>
                  </a:lnTo>
                  <a:lnTo>
                    <a:pt x="1045464" y="3945636"/>
                  </a:lnTo>
                  <a:lnTo>
                    <a:pt x="1081278" y="3940302"/>
                  </a:lnTo>
                  <a:lnTo>
                    <a:pt x="1084326" y="3938778"/>
                  </a:lnTo>
                  <a:lnTo>
                    <a:pt x="1085850" y="3935730"/>
                  </a:lnTo>
                  <a:close/>
                </a:path>
                <a:path w="2792095" h="3969385">
                  <a:moveTo>
                    <a:pt x="1097280" y="345948"/>
                  </a:moveTo>
                  <a:lnTo>
                    <a:pt x="1095756" y="342138"/>
                  </a:lnTo>
                  <a:lnTo>
                    <a:pt x="1094232" y="341376"/>
                  </a:lnTo>
                  <a:lnTo>
                    <a:pt x="1069848" y="336042"/>
                  </a:lnTo>
                  <a:lnTo>
                    <a:pt x="1067562" y="336042"/>
                  </a:lnTo>
                  <a:lnTo>
                    <a:pt x="1056894" y="333756"/>
                  </a:lnTo>
                  <a:lnTo>
                    <a:pt x="1054608" y="334518"/>
                  </a:lnTo>
                  <a:lnTo>
                    <a:pt x="1053846" y="335280"/>
                  </a:lnTo>
                  <a:lnTo>
                    <a:pt x="1052322" y="338328"/>
                  </a:lnTo>
                  <a:lnTo>
                    <a:pt x="1054608" y="342900"/>
                  </a:lnTo>
                  <a:lnTo>
                    <a:pt x="1056894" y="342900"/>
                  </a:lnTo>
                  <a:lnTo>
                    <a:pt x="1067562" y="345186"/>
                  </a:lnTo>
                  <a:lnTo>
                    <a:pt x="1067562" y="344766"/>
                  </a:lnTo>
                  <a:lnTo>
                    <a:pt x="1090422" y="349758"/>
                  </a:lnTo>
                  <a:lnTo>
                    <a:pt x="1092708" y="350520"/>
                  </a:lnTo>
                  <a:lnTo>
                    <a:pt x="1095756" y="348996"/>
                  </a:lnTo>
                  <a:lnTo>
                    <a:pt x="1097280" y="345948"/>
                  </a:lnTo>
                  <a:close/>
                </a:path>
                <a:path w="2792095" h="3969385">
                  <a:moveTo>
                    <a:pt x="1149096" y="3923538"/>
                  </a:moveTo>
                  <a:lnTo>
                    <a:pt x="1147572" y="3920490"/>
                  </a:lnTo>
                  <a:lnTo>
                    <a:pt x="1144524" y="3918966"/>
                  </a:lnTo>
                  <a:lnTo>
                    <a:pt x="1107948" y="3925824"/>
                  </a:lnTo>
                  <a:lnTo>
                    <a:pt x="1104900" y="3927348"/>
                  </a:lnTo>
                  <a:lnTo>
                    <a:pt x="1103376" y="3930396"/>
                  </a:lnTo>
                  <a:lnTo>
                    <a:pt x="1104900" y="3934206"/>
                  </a:lnTo>
                  <a:lnTo>
                    <a:pt x="1106424" y="3934968"/>
                  </a:lnTo>
                  <a:lnTo>
                    <a:pt x="1107948" y="3934968"/>
                  </a:lnTo>
                  <a:lnTo>
                    <a:pt x="1144524" y="3928110"/>
                  </a:lnTo>
                  <a:lnTo>
                    <a:pt x="1146048" y="3928110"/>
                  </a:lnTo>
                  <a:lnTo>
                    <a:pt x="1147572" y="3927348"/>
                  </a:lnTo>
                  <a:lnTo>
                    <a:pt x="1149096" y="3923538"/>
                  </a:lnTo>
                  <a:close/>
                </a:path>
                <a:path w="2792095" h="3969385">
                  <a:moveTo>
                    <a:pt x="1159764" y="360426"/>
                  </a:moveTo>
                  <a:lnTo>
                    <a:pt x="1158240" y="357378"/>
                  </a:lnTo>
                  <a:lnTo>
                    <a:pt x="1156716" y="355854"/>
                  </a:lnTo>
                  <a:lnTo>
                    <a:pt x="1120902" y="347472"/>
                  </a:lnTo>
                  <a:lnTo>
                    <a:pt x="1119378" y="346710"/>
                  </a:lnTo>
                  <a:lnTo>
                    <a:pt x="1116330" y="348234"/>
                  </a:lnTo>
                  <a:lnTo>
                    <a:pt x="1114806" y="351282"/>
                  </a:lnTo>
                  <a:lnTo>
                    <a:pt x="1116330" y="355092"/>
                  </a:lnTo>
                  <a:lnTo>
                    <a:pt x="1117092" y="355854"/>
                  </a:lnTo>
                  <a:lnTo>
                    <a:pt x="1152906" y="364236"/>
                  </a:lnTo>
                  <a:lnTo>
                    <a:pt x="1155192" y="364998"/>
                  </a:lnTo>
                  <a:lnTo>
                    <a:pt x="1158240" y="363474"/>
                  </a:lnTo>
                  <a:lnTo>
                    <a:pt x="1159764" y="360426"/>
                  </a:lnTo>
                  <a:close/>
                </a:path>
                <a:path w="2792095" h="3969385">
                  <a:moveTo>
                    <a:pt x="1211580" y="3909822"/>
                  </a:moveTo>
                  <a:lnTo>
                    <a:pt x="1210056" y="3906774"/>
                  </a:lnTo>
                  <a:lnTo>
                    <a:pt x="1207008" y="3905250"/>
                  </a:lnTo>
                  <a:lnTo>
                    <a:pt x="1204722" y="3906012"/>
                  </a:lnTo>
                  <a:lnTo>
                    <a:pt x="1192530" y="3909060"/>
                  </a:lnTo>
                  <a:lnTo>
                    <a:pt x="1168908" y="3913632"/>
                  </a:lnTo>
                  <a:lnTo>
                    <a:pt x="1166622" y="3918204"/>
                  </a:lnTo>
                  <a:lnTo>
                    <a:pt x="1168146" y="3921252"/>
                  </a:lnTo>
                  <a:lnTo>
                    <a:pt x="1168908" y="3922014"/>
                  </a:lnTo>
                  <a:lnTo>
                    <a:pt x="1171194" y="3922776"/>
                  </a:lnTo>
                  <a:lnTo>
                    <a:pt x="1172718" y="3922014"/>
                  </a:lnTo>
                  <a:lnTo>
                    <a:pt x="1196340" y="3917442"/>
                  </a:lnTo>
                  <a:lnTo>
                    <a:pt x="1208532" y="3914394"/>
                  </a:lnTo>
                  <a:lnTo>
                    <a:pt x="1210056" y="3913632"/>
                  </a:lnTo>
                  <a:lnTo>
                    <a:pt x="1211580" y="3909822"/>
                  </a:lnTo>
                  <a:close/>
                </a:path>
                <a:path w="2792095" h="3969385">
                  <a:moveTo>
                    <a:pt x="1221486" y="377190"/>
                  </a:moveTo>
                  <a:lnTo>
                    <a:pt x="1219962" y="374142"/>
                  </a:lnTo>
                  <a:lnTo>
                    <a:pt x="1218438" y="373380"/>
                  </a:lnTo>
                  <a:lnTo>
                    <a:pt x="1191006" y="364998"/>
                  </a:lnTo>
                  <a:lnTo>
                    <a:pt x="1183386" y="363474"/>
                  </a:lnTo>
                  <a:lnTo>
                    <a:pt x="1181100" y="362712"/>
                  </a:lnTo>
                  <a:lnTo>
                    <a:pt x="1178052" y="364236"/>
                  </a:lnTo>
                  <a:lnTo>
                    <a:pt x="1176528" y="367284"/>
                  </a:lnTo>
                  <a:lnTo>
                    <a:pt x="1178052" y="370332"/>
                  </a:lnTo>
                  <a:lnTo>
                    <a:pt x="1179576" y="371856"/>
                  </a:lnTo>
                  <a:lnTo>
                    <a:pt x="1187196" y="373380"/>
                  </a:lnTo>
                  <a:lnTo>
                    <a:pt x="1214628" y="381762"/>
                  </a:lnTo>
                  <a:lnTo>
                    <a:pt x="1218438" y="381762"/>
                  </a:lnTo>
                  <a:lnTo>
                    <a:pt x="1219962" y="380238"/>
                  </a:lnTo>
                  <a:lnTo>
                    <a:pt x="1221486" y="377190"/>
                  </a:lnTo>
                  <a:close/>
                </a:path>
                <a:path w="2792095" h="3969385">
                  <a:moveTo>
                    <a:pt x="1273302" y="3894582"/>
                  </a:moveTo>
                  <a:lnTo>
                    <a:pt x="1271778" y="3891534"/>
                  </a:lnTo>
                  <a:lnTo>
                    <a:pt x="1271016" y="3890772"/>
                  </a:lnTo>
                  <a:lnTo>
                    <a:pt x="1268730" y="3890010"/>
                  </a:lnTo>
                  <a:lnTo>
                    <a:pt x="1267206" y="3890772"/>
                  </a:lnTo>
                  <a:lnTo>
                    <a:pt x="1242060" y="3896868"/>
                  </a:lnTo>
                  <a:lnTo>
                    <a:pt x="1231392" y="3899916"/>
                  </a:lnTo>
                  <a:lnTo>
                    <a:pt x="1229868" y="3900678"/>
                  </a:lnTo>
                  <a:lnTo>
                    <a:pt x="1229106" y="3903726"/>
                  </a:lnTo>
                  <a:lnTo>
                    <a:pt x="1229868" y="3906774"/>
                  </a:lnTo>
                  <a:lnTo>
                    <a:pt x="1231392" y="3908298"/>
                  </a:lnTo>
                  <a:lnTo>
                    <a:pt x="1235202" y="3908298"/>
                  </a:lnTo>
                  <a:lnTo>
                    <a:pt x="1245870" y="3905250"/>
                  </a:lnTo>
                  <a:lnTo>
                    <a:pt x="1271016" y="3899154"/>
                  </a:lnTo>
                  <a:lnTo>
                    <a:pt x="1273302" y="3894582"/>
                  </a:lnTo>
                  <a:close/>
                </a:path>
                <a:path w="2792095" h="3969385">
                  <a:moveTo>
                    <a:pt x="1282446" y="397002"/>
                  </a:moveTo>
                  <a:lnTo>
                    <a:pt x="1280922" y="393192"/>
                  </a:lnTo>
                  <a:lnTo>
                    <a:pt x="1279398" y="392430"/>
                  </a:lnTo>
                  <a:lnTo>
                    <a:pt x="1269492" y="389382"/>
                  </a:lnTo>
                  <a:lnTo>
                    <a:pt x="1244346" y="381000"/>
                  </a:lnTo>
                  <a:lnTo>
                    <a:pt x="1241298" y="381000"/>
                  </a:lnTo>
                  <a:lnTo>
                    <a:pt x="1239774" y="381762"/>
                  </a:lnTo>
                  <a:lnTo>
                    <a:pt x="1238250" y="385572"/>
                  </a:lnTo>
                  <a:lnTo>
                    <a:pt x="1239774" y="388620"/>
                  </a:lnTo>
                  <a:lnTo>
                    <a:pt x="1240536" y="389382"/>
                  </a:lnTo>
                  <a:lnTo>
                    <a:pt x="1265682" y="397764"/>
                  </a:lnTo>
                  <a:lnTo>
                    <a:pt x="1277874" y="401574"/>
                  </a:lnTo>
                  <a:lnTo>
                    <a:pt x="1280922" y="400050"/>
                  </a:lnTo>
                  <a:lnTo>
                    <a:pt x="1282446" y="397002"/>
                  </a:lnTo>
                  <a:close/>
                </a:path>
                <a:path w="2792095" h="3969385">
                  <a:moveTo>
                    <a:pt x="1335024" y="3877056"/>
                  </a:moveTo>
                  <a:lnTo>
                    <a:pt x="1333500" y="3874008"/>
                  </a:lnTo>
                  <a:lnTo>
                    <a:pt x="1330452" y="3872484"/>
                  </a:lnTo>
                  <a:lnTo>
                    <a:pt x="1293114" y="3883152"/>
                  </a:lnTo>
                  <a:lnTo>
                    <a:pt x="1290828" y="3887724"/>
                  </a:lnTo>
                  <a:lnTo>
                    <a:pt x="1292352" y="3890772"/>
                  </a:lnTo>
                  <a:lnTo>
                    <a:pt x="1295400" y="3892296"/>
                  </a:lnTo>
                  <a:lnTo>
                    <a:pt x="1296924" y="3891534"/>
                  </a:lnTo>
                  <a:lnTo>
                    <a:pt x="1331976" y="3881628"/>
                  </a:lnTo>
                  <a:lnTo>
                    <a:pt x="1333500" y="3880866"/>
                  </a:lnTo>
                  <a:lnTo>
                    <a:pt x="1335024" y="3877056"/>
                  </a:lnTo>
                  <a:close/>
                </a:path>
                <a:path w="2792095" h="3969385">
                  <a:moveTo>
                    <a:pt x="1342644" y="418338"/>
                  </a:moveTo>
                  <a:lnTo>
                    <a:pt x="1341120" y="415290"/>
                  </a:lnTo>
                  <a:lnTo>
                    <a:pt x="1339596" y="413766"/>
                  </a:lnTo>
                  <a:lnTo>
                    <a:pt x="1308354" y="402336"/>
                  </a:lnTo>
                  <a:lnTo>
                    <a:pt x="1305306" y="401574"/>
                  </a:lnTo>
                  <a:lnTo>
                    <a:pt x="1303782" y="400812"/>
                  </a:lnTo>
                  <a:lnTo>
                    <a:pt x="1301496" y="401574"/>
                  </a:lnTo>
                  <a:lnTo>
                    <a:pt x="1299972" y="402336"/>
                  </a:lnTo>
                  <a:lnTo>
                    <a:pt x="1299210" y="405384"/>
                  </a:lnTo>
                  <a:lnTo>
                    <a:pt x="1299972" y="408432"/>
                  </a:lnTo>
                  <a:lnTo>
                    <a:pt x="1301496" y="409956"/>
                  </a:lnTo>
                  <a:lnTo>
                    <a:pt x="1304544" y="410718"/>
                  </a:lnTo>
                  <a:lnTo>
                    <a:pt x="1338072" y="422910"/>
                  </a:lnTo>
                  <a:lnTo>
                    <a:pt x="1341120" y="421386"/>
                  </a:lnTo>
                  <a:lnTo>
                    <a:pt x="1342644" y="418338"/>
                  </a:lnTo>
                  <a:close/>
                </a:path>
                <a:path w="2792095" h="3969385">
                  <a:moveTo>
                    <a:pt x="1395984" y="3858006"/>
                  </a:moveTo>
                  <a:lnTo>
                    <a:pt x="1394460" y="3854958"/>
                  </a:lnTo>
                  <a:lnTo>
                    <a:pt x="1391412" y="3853434"/>
                  </a:lnTo>
                  <a:lnTo>
                    <a:pt x="1389888" y="3854196"/>
                  </a:lnTo>
                  <a:lnTo>
                    <a:pt x="1388364" y="3854196"/>
                  </a:lnTo>
                  <a:lnTo>
                    <a:pt x="1354836" y="3864864"/>
                  </a:lnTo>
                  <a:lnTo>
                    <a:pt x="1353312" y="3866388"/>
                  </a:lnTo>
                  <a:lnTo>
                    <a:pt x="1351788" y="3869436"/>
                  </a:lnTo>
                  <a:lnTo>
                    <a:pt x="1353312" y="3872484"/>
                  </a:lnTo>
                  <a:lnTo>
                    <a:pt x="1356360" y="3874008"/>
                  </a:lnTo>
                  <a:lnTo>
                    <a:pt x="1392174" y="3862578"/>
                  </a:lnTo>
                  <a:lnTo>
                    <a:pt x="1393698" y="3862578"/>
                  </a:lnTo>
                  <a:lnTo>
                    <a:pt x="1395984" y="3858006"/>
                  </a:lnTo>
                  <a:close/>
                </a:path>
                <a:path w="2792095" h="3969385">
                  <a:moveTo>
                    <a:pt x="1402080" y="441960"/>
                  </a:moveTo>
                  <a:lnTo>
                    <a:pt x="1400556" y="438912"/>
                  </a:lnTo>
                  <a:lnTo>
                    <a:pt x="1384554" y="432054"/>
                  </a:lnTo>
                  <a:lnTo>
                    <a:pt x="1363218" y="423672"/>
                  </a:lnTo>
                  <a:lnTo>
                    <a:pt x="1360170" y="425196"/>
                  </a:lnTo>
                  <a:lnTo>
                    <a:pt x="1358646" y="428244"/>
                  </a:lnTo>
                  <a:lnTo>
                    <a:pt x="1360170" y="431292"/>
                  </a:lnTo>
                  <a:lnTo>
                    <a:pt x="1361694" y="432816"/>
                  </a:lnTo>
                  <a:lnTo>
                    <a:pt x="1380744" y="440436"/>
                  </a:lnTo>
                  <a:lnTo>
                    <a:pt x="1395222" y="446532"/>
                  </a:lnTo>
                  <a:lnTo>
                    <a:pt x="1399032" y="446532"/>
                  </a:lnTo>
                  <a:lnTo>
                    <a:pt x="1400556" y="445770"/>
                  </a:lnTo>
                  <a:lnTo>
                    <a:pt x="1402080" y="441960"/>
                  </a:lnTo>
                  <a:close/>
                </a:path>
                <a:path w="2792095" h="3969385">
                  <a:moveTo>
                    <a:pt x="1456182" y="3836670"/>
                  </a:moveTo>
                  <a:lnTo>
                    <a:pt x="1455420" y="3833622"/>
                  </a:lnTo>
                  <a:lnTo>
                    <a:pt x="1453896" y="3832860"/>
                  </a:lnTo>
                  <a:lnTo>
                    <a:pt x="1451610" y="3832098"/>
                  </a:lnTo>
                  <a:lnTo>
                    <a:pt x="1450086" y="3832860"/>
                  </a:lnTo>
                  <a:lnTo>
                    <a:pt x="1435608" y="3838194"/>
                  </a:lnTo>
                  <a:lnTo>
                    <a:pt x="1415796" y="3845052"/>
                  </a:lnTo>
                  <a:lnTo>
                    <a:pt x="1414272" y="3845814"/>
                  </a:lnTo>
                  <a:lnTo>
                    <a:pt x="1412748" y="3848862"/>
                  </a:lnTo>
                  <a:lnTo>
                    <a:pt x="1414272" y="3852672"/>
                  </a:lnTo>
                  <a:lnTo>
                    <a:pt x="1415796" y="3853434"/>
                  </a:lnTo>
                  <a:lnTo>
                    <a:pt x="1419606" y="3853434"/>
                  </a:lnTo>
                  <a:lnTo>
                    <a:pt x="1439418" y="3846576"/>
                  </a:lnTo>
                  <a:lnTo>
                    <a:pt x="1453896" y="3841242"/>
                  </a:lnTo>
                  <a:lnTo>
                    <a:pt x="1455420" y="3839718"/>
                  </a:lnTo>
                  <a:lnTo>
                    <a:pt x="1456182" y="3836670"/>
                  </a:lnTo>
                  <a:close/>
                </a:path>
                <a:path w="2792095" h="3969385">
                  <a:moveTo>
                    <a:pt x="1459992" y="467868"/>
                  </a:moveTo>
                  <a:lnTo>
                    <a:pt x="1459230" y="464820"/>
                  </a:lnTo>
                  <a:lnTo>
                    <a:pt x="1424178" y="448818"/>
                  </a:lnTo>
                  <a:lnTo>
                    <a:pt x="1420368" y="448818"/>
                  </a:lnTo>
                  <a:lnTo>
                    <a:pt x="1418844" y="449580"/>
                  </a:lnTo>
                  <a:lnTo>
                    <a:pt x="1418082" y="453390"/>
                  </a:lnTo>
                  <a:lnTo>
                    <a:pt x="1418844" y="456438"/>
                  </a:lnTo>
                  <a:lnTo>
                    <a:pt x="1453896" y="472440"/>
                  </a:lnTo>
                  <a:lnTo>
                    <a:pt x="1457706" y="472440"/>
                  </a:lnTo>
                  <a:lnTo>
                    <a:pt x="1459230" y="471678"/>
                  </a:lnTo>
                  <a:lnTo>
                    <a:pt x="1459992" y="467868"/>
                  </a:lnTo>
                  <a:close/>
                </a:path>
                <a:path w="2792095" h="3969385">
                  <a:moveTo>
                    <a:pt x="1516380" y="3813810"/>
                  </a:moveTo>
                  <a:lnTo>
                    <a:pt x="1514856" y="3810762"/>
                  </a:lnTo>
                  <a:lnTo>
                    <a:pt x="1511808" y="3809238"/>
                  </a:lnTo>
                  <a:lnTo>
                    <a:pt x="1509522" y="3810000"/>
                  </a:lnTo>
                  <a:lnTo>
                    <a:pt x="1482852" y="3820668"/>
                  </a:lnTo>
                  <a:lnTo>
                    <a:pt x="1475994" y="3822954"/>
                  </a:lnTo>
                  <a:lnTo>
                    <a:pt x="1474470" y="3823716"/>
                  </a:lnTo>
                  <a:lnTo>
                    <a:pt x="1472946" y="3827526"/>
                  </a:lnTo>
                  <a:lnTo>
                    <a:pt x="1474470" y="3830574"/>
                  </a:lnTo>
                  <a:lnTo>
                    <a:pt x="1477518" y="3832098"/>
                  </a:lnTo>
                  <a:lnTo>
                    <a:pt x="1486662" y="3829050"/>
                  </a:lnTo>
                  <a:lnTo>
                    <a:pt x="1513332" y="3818382"/>
                  </a:lnTo>
                  <a:lnTo>
                    <a:pt x="1514856" y="3816858"/>
                  </a:lnTo>
                  <a:lnTo>
                    <a:pt x="1516380" y="3813810"/>
                  </a:lnTo>
                  <a:close/>
                </a:path>
                <a:path w="2792095" h="3969385">
                  <a:moveTo>
                    <a:pt x="1575054" y="3789426"/>
                  </a:moveTo>
                  <a:lnTo>
                    <a:pt x="1573530" y="3785616"/>
                  </a:lnTo>
                  <a:lnTo>
                    <a:pt x="1572768" y="3784854"/>
                  </a:lnTo>
                  <a:lnTo>
                    <a:pt x="1568958" y="3784854"/>
                  </a:lnTo>
                  <a:lnTo>
                    <a:pt x="1533906" y="3800094"/>
                  </a:lnTo>
                  <a:lnTo>
                    <a:pt x="1532382" y="3803142"/>
                  </a:lnTo>
                  <a:lnTo>
                    <a:pt x="1533906" y="3806952"/>
                  </a:lnTo>
                  <a:lnTo>
                    <a:pt x="1535430" y="3807714"/>
                  </a:lnTo>
                  <a:lnTo>
                    <a:pt x="1539240" y="3807714"/>
                  </a:lnTo>
                  <a:lnTo>
                    <a:pt x="1572768" y="3793236"/>
                  </a:lnTo>
                  <a:lnTo>
                    <a:pt x="1573530" y="3792474"/>
                  </a:lnTo>
                  <a:lnTo>
                    <a:pt x="1575054" y="3789426"/>
                  </a:lnTo>
                  <a:close/>
                </a:path>
                <a:path w="2792095" h="3969385">
                  <a:moveTo>
                    <a:pt x="1632966" y="3761994"/>
                  </a:moveTo>
                  <a:lnTo>
                    <a:pt x="1632204" y="3758946"/>
                  </a:lnTo>
                  <a:lnTo>
                    <a:pt x="1630680" y="3758184"/>
                  </a:lnTo>
                  <a:lnTo>
                    <a:pt x="1628394" y="3757422"/>
                  </a:lnTo>
                  <a:lnTo>
                    <a:pt x="1593342" y="3773424"/>
                  </a:lnTo>
                  <a:lnTo>
                    <a:pt x="1592580" y="3774186"/>
                  </a:lnTo>
                  <a:lnTo>
                    <a:pt x="1591056" y="3777996"/>
                  </a:lnTo>
                  <a:lnTo>
                    <a:pt x="1592580" y="3781044"/>
                  </a:lnTo>
                  <a:lnTo>
                    <a:pt x="1595628" y="3782568"/>
                  </a:lnTo>
                  <a:lnTo>
                    <a:pt x="1632204" y="3765804"/>
                  </a:lnTo>
                  <a:lnTo>
                    <a:pt x="1632966" y="3761994"/>
                  </a:lnTo>
                  <a:close/>
                </a:path>
                <a:path w="2792095" h="3969385">
                  <a:moveTo>
                    <a:pt x="1690878" y="3733800"/>
                  </a:moveTo>
                  <a:lnTo>
                    <a:pt x="1689354" y="3730752"/>
                  </a:lnTo>
                  <a:lnTo>
                    <a:pt x="1686306" y="3729228"/>
                  </a:lnTo>
                  <a:lnTo>
                    <a:pt x="1684020" y="3729990"/>
                  </a:lnTo>
                  <a:lnTo>
                    <a:pt x="1664970" y="3739896"/>
                  </a:lnTo>
                  <a:lnTo>
                    <a:pt x="1651254" y="3745992"/>
                  </a:lnTo>
                  <a:lnTo>
                    <a:pt x="1650492" y="3746754"/>
                  </a:lnTo>
                  <a:lnTo>
                    <a:pt x="1648968" y="3750564"/>
                  </a:lnTo>
                  <a:lnTo>
                    <a:pt x="1650492" y="3753612"/>
                  </a:lnTo>
                  <a:lnTo>
                    <a:pt x="1651254" y="3754374"/>
                  </a:lnTo>
                  <a:lnTo>
                    <a:pt x="1653540" y="3755136"/>
                  </a:lnTo>
                  <a:lnTo>
                    <a:pt x="1668780" y="3748278"/>
                  </a:lnTo>
                  <a:lnTo>
                    <a:pt x="1687830" y="3738372"/>
                  </a:lnTo>
                  <a:lnTo>
                    <a:pt x="1689354" y="3736848"/>
                  </a:lnTo>
                  <a:lnTo>
                    <a:pt x="1690878" y="3733800"/>
                  </a:lnTo>
                  <a:close/>
                </a:path>
                <a:path w="2792095" h="3969385">
                  <a:moveTo>
                    <a:pt x="1747266" y="3703320"/>
                  </a:moveTo>
                  <a:lnTo>
                    <a:pt x="1745742" y="3700272"/>
                  </a:lnTo>
                  <a:lnTo>
                    <a:pt x="1742694" y="3698748"/>
                  </a:lnTo>
                  <a:lnTo>
                    <a:pt x="1740408" y="3699510"/>
                  </a:lnTo>
                  <a:lnTo>
                    <a:pt x="1709166" y="3717036"/>
                  </a:lnTo>
                  <a:lnTo>
                    <a:pt x="1708404" y="3717036"/>
                  </a:lnTo>
                  <a:lnTo>
                    <a:pt x="1706880" y="3717798"/>
                  </a:lnTo>
                  <a:lnTo>
                    <a:pt x="1706118" y="3720846"/>
                  </a:lnTo>
                  <a:lnTo>
                    <a:pt x="1706880" y="3724656"/>
                  </a:lnTo>
                  <a:lnTo>
                    <a:pt x="1708404" y="3725418"/>
                  </a:lnTo>
                  <a:lnTo>
                    <a:pt x="1712976" y="3725418"/>
                  </a:lnTo>
                  <a:lnTo>
                    <a:pt x="1745742" y="3707130"/>
                  </a:lnTo>
                  <a:lnTo>
                    <a:pt x="1747266" y="3703320"/>
                  </a:lnTo>
                  <a:close/>
                </a:path>
                <a:path w="2792095" h="3969385">
                  <a:moveTo>
                    <a:pt x="1802892" y="3672078"/>
                  </a:moveTo>
                  <a:lnTo>
                    <a:pt x="1801368" y="3668268"/>
                  </a:lnTo>
                  <a:lnTo>
                    <a:pt x="1799844" y="3667506"/>
                  </a:lnTo>
                  <a:lnTo>
                    <a:pt x="1796034" y="3667506"/>
                  </a:lnTo>
                  <a:lnTo>
                    <a:pt x="1795272" y="3668268"/>
                  </a:lnTo>
                  <a:lnTo>
                    <a:pt x="1763268" y="3686556"/>
                  </a:lnTo>
                  <a:lnTo>
                    <a:pt x="1761744" y="3690366"/>
                  </a:lnTo>
                  <a:lnTo>
                    <a:pt x="1763268" y="3693414"/>
                  </a:lnTo>
                  <a:lnTo>
                    <a:pt x="1766316" y="3694938"/>
                  </a:lnTo>
                  <a:lnTo>
                    <a:pt x="1768602" y="3694176"/>
                  </a:lnTo>
                  <a:lnTo>
                    <a:pt x="1799082" y="3676650"/>
                  </a:lnTo>
                  <a:lnTo>
                    <a:pt x="1799844" y="3675888"/>
                  </a:lnTo>
                  <a:lnTo>
                    <a:pt x="1801368" y="3675126"/>
                  </a:lnTo>
                  <a:lnTo>
                    <a:pt x="1802892" y="3672078"/>
                  </a:lnTo>
                  <a:close/>
                </a:path>
                <a:path w="2792095" h="3969385">
                  <a:moveTo>
                    <a:pt x="1856994" y="3637788"/>
                  </a:moveTo>
                  <a:lnTo>
                    <a:pt x="1855470" y="3634740"/>
                  </a:lnTo>
                  <a:lnTo>
                    <a:pt x="1852422" y="3633216"/>
                  </a:lnTo>
                  <a:lnTo>
                    <a:pt x="1850136" y="3633978"/>
                  </a:lnTo>
                  <a:lnTo>
                    <a:pt x="1837182" y="3642360"/>
                  </a:lnTo>
                  <a:lnTo>
                    <a:pt x="1819656" y="3653028"/>
                  </a:lnTo>
                  <a:lnTo>
                    <a:pt x="1818132" y="3654552"/>
                  </a:lnTo>
                  <a:lnTo>
                    <a:pt x="1816608" y="3657600"/>
                  </a:lnTo>
                  <a:lnTo>
                    <a:pt x="1818132" y="3660648"/>
                  </a:lnTo>
                  <a:lnTo>
                    <a:pt x="1821180" y="3662172"/>
                  </a:lnTo>
                  <a:lnTo>
                    <a:pt x="1823466" y="3661410"/>
                  </a:lnTo>
                  <a:lnTo>
                    <a:pt x="1840992" y="3650742"/>
                  </a:lnTo>
                  <a:lnTo>
                    <a:pt x="1853946" y="3642360"/>
                  </a:lnTo>
                  <a:lnTo>
                    <a:pt x="1855470" y="3641598"/>
                  </a:lnTo>
                  <a:lnTo>
                    <a:pt x="1856994" y="3637788"/>
                  </a:lnTo>
                  <a:close/>
                </a:path>
                <a:path w="2792095" h="3969385">
                  <a:moveTo>
                    <a:pt x="1910334" y="3602736"/>
                  </a:moveTo>
                  <a:lnTo>
                    <a:pt x="1908810" y="3599688"/>
                  </a:lnTo>
                  <a:lnTo>
                    <a:pt x="1907286" y="3598164"/>
                  </a:lnTo>
                  <a:lnTo>
                    <a:pt x="1904238" y="3598164"/>
                  </a:lnTo>
                  <a:lnTo>
                    <a:pt x="1901952" y="3598926"/>
                  </a:lnTo>
                  <a:lnTo>
                    <a:pt x="1876806" y="3616452"/>
                  </a:lnTo>
                  <a:lnTo>
                    <a:pt x="1876958" y="3616604"/>
                  </a:lnTo>
                  <a:lnTo>
                    <a:pt x="1873758" y="3618738"/>
                  </a:lnTo>
                  <a:lnTo>
                    <a:pt x="1872234" y="3620262"/>
                  </a:lnTo>
                  <a:lnTo>
                    <a:pt x="1870710" y="3623310"/>
                  </a:lnTo>
                  <a:lnTo>
                    <a:pt x="1872234" y="3626358"/>
                  </a:lnTo>
                  <a:lnTo>
                    <a:pt x="1875282" y="3627882"/>
                  </a:lnTo>
                  <a:lnTo>
                    <a:pt x="1877568" y="3627120"/>
                  </a:lnTo>
                  <a:lnTo>
                    <a:pt x="1882140" y="3624072"/>
                  </a:lnTo>
                  <a:lnTo>
                    <a:pt x="1883664" y="3623310"/>
                  </a:lnTo>
                  <a:lnTo>
                    <a:pt x="1908810" y="3605784"/>
                  </a:lnTo>
                  <a:lnTo>
                    <a:pt x="1910334" y="3602736"/>
                  </a:lnTo>
                  <a:close/>
                </a:path>
                <a:path w="2792095" h="3969385">
                  <a:moveTo>
                    <a:pt x="1962912" y="3565398"/>
                  </a:moveTo>
                  <a:lnTo>
                    <a:pt x="1961388" y="3562350"/>
                  </a:lnTo>
                  <a:lnTo>
                    <a:pt x="1958340" y="3560826"/>
                  </a:lnTo>
                  <a:lnTo>
                    <a:pt x="1956054" y="3561588"/>
                  </a:lnTo>
                  <a:lnTo>
                    <a:pt x="1954530" y="3562350"/>
                  </a:lnTo>
                  <a:lnTo>
                    <a:pt x="1924812" y="3583686"/>
                  </a:lnTo>
                  <a:lnTo>
                    <a:pt x="1924050" y="3586734"/>
                  </a:lnTo>
                  <a:lnTo>
                    <a:pt x="1924812" y="3590544"/>
                  </a:lnTo>
                  <a:lnTo>
                    <a:pt x="1926336" y="3591306"/>
                  </a:lnTo>
                  <a:lnTo>
                    <a:pt x="1930146" y="3591306"/>
                  </a:lnTo>
                  <a:lnTo>
                    <a:pt x="1931670" y="3590544"/>
                  </a:lnTo>
                  <a:lnTo>
                    <a:pt x="1961388" y="3569208"/>
                  </a:lnTo>
                  <a:lnTo>
                    <a:pt x="1962912" y="3565398"/>
                  </a:lnTo>
                  <a:close/>
                </a:path>
                <a:path w="2792095" h="3969385">
                  <a:moveTo>
                    <a:pt x="2013966" y="3527298"/>
                  </a:moveTo>
                  <a:lnTo>
                    <a:pt x="2012442" y="3524250"/>
                  </a:lnTo>
                  <a:lnTo>
                    <a:pt x="2010918" y="3522726"/>
                  </a:lnTo>
                  <a:lnTo>
                    <a:pt x="2007108" y="3522726"/>
                  </a:lnTo>
                  <a:lnTo>
                    <a:pt x="2005584" y="3523488"/>
                  </a:lnTo>
                  <a:lnTo>
                    <a:pt x="1996440" y="3531108"/>
                  </a:lnTo>
                  <a:lnTo>
                    <a:pt x="1976628" y="3545586"/>
                  </a:lnTo>
                  <a:lnTo>
                    <a:pt x="1975104" y="3549396"/>
                  </a:lnTo>
                  <a:lnTo>
                    <a:pt x="1976628" y="3552444"/>
                  </a:lnTo>
                  <a:lnTo>
                    <a:pt x="1979676" y="3553968"/>
                  </a:lnTo>
                  <a:lnTo>
                    <a:pt x="1981962" y="3553206"/>
                  </a:lnTo>
                  <a:lnTo>
                    <a:pt x="1983486" y="3552444"/>
                  </a:lnTo>
                  <a:lnTo>
                    <a:pt x="2003298" y="3537966"/>
                  </a:lnTo>
                  <a:lnTo>
                    <a:pt x="2012442" y="3530346"/>
                  </a:lnTo>
                  <a:lnTo>
                    <a:pt x="2013966" y="3527298"/>
                  </a:lnTo>
                  <a:close/>
                </a:path>
                <a:path w="2792095" h="3969385">
                  <a:moveTo>
                    <a:pt x="2063496" y="3486912"/>
                  </a:moveTo>
                  <a:lnTo>
                    <a:pt x="2061972" y="3483864"/>
                  </a:lnTo>
                  <a:lnTo>
                    <a:pt x="2058924" y="3482340"/>
                  </a:lnTo>
                  <a:lnTo>
                    <a:pt x="2057400" y="3483102"/>
                  </a:lnTo>
                  <a:lnTo>
                    <a:pt x="2055114" y="3483864"/>
                  </a:lnTo>
                  <a:lnTo>
                    <a:pt x="2035302" y="3500628"/>
                  </a:lnTo>
                  <a:lnTo>
                    <a:pt x="2026920" y="3506724"/>
                  </a:lnTo>
                  <a:lnTo>
                    <a:pt x="2026158" y="3509772"/>
                  </a:lnTo>
                  <a:lnTo>
                    <a:pt x="2027682" y="3513582"/>
                  </a:lnTo>
                  <a:lnTo>
                    <a:pt x="2028444" y="3514344"/>
                  </a:lnTo>
                  <a:lnTo>
                    <a:pt x="2032254" y="3514344"/>
                  </a:lnTo>
                  <a:lnTo>
                    <a:pt x="2033778" y="3513582"/>
                  </a:lnTo>
                  <a:lnTo>
                    <a:pt x="2042160" y="3507486"/>
                  </a:lnTo>
                  <a:lnTo>
                    <a:pt x="2061972" y="3490722"/>
                  </a:lnTo>
                  <a:lnTo>
                    <a:pt x="2063496" y="3486912"/>
                  </a:lnTo>
                  <a:close/>
                </a:path>
                <a:path w="2792095" h="3969385">
                  <a:moveTo>
                    <a:pt x="2112264" y="3445002"/>
                  </a:moveTo>
                  <a:lnTo>
                    <a:pt x="2110740" y="3441954"/>
                  </a:lnTo>
                  <a:lnTo>
                    <a:pt x="2107692" y="3440430"/>
                  </a:lnTo>
                  <a:lnTo>
                    <a:pt x="2105406" y="3441192"/>
                  </a:lnTo>
                  <a:lnTo>
                    <a:pt x="2103882" y="3441954"/>
                  </a:lnTo>
                  <a:lnTo>
                    <a:pt x="2076450" y="3465576"/>
                  </a:lnTo>
                  <a:lnTo>
                    <a:pt x="2075688" y="3469386"/>
                  </a:lnTo>
                  <a:lnTo>
                    <a:pt x="2076450" y="3472434"/>
                  </a:lnTo>
                  <a:lnTo>
                    <a:pt x="2077974" y="3473196"/>
                  </a:lnTo>
                  <a:lnTo>
                    <a:pt x="2080260" y="3473958"/>
                  </a:lnTo>
                  <a:lnTo>
                    <a:pt x="2083308" y="3472434"/>
                  </a:lnTo>
                  <a:lnTo>
                    <a:pt x="2110740" y="3448812"/>
                  </a:lnTo>
                  <a:lnTo>
                    <a:pt x="2112264" y="3445002"/>
                  </a:lnTo>
                  <a:close/>
                </a:path>
                <a:path w="2792095" h="3969385">
                  <a:moveTo>
                    <a:pt x="2159508" y="3402330"/>
                  </a:moveTo>
                  <a:lnTo>
                    <a:pt x="2157984" y="3399282"/>
                  </a:lnTo>
                  <a:lnTo>
                    <a:pt x="2156460" y="3397758"/>
                  </a:lnTo>
                  <a:lnTo>
                    <a:pt x="2152650" y="3397758"/>
                  </a:lnTo>
                  <a:lnTo>
                    <a:pt x="2151126" y="3398520"/>
                  </a:lnTo>
                  <a:lnTo>
                    <a:pt x="2145792" y="3403854"/>
                  </a:lnTo>
                  <a:lnTo>
                    <a:pt x="2124456" y="3423666"/>
                  </a:lnTo>
                  <a:lnTo>
                    <a:pt x="2123694" y="3426714"/>
                  </a:lnTo>
                  <a:lnTo>
                    <a:pt x="2124456" y="3430524"/>
                  </a:lnTo>
                  <a:lnTo>
                    <a:pt x="2125980" y="3431286"/>
                  </a:lnTo>
                  <a:lnTo>
                    <a:pt x="2129790" y="3431286"/>
                  </a:lnTo>
                  <a:lnTo>
                    <a:pt x="2131314" y="3430524"/>
                  </a:lnTo>
                  <a:lnTo>
                    <a:pt x="2152650" y="3410712"/>
                  </a:lnTo>
                  <a:lnTo>
                    <a:pt x="2157984" y="3405378"/>
                  </a:lnTo>
                  <a:lnTo>
                    <a:pt x="2159508" y="3402330"/>
                  </a:lnTo>
                  <a:close/>
                </a:path>
                <a:path w="2792095" h="3969385">
                  <a:moveTo>
                    <a:pt x="2205228" y="3357372"/>
                  </a:moveTo>
                  <a:lnTo>
                    <a:pt x="2203704" y="3354324"/>
                  </a:lnTo>
                  <a:lnTo>
                    <a:pt x="2200656" y="3352800"/>
                  </a:lnTo>
                  <a:lnTo>
                    <a:pt x="2199132" y="3353562"/>
                  </a:lnTo>
                  <a:lnTo>
                    <a:pt x="2196846" y="3354324"/>
                  </a:lnTo>
                  <a:lnTo>
                    <a:pt x="2181606" y="3370326"/>
                  </a:lnTo>
                  <a:lnTo>
                    <a:pt x="2170938" y="3379470"/>
                  </a:lnTo>
                  <a:lnTo>
                    <a:pt x="2170176" y="3383280"/>
                  </a:lnTo>
                  <a:lnTo>
                    <a:pt x="2171700" y="3386328"/>
                  </a:lnTo>
                  <a:lnTo>
                    <a:pt x="2172462" y="3387090"/>
                  </a:lnTo>
                  <a:lnTo>
                    <a:pt x="2174748" y="3387852"/>
                  </a:lnTo>
                  <a:lnTo>
                    <a:pt x="2177796" y="3386328"/>
                  </a:lnTo>
                  <a:lnTo>
                    <a:pt x="2188464" y="3377184"/>
                  </a:lnTo>
                  <a:lnTo>
                    <a:pt x="2203704" y="3361182"/>
                  </a:lnTo>
                  <a:lnTo>
                    <a:pt x="2205228" y="3357372"/>
                  </a:lnTo>
                  <a:close/>
                </a:path>
                <a:path w="2792095" h="3969385">
                  <a:moveTo>
                    <a:pt x="2249424" y="3311652"/>
                  </a:moveTo>
                  <a:lnTo>
                    <a:pt x="2248662" y="3308604"/>
                  </a:lnTo>
                  <a:lnTo>
                    <a:pt x="2247138" y="3307080"/>
                  </a:lnTo>
                  <a:lnTo>
                    <a:pt x="2243328" y="3307080"/>
                  </a:lnTo>
                  <a:lnTo>
                    <a:pt x="2241804" y="3307842"/>
                  </a:lnTo>
                  <a:lnTo>
                    <a:pt x="2216658" y="3334512"/>
                  </a:lnTo>
                  <a:lnTo>
                    <a:pt x="2215134" y="3338322"/>
                  </a:lnTo>
                  <a:lnTo>
                    <a:pt x="2216658" y="3341370"/>
                  </a:lnTo>
                  <a:lnTo>
                    <a:pt x="2219706" y="3342894"/>
                  </a:lnTo>
                  <a:lnTo>
                    <a:pt x="2221992" y="3342132"/>
                  </a:lnTo>
                  <a:lnTo>
                    <a:pt x="2223516" y="3341370"/>
                  </a:lnTo>
                  <a:lnTo>
                    <a:pt x="2248662" y="3314700"/>
                  </a:lnTo>
                  <a:lnTo>
                    <a:pt x="2249424" y="3311652"/>
                  </a:lnTo>
                  <a:close/>
                </a:path>
                <a:path w="2792095" h="3969385">
                  <a:moveTo>
                    <a:pt x="2292858" y="3264408"/>
                  </a:moveTo>
                  <a:lnTo>
                    <a:pt x="2291334" y="3260598"/>
                  </a:lnTo>
                  <a:lnTo>
                    <a:pt x="2289810" y="3259836"/>
                  </a:lnTo>
                  <a:lnTo>
                    <a:pt x="2286762" y="3259836"/>
                  </a:lnTo>
                  <a:lnTo>
                    <a:pt x="2284476" y="3260598"/>
                  </a:lnTo>
                  <a:lnTo>
                    <a:pt x="2282190" y="3263646"/>
                  </a:lnTo>
                  <a:lnTo>
                    <a:pt x="2260092" y="3288030"/>
                  </a:lnTo>
                  <a:lnTo>
                    <a:pt x="2259330" y="3291078"/>
                  </a:lnTo>
                  <a:lnTo>
                    <a:pt x="2260854" y="3294888"/>
                  </a:lnTo>
                  <a:lnTo>
                    <a:pt x="2261616" y="3295650"/>
                  </a:lnTo>
                  <a:lnTo>
                    <a:pt x="2265426" y="3295650"/>
                  </a:lnTo>
                  <a:lnTo>
                    <a:pt x="2266950" y="3294888"/>
                  </a:lnTo>
                  <a:lnTo>
                    <a:pt x="2289048" y="3270504"/>
                  </a:lnTo>
                  <a:lnTo>
                    <a:pt x="2291334" y="3267456"/>
                  </a:lnTo>
                  <a:lnTo>
                    <a:pt x="2292858" y="3264408"/>
                  </a:lnTo>
                  <a:close/>
                </a:path>
                <a:path w="2792095" h="3969385">
                  <a:moveTo>
                    <a:pt x="2334006" y="3215640"/>
                  </a:moveTo>
                  <a:lnTo>
                    <a:pt x="2332482" y="3211830"/>
                  </a:lnTo>
                  <a:lnTo>
                    <a:pt x="2331720" y="3211068"/>
                  </a:lnTo>
                  <a:lnTo>
                    <a:pt x="2327910" y="3211068"/>
                  </a:lnTo>
                  <a:lnTo>
                    <a:pt x="2326386" y="3211830"/>
                  </a:lnTo>
                  <a:lnTo>
                    <a:pt x="2302764" y="3240024"/>
                  </a:lnTo>
                  <a:lnTo>
                    <a:pt x="2301240" y="3243072"/>
                  </a:lnTo>
                  <a:lnTo>
                    <a:pt x="2302764" y="3246882"/>
                  </a:lnTo>
                  <a:lnTo>
                    <a:pt x="2304288" y="3247644"/>
                  </a:lnTo>
                  <a:lnTo>
                    <a:pt x="2308098" y="3247644"/>
                  </a:lnTo>
                  <a:lnTo>
                    <a:pt x="2309622" y="3246882"/>
                  </a:lnTo>
                  <a:lnTo>
                    <a:pt x="2333244" y="3218688"/>
                  </a:lnTo>
                  <a:lnTo>
                    <a:pt x="2334006" y="3215640"/>
                  </a:lnTo>
                  <a:close/>
                </a:path>
                <a:path w="2792095" h="3969385">
                  <a:moveTo>
                    <a:pt x="2374392" y="3165348"/>
                  </a:moveTo>
                  <a:lnTo>
                    <a:pt x="2372868" y="3162300"/>
                  </a:lnTo>
                  <a:lnTo>
                    <a:pt x="2369820" y="3160776"/>
                  </a:lnTo>
                  <a:lnTo>
                    <a:pt x="2367534" y="3161538"/>
                  </a:lnTo>
                  <a:lnTo>
                    <a:pt x="2366010" y="3162300"/>
                  </a:lnTo>
                  <a:lnTo>
                    <a:pt x="2345436" y="3188970"/>
                  </a:lnTo>
                  <a:lnTo>
                    <a:pt x="2343912" y="3190494"/>
                  </a:lnTo>
                  <a:lnTo>
                    <a:pt x="2342388" y="3194304"/>
                  </a:lnTo>
                  <a:lnTo>
                    <a:pt x="2343912" y="3197352"/>
                  </a:lnTo>
                  <a:lnTo>
                    <a:pt x="2346960" y="3198876"/>
                  </a:lnTo>
                  <a:lnTo>
                    <a:pt x="2348484" y="3198114"/>
                  </a:lnTo>
                  <a:lnTo>
                    <a:pt x="2350770" y="3197352"/>
                  </a:lnTo>
                  <a:lnTo>
                    <a:pt x="2352294" y="3195828"/>
                  </a:lnTo>
                  <a:lnTo>
                    <a:pt x="2372868" y="3169158"/>
                  </a:lnTo>
                  <a:lnTo>
                    <a:pt x="2374392" y="3165348"/>
                  </a:lnTo>
                  <a:close/>
                </a:path>
                <a:path w="2792095" h="3969385">
                  <a:moveTo>
                    <a:pt x="2412492" y="3114294"/>
                  </a:moveTo>
                  <a:lnTo>
                    <a:pt x="2410206" y="3109722"/>
                  </a:lnTo>
                  <a:lnTo>
                    <a:pt x="2406396" y="3109722"/>
                  </a:lnTo>
                  <a:lnTo>
                    <a:pt x="2404872" y="3110484"/>
                  </a:lnTo>
                  <a:lnTo>
                    <a:pt x="2404110" y="3111246"/>
                  </a:lnTo>
                  <a:lnTo>
                    <a:pt x="2382774" y="3140202"/>
                  </a:lnTo>
                  <a:lnTo>
                    <a:pt x="2382012" y="3143250"/>
                  </a:lnTo>
                  <a:lnTo>
                    <a:pt x="2382774" y="3147060"/>
                  </a:lnTo>
                  <a:lnTo>
                    <a:pt x="2384298" y="3147822"/>
                  </a:lnTo>
                  <a:lnTo>
                    <a:pt x="2388108" y="3147822"/>
                  </a:lnTo>
                  <a:lnTo>
                    <a:pt x="2389632" y="3147060"/>
                  </a:lnTo>
                  <a:lnTo>
                    <a:pt x="2410968" y="3118104"/>
                  </a:lnTo>
                  <a:lnTo>
                    <a:pt x="2411730" y="3117342"/>
                  </a:lnTo>
                  <a:lnTo>
                    <a:pt x="2412492" y="3114294"/>
                  </a:lnTo>
                  <a:close/>
                </a:path>
                <a:path w="2792095" h="3969385">
                  <a:moveTo>
                    <a:pt x="2449068" y="3061716"/>
                  </a:moveTo>
                  <a:lnTo>
                    <a:pt x="2447544" y="3058668"/>
                  </a:lnTo>
                  <a:lnTo>
                    <a:pt x="2446782" y="3057906"/>
                  </a:lnTo>
                  <a:lnTo>
                    <a:pt x="2444496" y="3057144"/>
                  </a:lnTo>
                  <a:lnTo>
                    <a:pt x="2441448" y="3058668"/>
                  </a:lnTo>
                  <a:lnTo>
                    <a:pt x="2432304" y="3070860"/>
                  </a:lnTo>
                  <a:lnTo>
                    <a:pt x="2420112" y="3088386"/>
                  </a:lnTo>
                  <a:lnTo>
                    <a:pt x="2419350" y="3092196"/>
                  </a:lnTo>
                  <a:lnTo>
                    <a:pt x="2420874" y="3095244"/>
                  </a:lnTo>
                  <a:lnTo>
                    <a:pt x="2423922" y="3096768"/>
                  </a:lnTo>
                  <a:lnTo>
                    <a:pt x="2426970" y="3095244"/>
                  </a:lnTo>
                  <a:lnTo>
                    <a:pt x="2439162" y="3077718"/>
                  </a:lnTo>
                  <a:lnTo>
                    <a:pt x="2448306" y="3065526"/>
                  </a:lnTo>
                  <a:lnTo>
                    <a:pt x="2449068" y="3061716"/>
                  </a:lnTo>
                  <a:close/>
                </a:path>
                <a:path w="2792095" h="3969385">
                  <a:moveTo>
                    <a:pt x="2484120" y="3008376"/>
                  </a:moveTo>
                  <a:lnTo>
                    <a:pt x="2482596" y="3004566"/>
                  </a:lnTo>
                  <a:lnTo>
                    <a:pt x="2481834" y="3003804"/>
                  </a:lnTo>
                  <a:lnTo>
                    <a:pt x="2478024" y="3003804"/>
                  </a:lnTo>
                  <a:lnTo>
                    <a:pt x="2476500" y="3004566"/>
                  </a:lnTo>
                  <a:lnTo>
                    <a:pt x="2459736" y="3030474"/>
                  </a:lnTo>
                  <a:lnTo>
                    <a:pt x="2455164" y="3038856"/>
                  </a:lnTo>
                  <a:lnTo>
                    <a:pt x="2456688" y="3041904"/>
                  </a:lnTo>
                  <a:lnTo>
                    <a:pt x="2458212" y="3043428"/>
                  </a:lnTo>
                  <a:lnTo>
                    <a:pt x="2462022" y="3043428"/>
                  </a:lnTo>
                  <a:lnTo>
                    <a:pt x="2463546" y="3042666"/>
                  </a:lnTo>
                  <a:lnTo>
                    <a:pt x="2466594" y="3037332"/>
                  </a:lnTo>
                  <a:lnTo>
                    <a:pt x="2483358" y="3011424"/>
                  </a:lnTo>
                  <a:lnTo>
                    <a:pt x="2484120" y="3008376"/>
                  </a:lnTo>
                  <a:close/>
                </a:path>
                <a:path w="2792095" h="3969385">
                  <a:moveTo>
                    <a:pt x="2517648" y="2953512"/>
                  </a:moveTo>
                  <a:lnTo>
                    <a:pt x="2516124" y="2950464"/>
                  </a:lnTo>
                  <a:lnTo>
                    <a:pt x="2513076" y="2948940"/>
                  </a:lnTo>
                  <a:lnTo>
                    <a:pt x="2510028" y="2950464"/>
                  </a:lnTo>
                  <a:lnTo>
                    <a:pt x="2490978" y="2981706"/>
                  </a:lnTo>
                  <a:lnTo>
                    <a:pt x="2489454" y="2984754"/>
                  </a:lnTo>
                  <a:lnTo>
                    <a:pt x="2490978" y="2987802"/>
                  </a:lnTo>
                  <a:lnTo>
                    <a:pt x="2492502" y="2989326"/>
                  </a:lnTo>
                  <a:lnTo>
                    <a:pt x="2496312" y="2989326"/>
                  </a:lnTo>
                  <a:lnTo>
                    <a:pt x="2497836" y="2988564"/>
                  </a:lnTo>
                  <a:lnTo>
                    <a:pt x="2516886" y="2957322"/>
                  </a:lnTo>
                  <a:lnTo>
                    <a:pt x="2517648" y="2953512"/>
                  </a:lnTo>
                  <a:close/>
                </a:path>
                <a:path w="2792095" h="3969385">
                  <a:moveTo>
                    <a:pt x="2548890" y="2897886"/>
                  </a:moveTo>
                  <a:lnTo>
                    <a:pt x="2548128" y="2894838"/>
                  </a:lnTo>
                  <a:lnTo>
                    <a:pt x="2546604" y="2893314"/>
                  </a:lnTo>
                  <a:lnTo>
                    <a:pt x="2542794" y="2893314"/>
                  </a:lnTo>
                  <a:lnTo>
                    <a:pt x="2541270" y="2894076"/>
                  </a:lnTo>
                  <a:lnTo>
                    <a:pt x="2535936" y="2904744"/>
                  </a:lnTo>
                  <a:lnTo>
                    <a:pt x="2522982" y="2926080"/>
                  </a:lnTo>
                  <a:lnTo>
                    <a:pt x="2522220" y="2929890"/>
                  </a:lnTo>
                  <a:lnTo>
                    <a:pt x="2523744" y="2932938"/>
                  </a:lnTo>
                  <a:lnTo>
                    <a:pt x="2526792" y="2934462"/>
                  </a:lnTo>
                  <a:lnTo>
                    <a:pt x="2529840" y="2932938"/>
                  </a:lnTo>
                  <a:lnTo>
                    <a:pt x="2542794" y="2911602"/>
                  </a:lnTo>
                  <a:lnTo>
                    <a:pt x="2548128" y="2900934"/>
                  </a:lnTo>
                  <a:lnTo>
                    <a:pt x="2548890" y="2897886"/>
                  </a:lnTo>
                  <a:close/>
                </a:path>
                <a:path w="2792095" h="3969385">
                  <a:moveTo>
                    <a:pt x="2578608" y="2841498"/>
                  </a:moveTo>
                  <a:lnTo>
                    <a:pt x="2577846" y="2837688"/>
                  </a:lnTo>
                  <a:lnTo>
                    <a:pt x="2576322" y="2836926"/>
                  </a:lnTo>
                  <a:lnTo>
                    <a:pt x="2572512" y="2836926"/>
                  </a:lnTo>
                  <a:lnTo>
                    <a:pt x="2570988" y="2837688"/>
                  </a:lnTo>
                  <a:lnTo>
                    <a:pt x="2552700" y="2873502"/>
                  </a:lnTo>
                  <a:lnTo>
                    <a:pt x="2554224" y="2877312"/>
                  </a:lnTo>
                  <a:lnTo>
                    <a:pt x="2555748" y="2878074"/>
                  </a:lnTo>
                  <a:lnTo>
                    <a:pt x="2559558" y="2878074"/>
                  </a:lnTo>
                  <a:lnTo>
                    <a:pt x="2561082" y="2877312"/>
                  </a:lnTo>
                  <a:lnTo>
                    <a:pt x="2577846" y="2844546"/>
                  </a:lnTo>
                  <a:lnTo>
                    <a:pt x="2578608" y="2841498"/>
                  </a:lnTo>
                  <a:close/>
                </a:path>
                <a:path w="2792095" h="3969385">
                  <a:moveTo>
                    <a:pt x="2606802" y="2783586"/>
                  </a:moveTo>
                  <a:lnTo>
                    <a:pt x="2605278" y="2780538"/>
                  </a:lnTo>
                  <a:lnTo>
                    <a:pt x="2602230" y="2779014"/>
                  </a:lnTo>
                  <a:lnTo>
                    <a:pt x="2599182" y="2780538"/>
                  </a:lnTo>
                  <a:lnTo>
                    <a:pt x="2583180" y="2813304"/>
                  </a:lnTo>
                  <a:lnTo>
                    <a:pt x="2582418" y="2816352"/>
                  </a:lnTo>
                  <a:lnTo>
                    <a:pt x="2583180" y="2820162"/>
                  </a:lnTo>
                  <a:lnTo>
                    <a:pt x="2584704" y="2820924"/>
                  </a:lnTo>
                  <a:lnTo>
                    <a:pt x="2588514" y="2820924"/>
                  </a:lnTo>
                  <a:lnTo>
                    <a:pt x="2590038" y="2820162"/>
                  </a:lnTo>
                  <a:lnTo>
                    <a:pt x="2606040" y="2787396"/>
                  </a:lnTo>
                  <a:lnTo>
                    <a:pt x="2606802" y="2783586"/>
                  </a:lnTo>
                  <a:close/>
                </a:path>
                <a:path w="2792095" h="3969385">
                  <a:moveTo>
                    <a:pt x="2632710" y="2724912"/>
                  </a:moveTo>
                  <a:lnTo>
                    <a:pt x="2631948" y="2721864"/>
                  </a:lnTo>
                  <a:lnTo>
                    <a:pt x="2630424" y="2721102"/>
                  </a:lnTo>
                  <a:lnTo>
                    <a:pt x="2628138" y="2720340"/>
                  </a:lnTo>
                  <a:lnTo>
                    <a:pt x="2625090" y="2721864"/>
                  </a:lnTo>
                  <a:lnTo>
                    <a:pt x="2622042" y="2727960"/>
                  </a:lnTo>
                  <a:lnTo>
                    <a:pt x="2610612" y="2755392"/>
                  </a:lnTo>
                  <a:lnTo>
                    <a:pt x="2609088" y="2758440"/>
                  </a:lnTo>
                  <a:lnTo>
                    <a:pt x="2610612" y="2762250"/>
                  </a:lnTo>
                  <a:lnTo>
                    <a:pt x="2612136" y="2763012"/>
                  </a:lnTo>
                  <a:lnTo>
                    <a:pt x="2615184" y="2763012"/>
                  </a:lnTo>
                  <a:lnTo>
                    <a:pt x="2617470" y="2762250"/>
                  </a:lnTo>
                  <a:lnTo>
                    <a:pt x="2628900" y="2734818"/>
                  </a:lnTo>
                  <a:lnTo>
                    <a:pt x="2631948" y="2728722"/>
                  </a:lnTo>
                  <a:lnTo>
                    <a:pt x="2632710" y="2724912"/>
                  </a:lnTo>
                  <a:close/>
                </a:path>
                <a:path w="2792095" h="3969385">
                  <a:moveTo>
                    <a:pt x="2657094" y="2666238"/>
                  </a:moveTo>
                  <a:lnTo>
                    <a:pt x="2655570" y="2662428"/>
                  </a:lnTo>
                  <a:lnTo>
                    <a:pt x="2654046" y="2661666"/>
                  </a:lnTo>
                  <a:lnTo>
                    <a:pt x="2650998" y="2661666"/>
                  </a:lnTo>
                  <a:lnTo>
                    <a:pt x="2649474" y="2662428"/>
                  </a:lnTo>
                  <a:lnTo>
                    <a:pt x="2647950" y="2666238"/>
                  </a:lnTo>
                  <a:lnTo>
                    <a:pt x="2641600" y="2682748"/>
                  </a:lnTo>
                  <a:lnTo>
                    <a:pt x="2641092" y="2682240"/>
                  </a:lnTo>
                  <a:lnTo>
                    <a:pt x="2635758" y="2696718"/>
                  </a:lnTo>
                  <a:lnTo>
                    <a:pt x="2634234" y="2699766"/>
                  </a:lnTo>
                  <a:lnTo>
                    <a:pt x="2635758" y="2702814"/>
                  </a:lnTo>
                  <a:lnTo>
                    <a:pt x="2637282" y="2704338"/>
                  </a:lnTo>
                  <a:lnTo>
                    <a:pt x="2640330" y="2704338"/>
                  </a:lnTo>
                  <a:lnTo>
                    <a:pt x="2641092" y="2704338"/>
                  </a:lnTo>
                  <a:lnTo>
                    <a:pt x="2642616" y="2703576"/>
                  </a:lnTo>
                  <a:lnTo>
                    <a:pt x="2644902" y="2697378"/>
                  </a:lnTo>
                  <a:lnTo>
                    <a:pt x="2647950" y="2689098"/>
                  </a:lnTo>
                  <a:lnTo>
                    <a:pt x="2649474" y="2686050"/>
                  </a:lnTo>
                  <a:lnTo>
                    <a:pt x="2657094" y="2666238"/>
                  </a:lnTo>
                  <a:close/>
                </a:path>
                <a:path w="2792095" h="3969385">
                  <a:moveTo>
                    <a:pt x="2679192" y="2606040"/>
                  </a:moveTo>
                  <a:lnTo>
                    <a:pt x="2676906" y="2601468"/>
                  </a:lnTo>
                  <a:lnTo>
                    <a:pt x="2673096" y="2601468"/>
                  </a:lnTo>
                  <a:lnTo>
                    <a:pt x="2671572" y="2602992"/>
                  </a:lnTo>
                  <a:lnTo>
                    <a:pt x="2670048" y="2606040"/>
                  </a:lnTo>
                  <a:lnTo>
                    <a:pt x="2657856" y="2639568"/>
                  </a:lnTo>
                  <a:lnTo>
                    <a:pt x="2657856" y="2640330"/>
                  </a:lnTo>
                  <a:lnTo>
                    <a:pt x="2659380" y="2643378"/>
                  </a:lnTo>
                  <a:lnTo>
                    <a:pt x="2662428" y="2644902"/>
                  </a:lnTo>
                  <a:lnTo>
                    <a:pt x="2665476" y="2643378"/>
                  </a:lnTo>
                  <a:lnTo>
                    <a:pt x="2667000" y="2640330"/>
                  </a:lnTo>
                  <a:lnTo>
                    <a:pt x="2667000" y="2639568"/>
                  </a:lnTo>
                  <a:lnTo>
                    <a:pt x="2679192" y="2606040"/>
                  </a:lnTo>
                  <a:close/>
                </a:path>
                <a:path w="2792095" h="3969385">
                  <a:moveTo>
                    <a:pt x="2699766" y="2545080"/>
                  </a:moveTo>
                  <a:lnTo>
                    <a:pt x="2698242" y="2542032"/>
                  </a:lnTo>
                  <a:lnTo>
                    <a:pt x="2695194" y="2540508"/>
                  </a:lnTo>
                  <a:lnTo>
                    <a:pt x="2692146" y="2542032"/>
                  </a:lnTo>
                  <a:lnTo>
                    <a:pt x="2690622" y="2545080"/>
                  </a:lnTo>
                  <a:lnTo>
                    <a:pt x="2690622" y="2545842"/>
                  </a:lnTo>
                  <a:lnTo>
                    <a:pt x="2679192" y="2580132"/>
                  </a:lnTo>
                  <a:lnTo>
                    <a:pt x="2680716" y="2583180"/>
                  </a:lnTo>
                  <a:lnTo>
                    <a:pt x="2683764" y="2584704"/>
                  </a:lnTo>
                  <a:lnTo>
                    <a:pt x="2686812" y="2583180"/>
                  </a:lnTo>
                  <a:lnTo>
                    <a:pt x="2688336" y="2580132"/>
                  </a:lnTo>
                  <a:lnTo>
                    <a:pt x="2699766" y="2545842"/>
                  </a:lnTo>
                  <a:lnTo>
                    <a:pt x="2699766" y="2545080"/>
                  </a:lnTo>
                  <a:close/>
                </a:path>
                <a:path w="2792095" h="3969385">
                  <a:moveTo>
                    <a:pt x="2718054" y="2484120"/>
                  </a:moveTo>
                  <a:lnTo>
                    <a:pt x="2716530" y="2480310"/>
                  </a:lnTo>
                  <a:lnTo>
                    <a:pt x="2715006" y="2479548"/>
                  </a:lnTo>
                  <a:lnTo>
                    <a:pt x="2711958" y="2479548"/>
                  </a:lnTo>
                  <a:lnTo>
                    <a:pt x="2710434" y="2480310"/>
                  </a:lnTo>
                  <a:lnTo>
                    <a:pt x="2708910" y="2484120"/>
                  </a:lnTo>
                  <a:lnTo>
                    <a:pt x="2705100" y="2498598"/>
                  </a:lnTo>
                  <a:lnTo>
                    <a:pt x="2698242" y="2519172"/>
                  </a:lnTo>
                  <a:lnTo>
                    <a:pt x="2699766" y="2522220"/>
                  </a:lnTo>
                  <a:lnTo>
                    <a:pt x="2702814" y="2523744"/>
                  </a:lnTo>
                  <a:lnTo>
                    <a:pt x="2705100" y="2522982"/>
                  </a:lnTo>
                  <a:lnTo>
                    <a:pt x="2706624" y="2522220"/>
                  </a:lnTo>
                  <a:lnTo>
                    <a:pt x="2707386" y="2519172"/>
                  </a:lnTo>
                  <a:lnTo>
                    <a:pt x="2714244" y="2498598"/>
                  </a:lnTo>
                  <a:lnTo>
                    <a:pt x="2718054" y="2484120"/>
                  </a:lnTo>
                  <a:close/>
                </a:path>
                <a:path w="2792095" h="3969385">
                  <a:moveTo>
                    <a:pt x="2734056" y="2421636"/>
                  </a:moveTo>
                  <a:lnTo>
                    <a:pt x="2733294" y="2418588"/>
                  </a:lnTo>
                  <a:lnTo>
                    <a:pt x="2731770" y="2417826"/>
                  </a:lnTo>
                  <a:lnTo>
                    <a:pt x="2729484" y="2417064"/>
                  </a:lnTo>
                  <a:lnTo>
                    <a:pt x="2726436" y="2418588"/>
                  </a:lnTo>
                  <a:lnTo>
                    <a:pt x="2724912" y="2421636"/>
                  </a:lnTo>
                  <a:lnTo>
                    <a:pt x="2718054" y="2450592"/>
                  </a:lnTo>
                  <a:lnTo>
                    <a:pt x="2715768" y="2457450"/>
                  </a:lnTo>
                  <a:lnTo>
                    <a:pt x="2717292" y="2460498"/>
                  </a:lnTo>
                  <a:lnTo>
                    <a:pt x="2720340" y="2462022"/>
                  </a:lnTo>
                  <a:lnTo>
                    <a:pt x="2722626" y="2461260"/>
                  </a:lnTo>
                  <a:lnTo>
                    <a:pt x="2724150" y="2460498"/>
                  </a:lnTo>
                  <a:lnTo>
                    <a:pt x="2724912" y="2457450"/>
                  </a:lnTo>
                  <a:lnTo>
                    <a:pt x="2727198" y="2450592"/>
                  </a:lnTo>
                  <a:lnTo>
                    <a:pt x="2734056" y="2421636"/>
                  </a:lnTo>
                  <a:close/>
                </a:path>
                <a:path w="2792095" h="3969385">
                  <a:moveTo>
                    <a:pt x="2748534" y="2359914"/>
                  </a:moveTo>
                  <a:lnTo>
                    <a:pt x="2747010" y="2356104"/>
                  </a:lnTo>
                  <a:lnTo>
                    <a:pt x="2745486" y="2355342"/>
                  </a:lnTo>
                  <a:lnTo>
                    <a:pt x="2742438" y="2355342"/>
                  </a:lnTo>
                  <a:lnTo>
                    <a:pt x="2740914" y="2356104"/>
                  </a:lnTo>
                  <a:lnTo>
                    <a:pt x="2739390" y="2359914"/>
                  </a:lnTo>
                  <a:lnTo>
                    <a:pt x="2731770" y="2394966"/>
                  </a:lnTo>
                  <a:lnTo>
                    <a:pt x="2733294" y="2398776"/>
                  </a:lnTo>
                  <a:lnTo>
                    <a:pt x="2734056" y="2399538"/>
                  </a:lnTo>
                  <a:lnTo>
                    <a:pt x="2737866" y="2399538"/>
                  </a:lnTo>
                  <a:lnTo>
                    <a:pt x="2739390" y="2398776"/>
                  </a:lnTo>
                  <a:lnTo>
                    <a:pt x="2740914" y="2394966"/>
                  </a:lnTo>
                  <a:lnTo>
                    <a:pt x="2748534" y="2359914"/>
                  </a:lnTo>
                  <a:close/>
                </a:path>
                <a:path w="2792095" h="3969385">
                  <a:moveTo>
                    <a:pt x="2760726" y="2296668"/>
                  </a:moveTo>
                  <a:lnTo>
                    <a:pt x="2759202" y="2293620"/>
                  </a:lnTo>
                  <a:lnTo>
                    <a:pt x="2758440" y="2292858"/>
                  </a:lnTo>
                  <a:lnTo>
                    <a:pt x="2756154" y="2292096"/>
                  </a:lnTo>
                  <a:lnTo>
                    <a:pt x="2753106" y="2293620"/>
                  </a:lnTo>
                  <a:lnTo>
                    <a:pt x="2751582" y="2296668"/>
                  </a:lnTo>
                  <a:lnTo>
                    <a:pt x="2750820" y="2302764"/>
                  </a:lnTo>
                  <a:lnTo>
                    <a:pt x="2744724" y="2332482"/>
                  </a:lnTo>
                  <a:lnTo>
                    <a:pt x="2746248" y="2336292"/>
                  </a:lnTo>
                  <a:lnTo>
                    <a:pt x="2747772" y="2337054"/>
                  </a:lnTo>
                  <a:lnTo>
                    <a:pt x="2751582" y="2337054"/>
                  </a:lnTo>
                  <a:lnTo>
                    <a:pt x="2753106" y="2336292"/>
                  </a:lnTo>
                  <a:lnTo>
                    <a:pt x="2759964" y="2302764"/>
                  </a:lnTo>
                  <a:lnTo>
                    <a:pt x="2760726" y="2296668"/>
                  </a:lnTo>
                  <a:close/>
                </a:path>
                <a:path w="2792095" h="3969385">
                  <a:moveTo>
                    <a:pt x="2767584" y="1632204"/>
                  </a:moveTo>
                  <a:lnTo>
                    <a:pt x="2761488" y="1596390"/>
                  </a:lnTo>
                  <a:lnTo>
                    <a:pt x="2759964" y="1593342"/>
                  </a:lnTo>
                  <a:lnTo>
                    <a:pt x="2758440" y="1591818"/>
                  </a:lnTo>
                  <a:lnTo>
                    <a:pt x="2754630" y="1591818"/>
                  </a:lnTo>
                  <a:lnTo>
                    <a:pt x="2752344" y="1596390"/>
                  </a:lnTo>
                  <a:lnTo>
                    <a:pt x="2758440" y="1632204"/>
                  </a:lnTo>
                  <a:lnTo>
                    <a:pt x="2759964" y="1636014"/>
                  </a:lnTo>
                  <a:lnTo>
                    <a:pt x="2760726" y="1636776"/>
                  </a:lnTo>
                  <a:lnTo>
                    <a:pt x="2764536" y="1636776"/>
                  </a:lnTo>
                  <a:lnTo>
                    <a:pt x="2766060" y="1636014"/>
                  </a:lnTo>
                  <a:lnTo>
                    <a:pt x="2767584" y="1632204"/>
                  </a:lnTo>
                  <a:close/>
                </a:path>
                <a:path w="2792095" h="3969385">
                  <a:moveTo>
                    <a:pt x="2771394" y="2233422"/>
                  </a:moveTo>
                  <a:lnTo>
                    <a:pt x="2769870" y="2230374"/>
                  </a:lnTo>
                  <a:lnTo>
                    <a:pt x="2766822" y="2228850"/>
                  </a:lnTo>
                  <a:lnTo>
                    <a:pt x="2764536" y="2229612"/>
                  </a:lnTo>
                  <a:lnTo>
                    <a:pt x="2763012" y="2230374"/>
                  </a:lnTo>
                  <a:lnTo>
                    <a:pt x="2762250" y="2233422"/>
                  </a:lnTo>
                  <a:lnTo>
                    <a:pt x="2759202" y="2253234"/>
                  </a:lnTo>
                  <a:lnTo>
                    <a:pt x="2756154" y="2269998"/>
                  </a:lnTo>
                  <a:lnTo>
                    <a:pt x="2757678" y="2273046"/>
                  </a:lnTo>
                  <a:lnTo>
                    <a:pt x="2760726" y="2274570"/>
                  </a:lnTo>
                  <a:lnTo>
                    <a:pt x="2763012" y="2273808"/>
                  </a:lnTo>
                  <a:lnTo>
                    <a:pt x="2763774" y="2273046"/>
                  </a:lnTo>
                  <a:lnTo>
                    <a:pt x="2765298" y="2269998"/>
                  </a:lnTo>
                  <a:lnTo>
                    <a:pt x="2768346" y="2253234"/>
                  </a:lnTo>
                  <a:lnTo>
                    <a:pt x="2771394" y="2233422"/>
                  </a:lnTo>
                  <a:close/>
                </a:path>
                <a:path w="2792095" h="3969385">
                  <a:moveTo>
                    <a:pt x="2776728" y="1695450"/>
                  </a:moveTo>
                  <a:lnTo>
                    <a:pt x="2775204" y="1688592"/>
                  </a:lnTo>
                  <a:lnTo>
                    <a:pt x="2771394" y="1659636"/>
                  </a:lnTo>
                  <a:lnTo>
                    <a:pt x="2769870" y="1656588"/>
                  </a:lnTo>
                  <a:lnTo>
                    <a:pt x="2768346" y="1655064"/>
                  </a:lnTo>
                  <a:lnTo>
                    <a:pt x="2765298" y="1655064"/>
                  </a:lnTo>
                  <a:lnTo>
                    <a:pt x="2763774" y="1656588"/>
                  </a:lnTo>
                  <a:lnTo>
                    <a:pt x="2762250" y="1659636"/>
                  </a:lnTo>
                  <a:lnTo>
                    <a:pt x="2766060" y="1688592"/>
                  </a:lnTo>
                  <a:lnTo>
                    <a:pt x="2768346" y="1699260"/>
                  </a:lnTo>
                  <a:lnTo>
                    <a:pt x="2769870" y="1700022"/>
                  </a:lnTo>
                  <a:lnTo>
                    <a:pt x="2773680" y="1700022"/>
                  </a:lnTo>
                  <a:lnTo>
                    <a:pt x="2775204" y="1699260"/>
                  </a:lnTo>
                  <a:lnTo>
                    <a:pt x="2776728" y="1695450"/>
                  </a:lnTo>
                  <a:close/>
                </a:path>
                <a:path w="2792095" h="3969385">
                  <a:moveTo>
                    <a:pt x="2779014" y="2170176"/>
                  </a:moveTo>
                  <a:lnTo>
                    <a:pt x="2778252" y="2167128"/>
                  </a:lnTo>
                  <a:lnTo>
                    <a:pt x="2776728" y="2165604"/>
                  </a:lnTo>
                  <a:lnTo>
                    <a:pt x="2772918" y="2165604"/>
                  </a:lnTo>
                  <a:lnTo>
                    <a:pt x="2771394" y="2167128"/>
                  </a:lnTo>
                  <a:lnTo>
                    <a:pt x="2769870" y="2170176"/>
                  </a:lnTo>
                  <a:lnTo>
                    <a:pt x="2766060" y="2202942"/>
                  </a:lnTo>
                  <a:lnTo>
                    <a:pt x="2766060" y="2206752"/>
                  </a:lnTo>
                  <a:lnTo>
                    <a:pt x="2766822" y="2209800"/>
                  </a:lnTo>
                  <a:lnTo>
                    <a:pt x="2768346" y="2210562"/>
                  </a:lnTo>
                  <a:lnTo>
                    <a:pt x="2770632" y="2211324"/>
                  </a:lnTo>
                  <a:lnTo>
                    <a:pt x="2773680" y="2209800"/>
                  </a:lnTo>
                  <a:lnTo>
                    <a:pt x="2775204" y="2206752"/>
                  </a:lnTo>
                  <a:lnTo>
                    <a:pt x="2775204" y="2202942"/>
                  </a:lnTo>
                  <a:lnTo>
                    <a:pt x="2779014" y="2170176"/>
                  </a:lnTo>
                  <a:close/>
                </a:path>
                <a:path w="2792095" h="3969385">
                  <a:moveTo>
                    <a:pt x="2783586" y="1759458"/>
                  </a:moveTo>
                  <a:lnTo>
                    <a:pt x="2781300" y="1738884"/>
                  </a:lnTo>
                  <a:lnTo>
                    <a:pt x="2779776" y="1722882"/>
                  </a:lnTo>
                  <a:lnTo>
                    <a:pt x="2778252" y="1719834"/>
                  </a:lnTo>
                  <a:lnTo>
                    <a:pt x="2775204" y="1718310"/>
                  </a:lnTo>
                  <a:lnTo>
                    <a:pt x="2772918" y="1719072"/>
                  </a:lnTo>
                  <a:lnTo>
                    <a:pt x="2772156" y="1719834"/>
                  </a:lnTo>
                  <a:lnTo>
                    <a:pt x="2770632" y="1722882"/>
                  </a:lnTo>
                  <a:lnTo>
                    <a:pt x="2772156" y="1738884"/>
                  </a:lnTo>
                  <a:lnTo>
                    <a:pt x="2774442" y="1759458"/>
                  </a:lnTo>
                  <a:lnTo>
                    <a:pt x="2775204" y="1762506"/>
                  </a:lnTo>
                  <a:lnTo>
                    <a:pt x="2776728" y="1763268"/>
                  </a:lnTo>
                  <a:lnTo>
                    <a:pt x="2779014" y="1764030"/>
                  </a:lnTo>
                  <a:lnTo>
                    <a:pt x="2782062" y="1762506"/>
                  </a:lnTo>
                  <a:lnTo>
                    <a:pt x="2783586" y="1759458"/>
                  </a:lnTo>
                  <a:close/>
                </a:path>
                <a:path w="2792095" h="3969385">
                  <a:moveTo>
                    <a:pt x="2785872" y="2106168"/>
                  </a:moveTo>
                  <a:lnTo>
                    <a:pt x="2784348" y="2103120"/>
                  </a:lnTo>
                  <a:lnTo>
                    <a:pt x="2781300" y="2101596"/>
                  </a:lnTo>
                  <a:lnTo>
                    <a:pt x="2779014" y="2102358"/>
                  </a:lnTo>
                  <a:lnTo>
                    <a:pt x="2777490" y="2103120"/>
                  </a:lnTo>
                  <a:lnTo>
                    <a:pt x="2776728" y="2106168"/>
                  </a:lnTo>
                  <a:lnTo>
                    <a:pt x="2772918" y="2142744"/>
                  </a:lnTo>
                  <a:lnTo>
                    <a:pt x="2774442" y="2145792"/>
                  </a:lnTo>
                  <a:lnTo>
                    <a:pt x="2775966" y="2147316"/>
                  </a:lnTo>
                  <a:lnTo>
                    <a:pt x="2779776" y="2147316"/>
                  </a:lnTo>
                  <a:lnTo>
                    <a:pt x="2782062" y="2142744"/>
                  </a:lnTo>
                  <a:lnTo>
                    <a:pt x="2785872" y="2106168"/>
                  </a:lnTo>
                  <a:close/>
                </a:path>
                <a:path w="2792095" h="3969385">
                  <a:moveTo>
                    <a:pt x="2788158" y="1823466"/>
                  </a:moveTo>
                  <a:lnTo>
                    <a:pt x="2785872" y="1789938"/>
                  </a:lnTo>
                  <a:lnTo>
                    <a:pt x="2785872" y="1786890"/>
                  </a:lnTo>
                  <a:lnTo>
                    <a:pt x="2784348" y="1783842"/>
                  </a:lnTo>
                  <a:lnTo>
                    <a:pt x="2782824" y="1782318"/>
                  </a:lnTo>
                  <a:lnTo>
                    <a:pt x="2779014" y="1782318"/>
                  </a:lnTo>
                  <a:lnTo>
                    <a:pt x="2776728" y="1786890"/>
                  </a:lnTo>
                  <a:lnTo>
                    <a:pt x="2776728" y="1789938"/>
                  </a:lnTo>
                  <a:lnTo>
                    <a:pt x="2779014" y="1823466"/>
                  </a:lnTo>
                  <a:lnTo>
                    <a:pt x="2780538" y="1826514"/>
                  </a:lnTo>
                  <a:lnTo>
                    <a:pt x="2783586" y="1828038"/>
                  </a:lnTo>
                  <a:lnTo>
                    <a:pt x="2786634" y="1826514"/>
                  </a:lnTo>
                  <a:lnTo>
                    <a:pt x="2788158" y="1823466"/>
                  </a:lnTo>
                  <a:close/>
                </a:path>
                <a:path w="2792095" h="3969385">
                  <a:moveTo>
                    <a:pt x="2789682" y="2042922"/>
                  </a:moveTo>
                  <a:lnTo>
                    <a:pt x="2788158" y="2039112"/>
                  </a:lnTo>
                  <a:lnTo>
                    <a:pt x="2786634" y="2038350"/>
                  </a:lnTo>
                  <a:lnTo>
                    <a:pt x="2783586" y="2038350"/>
                  </a:lnTo>
                  <a:lnTo>
                    <a:pt x="2782062" y="2039112"/>
                  </a:lnTo>
                  <a:lnTo>
                    <a:pt x="2780538" y="2042922"/>
                  </a:lnTo>
                  <a:lnTo>
                    <a:pt x="2780538" y="2049780"/>
                  </a:lnTo>
                  <a:lnTo>
                    <a:pt x="2778252" y="2078736"/>
                  </a:lnTo>
                  <a:lnTo>
                    <a:pt x="2779776" y="2082546"/>
                  </a:lnTo>
                  <a:lnTo>
                    <a:pt x="2781300" y="2083308"/>
                  </a:lnTo>
                  <a:lnTo>
                    <a:pt x="2784348" y="2083308"/>
                  </a:lnTo>
                  <a:lnTo>
                    <a:pt x="2785872" y="2082546"/>
                  </a:lnTo>
                  <a:lnTo>
                    <a:pt x="2787396" y="2078736"/>
                  </a:lnTo>
                  <a:lnTo>
                    <a:pt x="2789682" y="2049780"/>
                  </a:lnTo>
                  <a:lnTo>
                    <a:pt x="2789682" y="2042922"/>
                  </a:lnTo>
                  <a:close/>
                </a:path>
                <a:path w="2792095" h="3969385">
                  <a:moveTo>
                    <a:pt x="2791206" y="1887474"/>
                  </a:moveTo>
                  <a:lnTo>
                    <a:pt x="2789682" y="1850898"/>
                  </a:lnTo>
                  <a:lnTo>
                    <a:pt x="2788158" y="1847088"/>
                  </a:lnTo>
                  <a:lnTo>
                    <a:pt x="2786634" y="1846326"/>
                  </a:lnTo>
                  <a:lnTo>
                    <a:pt x="2783586" y="1846326"/>
                  </a:lnTo>
                  <a:lnTo>
                    <a:pt x="2782062" y="1847088"/>
                  </a:lnTo>
                  <a:lnTo>
                    <a:pt x="2780538" y="1850898"/>
                  </a:lnTo>
                  <a:lnTo>
                    <a:pt x="2782062" y="1887474"/>
                  </a:lnTo>
                  <a:lnTo>
                    <a:pt x="2783586" y="1890522"/>
                  </a:lnTo>
                  <a:lnTo>
                    <a:pt x="2786634" y="1892046"/>
                  </a:lnTo>
                  <a:lnTo>
                    <a:pt x="2789682" y="1890522"/>
                  </a:lnTo>
                  <a:lnTo>
                    <a:pt x="2791206" y="1887474"/>
                  </a:lnTo>
                  <a:close/>
                </a:path>
                <a:path w="2792095" h="3969385">
                  <a:moveTo>
                    <a:pt x="2791968" y="1978914"/>
                  </a:moveTo>
                  <a:lnTo>
                    <a:pt x="2790444" y="1975104"/>
                  </a:lnTo>
                  <a:lnTo>
                    <a:pt x="2788920" y="1974342"/>
                  </a:lnTo>
                  <a:lnTo>
                    <a:pt x="2785110" y="1974342"/>
                  </a:lnTo>
                  <a:lnTo>
                    <a:pt x="2783586" y="1975104"/>
                  </a:lnTo>
                  <a:lnTo>
                    <a:pt x="2782824" y="1978914"/>
                  </a:lnTo>
                  <a:lnTo>
                    <a:pt x="2781300" y="2015490"/>
                  </a:lnTo>
                  <a:lnTo>
                    <a:pt x="2782824" y="2018538"/>
                  </a:lnTo>
                  <a:lnTo>
                    <a:pt x="2785872" y="2020062"/>
                  </a:lnTo>
                  <a:lnTo>
                    <a:pt x="2788158" y="2019300"/>
                  </a:lnTo>
                  <a:lnTo>
                    <a:pt x="2789682" y="2018538"/>
                  </a:lnTo>
                  <a:lnTo>
                    <a:pt x="2790444" y="2015490"/>
                  </a:lnTo>
                  <a:lnTo>
                    <a:pt x="2791968" y="1978914"/>
                  </a:lnTo>
                  <a:close/>
                </a:path>
                <a:path w="2792095" h="3969385">
                  <a:moveTo>
                    <a:pt x="2791968" y="1914906"/>
                  </a:moveTo>
                  <a:lnTo>
                    <a:pt x="2790444" y="1911096"/>
                  </a:lnTo>
                  <a:lnTo>
                    <a:pt x="2788920" y="1910334"/>
                  </a:lnTo>
                  <a:lnTo>
                    <a:pt x="2785110" y="1910334"/>
                  </a:lnTo>
                  <a:lnTo>
                    <a:pt x="2783586" y="1911096"/>
                  </a:lnTo>
                  <a:lnTo>
                    <a:pt x="2782824" y="1914906"/>
                  </a:lnTo>
                  <a:lnTo>
                    <a:pt x="2782824" y="1951482"/>
                  </a:lnTo>
                  <a:lnTo>
                    <a:pt x="2784348" y="1954530"/>
                  </a:lnTo>
                  <a:lnTo>
                    <a:pt x="2787396" y="1956054"/>
                  </a:lnTo>
                  <a:lnTo>
                    <a:pt x="2790444" y="1954530"/>
                  </a:lnTo>
                  <a:lnTo>
                    <a:pt x="2791968" y="1951482"/>
                  </a:lnTo>
                  <a:lnTo>
                    <a:pt x="2791968" y="191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080" y="1672589"/>
              <a:ext cx="2565400" cy="1714500"/>
            </a:xfrm>
            <a:custGeom>
              <a:avLst/>
              <a:gdLst/>
              <a:ahLst/>
              <a:cxnLst/>
              <a:rect l="l" t="t" r="r" b="b"/>
              <a:pathLst>
                <a:path w="2565400" h="1714500">
                  <a:moveTo>
                    <a:pt x="45720" y="5334"/>
                  </a:moveTo>
                  <a:lnTo>
                    <a:pt x="44196" y="2286"/>
                  </a:lnTo>
                  <a:lnTo>
                    <a:pt x="42672" y="762"/>
                  </a:lnTo>
                  <a:lnTo>
                    <a:pt x="22860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22860" y="9144"/>
                  </a:lnTo>
                  <a:lnTo>
                    <a:pt x="41148" y="9906"/>
                  </a:lnTo>
                  <a:lnTo>
                    <a:pt x="44196" y="8382"/>
                  </a:lnTo>
                  <a:lnTo>
                    <a:pt x="45720" y="5334"/>
                  </a:lnTo>
                  <a:close/>
                </a:path>
                <a:path w="2565400" h="1714500">
                  <a:moveTo>
                    <a:pt x="109728" y="8382"/>
                  </a:moveTo>
                  <a:lnTo>
                    <a:pt x="108204" y="5334"/>
                  </a:lnTo>
                  <a:lnTo>
                    <a:pt x="106680" y="3810"/>
                  </a:lnTo>
                  <a:lnTo>
                    <a:pt x="75438" y="2286"/>
                  </a:lnTo>
                  <a:lnTo>
                    <a:pt x="68580" y="1524"/>
                  </a:lnTo>
                  <a:lnTo>
                    <a:pt x="65532" y="3048"/>
                  </a:lnTo>
                  <a:lnTo>
                    <a:pt x="64008" y="6096"/>
                  </a:lnTo>
                  <a:lnTo>
                    <a:pt x="65532" y="9144"/>
                  </a:lnTo>
                  <a:lnTo>
                    <a:pt x="67056" y="10668"/>
                  </a:lnTo>
                  <a:lnTo>
                    <a:pt x="68580" y="10668"/>
                  </a:lnTo>
                  <a:lnTo>
                    <a:pt x="75438" y="11430"/>
                  </a:lnTo>
                  <a:lnTo>
                    <a:pt x="105156" y="12954"/>
                  </a:lnTo>
                  <a:lnTo>
                    <a:pt x="108204" y="11430"/>
                  </a:lnTo>
                  <a:lnTo>
                    <a:pt x="109728" y="8382"/>
                  </a:lnTo>
                  <a:close/>
                </a:path>
                <a:path w="2565400" h="1714500">
                  <a:moveTo>
                    <a:pt x="173736" y="12954"/>
                  </a:moveTo>
                  <a:lnTo>
                    <a:pt x="172212" y="9906"/>
                  </a:lnTo>
                  <a:lnTo>
                    <a:pt x="169164" y="8382"/>
                  </a:lnTo>
                  <a:lnTo>
                    <a:pt x="132588" y="5334"/>
                  </a:lnTo>
                  <a:lnTo>
                    <a:pt x="129540" y="6858"/>
                  </a:lnTo>
                  <a:lnTo>
                    <a:pt x="128016" y="9906"/>
                  </a:lnTo>
                  <a:lnTo>
                    <a:pt x="129540" y="13716"/>
                  </a:lnTo>
                  <a:lnTo>
                    <a:pt x="131064" y="14478"/>
                  </a:lnTo>
                  <a:lnTo>
                    <a:pt x="170688" y="17526"/>
                  </a:lnTo>
                  <a:lnTo>
                    <a:pt x="172212" y="16764"/>
                  </a:lnTo>
                  <a:lnTo>
                    <a:pt x="173736" y="12954"/>
                  </a:lnTo>
                  <a:close/>
                </a:path>
                <a:path w="2565400" h="1714500">
                  <a:moveTo>
                    <a:pt x="236982" y="20574"/>
                  </a:moveTo>
                  <a:lnTo>
                    <a:pt x="235458" y="16764"/>
                  </a:lnTo>
                  <a:lnTo>
                    <a:pt x="234696" y="16002"/>
                  </a:lnTo>
                  <a:lnTo>
                    <a:pt x="232410" y="16002"/>
                  </a:lnTo>
                  <a:lnTo>
                    <a:pt x="231648" y="15240"/>
                  </a:lnTo>
                  <a:lnTo>
                    <a:pt x="196596" y="11430"/>
                  </a:lnTo>
                  <a:lnTo>
                    <a:pt x="194310" y="12192"/>
                  </a:lnTo>
                  <a:lnTo>
                    <a:pt x="192786" y="12954"/>
                  </a:lnTo>
                  <a:lnTo>
                    <a:pt x="192024" y="16002"/>
                  </a:lnTo>
                  <a:lnTo>
                    <a:pt x="192786" y="19050"/>
                  </a:lnTo>
                  <a:lnTo>
                    <a:pt x="194310" y="20574"/>
                  </a:lnTo>
                  <a:lnTo>
                    <a:pt x="196596" y="20574"/>
                  </a:lnTo>
                  <a:lnTo>
                    <a:pt x="231648" y="24384"/>
                  </a:lnTo>
                  <a:lnTo>
                    <a:pt x="232410" y="25146"/>
                  </a:lnTo>
                  <a:lnTo>
                    <a:pt x="234696" y="24384"/>
                  </a:lnTo>
                  <a:lnTo>
                    <a:pt x="235458" y="23622"/>
                  </a:lnTo>
                  <a:lnTo>
                    <a:pt x="236982" y="20574"/>
                  </a:lnTo>
                  <a:close/>
                </a:path>
                <a:path w="2565400" h="1714500">
                  <a:moveTo>
                    <a:pt x="300228" y="28956"/>
                  </a:moveTo>
                  <a:lnTo>
                    <a:pt x="299466" y="25908"/>
                  </a:lnTo>
                  <a:lnTo>
                    <a:pt x="297942" y="25146"/>
                  </a:lnTo>
                  <a:lnTo>
                    <a:pt x="295656" y="24384"/>
                  </a:lnTo>
                  <a:lnTo>
                    <a:pt x="282702" y="22860"/>
                  </a:lnTo>
                  <a:lnTo>
                    <a:pt x="259842" y="19050"/>
                  </a:lnTo>
                  <a:lnTo>
                    <a:pt x="256794" y="20574"/>
                  </a:lnTo>
                  <a:lnTo>
                    <a:pt x="255270" y="23622"/>
                  </a:lnTo>
                  <a:lnTo>
                    <a:pt x="256794" y="27432"/>
                  </a:lnTo>
                  <a:lnTo>
                    <a:pt x="258318" y="28194"/>
                  </a:lnTo>
                  <a:lnTo>
                    <a:pt x="259842" y="28194"/>
                  </a:lnTo>
                  <a:lnTo>
                    <a:pt x="282702" y="32004"/>
                  </a:lnTo>
                  <a:lnTo>
                    <a:pt x="295656" y="33528"/>
                  </a:lnTo>
                  <a:lnTo>
                    <a:pt x="297942" y="33528"/>
                  </a:lnTo>
                  <a:lnTo>
                    <a:pt x="299466" y="32766"/>
                  </a:lnTo>
                  <a:lnTo>
                    <a:pt x="300228" y="28956"/>
                  </a:lnTo>
                  <a:close/>
                </a:path>
                <a:path w="2565400" h="1714500">
                  <a:moveTo>
                    <a:pt x="363474" y="40386"/>
                  </a:moveTo>
                  <a:lnTo>
                    <a:pt x="361950" y="36576"/>
                  </a:lnTo>
                  <a:lnTo>
                    <a:pt x="361188" y="35814"/>
                  </a:lnTo>
                  <a:lnTo>
                    <a:pt x="358902" y="35814"/>
                  </a:lnTo>
                  <a:lnTo>
                    <a:pt x="333756" y="30480"/>
                  </a:lnTo>
                  <a:lnTo>
                    <a:pt x="323088" y="28956"/>
                  </a:lnTo>
                  <a:lnTo>
                    <a:pt x="320040" y="30480"/>
                  </a:lnTo>
                  <a:lnTo>
                    <a:pt x="318516" y="33528"/>
                  </a:lnTo>
                  <a:lnTo>
                    <a:pt x="320040" y="36576"/>
                  </a:lnTo>
                  <a:lnTo>
                    <a:pt x="321564" y="38100"/>
                  </a:lnTo>
                  <a:lnTo>
                    <a:pt x="323088" y="38100"/>
                  </a:lnTo>
                  <a:lnTo>
                    <a:pt x="333756" y="39624"/>
                  </a:lnTo>
                  <a:lnTo>
                    <a:pt x="358902" y="44958"/>
                  </a:lnTo>
                  <a:lnTo>
                    <a:pt x="361188" y="44196"/>
                  </a:lnTo>
                  <a:lnTo>
                    <a:pt x="361950" y="43434"/>
                  </a:lnTo>
                  <a:lnTo>
                    <a:pt x="363474" y="40386"/>
                  </a:lnTo>
                  <a:close/>
                </a:path>
                <a:path w="2565400" h="1714500">
                  <a:moveTo>
                    <a:pt x="425958" y="52578"/>
                  </a:moveTo>
                  <a:lnTo>
                    <a:pt x="425196" y="49530"/>
                  </a:lnTo>
                  <a:lnTo>
                    <a:pt x="423672" y="48768"/>
                  </a:lnTo>
                  <a:lnTo>
                    <a:pt x="387858" y="41148"/>
                  </a:lnTo>
                  <a:lnTo>
                    <a:pt x="386334" y="40386"/>
                  </a:lnTo>
                  <a:lnTo>
                    <a:pt x="384048" y="41148"/>
                  </a:lnTo>
                  <a:lnTo>
                    <a:pt x="382524" y="41910"/>
                  </a:lnTo>
                  <a:lnTo>
                    <a:pt x="381762" y="44958"/>
                  </a:lnTo>
                  <a:lnTo>
                    <a:pt x="382524" y="48768"/>
                  </a:lnTo>
                  <a:lnTo>
                    <a:pt x="384048" y="49530"/>
                  </a:lnTo>
                  <a:lnTo>
                    <a:pt x="419862" y="57150"/>
                  </a:lnTo>
                  <a:lnTo>
                    <a:pt x="423672" y="57150"/>
                  </a:lnTo>
                  <a:lnTo>
                    <a:pt x="425196" y="56388"/>
                  </a:lnTo>
                  <a:lnTo>
                    <a:pt x="425958" y="52578"/>
                  </a:lnTo>
                  <a:close/>
                </a:path>
                <a:path w="2565400" h="1714500">
                  <a:moveTo>
                    <a:pt x="488442" y="67818"/>
                  </a:moveTo>
                  <a:lnTo>
                    <a:pt x="486918" y="64008"/>
                  </a:lnTo>
                  <a:lnTo>
                    <a:pt x="486156" y="63246"/>
                  </a:lnTo>
                  <a:lnTo>
                    <a:pt x="485394" y="63246"/>
                  </a:lnTo>
                  <a:lnTo>
                    <a:pt x="450342" y="54864"/>
                  </a:lnTo>
                  <a:lnTo>
                    <a:pt x="448818" y="54102"/>
                  </a:lnTo>
                  <a:lnTo>
                    <a:pt x="446532" y="54864"/>
                  </a:lnTo>
                  <a:lnTo>
                    <a:pt x="445008" y="55626"/>
                  </a:lnTo>
                  <a:lnTo>
                    <a:pt x="444246" y="58674"/>
                  </a:lnTo>
                  <a:lnTo>
                    <a:pt x="445008" y="62484"/>
                  </a:lnTo>
                  <a:lnTo>
                    <a:pt x="446532" y="63246"/>
                  </a:lnTo>
                  <a:lnTo>
                    <a:pt x="481584" y="71628"/>
                  </a:lnTo>
                  <a:lnTo>
                    <a:pt x="482346" y="71628"/>
                  </a:lnTo>
                  <a:lnTo>
                    <a:pt x="483870" y="72390"/>
                  </a:lnTo>
                  <a:lnTo>
                    <a:pt x="486156" y="71628"/>
                  </a:lnTo>
                  <a:lnTo>
                    <a:pt x="486918" y="70866"/>
                  </a:lnTo>
                  <a:lnTo>
                    <a:pt x="488442" y="67818"/>
                  </a:lnTo>
                  <a:close/>
                </a:path>
                <a:path w="2565400" h="1714500">
                  <a:moveTo>
                    <a:pt x="550164" y="84582"/>
                  </a:moveTo>
                  <a:lnTo>
                    <a:pt x="549402" y="80772"/>
                  </a:lnTo>
                  <a:lnTo>
                    <a:pt x="547878" y="80010"/>
                  </a:lnTo>
                  <a:lnTo>
                    <a:pt x="534924" y="76200"/>
                  </a:lnTo>
                  <a:lnTo>
                    <a:pt x="512826" y="70104"/>
                  </a:lnTo>
                  <a:lnTo>
                    <a:pt x="509016" y="70104"/>
                  </a:lnTo>
                  <a:lnTo>
                    <a:pt x="507492" y="71628"/>
                  </a:lnTo>
                  <a:lnTo>
                    <a:pt x="505968" y="74676"/>
                  </a:lnTo>
                  <a:lnTo>
                    <a:pt x="507492" y="77724"/>
                  </a:lnTo>
                  <a:lnTo>
                    <a:pt x="509016" y="78486"/>
                  </a:lnTo>
                  <a:lnTo>
                    <a:pt x="531114" y="84582"/>
                  </a:lnTo>
                  <a:lnTo>
                    <a:pt x="544068" y="88392"/>
                  </a:lnTo>
                  <a:lnTo>
                    <a:pt x="545592" y="89154"/>
                  </a:lnTo>
                  <a:lnTo>
                    <a:pt x="547878" y="88392"/>
                  </a:lnTo>
                  <a:lnTo>
                    <a:pt x="549402" y="87630"/>
                  </a:lnTo>
                  <a:lnTo>
                    <a:pt x="550164" y="84582"/>
                  </a:lnTo>
                  <a:close/>
                </a:path>
                <a:path w="2565400" h="1714500">
                  <a:moveTo>
                    <a:pt x="611886" y="102870"/>
                  </a:moveTo>
                  <a:lnTo>
                    <a:pt x="610362" y="99822"/>
                  </a:lnTo>
                  <a:lnTo>
                    <a:pt x="608838" y="98298"/>
                  </a:lnTo>
                  <a:lnTo>
                    <a:pt x="582930" y="90678"/>
                  </a:lnTo>
                  <a:lnTo>
                    <a:pt x="573786" y="87630"/>
                  </a:lnTo>
                  <a:lnTo>
                    <a:pt x="569976" y="87630"/>
                  </a:lnTo>
                  <a:lnTo>
                    <a:pt x="569214" y="88392"/>
                  </a:lnTo>
                  <a:lnTo>
                    <a:pt x="567690" y="92202"/>
                  </a:lnTo>
                  <a:lnTo>
                    <a:pt x="569214" y="95250"/>
                  </a:lnTo>
                  <a:lnTo>
                    <a:pt x="569976" y="96012"/>
                  </a:lnTo>
                  <a:lnTo>
                    <a:pt x="579120" y="99060"/>
                  </a:lnTo>
                  <a:lnTo>
                    <a:pt x="607314" y="107442"/>
                  </a:lnTo>
                  <a:lnTo>
                    <a:pt x="610362" y="105918"/>
                  </a:lnTo>
                  <a:lnTo>
                    <a:pt x="611886" y="102870"/>
                  </a:lnTo>
                  <a:close/>
                </a:path>
                <a:path w="2565400" h="1714500">
                  <a:moveTo>
                    <a:pt x="672084" y="123444"/>
                  </a:moveTo>
                  <a:lnTo>
                    <a:pt x="671322" y="119634"/>
                  </a:lnTo>
                  <a:lnTo>
                    <a:pt x="669798" y="118872"/>
                  </a:lnTo>
                  <a:lnTo>
                    <a:pt x="634746" y="106680"/>
                  </a:lnTo>
                  <a:lnTo>
                    <a:pt x="631698" y="106680"/>
                  </a:lnTo>
                  <a:lnTo>
                    <a:pt x="630174" y="108204"/>
                  </a:lnTo>
                  <a:lnTo>
                    <a:pt x="628650" y="111252"/>
                  </a:lnTo>
                  <a:lnTo>
                    <a:pt x="630174" y="114300"/>
                  </a:lnTo>
                  <a:lnTo>
                    <a:pt x="630936" y="115062"/>
                  </a:lnTo>
                  <a:lnTo>
                    <a:pt x="665988" y="127254"/>
                  </a:lnTo>
                  <a:lnTo>
                    <a:pt x="667512" y="128016"/>
                  </a:lnTo>
                  <a:lnTo>
                    <a:pt x="669798" y="127254"/>
                  </a:lnTo>
                  <a:lnTo>
                    <a:pt x="671322" y="126492"/>
                  </a:lnTo>
                  <a:lnTo>
                    <a:pt x="672084" y="123444"/>
                  </a:lnTo>
                  <a:close/>
                </a:path>
                <a:path w="2565400" h="1714500">
                  <a:moveTo>
                    <a:pt x="732282" y="145542"/>
                  </a:moveTo>
                  <a:lnTo>
                    <a:pt x="729996" y="140970"/>
                  </a:lnTo>
                  <a:lnTo>
                    <a:pt x="695706" y="128016"/>
                  </a:lnTo>
                  <a:lnTo>
                    <a:pt x="691896" y="128016"/>
                  </a:lnTo>
                  <a:lnTo>
                    <a:pt x="690372" y="129540"/>
                  </a:lnTo>
                  <a:lnTo>
                    <a:pt x="688848" y="132588"/>
                  </a:lnTo>
                  <a:lnTo>
                    <a:pt x="690372" y="135636"/>
                  </a:lnTo>
                  <a:lnTo>
                    <a:pt x="691896" y="136398"/>
                  </a:lnTo>
                  <a:lnTo>
                    <a:pt x="726186" y="149352"/>
                  </a:lnTo>
                  <a:lnTo>
                    <a:pt x="727710" y="150114"/>
                  </a:lnTo>
                  <a:lnTo>
                    <a:pt x="730758" y="148590"/>
                  </a:lnTo>
                  <a:lnTo>
                    <a:pt x="732282" y="145542"/>
                  </a:lnTo>
                  <a:close/>
                </a:path>
                <a:path w="2565400" h="1714500">
                  <a:moveTo>
                    <a:pt x="791718" y="169926"/>
                  </a:moveTo>
                  <a:lnTo>
                    <a:pt x="790194" y="166116"/>
                  </a:lnTo>
                  <a:lnTo>
                    <a:pt x="755142" y="151638"/>
                  </a:lnTo>
                  <a:lnTo>
                    <a:pt x="752856" y="150876"/>
                  </a:lnTo>
                  <a:lnTo>
                    <a:pt x="749808" y="152400"/>
                  </a:lnTo>
                  <a:lnTo>
                    <a:pt x="748284" y="155448"/>
                  </a:lnTo>
                  <a:lnTo>
                    <a:pt x="749808" y="158496"/>
                  </a:lnTo>
                  <a:lnTo>
                    <a:pt x="751332" y="160020"/>
                  </a:lnTo>
                  <a:lnTo>
                    <a:pt x="784860" y="173736"/>
                  </a:lnTo>
                  <a:lnTo>
                    <a:pt x="787146" y="174498"/>
                  </a:lnTo>
                  <a:lnTo>
                    <a:pt x="790194" y="172974"/>
                  </a:lnTo>
                  <a:lnTo>
                    <a:pt x="791718" y="169926"/>
                  </a:lnTo>
                  <a:close/>
                </a:path>
                <a:path w="2565400" h="1714500">
                  <a:moveTo>
                    <a:pt x="850392" y="195834"/>
                  </a:moveTo>
                  <a:lnTo>
                    <a:pt x="848868" y="192024"/>
                  </a:lnTo>
                  <a:lnTo>
                    <a:pt x="818388" y="178308"/>
                  </a:lnTo>
                  <a:lnTo>
                    <a:pt x="813816" y="176022"/>
                  </a:lnTo>
                  <a:lnTo>
                    <a:pt x="810768" y="176022"/>
                  </a:lnTo>
                  <a:lnTo>
                    <a:pt x="809244" y="177546"/>
                  </a:lnTo>
                  <a:lnTo>
                    <a:pt x="807720" y="180594"/>
                  </a:lnTo>
                  <a:lnTo>
                    <a:pt x="809244" y="183642"/>
                  </a:lnTo>
                  <a:lnTo>
                    <a:pt x="810006" y="184404"/>
                  </a:lnTo>
                  <a:lnTo>
                    <a:pt x="814578" y="186690"/>
                  </a:lnTo>
                  <a:lnTo>
                    <a:pt x="843534" y="199644"/>
                  </a:lnTo>
                  <a:lnTo>
                    <a:pt x="845820" y="200406"/>
                  </a:lnTo>
                  <a:lnTo>
                    <a:pt x="848868" y="198882"/>
                  </a:lnTo>
                  <a:lnTo>
                    <a:pt x="850392" y="195834"/>
                  </a:lnTo>
                  <a:close/>
                </a:path>
                <a:path w="2565400" h="1714500">
                  <a:moveTo>
                    <a:pt x="907542" y="223266"/>
                  </a:moveTo>
                  <a:lnTo>
                    <a:pt x="906780" y="220218"/>
                  </a:lnTo>
                  <a:lnTo>
                    <a:pt x="905256" y="218694"/>
                  </a:lnTo>
                  <a:lnTo>
                    <a:pt x="872490" y="202692"/>
                  </a:lnTo>
                  <a:lnTo>
                    <a:pt x="868680" y="202692"/>
                  </a:lnTo>
                  <a:lnTo>
                    <a:pt x="867156" y="204216"/>
                  </a:lnTo>
                  <a:lnTo>
                    <a:pt x="865632" y="207264"/>
                  </a:lnTo>
                  <a:lnTo>
                    <a:pt x="867156" y="210312"/>
                  </a:lnTo>
                  <a:lnTo>
                    <a:pt x="902970" y="227838"/>
                  </a:lnTo>
                  <a:lnTo>
                    <a:pt x="905256" y="227076"/>
                  </a:lnTo>
                  <a:lnTo>
                    <a:pt x="906780" y="226314"/>
                  </a:lnTo>
                  <a:lnTo>
                    <a:pt x="907542" y="223266"/>
                  </a:lnTo>
                  <a:close/>
                </a:path>
                <a:path w="2565400" h="1714500">
                  <a:moveTo>
                    <a:pt x="964692" y="252984"/>
                  </a:moveTo>
                  <a:lnTo>
                    <a:pt x="929640" y="231648"/>
                  </a:lnTo>
                  <a:lnTo>
                    <a:pt x="927354" y="230886"/>
                  </a:lnTo>
                  <a:lnTo>
                    <a:pt x="924306" y="232410"/>
                  </a:lnTo>
                  <a:lnTo>
                    <a:pt x="922782" y="235458"/>
                  </a:lnTo>
                  <a:lnTo>
                    <a:pt x="924306" y="239268"/>
                  </a:lnTo>
                  <a:lnTo>
                    <a:pt x="948690" y="251460"/>
                  </a:lnTo>
                  <a:lnTo>
                    <a:pt x="957834" y="256794"/>
                  </a:lnTo>
                  <a:lnTo>
                    <a:pt x="960120" y="257556"/>
                  </a:lnTo>
                  <a:lnTo>
                    <a:pt x="963168" y="256032"/>
                  </a:lnTo>
                  <a:lnTo>
                    <a:pt x="964692" y="252984"/>
                  </a:lnTo>
                  <a:close/>
                </a:path>
                <a:path w="2565400" h="1714500">
                  <a:moveTo>
                    <a:pt x="1020318" y="284226"/>
                  </a:moveTo>
                  <a:lnTo>
                    <a:pt x="1018032" y="279654"/>
                  </a:lnTo>
                  <a:lnTo>
                    <a:pt x="995172" y="267462"/>
                  </a:lnTo>
                  <a:lnTo>
                    <a:pt x="986028" y="262128"/>
                  </a:lnTo>
                  <a:lnTo>
                    <a:pt x="983742" y="261366"/>
                  </a:lnTo>
                  <a:lnTo>
                    <a:pt x="980694" y="262890"/>
                  </a:lnTo>
                  <a:lnTo>
                    <a:pt x="979170" y="265938"/>
                  </a:lnTo>
                  <a:lnTo>
                    <a:pt x="980694" y="268986"/>
                  </a:lnTo>
                  <a:lnTo>
                    <a:pt x="982218" y="270510"/>
                  </a:lnTo>
                  <a:lnTo>
                    <a:pt x="991362" y="275844"/>
                  </a:lnTo>
                  <a:lnTo>
                    <a:pt x="1015746" y="288798"/>
                  </a:lnTo>
                  <a:lnTo>
                    <a:pt x="1018794" y="287274"/>
                  </a:lnTo>
                  <a:lnTo>
                    <a:pt x="1020318" y="284226"/>
                  </a:lnTo>
                  <a:close/>
                </a:path>
                <a:path w="2565400" h="1714500">
                  <a:moveTo>
                    <a:pt x="1075182" y="316992"/>
                  </a:moveTo>
                  <a:lnTo>
                    <a:pt x="1073658" y="313944"/>
                  </a:lnTo>
                  <a:lnTo>
                    <a:pt x="1072896" y="313182"/>
                  </a:lnTo>
                  <a:lnTo>
                    <a:pt x="1041654" y="294132"/>
                  </a:lnTo>
                  <a:lnTo>
                    <a:pt x="1039368" y="293370"/>
                  </a:lnTo>
                  <a:lnTo>
                    <a:pt x="1036320" y="294894"/>
                  </a:lnTo>
                  <a:lnTo>
                    <a:pt x="1034796" y="297942"/>
                  </a:lnTo>
                  <a:lnTo>
                    <a:pt x="1036320" y="300990"/>
                  </a:lnTo>
                  <a:lnTo>
                    <a:pt x="1037844" y="302514"/>
                  </a:lnTo>
                  <a:lnTo>
                    <a:pt x="1069086" y="321564"/>
                  </a:lnTo>
                  <a:lnTo>
                    <a:pt x="1072134" y="321564"/>
                  </a:lnTo>
                  <a:lnTo>
                    <a:pt x="1073658" y="320040"/>
                  </a:lnTo>
                  <a:lnTo>
                    <a:pt x="1075182" y="316992"/>
                  </a:lnTo>
                  <a:close/>
                </a:path>
                <a:path w="2565400" h="1714500">
                  <a:moveTo>
                    <a:pt x="1129284" y="352044"/>
                  </a:moveTo>
                  <a:lnTo>
                    <a:pt x="1127760" y="348234"/>
                  </a:lnTo>
                  <a:lnTo>
                    <a:pt x="1123188" y="345186"/>
                  </a:lnTo>
                  <a:lnTo>
                    <a:pt x="1121664" y="344424"/>
                  </a:lnTo>
                  <a:lnTo>
                    <a:pt x="1095756" y="327660"/>
                  </a:lnTo>
                  <a:lnTo>
                    <a:pt x="1093470" y="326898"/>
                  </a:lnTo>
                  <a:lnTo>
                    <a:pt x="1090422" y="328422"/>
                  </a:lnTo>
                  <a:lnTo>
                    <a:pt x="1088898" y="331470"/>
                  </a:lnTo>
                  <a:lnTo>
                    <a:pt x="1090422" y="335280"/>
                  </a:lnTo>
                  <a:lnTo>
                    <a:pt x="1091946" y="336042"/>
                  </a:lnTo>
                  <a:lnTo>
                    <a:pt x="1116482" y="351929"/>
                  </a:lnTo>
                  <a:lnTo>
                    <a:pt x="1116330" y="352044"/>
                  </a:lnTo>
                  <a:lnTo>
                    <a:pt x="1120140" y="354584"/>
                  </a:lnTo>
                  <a:lnTo>
                    <a:pt x="1120902" y="355092"/>
                  </a:lnTo>
                  <a:lnTo>
                    <a:pt x="1122426" y="355854"/>
                  </a:lnTo>
                  <a:lnTo>
                    <a:pt x="1124712" y="356616"/>
                  </a:lnTo>
                  <a:lnTo>
                    <a:pt x="1127760" y="355092"/>
                  </a:lnTo>
                  <a:lnTo>
                    <a:pt x="1129284" y="352044"/>
                  </a:lnTo>
                  <a:close/>
                </a:path>
                <a:path w="2565400" h="1714500">
                  <a:moveTo>
                    <a:pt x="1181862" y="387858"/>
                  </a:moveTo>
                  <a:lnTo>
                    <a:pt x="1180338" y="384810"/>
                  </a:lnTo>
                  <a:lnTo>
                    <a:pt x="1164336" y="372618"/>
                  </a:lnTo>
                  <a:lnTo>
                    <a:pt x="1150620" y="363474"/>
                  </a:lnTo>
                  <a:lnTo>
                    <a:pt x="1149096" y="362712"/>
                  </a:lnTo>
                  <a:lnTo>
                    <a:pt x="1145286" y="362712"/>
                  </a:lnTo>
                  <a:lnTo>
                    <a:pt x="1143762" y="364236"/>
                  </a:lnTo>
                  <a:lnTo>
                    <a:pt x="1142238" y="367284"/>
                  </a:lnTo>
                  <a:lnTo>
                    <a:pt x="1143762" y="370332"/>
                  </a:lnTo>
                  <a:lnTo>
                    <a:pt x="1157478" y="379476"/>
                  </a:lnTo>
                  <a:lnTo>
                    <a:pt x="1173480" y="391668"/>
                  </a:lnTo>
                  <a:lnTo>
                    <a:pt x="1175004" y="392430"/>
                  </a:lnTo>
                  <a:lnTo>
                    <a:pt x="1178814" y="392430"/>
                  </a:lnTo>
                  <a:lnTo>
                    <a:pt x="1180338" y="391668"/>
                  </a:lnTo>
                  <a:lnTo>
                    <a:pt x="1181862" y="387858"/>
                  </a:lnTo>
                  <a:close/>
                </a:path>
                <a:path w="2565400" h="1714500">
                  <a:moveTo>
                    <a:pt x="1232916" y="425958"/>
                  </a:moveTo>
                  <a:lnTo>
                    <a:pt x="1232154" y="422910"/>
                  </a:lnTo>
                  <a:lnTo>
                    <a:pt x="1203960" y="401574"/>
                  </a:lnTo>
                  <a:lnTo>
                    <a:pt x="1203198" y="400812"/>
                  </a:lnTo>
                  <a:lnTo>
                    <a:pt x="1200912" y="400050"/>
                  </a:lnTo>
                  <a:lnTo>
                    <a:pt x="1199388" y="399288"/>
                  </a:lnTo>
                  <a:lnTo>
                    <a:pt x="1196340" y="400812"/>
                  </a:lnTo>
                  <a:lnTo>
                    <a:pt x="1194816" y="403860"/>
                  </a:lnTo>
                  <a:lnTo>
                    <a:pt x="1196340" y="407670"/>
                  </a:lnTo>
                  <a:lnTo>
                    <a:pt x="1197102" y="408432"/>
                  </a:lnTo>
                  <a:lnTo>
                    <a:pt x="1225296" y="429768"/>
                  </a:lnTo>
                  <a:lnTo>
                    <a:pt x="1226820" y="430530"/>
                  </a:lnTo>
                  <a:lnTo>
                    <a:pt x="1230630" y="430530"/>
                  </a:lnTo>
                  <a:lnTo>
                    <a:pt x="1232154" y="429006"/>
                  </a:lnTo>
                  <a:lnTo>
                    <a:pt x="1232916" y="425958"/>
                  </a:lnTo>
                  <a:close/>
                </a:path>
                <a:path w="2565400" h="1714500">
                  <a:moveTo>
                    <a:pt x="1283970" y="465582"/>
                  </a:moveTo>
                  <a:lnTo>
                    <a:pt x="1282446" y="461772"/>
                  </a:lnTo>
                  <a:lnTo>
                    <a:pt x="1281684" y="461772"/>
                  </a:lnTo>
                  <a:lnTo>
                    <a:pt x="1253490" y="439674"/>
                  </a:lnTo>
                  <a:lnTo>
                    <a:pt x="1250442" y="438150"/>
                  </a:lnTo>
                  <a:lnTo>
                    <a:pt x="1247394" y="439674"/>
                  </a:lnTo>
                  <a:lnTo>
                    <a:pt x="1245870" y="442722"/>
                  </a:lnTo>
                  <a:lnTo>
                    <a:pt x="1246632" y="446532"/>
                  </a:lnTo>
                  <a:lnTo>
                    <a:pt x="1274826" y="468630"/>
                  </a:lnTo>
                  <a:lnTo>
                    <a:pt x="1275588" y="468630"/>
                  </a:lnTo>
                  <a:lnTo>
                    <a:pt x="1277112" y="469392"/>
                  </a:lnTo>
                  <a:lnTo>
                    <a:pt x="1279398" y="470154"/>
                  </a:lnTo>
                  <a:lnTo>
                    <a:pt x="1282446" y="468630"/>
                  </a:lnTo>
                  <a:lnTo>
                    <a:pt x="1283970" y="465582"/>
                  </a:lnTo>
                  <a:close/>
                </a:path>
                <a:path w="2565400" h="1714500">
                  <a:moveTo>
                    <a:pt x="1332738" y="506730"/>
                  </a:moveTo>
                  <a:lnTo>
                    <a:pt x="1331214" y="503682"/>
                  </a:lnTo>
                  <a:lnTo>
                    <a:pt x="1303782" y="479298"/>
                  </a:lnTo>
                  <a:lnTo>
                    <a:pt x="1302258" y="478536"/>
                  </a:lnTo>
                  <a:lnTo>
                    <a:pt x="1298448" y="478536"/>
                  </a:lnTo>
                  <a:lnTo>
                    <a:pt x="1296924" y="480060"/>
                  </a:lnTo>
                  <a:lnTo>
                    <a:pt x="1295400" y="483108"/>
                  </a:lnTo>
                  <a:lnTo>
                    <a:pt x="1296924" y="486156"/>
                  </a:lnTo>
                  <a:lnTo>
                    <a:pt x="1324356" y="510540"/>
                  </a:lnTo>
                  <a:lnTo>
                    <a:pt x="1326642" y="511302"/>
                  </a:lnTo>
                  <a:lnTo>
                    <a:pt x="1329690" y="511302"/>
                  </a:lnTo>
                  <a:lnTo>
                    <a:pt x="1331214" y="509778"/>
                  </a:lnTo>
                  <a:lnTo>
                    <a:pt x="1332738" y="506730"/>
                  </a:lnTo>
                  <a:close/>
                </a:path>
                <a:path w="2565400" h="1714500">
                  <a:moveTo>
                    <a:pt x="1380744" y="549402"/>
                  </a:moveTo>
                  <a:lnTo>
                    <a:pt x="1379220" y="545592"/>
                  </a:lnTo>
                  <a:lnTo>
                    <a:pt x="1356360" y="525018"/>
                  </a:lnTo>
                  <a:lnTo>
                    <a:pt x="1352550" y="521208"/>
                  </a:lnTo>
                  <a:lnTo>
                    <a:pt x="1350264" y="520446"/>
                  </a:lnTo>
                  <a:lnTo>
                    <a:pt x="1347216" y="520446"/>
                  </a:lnTo>
                  <a:lnTo>
                    <a:pt x="1345692" y="521208"/>
                  </a:lnTo>
                  <a:lnTo>
                    <a:pt x="1344168" y="525018"/>
                  </a:lnTo>
                  <a:lnTo>
                    <a:pt x="1345692" y="528066"/>
                  </a:lnTo>
                  <a:lnTo>
                    <a:pt x="1349502" y="531876"/>
                  </a:lnTo>
                  <a:lnTo>
                    <a:pt x="1372362" y="552450"/>
                  </a:lnTo>
                  <a:lnTo>
                    <a:pt x="1373886" y="553212"/>
                  </a:lnTo>
                  <a:lnTo>
                    <a:pt x="1376172" y="553974"/>
                  </a:lnTo>
                  <a:lnTo>
                    <a:pt x="1379220" y="552450"/>
                  </a:lnTo>
                  <a:lnTo>
                    <a:pt x="1380744" y="549402"/>
                  </a:lnTo>
                  <a:close/>
                </a:path>
                <a:path w="2565400" h="1714500">
                  <a:moveTo>
                    <a:pt x="1427226" y="593598"/>
                  </a:moveTo>
                  <a:lnTo>
                    <a:pt x="1425702" y="589788"/>
                  </a:lnTo>
                  <a:lnTo>
                    <a:pt x="1399032" y="564642"/>
                  </a:lnTo>
                  <a:lnTo>
                    <a:pt x="1395984" y="563118"/>
                  </a:lnTo>
                  <a:lnTo>
                    <a:pt x="1392936" y="564642"/>
                  </a:lnTo>
                  <a:lnTo>
                    <a:pt x="1391412" y="567690"/>
                  </a:lnTo>
                  <a:lnTo>
                    <a:pt x="1392174" y="571500"/>
                  </a:lnTo>
                  <a:lnTo>
                    <a:pt x="1418844" y="596646"/>
                  </a:lnTo>
                  <a:lnTo>
                    <a:pt x="1420368" y="597408"/>
                  </a:lnTo>
                  <a:lnTo>
                    <a:pt x="1422654" y="598170"/>
                  </a:lnTo>
                  <a:lnTo>
                    <a:pt x="1425702" y="596646"/>
                  </a:lnTo>
                  <a:lnTo>
                    <a:pt x="1427226" y="593598"/>
                  </a:lnTo>
                  <a:close/>
                </a:path>
                <a:path w="2565400" h="1714500">
                  <a:moveTo>
                    <a:pt x="1472184" y="638556"/>
                  </a:moveTo>
                  <a:lnTo>
                    <a:pt x="1470660" y="635508"/>
                  </a:lnTo>
                  <a:lnTo>
                    <a:pt x="1462278" y="626364"/>
                  </a:lnTo>
                  <a:lnTo>
                    <a:pt x="1445514" y="609600"/>
                  </a:lnTo>
                  <a:lnTo>
                    <a:pt x="1443228" y="608838"/>
                  </a:lnTo>
                  <a:lnTo>
                    <a:pt x="1441704" y="608076"/>
                  </a:lnTo>
                  <a:lnTo>
                    <a:pt x="1438656" y="609600"/>
                  </a:lnTo>
                  <a:lnTo>
                    <a:pt x="1437132" y="612648"/>
                  </a:lnTo>
                  <a:lnTo>
                    <a:pt x="1438656" y="616458"/>
                  </a:lnTo>
                  <a:lnTo>
                    <a:pt x="1455420" y="633222"/>
                  </a:lnTo>
                  <a:lnTo>
                    <a:pt x="1463802" y="642366"/>
                  </a:lnTo>
                  <a:lnTo>
                    <a:pt x="1465326" y="643128"/>
                  </a:lnTo>
                  <a:lnTo>
                    <a:pt x="1469136" y="643128"/>
                  </a:lnTo>
                  <a:lnTo>
                    <a:pt x="1470660" y="642366"/>
                  </a:lnTo>
                  <a:lnTo>
                    <a:pt x="1472184" y="638556"/>
                  </a:lnTo>
                  <a:close/>
                </a:path>
                <a:path w="2565400" h="1714500">
                  <a:moveTo>
                    <a:pt x="1515618" y="685800"/>
                  </a:moveTo>
                  <a:lnTo>
                    <a:pt x="1514094" y="681990"/>
                  </a:lnTo>
                  <a:lnTo>
                    <a:pt x="1495806" y="662178"/>
                  </a:lnTo>
                  <a:lnTo>
                    <a:pt x="1489710" y="655320"/>
                  </a:lnTo>
                  <a:lnTo>
                    <a:pt x="1488186" y="654558"/>
                  </a:lnTo>
                  <a:lnTo>
                    <a:pt x="1485900" y="653796"/>
                  </a:lnTo>
                  <a:lnTo>
                    <a:pt x="1482852" y="655320"/>
                  </a:lnTo>
                  <a:lnTo>
                    <a:pt x="1481328" y="658368"/>
                  </a:lnTo>
                  <a:lnTo>
                    <a:pt x="1482852" y="662178"/>
                  </a:lnTo>
                  <a:lnTo>
                    <a:pt x="1488948" y="669036"/>
                  </a:lnTo>
                  <a:lnTo>
                    <a:pt x="1507236" y="688848"/>
                  </a:lnTo>
                  <a:lnTo>
                    <a:pt x="1508760" y="689610"/>
                  </a:lnTo>
                  <a:lnTo>
                    <a:pt x="1511046" y="690372"/>
                  </a:lnTo>
                  <a:lnTo>
                    <a:pt x="1514094" y="688848"/>
                  </a:lnTo>
                  <a:lnTo>
                    <a:pt x="1515618" y="685800"/>
                  </a:lnTo>
                  <a:close/>
                </a:path>
                <a:path w="2565400" h="1714500">
                  <a:moveTo>
                    <a:pt x="1557528" y="733806"/>
                  </a:moveTo>
                  <a:lnTo>
                    <a:pt x="1556766" y="730758"/>
                  </a:lnTo>
                  <a:lnTo>
                    <a:pt x="1532382" y="702564"/>
                  </a:lnTo>
                  <a:lnTo>
                    <a:pt x="1530858" y="701802"/>
                  </a:lnTo>
                  <a:lnTo>
                    <a:pt x="1527048" y="701802"/>
                  </a:lnTo>
                  <a:lnTo>
                    <a:pt x="1526286" y="702564"/>
                  </a:lnTo>
                  <a:lnTo>
                    <a:pt x="1524762" y="706374"/>
                  </a:lnTo>
                  <a:lnTo>
                    <a:pt x="1525524" y="709422"/>
                  </a:lnTo>
                  <a:lnTo>
                    <a:pt x="1549908" y="737616"/>
                  </a:lnTo>
                  <a:lnTo>
                    <a:pt x="1551432" y="738378"/>
                  </a:lnTo>
                  <a:lnTo>
                    <a:pt x="1555242" y="738378"/>
                  </a:lnTo>
                  <a:lnTo>
                    <a:pt x="1557528" y="733806"/>
                  </a:lnTo>
                  <a:close/>
                </a:path>
                <a:path w="2565400" h="1714500">
                  <a:moveTo>
                    <a:pt x="1597914" y="783336"/>
                  </a:moveTo>
                  <a:lnTo>
                    <a:pt x="1597152" y="780288"/>
                  </a:lnTo>
                  <a:lnTo>
                    <a:pt x="1591818" y="772668"/>
                  </a:lnTo>
                  <a:lnTo>
                    <a:pt x="1574292" y="751332"/>
                  </a:lnTo>
                  <a:lnTo>
                    <a:pt x="1572768" y="750570"/>
                  </a:lnTo>
                  <a:lnTo>
                    <a:pt x="1568958" y="750570"/>
                  </a:lnTo>
                  <a:lnTo>
                    <a:pt x="1567434" y="752094"/>
                  </a:lnTo>
                  <a:lnTo>
                    <a:pt x="1565910" y="755142"/>
                  </a:lnTo>
                  <a:lnTo>
                    <a:pt x="1567434" y="758190"/>
                  </a:lnTo>
                  <a:lnTo>
                    <a:pt x="1584960" y="779526"/>
                  </a:lnTo>
                  <a:lnTo>
                    <a:pt x="1590294" y="787146"/>
                  </a:lnTo>
                  <a:lnTo>
                    <a:pt x="1591818" y="787908"/>
                  </a:lnTo>
                  <a:lnTo>
                    <a:pt x="1595628" y="787908"/>
                  </a:lnTo>
                  <a:lnTo>
                    <a:pt x="1597152" y="786384"/>
                  </a:lnTo>
                  <a:lnTo>
                    <a:pt x="1597914" y="783336"/>
                  </a:lnTo>
                  <a:close/>
                </a:path>
                <a:path w="2565400" h="1714500">
                  <a:moveTo>
                    <a:pt x="1636776" y="834390"/>
                  </a:moveTo>
                  <a:lnTo>
                    <a:pt x="1636014" y="830580"/>
                  </a:lnTo>
                  <a:lnTo>
                    <a:pt x="1613916" y="801624"/>
                  </a:lnTo>
                  <a:lnTo>
                    <a:pt x="1610868" y="800100"/>
                  </a:lnTo>
                  <a:lnTo>
                    <a:pt x="1608582" y="800862"/>
                  </a:lnTo>
                  <a:lnTo>
                    <a:pt x="1607058" y="801624"/>
                  </a:lnTo>
                  <a:lnTo>
                    <a:pt x="1606296" y="804672"/>
                  </a:lnTo>
                  <a:lnTo>
                    <a:pt x="1607058" y="808482"/>
                  </a:lnTo>
                  <a:lnTo>
                    <a:pt x="1629156" y="837438"/>
                  </a:lnTo>
                  <a:lnTo>
                    <a:pt x="1632204" y="838962"/>
                  </a:lnTo>
                  <a:lnTo>
                    <a:pt x="1634490" y="838200"/>
                  </a:lnTo>
                  <a:lnTo>
                    <a:pt x="1636014" y="837438"/>
                  </a:lnTo>
                  <a:lnTo>
                    <a:pt x="1636776" y="834390"/>
                  </a:lnTo>
                  <a:close/>
                </a:path>
                <a:path w="2565400" h="1714500">
                  <a:moveTo>
                    <a:pt x="1674876" y="886206"/>
                  </a:moveTo>
                  <a:lnTo>
                    <a:pt x="1673352" y="882396"/>
                  </a:lnTo>
                  <a:lnTo>
                    <a:pt x="1652016" y="852678"/>
                  </a:lnTo>
                  <a:lnTo>
                    <a:pt x="1650492" y="851916"/>
                  </a:lnTo>
                  <a:lnTo>
                    <a:pt x="1647444" y="851916"/>
                  </a:lnTo>
                  <a:lnTo>
                    <a:pt x="1645920" y="852678"/>
                  </a:lnTo>
                  <a:lnTo>
                    <a:pt x="1644396" y="856488"/>
                  </a:lnTo>
                  <a:lnTo>
                    <a:pt x="1645158" y="859536"/>
                  </a:lnTo>
                  <a:lnTo>
                    <a:pt x="1666494" y="889254"/>
                  </a:lnTo>
                  <a:lnTo>
                    <a:pt x="1668018" y="890016"/>
                  </a:lnTo>
                  <a:lnTo>
                    <a:pt x="1670304" y="890778"/>
                  </a:lnTo>
                  <a:lnTo>
                    <a:pt x="1673352" y="889254"/>
                  </a:lnTo>
                  <a:lnTo>
                    <a:pt x="1674876" y="886206"/>
                  </a:lnTo>
                  <a:close/>
                </a:path>
                <a:path w="2565400" h="1714500">
                  <a:moveTo>
                    <a:pt x="1709928" y="939546"/>
                  </a:moveTo>
                  <a:lnTo>
                    <a:pt x="1709166" y="935736"/>
                  </a:lnTo>
                  <a:lnTo>
                    <a:pt x="1688592" y="905256"/>
                  </a:lnTo>
                  <a:lnTo>
                    <a:pt x="1687068" y="904494"/>
                  </a:lnTo>
                  <a:lnTo>
                    <a:pt x="1684020" y="904494"/>
                  </a:lnTo>
                  <a:lnTo>
                    <a:pt x="1682496" y="905256"/>
                  </a:lnTo>
                  <a:lnTo>
                    <a:pt x="1680972" y="909066"/>
                  </a:lnTo>
                  <a:lnTo>
                    <a:pt x="1681734" y="912114"/>
                  </a:lnTo>
                  <a:lnTo>
                    <a:pt x="1702308" y="942594"/>
                  </a:lnTo>
                  <a:lnTo>
                    <a:pt x="1705356" y="944118"/>
                  </a:lnTo>
                  <a:lnTo>
                    <a:pt x="1707642" y="943356"/>
                  </a:lnTo>
                  <a:lnTo>
                    <a:pt x="1709166" y="942594"/>
                  </a:lnTo>
                  <a:lnTo>
                    <a:pt x="1709928" y="939546"/>
                  </a:lnTo>
                  <a:close/>
                </a:path>
                <a:path w="2565400" h="1714500">
                  <a:moveTo>
                    <a:pt x="1744218" y="993648"/>
                  </a:moveTo>
                  <a:lnTo>
                    <a:pt x="1743456" y="989838"/>
                  </a:lnTo>
                  <a:lnTo>
                    <a:pt x="1732788" y="972312"/>
                  </a:lnTo>
                  <a:lnTo>
                    <a:pt x="1723644" y="958596"/>
                  </a:lnTo>
                  <a:lnTo>
                    <a:pt x="1722120" y="957834"/>
                  </a:lnTo>
                  <a:lnTo>
                    <a:pt x="1718310" y="957834"/>
                  </a:lnTo>
                  <a:lnTo>
                    <a:pt x="1716024" y="962406"/>
                  </a:lnTo>
                  <a:lnTo>
                    <a:pt x="1716786" y="965454"/>
                  </a:lnTo>
                  <a:lnTo>
                    <a:pt x="1725930" y="979170"/>
                  </a:lnTo>
                  <a:lnTo>
                    <a:pt x="1736598" y="996696"/>
                  </a:lnTo>
                  <a:lnTo>
                    <a:pt x="1739646" y="998220"/>
                  </a:lnTo>
                  <a:lnTo>
                    <a:pt x="1742694" y="996696"/>
                  </a:lnTo>
                  <a:lnTo>
                    <a:pt x="1744218" y="993648"/>
                  </a:lnTo>
                  <a:close/>
                </a:path>
                <a:path w="2565400" h="1714500">
                  <a:moveTo>
                    <a:pt x="1776222" y="1048512"/>
                  </a:moveTo>
                  <a:lnTo>
                    <a:pt x="1775460" y="1045464"/>
                  </a:lnTo>
                  <a:lnTo>
                    <a:pt x="1757934" y="1014222"/>
                  </a:lnTo>
                  <a:lnTo>
                    <a:pt x="1757172" y="1013460"/>
                  </a:lnTo>
                  <a:lnTo>
                    <a:pt x="1755648" y="1012698"/>
                  </a:lnTo>
                  <a:lnTo>
                    <a:pt x="1751838" y="1012698"/>
                  </a:lnTo>
                  <a:lnTo>
                    <a:pt x="1750314" y="1013460"/>
                  </a:lnTo>
                  <a:lnTo>
                    <a:pt x="1749552" y="1017270"/>
                  </a:lnTo>
                  <a:lnTo>
                    <a:pt x="1750314" y="1020318"/>
                  </a:lnTo>
                  <a:lnTo>
                    <a:pt x="1751076" y="1021080"/>
                  </a:lnTo>
                  <a:lnTo>
                    <a:pt x="1768602" y="1052322"/>
                  </a:lnTo>
                  <a:lnTo>
                    <a:pt x="1770126" y="1053084"/>
                  </a:lnTo>
                  <a:lnTo>
                    <a:pt x="1773936" y="1053084"/>
                  </a:lnTo>
                  <a:lnTo>
                    <a:pt x="1775460" y="1052322"/>
                  </a:lnTo>
                  <a:lnTo>
                    <a:pt x="1776222" y="1048512"/>
                  </a:lnTo>
                  <a:close/>
                </a:path>
                <a:path w="2565400" h="1714500">
                  <a:moveTo>
                    <a:pt x="1806702" y="1104900"/>
                  </a:moveTo>
                  <a:lnTo>
                    <a:pt x="1805940" y="1101852"/>
                  </a:lnTo>
                  <a:lnTo>
                    <a:pt x="1788414" y="1069086"/>
                  </a:lnTo>
                  <a:lnTo>
                    <a:pt x="1786890" y="1068324"/>
                  </a:lnTo>
                  <a:lnTo>
                    <a:pt x="1783080" y="1068324"/>
                  </a:lnTo>
                  <a:lnTo>
                    <a:pt x="1780794" y="1072896"/>
                  </a:lnTo>
                  <a:lnTo>
                    <a:pt x="1781556" y="1075944"/>
                  </a:lnTo>
                  <a:lnTo>
                    <a:pt x="1799082" y="1108710"/>
                  </a:lnTo>
                  <a:lnTo>
                    <a:pt x="1800606" y="1109472"/>
                  </a:lnTo>
                  <a:lnTo>
                    <a:pt x="1804416" y="1109472"/>
                  </a:lnTo>
                  <a:lnTo>
                    <a:pt x="1805940" y="1107948"/>
                  </a:lnTo>
                  <a:lnTo>
                    <a:pt x="1806702" y="1104900"/>
                  </a:lnTo>
                  <a:close/>
                </a:path>
                <a:path w="2565400" h="1714500">
                  <a:moveTo>
                    <a:pt x="1835658" y="1162050"/>
                  </a:moveTo>
                  <a:lnTo>
                    <a:pt x="1827276" y="1144524"/>
                  </a:lnTo>
                  <a:lnTo>
                    <a:pt x="1818132" y="1126236"/>
                  </a:lnTo>
                  <a:lnTo>
                    <a:pt x="1815084" y="1124712"/>
                  </a:lnTo>
                  <a:lnTo>
                    <a:pt x="1812798" y="1125474"/>
                  </a:lnTo>
                  <a:lnTo>
                    <a:pt x="1812036" y="1126236"/>
                  </a:lnTo>
                  <a:lnTo>
                    <a:pt x="1810512" y="1129284"/>
                  </a:lnTo>
                  <a:lnTo>
                    <a:pt x="1811274" y="1133094"/>
                  </a:lnTo>
                  <a:lnTo>
                    <a:pt x="1820418" y="1151382"/>
                  </a:lnTo>
                  <a:lnTo>
                    <a:pt x="1827276" y="1165860"/>
                  </a:lnTo>
                  <a:lnTo>
                    <a:pt x="1829562" y="1166622"/>
                  </a:lnTo>
                  <a:lnTo>
                    <a:pt x="1832610" y="1166622"/>
                  </a:lnTo>
                  <a:lnTo>
                    <a:pt x="1834134" y="1165860"/>
                  </a:lnTo>
                  <a:lnTo>
                    <a:pt x="1835658" y="1162050"/>
                  </a:lnTo>
                  <a:close/>
                </a:path>
                <a:path w="2565400" h="1714500">
                  <a:moveTo>
                    <a:pt x="1862328" y="1220724"/>
                  </a:moveTo>
                  <a:lnTo>
                    <a:pt x="1861566" y="1216914"/>
                  </a:lnTo>
                  <a:lnTo>
                    <a:pt x="1846326" y="1183386"/>
                  </a:lnTo>
                  <a:lnTo>
                    <a:pt x="1844802" y="1182624"/>
                  </a:lnTo>
                  <a:lnTo>
                    <a:pt x="1840992" y="1182624"/>
                  </a:lnTo>
                  <a:lnTo>
                    <a:pt x="1839468" y="1184148"/>
                  </a:lnTo>
                  <a:lnTo>
                    <a:pt x="1837944" y="1187196"/>
                  </a:lnTo>
                  <a:lnTo>
                    <a:pt x="1854708" y="1223772"/>
                  </a:lnTo>
                  <a:lnTo>
                    <a:pt x="1857756" y="1225296"/>
                  </a:lnTo>
                  <a:lnTo>
                    <a:pt x="1860042" y="1224534"/>
                  </a:lnTo>
                  <a:lnTo>
                    <a:pt x="1860804" y="1223772"/>
                  </a:lnTo>
                  <a:lnTo>
                    <a:pt x="1862328" y="1220724"/>
                  </a:lnTo>
                  <a:close/>
                </a:path>
                <a:path w="2565400" h="1714500">
                  <a:moveTo>
                    <a:pt x="1887474" y="1279398"/>
                  </a:moveTo>
                  <a:lnTo>
                    <a:pt x="1872234" y="1242060"/>
                  </a:lnTo>
                  <a:lnTo>
                    <a:pt x="1870710" y="1241298"/>
                  </a:lnTo>
                  <a:lnTo>
                    <a:pt x="1866900" y="1241298"/>
                  </a:lnTo>
                  <a:lnTo>
                    <a:pt x="1865376" y="1242060"/>
                  </a:lnTo>
                  <a:lnTo>
                    <a:pt x="1864614" y="1245870"/>
                  </a:lnTo>
                  <a:lnTo>
                    <a:pt x="1865376" y="1248918"/>
                  </a:lnTo>
                  <a:lnTo>
                    <a:pt x="1879092" y="1282446"/>
                  </a:lnTo>
                  <a:lnTo>
                    <a:pt x="1881378" y="1283208"/>
                  </a:lnTo>
                  <a:lnTo>
                    <a:pt x="1882902" y="1283970"/>
                  </a:lnTo>
                  <a:lnTo>
                    <a:pt x="1885950" y="1282446"/>
                  </a:lnTo>
                  <a:lnTo>
                    <a:pt x="1887474" y="1279398"/>
                  </a:lnTo>
                  <a:close/>
                </a:path>
                <a:path w="2565400" h="1714500">
                  <a:moveTo>
                    <a:pt x="1910334" y="1338834"/>
                  </a:moveTo>
                  <a:lnTo>
                    <a:pt x="1897380" y="1304544"/>
                  </a:lnTo>
                  <a:lnTo>
                    <a:pt x="1895856" y="1301496"/>
                  </a:lnTo>
                  <a:lnTo>
                    <a:pt x="1892808" y="1299972"/>
                  </a:lnTo>
                  <a:lnTo>
                    <a:pt x="1889760" y="1301496"/>
                  </a:lnTo>
                  <a:lnTo>
                    <a:pt x="1888236" y="1304544"/>
                  </a:lnTo>
                  <a:lnTo>
                    <a:pt x="1902714" y="1342644"/>
                  </a:lnTo>
                  <a:lnTo>
                    <a:pt x="1904238" y="1343406"/>
                  </a:lnTo>
                  <a:lnTo>
                    <a:pt x="1907286" y="1343406"/>
                  </a:lnTo>
                  <a:lnTo>
                    <a:pt x="1908810" y="1342644"/>
                  </a:lnTo>
                  <a:lnTo>
                    <a:pt x="1910334" y="1338834"/>
                  </a:lnTo>
                  <a:close/>
                </a:path>
                <a:path w="2565400" h="1714500">
                  <a:moveTo>
                    <a:pt x="1931670" y="1399794"/>
                  </a:moveTo>
                  <a:lnTo>
                    <a:pt x="1919478" y="1364742"/>
                  </a:lnTo>
                  <a:lnTo>
                    <a:pt x="1917954" y="1361694"/>
                  </a:lnTo>
                  <a:lnTo>
                    <a:pt x="1917192" y="1360932"/>
                  </a:lnTo>
                  <a:lnTo>
                    <a:pt x="1914906" y="1360170"/>
                  </a:lnTo>
                  <a:lnTo>
                    <a:pt x="1911858" y="1361694"/>
                  </a:lnTo>
                  <a:lnTo>
                    <a:pt x="1910334" y="1364742"/>
                  </a:lnTo>
                  <a:lnTo>
                    <a:pt x="1922526" y="1399794"/>
                  </a:lnTo>
                  <a:lnTo>
                    <a:pt x="1923288" y="1402842"/>
                  </a:lnTo>
                  <a:lnTo>
                    <a:pt x="1924812" y="1403604"/>
                  </a:lnTo>
                  <a:lnTo>
                    <a:pt x="1927098" y="1404366"/>
                  </a:lnTo>
                  <a:lnTo>
                    <a:pt x="1930146" y="1402842"/>
                  </a:lnTo>
                  <a:lnTo>
                    <a:pt x="1931670" y="1399794"/>
                  </a:lnTo>
                  <a:close/>
                </a:path>
                <a:path w="2565400" h="1714500">
                  <a:moveTo>
                    <a:pt x="1950720" y="1460754"/>
                  </a:moveTo>
                  <a:lnTo>
                    <a:pt x="1940052" y="1425702"/>
                  </a:lnTo>
                  <a:lnTo>
                    <a:pt x="1938528" y="1422654"/>
                  </a:lnTo>
                  <a:lnTo>
                    <a:pt x="1937004" y="1421130"/>
                  </a:lnTo>
                  <a:lnTo>
                    <a:pt x="1933956" y="1421130"/>
                  </a:lnTo>
                  <a:lnTo>
                    <a:pt x="1932432" y="1422654"/>
                  </a:lnTo>
                  <a:lnTo>
                    <a:pt x="1930908" y="1425702"/>
                  </a:lnTo>
                  <a:lnTo>
                    <a:pt x="1941576" y="1460754"/>
                  </a:lnTo>
                  <a:lnTo>
                    <a:pt x="1943100" y="1463802"/>
                  </a:lnTo>
                  <a:lnTo>
                    <a:pt x="1943862" y="1464564"/>
                  </a:lnTo>
                  <a:lnTo>
                    <a:pt x="1946148" y="1465326"/>
                  </a:lnTo>
                  <a:lnTo>
                    <a:pt x="1949196" y="1463802"/>
                  </a:lnTo>
                  <a:lnTo>
                    <a:pt x="1950720" y="1460754"/>
                  </a:lnTo>
                  <a:close/>
                </a:path>
                <a:path w="2565400" h="1714500">
                  <a:moveTo>
                    <a:pt x="1967484" y="1522476"/>
                  </a:moveTo>
                  <a:lnTo>
                    <a:pt x="1966722" y="1518666"/>
                  </a:lnTo>
                  <a:lnTo>
                    <a:pt x="1958340" y="1486662"/>
                  </a:lnTo>
                  <a:lnTo>
                    <a:pt x="1956816" y="1483614"/>
                  </a:lnTo>
                  <a:lnTo>
                    <a:pt x="1953768" y="1482090"/>
                  </a:lnTo>
                  <a:lnTo>
                    <a:pt x="1951482" y="1482852"/>
                  </a:lnTo>
                  <a:lnTo>
                    <a:pt x="1949958" y="1483614"/>
                  </a:lnTo>
                  <a:lnTo>
                    <a:pt x="1949196" y="1486662"/>
                  </a:lnTo>
                  <a:lnTo>
                    <a:pt x="1957578" y="1518666"/>
                  </a:lnTo>
                  <a:lnTo>
                    <a:pt x="1958340" y="1522476"/>
                  </a:lnTo>
                  <a:lnTo>
                    <a:pt x="1959864" y="1525524"/>
                  </a:lnTo>
                  <a:lnTo>
                    <a:pt x="1962912" y="1527048"/>
                  </a:lnTo>
                  <a:lnTo>
                    <a:pt x="1965198" y="1526286"/>
                  </a:lnTo>
                  <a:lnTo>
                    <a:pt x="1966722" y="1525524"/>
                  </a:lnTo>
                  <a:lnTo>
                    <a:pt x="1967484" y="1522476"/>
                  </a:lnTo>
                  <a:close/>
                </a:path>
                <a:path w="2565400" h="1714500">
                  <a:moveTo>
                    <a:pt x="1982724" y="1584198"/>
                  </a:moveTo>
                  <a:lnTo>
                    <a:pt x="1978914" y="1567434"/>
                  </a:lnTo>
                  <a:lnTo>
                    <a:pt x="1974342" y="1549146"/>
                  </a:lnTo>
                  <a:lnTo>
                    <a:pt x="1972818" y="1545336"/>
                  </a:lnTo>
                  <a:lnTo>
                    <a:pt x="1971294" y="1544574"/>
                  </a:lnTo>
                  <a:lnTo>
                    <a:pt x="1968246" y="1544574"/>
                  </a:lnTo>
                  <a:lnTo>
                    <a:pt x="1966722" y="1545336"/>
                  </a:lnTo>
                  <a:lnTo>
                    <a:pt x="1965198" y="1549146"/>
                  </a:lnTo>
                  <a:lnTo>
                    <a:pt x="1969770" y="1567434"/>
                  </a:lnTo>
                  <a:lnTo>
                    <a:pt x="1973580" y="1584198"/>
                  </a:lnTo>
                  <a:lnTo>
                    <a:pt x="1975104" y="1588008"/>
                  </a:lnTo>
                  <a:lnTo>
                    <a:pt x="1976628" y="1588770"/>
                  </a:lnTo>
                  <a:lnTo>
                    <a:pt x="1979676" y="1588770"/>
                  </a:lnTo>
                  <a:lnTo>
                    <a:pt x="1981200" y="1588008"/>
                  </a:lnTo>
                  <a:lnTo>
                    <a:pt x="1982724" y="1584198"/>
                  </a:lnTo>
                  <a:close/>
                </a:path>
                <a:path w="2565400" h="1714500">
                  <a:moveTo>
                    <a:pt x="1995678" y="1647444"/>
                  </a:moveTo>
                  <a:lnTo>
                    <a:pt x="1989582" y="1616202"/>
                  </a:lnTo>
                  <a:lnTo>
                    <a:pt x="1988820" y="1610868"/>
                  </a:lnTo>
                  <a:lnTo>
                    <a:pt x="1987296" y="1607820"/>
                  </a:lnTo>
                  <a:lnTo>
                    <a:pt x="1984248" y="1606296"/>
                  </a:lnTo>
                  <a:lnTo>
                    <a:pt x="1981962" y="1607058"/>
                  </a:lnTo>
                  <a:lnTo>
                    <a:pt x="1981200" y="1607820"/>
                  </a:lnTo>
                  <a:lnTo>
                    <a:pt x="1979676" y="1610868"/>
                  </a:lnTo>
                  <a:lnTo>
                    <a:pt x="1980438" y="1616202"/>
                  </a:lnTo>
                  <a:lnTo>
                    <a:pt x="1986534" y="1647444"/>
                  </a:lnTo>
                  <a:lnTo>
                    <a:pt x="1988058" y="1650492"/>
                  </a:lnTo>
                  <a:lnTo>
                    <a:pt x="1991106" y="1652016"/>
                  </a:lnTo>
                  <a:lnTo>
                    <a:pt x="1993392" y="1651254"/>
                  </a:lnTo>
                  <a:lnTo>
                    <a:pt x="1994154" y="1650492"/>
                  </a:lnTo>
                  <a:lnTo>
                    <a:pt x="1995678" y="1647444"/>
                  </a:lnTo>
                  <a:close/>
                </a:path>
                <a:path w="2565400" h="1714500">
                  <a:moveTo>
                    <a:pt x="2007108" y="1709928"/>
                  </a:moveTo>
                  <a:lnTo>
                    <a:pt x="2001012" y="1674114"/>
                  </a:lnTo>
                  <a:lnTo>
                    <a:pt x="1999488" y="1671066"/>
                  </a:lnTo>
                  <a:lnTo>
                    <a:pt x="1997964" y="1669542"/>
                  </a:lnTo>
                  <a:lnTo>
                    <a:pt x="1994154" y="1669542"/>
                  </a:lnTo>
                  <a:lnTo>
                    <a:pt x="1991868" y="1674114"/>
                  </a:lnTo>
                  <a:lnTo>
                    <a:pt x="1997964" y="1709928"/>
                  </a:lnTo>
                  <a:lnTo>
                    <a:pt x="1999488" y="1713738"/>
                  </a:lnTo>
                  <a:lnTo>
                    <a:pt x="2000250" y="1714500"/>
                  </a:lnTo>
                  <a:lnTo>
                    <a:pt x="2004060" y="1714500"/>
                  </a:lnTo>
                  <a:lnTo>
                    <a:pt x="2005584" y="1713738"/>
                  </a:lnTo>
                  <a:lnTo>
                    <a:pt x="2007108" y="1709928"/>
                  </a:lnTo>
                  <a:close/>
                </a:path>
                <a:path w="2565400" h="1714500">
                  <a:moveTo>
                    <a:pt x="2157222" y="1703832"/>
                  </a:moveTo>
                  <a:lnTo>
                    <a:pt x="2155698" y="1700784"/>
                  </a:lnTo>
                  <a:lnTo>
                    <a:pt x="2154174" y="1699260"/>
                  </a:lnTo>
                  <a:lnTo>
                    <a:pt x="2151126" y="1699260"/>
                  </a:lnTo>
                  <a:lnTo>
                    <a:pt x="2148840" y="1700022"/>
                  </a:lnTo>
                  <a:lnTo>
                    <a:pt x="2148078" y="1703832"/>
                  </a:lnTo>
                  <a:lnTo>
                    <a:pt x="2149602" y="1706880"/>
                  </a:lnTo>
                  <a:lnTo>
                    <a:pt x="2150364" y="1707642"/>
                  </a:lnTo>
                  <a:lnTo>
                    <a:pt x="2152650" y="1708404"/>
                  </a:lnTo>
                  <a:lnTo>
                    <a:pt x="2155698" y="1706880"/>
                  </a:lnTo>
                  <a:lnTo>
                    <a:pt x="2157222" y="1703832"/>
                  </a:lnTo>
                  <a:close/>
                </a:path>
                <a:path w="2565400" h="1714500">
                  <a:moveTo>
                    <a:pt x="2169414" y="1690116"/>
                  </a:moveTo>
                  <a:lnTo>
                    <a:pt x="2167890" y="1687068"/>
                  </a:lnTo>
                  <a:lnTo>
                    <a:pt x="2167128" y="1686306"/>
                  </a:lnTo>
                  <a:lnTo>
                    <a:pt x="2164842" y="1685544"/>
                  </a:lnTo>
                  <a:lnTo>
                    <a:pt x="2161794" y="1687068"/>
                  </a:lnTo>
                  <a:lnTo>
                    <a:pt x="2160270" y="1690116"/>
                  </a:lnTo>
                  <a:lnTo>
                    <a:pt x="2161794" y="1693926"/>
                  </a:lnTo>
                  <a:lnTo>
                    <a:pt x="2163318" y="1694688"/>
                  </a:lnTo>
                  <a:lnTo>
                    <a:pt x="2167128" y="1694688"/>
                  </a:lnTo>
                  <a:lnTo>
                    <a:pt x="2168652" y="1693926"/>
                  </a:lnTo>
                  <a:lnTo>
                    <a:pt x="2169414" y="1690116"/>
                  </a:lnTo>
                  <a:close/>
                </a:path>
                <a:path w="2565400" h="1714500">
                  <a:moveTo>
                    <a:pt x="2182368" y="1677924"/>
                  </a:moveTo>
                  <a:lnTo>
                    <a:pt x="2181606" y="1674114"/>
                  </a:lnTo>
                  <a:lnTo>
                    <a:pt x="2180082" y="1673352"/>
                  </a:lnTo>
                  <a:lnTo>
                    <a:pt x="2176272" y="1673352"/>
                  </a:lnTo>
                  <a:lnTo>
                    <a:pt x="2174748" y="1674114"/>
                  </a:lnTo>
                  <a:lnTo>
                    <a:pt x="2173224" y="1677924"/>
                  </a:lnTo>
                  <a:lnTo>
                    <a:pt x="2174748" y="1680972"/>
                  </a:lnTo>
                  <a:lnTo>
                    <a:pt x="2177796" y="1682496"/>
                  </a:lnTo>
                  <a:lnTo>
                    <a:pt x="2180082" y="1681734"/>
                  </a:lnTo>
                  <a:lnTo>
                    <a:pt x="2181606" y="1680972"/>
                  </a:lnTo>
                  <a:lnTo>
                    <a:pt x="2182368" y="1677924"/>
                  </a:lnTo>
                  <a:close/>
                </a:path>
                <a:path w="2565400" h="1714500">
                  <a:moveTo>
                    <a:pt x="2196084" y="1664970"/>
                  </a:moveTo>
                  <a:lnTo>
                    <a:pt x="2194560" y="1661922"/>
                  </a:lnTo>
                  <a:lnTo>
                    <a:pt x="2191512" y="1660398"/>
                  </a:lnTo>
                  <a:lnTo>
                    <a:pt x="2188464" y="1661922"/>
                  </a:lnTo>
                  <a:lnTo>
                    <a:pt x="2186940" y="1664970"/>
                  </a:lnTo>
                  <a:lnTo>
                    <a:pt x="2188464" y="1668780"/>
                  </a:lnTo>
                  <a:lnTo>
                    <a:pt x="2189988" y="1669542"/>
                  </a:lnTo>
                  <a:lnTo>
                    <a:pt x="2193036" y="1669542"/>
                  </a:lnTo>
                  <a:lnTo>
                    <a:pt x="2195322" y="1668780"/>
                  </a:lnTo>
                  <a:lnTo>
                    <a:pt x="2196084" y="1664970"/>
                  </a:lnTo>
                  <a:close/>
                </a:path>
                <a:path w="2565400" h="1714500">
                  <a:moveTo>
                    <a:pt x="2209800" y="1653540"/>
                  </a:moveTo>
                  <a:lnTo>
                    <a:pt x="2209038" y="1650492"/>
                  </a:lnTo>
                  <a:lnTo>
                    <a:pt x="2207514" y="1648968"/>
                  </a:lnTo>
                  <a:lnTo>
                    <a:pt x="2203704" y="1648968"/>
                  </a:lnTo>
                  <a:lnTo>
                    <a:pt x="2202180" y="1649730"/>
                  </a:lnTo>
                  <a:lnTo>
                    <a:pt x="2200656" y="1653540"/>
                  </a:lnTo>
                  <a:lnTo>
                    <a:pt x="2202180" y="1656588"/>
                  </a:lnTo>
                  <a:lnTo>
                    <a:pt x="2205228" y="1658112"/>
                  </a:lnTo>
                  <a:lnTo>
                    <a:pt x="2207514" y="1657350"/>
                  </a:lnTo>
                  <a:lnTo>
                    <a:pt x="2209038" y="1656588"/>
                  </a:lnTo>
                  <a:lnTo>
                    <a:pt x="2209800" y="1653540"/>
                  </a:lnTo>
                  <a:close/>
                </a:path>
                <a:path w="2565400" h="1714500">
                  <a:moveTo>
                    <a:pt x="2224278" y="1642110"/>
                  </a:moveTo>
                  <a:lnTo>
                    <a:pt x="2222754" y="1638300"/>
                  </a:lnTo>
                  <a:lnTo>
                    <a:pt x="2221230" y="1637538"/>
                  </a:lnTo>
                  <a:lnTo>
                    <a:pt x="2218182" y="1637538"/>
                  </a:lnTo>
                  <a:lnTo>
                    <a:pt x="2215896" y="1638300"/>
                  </a:lnTo>
                  <a:lnTo>
                    <a:pt x="2215134" y="1642110"/>
                  </a:lnTo>
                  <a:lnTo>
                    <a:pt x="2216658" y="1645158"/>
                  </a:lnTo>
                  <a:lnTo>
                    <a:pt x="2219706" y="1646682"/>
                  </a:lnTo>
                  <a:lnTo>
                    <a:pt x="2222754" y="1645158"/>
                  </a:lnTo>
                  <a:lnTo>
                    <a:pt x="2224278" y="1642110"/>
                  </a:lnTo>
                  <a:close/>
                </a:path>
                <a:path w="2565400" h="1714500">
                  <a:moveTo>
                    <a:pt x="2238756" y="1630680"/>
                  </a:moveTo>
                  <a:lnTo>
                    <a:pt x="2237994" y="1627632"/>
                  </a:lnTo>
                  <a:lnTo>
                    <a:pt x="2236470" y="1626870"/>
                  </a:lnTo>
                  <a:lnTo>
                    <a:pt x="2234184" y="1626108"/>
                  </a:lnTo>
                  <a:lnTo>
                    <a:pt x="2231136" y="1627632"/>
                  </a:lnTo>
                  <a:lnTo>
                    <a:pt x="2229612" y="1630680"/>
                  </a:lnTo>
                  <a:lnTo>
                    <a:pt x="2231136" y="1634490"/>
                  </a:lnTo>
                  <a:lnTo>
                    <a:pt x="2232660" y="1635252"/>
                  </a:lnTo>
                  <a:lnTo>
                    <a:pt x="2236470" y="1635252"/>
                  </a:lnTo>
                  <a:lnTo>
                    <a:pt x="2237994" y="1634490"/>
                  </a:lnTo>
                  <a:lnTo>
                    <a:pt x="2238756" y="1630680"/>
                  </a:lnTo>
                  <a:close/>
                </a:path>
                <a:path w="2565400" h="1714500">
                  <a:moveTo>
                    <a:pt x="2253996" y="1620774"/>
                  </a:moveTo>
                  <a:lnTo>
                    <a:pt x="2252472" y="1617726"/>
                  </a:lnTo>
                  <a:lnTo>
                    <a:pt x="2250948" y="1616202"/>
                  </a:lnTo>
                  <a:lnTo>
                    <a:pt x="2247900" y="1616202"/>
                  </a:lnTo>
                  <a:lnTo>
                    <a:pt x="2246376" y="1617726"/>
                  </a:lnTo>
                  <a:lnTo>
                    <a:pt x="2244852" y="1620774"/>
                  </a:lnTo>
                  <a:lnTo>
                    <a:pt x="2246376" y="1623822"/>
                  </a:lnTo>
                  <a:lnTo>
                    <a:pt x="2249424" y="1625346"/>
                  </a:lnTo>
                  <a:lnTo>
                    <a:pt x="2251710" y="1624584"/>
                  </a:lnTo>
                  <a:lnTo>
                    <a:pt x="2252472" y="1623822"/>
                  </a:lnTo>
                  <a:lnTo>
                    <a:pt x="2253996" y="1620774"/>
                  </a:lnTo>
                  <a:close/>
                </a:path>
                <a:path w="2565400" h="1714500">
                  <a:moveTo>
                    <a:pt x="2269236" y="1610868"/>
                  </a:moveTo>
                  <a:lnTo>
                    <a:pt x="2266950" y="1606296"/>
                  </a:lnTo>
                  <a:lnTo>
                    <a:pt x="2263140" y="1606296"/>
                  </a:lnTo>
                  <a:lnTo>
                    <a:pt x="2261616" y="1607820"/>
                  </a:lnTo>
                  <a:lnTo>
                    <a:pt x="2260092" y="1610868"/>
                  </a:lnTo>
                  <a:lnTo>
                    <a:pt x="2261616" y="1613916"/>
                  </a:lnTo>
                  <a:lnTo>
                    <a:pt x="2264664" y="1615440"/>
                  </a:lnTo>
                  <a:lnTo>
                    <a:pt x="2266950" y="1614678"/>
                  </a:lnTo>
                  <a:lnTo>
                    <a:pt x="2267712" y="1613916"/>
                  </a:lnTo>
                  <a:lnTo>
                    <a:pt x="2269236" y="1610868"/>
                  </a:lnTo>
                  <a:close/>
                </a:path>
                <a:path w="2565400" h="1714500">
                  <a:moveTo>
                    <a:pt x="2285238" y="1601724"/>
                  </a:moveTo>
                  <a:lnTo>
                    <a:pt x="2283714" y="1597914"/>
                  </a:lnTo>
                  <a:lnTo>
                    <a:pt x="2282190" y="1597152"/>
                  </a:lnTo>
                  <a:lnTo>
                    <a:pt x="2278380" y="1597152"/>
                  </a:lnTo>
                  <a:lnTo>
                    <a:pt x="2277618" y="1597914"/>
                  </a:lnTo>
                  <a:lnTo>
                    <a:pt x="2276094" y="1601724"/>
                  </a:lnTo>
                  <a:lnTo>
                    <a:pt x="2277618" y="1604772"/>
                  </a:lnTo>
                  <a:lnTo>
                    <a:pt x="2278380" y="1605534"/>
                  </a:lnTo>
                  <a:lnTo>
                    <a:pt x="2280666" y="1606296"/>
                  </a:lnTo>
                  <a:lnTo>
                    <a:pt x="2283714" y="1604772"/>
                  </a:lnTo>
                  <a:lnTo>
                    <a:pt x="2285238" y="1601724"/>
                  </a:lnTo>
                  <a:close/>
                </a:path>
                <a:path w="2565400" h="1714500">
                  <a:moveTo>
                    <a:pt x="2301240" y="1592580"/>
                  </a:moveTo>
                  <a:lnTo>
                    <a:pt x="2299716" y="1589532"/>
                  </a:lnTo>
                  <a:lnTo>
                    <a:pt x="2296668" y="1588008"/>
                  </a:lnTo>
                  <a:lnTo>
                    <a:pt x="2294382" y="1588770"/>
                  </a:lnTo>
                  <a:lnTo>
                    <a:pt x="2293620" y="1589532"/>
                  </a:lnTo>
                  <a:lnTo>
                    <a:pt x="2292096" y="1592580"/>
                  </a:lnTo>
                  <a:lnTo>
                    <a:pt x="2294382" y="1597152"/>
                  </a:lnTo>
                  <a:lnTo>
                    <a:pt x="2298192" y="1597152"/>
                  </a:lnTo>
                  <a:lnTo>
                    <a:pt x="2299716" y="1595628"/>
                  </a:lnTo>
                  <a:lnTo>
                    <a:pt x="2301240" y="1592580"/>
                  </a:lnTo>
                  <a:close/>
                </a:path>
                <a:path w="2565400" h="1714500">
                  <a:moveTo>
                    <a:pt x="2317242" y="1584198"/>
                  </a:moveTo>
                  <a:lnTo>
                    <a:pt x="2315718" y="1581150"/>
                  </a:lnTo>
                  <a:lnTo>
                    <a:pt x="2314956" y="1580388"/>
                  </a:lnTo>
                  <a:lnTo>
                    <a:pt x="2312670" y="1579626"/>
                  </a:lnTo>
                  <a:lnTo>
                    <a:pt x="2309622" y="1581150"/>
                  </a:lnTo>
                  <a:lnTo>
                    <a:pt x="2308098" y="1584198"/>
                  </a:lnTo>
                  <a:lnTo>
                    <a:pt x="2309622" y="1587246"/>
                  </a:lnTo>
                  <a:lnTo>
                    <a:pt x="2311146" y="1588770"/>
                  </a:lnTo>
                  <a:lnTo>
                    <a:pt x="2314956" y="1588770"/>
                  </a:lnTo>
                  <a:lnTo>
                    <a:pt x="2317242" y="1584198"/>
                  </a:lnTo>
                  <a:close/>
                </a:path>
                <a:path w="2565400" h="1714500">
                  <a:moveTo>
                    <a:pt x="2334006" y="1576578"/>
                  </a:moveTo>
                  <a:lnTo>
                    <a:pt x="2332482" y="1573530"/>
                  </a:lnTo>
                  <a:lnTo>
                    <a:pt x="2330958" y="1572006"/>
                  </a:lnTo>
                  <a:lnTo>
                    <a:pt x="2327148" y="1572006"/>
                  </a:lnTo>
                  <a:lnTo>
                    <a:pt x="2324862" y="1576578"/>
                  </a:lnTo>
                  <a:lnTo>
                    <a:pt x="2326386" y="1579626"/>
                  </a:lnTo>
                  <a:lnTo>
                    <a:pt x="2329434" y="1581150"/>
                  </a:lnTo>
                  <a:lnTo>
                    <a:pt x="2332482" y="1579626"/>
                  </a:lnTo>
                  <a:lnTo>
                    <a:pt x="2334006" y="1576578"/>
                  </a:lnTo>
                  <a:close/>
                </a:path>
                <a:path w="2565400" h="1714500">
                  <a:moveTo>
                    <a:pt x="2350770" y="1569720"/>
                  </a:moveTo>
                  <a:lnTo>
                    <a:pt x="2349246" y="1565910"/>
                  </a:lnTo>
                  <a:lnTo>
                    <a:pt x="2347722" y="1565148"/>
                  </a:lnTo>
                  <a:lnTo>
                    <a:pt x="2344674" y="1565148"/>
                  </a:lnTo>
                  <a:lnTo>
                    <a:pt x="2343150" y="1565910"/>
                  </a:lnTo>
                  <a:lnTo>
                    <a:pt x="2341626" y="1569720"/>
                  </a:lnTo>
                  <a:lnTo>
                    <a:pt x="2343150" y="1572768"/>
                  </a:lnTo>
                  <a:lnTo>
                    <a:pt x="2346198" y="1574292"/>
                  </a:lnTo>
                  <a:lnTo>
                    <a:pt x="2348484" y="1573530"/>
                  </a:lnTo>
                  <a:lnTo>
                    <a:pt x="2349246" y="1572768"/>
                  </a:lnTo>
                  <a:lnTo>
                    <a:pt x="2350770" y="1569720"/>
                  </a:lnTo>
                  <a:close/>
                </a:path>
                <a:path w="2565400" h="1714500">
                  <a:moveTo>
                    <a:pt x="2367534" y="1562862"/>
                  </a:moveTo>
                  <a:lnTo>
                    <a:pt x="2366772" y="1559814"/>
                  </a:lnTo>
                  <a:lnTo>
                    <a:pt x="2365248" y="1558290"/>
                  </a:lnTo>
                  <a:lnTo>
                    <a:pt x="2361438" y="1558290"/>
                  </a:lnTo>
                  <a:lnTo>
                    <a:pt x="2359914" y="1559814"/>
                  </a:lnTo>
                  <a:lnTo>
                    <a:pt x="2358390" y="1562862"/>
                  </a:lnTo>
                  <a:lnTo>
                    <a:pt x="2359914" y="1565910"/>
                  </a:lnTo>
                  <a:lnTo>
                    <a:pt x="2362962" y="1567434"/>
                  </a:lnTo>
                  <a:lnTo>
                    <a:pt x="2365248" y="1566672"/>
                  </a:lnTo>
                  <a:lnTo>
                    <a:pt x="2366772" y="1565910"/>
                  </a:lnTo>
                  <a:lnTo>
                    <a:pt x="2367534" y="1562862"/>
                  </a:lnTo>
                  <a:close/>
                </a:path>
                <a:path w="2565400" h="1714500">
                  <a:moveTo>
                    <a:pt x="2385060" y="1556766"/>
                  </a:moveTo>
                  <a:lnTo>
                    <a:pt x="2383536" y="1553718"/>
                  </a:lnTo>
                  <a:lnTo>
                    <a:pt x="2382012" y="1552194"/>
                  </a:lnTo>
                  <a:lnTo>
                    <a:pt x="2378964" y="1552194"/>
                  </a:lnTo>
                  <a:lnTo>
                    <a:pt x="2377440" y="1553718"/>
                  </a:lnTo>
                  <a:lnTo>
                    <a:pt x="2375916" y="1556766"/>
                  </a:lnTo>
                  <a:lnTo>
                    <a:pt x="2377440" y="1559814"/>
                  </a:lnTo>
                  <a:lnTo>
                    <a:pt x="2380488" y="1561338"/>
                  </a:lnTo>
                  <a:lnTo>
                    <a:pt x="2382774" y="1560576"/>
                  </a:lnTo>
                  <a:lnTo>
                    <a:pt x="2383536" y="1559814"/>
                  </a:lnTo>
                  <a:lnTo>
                    <a:pt x="2385060" y="1556766"/>
                  </a:lnTo>
                  <a:close/>
                </a:path>
                <a:path w="2565400" h="1714500">
                  <a:moveTo>
                    <a:pt x="2402586" y="1551432"/>
                  </a:moveTo>
                  <a:lnTo>
                    <a:pt x="2401062" y="1547622"/>
                  </a:lnTo>
                  <a:lnTo>
                    <a:pt x="2399538" y="1546860"/>
                  </a:lnTo>
                  <a:lnTo>
                    <a:pt x="2395728" y="1546860"/>
                  </a:lnTo>
                  <a:lnTo>
                    <a:pt x="2394966" y="1547622"/>
                  </a:lnTo>
                  <a:lnTo>
                    <a:pt x="2393442" y="1551432"/>
                  </a:lnTo>
                  <a:lnTo>
                    <a:pt x="2394966" y="1554480"/>
                  </a:lnTo>
                  <a:lnTo>
                    <a:pt x="2398014" y="1556004"/>
                  </a:lnTo>
                  <a:lnTo>
                    <a:pt x="2401062" y="1554480"/>
                  </a:lnTo>
                  <a:lnTo>
                    <a:pt x="2402586" y="1551432"/>
                  </a:lnTo>
                  <a:close/>
                </a:path>
                <a:path w="2565400" h="1714500">
                  <a:moveTo>
                    <a:pt x="2420112" y="1546098"/>
                  </a:moveTo>
                  <a:lnTo>
                    <a:pt x="2418588" y="1543050"/>
                  </a:lnTo>
                  <a:lnTo>
                    <a:pt x="2415540" y="1541526"/>
                  </a:lnTo>
                  <a:lnTo>
                    <a:pt x="2412492" y="1543050"/>
                  </a:lnTo>
                  <a:lnTo>
                    <a:pt x="2410968" y="1546098"/>
                  </a:lnTo>
                  <a:lnTo>
                    <a:pt x="2412492" y="1549908"/>
                  </a:lnTo>
                  <a:lnTo>
                    <a:pt x="2414016" y="1550670"/>
                  </a:lnTo>
                  <a:lnTo>
                    <a:pt x="2417826" y="1550670"/>
                  </a:lnTo>
                  <a:lnTo>
                    <a:pt x="2418588" y="1549908"/>
                  </a:lnTo>
                  <a:lnTo>
                    <a:pt x="2420112" y="1546098"/>
                  </a:lnTo>
                  <a:close/>
                </a:path>
                <a:path w="2565400" h="1714500">
                  <a:moveTo>
                    <a:pt x="2437638" y="1542288"/>
                  </a:moveTo>
                  <a:lnTo>
                    <a:pt x="2436876" y="1538478"/>
                  </a:lnTo>
                  <a:lnTo>
                    <a:pt x="2435352" y="1537716"/>
                  </a:lnTo>
                  <a:lnTo>
                    <a:pt x="2431542" y="1537716"/>
                  </a:lnTo>
                  <a:lnTo>
                    <a:pt x="2430018" y="1538478"/>
                  </a:lnTo>
                  <a:lnTo>
                    <a:pt x="2428494" y="1542288"/>
                  </a:lnTo>
                  <a:lnTo>
                    <a:pt x="2430018" y="1545336"/>
                  </a:lnTo>
                  <a:lnTo>
                    <a:pt x="2433066" y="1546860"/>
                  </a:lnTo>
                  <a:lnTo>
                    <a:pt x="2435352" y="1546098"/>
                  </a:lnTo>
                  <a:lnTo>
                    <a:pt x="2436876" y="1545336"/>
                  </a:lnTo>
                  <a:lnTo>
                    <a:pt x="2437638" y="1542288"/>
                  </a:lnTo>
                  <a:close/>
                </a:path>
                <a:path w="2565400" h="1714500">
                  <a:moveTo>
                    <a:pt x="2455926" y="1538478"/>
                  </a:moveTo>
                  <a:lnTo>
                    <a:pt x="2454402" y="1534668"/>
                  </a:lnTo>
                  <a:lnTo>
                    <a:pt x="2452878" y="1533906"/>
                  </a:lnTo>
                  <a:lnTo>
                    <a:pt x="2449068" y="1533906"/>
                  </a:lnTo>
                  <a:lnTo>
                    <a:pt x="2448306" y="1534668"/>
                  </a:lnTo>
                  <a:lnTo>
                    <a:pt x="2446782" y="1538478"/>
                  </a:lnTo>
                  <a:lnTo>
                    <a:pt x="2448306" y="1541526"/>
                  </a:lnTo>
                  <a:lnTo>
                    <a:pt x="2449068" y="1542288"/>
                  </a:lnTo>
                  <a:lnTo>
                    <a:pt x="2451354" y="1543050"/>
                  </a:lnTo>
                  <a:lnTo>
                    <a:pt x="2454402" y="1541526"/>
                  </a:lnTo>
                  <a:lnTo>
                    <a:pt x="2455926" y="1538478"/>
                  </a:lnTo>
                  <a:close/>
                </a:path>
                <a:path w="2565400" h="1714500">
                  <a:moveTo>
                    <a:pt x="2474214" y="1535430"/>
                  </a:moveTo>
                  <a:lnTo>
                    <a:pt x="2472690" y="1531620"/>
                  </a:lnTo>
                  <a:lnTo>
                    <a:pt x="2471166" y="1530858"/>
                  </a:lnTo>
                  <a:lnTo>
                    <a:pt x="2467356" y="1530858"/>
                  </a:lnTo>
                  <a:lnTo>
                    <a:pt x="2465832" y="1531620"/>
                  </a:lnTo>
                  <a:lnTo>
                    <a:pt x="2465070" y="1535430"/>
                  </a:lnTo>
                  <a:lnTo>
                    <a:pt x="2465832" y="1538478"/>
                  </a:lnTo>
                  <a:lnTo>
                    <a:pt x="2467356" y="1539240"/>
                  </a:lnTo>
                  <a:lnTo>
                    <a:pt x="2469642" y="1540002"/>
                  </a:lnTo>
                  <a:lnTo>
                    <a:pt x="2472690" y="1538478"/>
                  </a:lnTo>
                  <a:lnTo>
                    <a:pt x="2474214" y="1535430"/>
                  </a:lnTo>
                  <a:close/>
                </a:path>
                <a:path w="2565400" h="1714500">
                  <a:moveTo>
                    <a:pt x="2491740" y="1532382"/>
                  </a:moveTo>
                  <a:lnTo>
                    <a:pt x="2490978" y="1529334"/>
                  </a:lnTo>
                  <a:lnTo>
                    <a:pt x="2489454" y="1528572"/>
                  </a:lnTo>
                  <a:lnTo>
                    <a:pt x="2487168" y="1527810"/>
                  </a:lnTo>
                  <a:lnTo>
                    <a:pt x="2484120" y="1529334"/>
                  </a:lnTo>
                  <a:lnTo>
                    <a:pt x="2482596" y="1532382"/>
                  </a:lnTo>
                  <a:lnTo>
                    <a:pt x="2484120" y="1535430"/>
                  </a:lnTo>
                  <a:lnTo>
                    <a:pt x="2485644" y="1536954"/>
                  </a:lnTo>
                  <a:lnTo>
                    <a:pt x="2489454" y="1536954"/>
                  </a:lnTo>
                  <a:lnTo>
                    <a:pt x="2490978" y="1535430"/>
                  </a:lnTo>
                  <a:lnTo>
                    <a:pt x="2491740" y="1532382"/>
                  </a:lnTo>
                  <a:close/>
                </a:path>
                <a:path w="2565400" h="1714500">
                  <a:moveTo>
                    <a:pt x="2510028" y="1530096"/>
                  </a:moveTo>
                  <a:lnTo>
                    <a:pt x="2508504" y="1527048"/>
                  </a:lnTo>
                  <a:lnTo>
                    <a:pt x="2505456" y="1525524"/>
                  </a:lnTo>
                  <a:lnTo>
                    <a:pt x="2502408" y="1527048"/>
                  </a:lnTo>
                  <a:lnTo>
                    <a:pt x="2500884" y="1530096"/>
                  </a:lnTo>
                  <a:lnTo>
                    <a:pt x="2502408" y="1533906"/>
                  </a:lnTo>
                  <a:lnTo>
                    <a:pt x="2503932" y="1534668"/>
                  </a:lnTo>
                  <a:lnTo>
                    <a:pt x="2506980" y="1534668"/>
                  </a:lnTo>
                  <a:lnTo>
                    <a:pt x="2508504" y="1533906"/>
                  </a:lnTo>
                  <a:lnTo>
                    <a:pt x="2510028" y="1530096"/>
                  </a:lnTo>
                  <a:close/>
                </a:path>
                <a:path w="2565400" h="1714500">
                  <a:moveTo>
                    <a:pt x="2528316" y="1529334"/>
                  </a:moveTo>
                  <a:lnTo>
                    <a:pt x="2526792" y="1525524"/>
                  </a:lnTo>
                  <a:lnTo>
                    <a:pt x="2525268" y="1524762"/>
                  </a:lnTo>
                  <a:lnTo>
                    <a:pt x="2522220" y="1524762"/>
                  </a:lnTo>
                  <a:lnTo>
                    <a:pt x="2520696" y="1525524"/>
                  </a:lnTo>
                  <a:lnTo>
                    <a:pt x="2519172" y="1529334"/>
                  </a:lnTo>
                  <a:lnTo>
                    <a:pt x="2520696" y="1532382"/>
                  </a:lnTo>
                  <a:lnTo>
                    <a:pt x="2523744" y="1533906"/>
                  </a:lnTo>
                  <a:lnTo>
                    <a:pt x="2526792" y="1532382"/>
                  </a:lnTo>
                  <a:lnTo>
                    <a:pt x="2528316" y="1529334"/>
                  </a:lnTo>
                  <a:close/>
                </a:path>
                <a:path w="2565400" h="1714500">
                  <a:moveTo>
                    <a:pt x="2546604" y="1528572"/>
                  </a:moveTo>
                  <a:lnTo>
                    <a:pt x="2545080" y="1524762"/>
                  </a:lnTo>
                  <a:lnTo>
                    <a:pt x="2543556" y="1524000"/>
                  </a:lnTo>
                  <a:lnTo>
                    <a:pt x="2540508" y="1524000"/>
                  </a:lnTo>
                  <a:lnTo>
                    <a:pt x="2538984" y="1524762"/>
                  </a:lnTo>
                  <a:lnTo>
                    <a:pt x="2537460" y="1528572"/>
                  </a:lnTo>
                  <a:lnTo>
                    <a:pt x="2538984" y="1531620"/>
                  </a:lnTo>
                  <a:lnTo>
                    <a:pt x="2542032" y="1533144"/>
                  </a:lnTo>
                  <a:lnTo>
                    <a:pt x="2545080" y="1531620"/>
                  </a:lnTo>
                  <a:lnTo>
                    <a:pt x="2546604" y="1528572"/>
                  </a:lnTo>
                  <a:close/>
                </a:path>
                <a:path w="2565400" h="1714500">
                  <a:moveTo>
                    <a:pt x="2564892" y="1527810"/>
                  </a:moveTo>
                  <a:lnTo>
                    <a:pt x="2563368" y="1524762"/>
                  </a:lnTo>
                  <a:lnTo>
                    <a:pt x="2560320" y="1523238"/>
                  </a:lnTo>
                  <a:lnTo>
                    <a:pt x="2557272" y="1524762"/>
                  </a:lnTo>
                  <a:lnTo>
                    <a:pt x="2555748" y="1527810"/>
                  </a:lnTo>
                  <a:lnTo>
                    <a:pt x="2557272" y="1530858"/>
                  </a:lnTo>
                  <a:lnTo>
                    <a:pt x="2558796" y="1532382"/>
                  </a:lnTo>
                  <a:lnTo>
                    <a:pt x="2560320" y="1532382"/>
                  </a:lnTo>
                  <a:lnTo>
                    <a:pt x="2563368" y="1530858"/>
                  </a:lnTo>
                  <a:lnTo>
                    <a:pt x="2564892" y="1527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0428" y="3371849"/>
              <a:ext cx="662305" cy="824230"/>
            </a:xfrm>
            <a:custGeom>
              <a:avLst/>
              <a:gdLst/>
              <a:ahLst/>
              <a:cxnLst/>
              <a:rect l="l" t="t" r="r" b="b"/>
              <a:pathLst>
                <a:path w="662304" h="824229">
                  <a:moveTo>
                    <a:pt x="9144" y="320040"/>
                  </a:moveTo>
                  <a:lnTo>
                    <a:pt x="7620" y="316992"/>
                  </a:lnTo>
                  <a:lnTo>
                    <a:pt x="6858" y="316230"/>
                  </a:lnTo>
                  <a:lnTo>
                    <a:pt x="4572" y="315468"/>
                  </a:lnTo>
                  <a:lnTo>
                    <a:pt x="1524" y="316992"/>
                  </a:lnTo>
                  <a:lnTo>
                    <a:pt x="0" y="320040"/>
                  </a:lnTo>
                  <a:lnTo>
                    <a:pt x="1524" y="323088"/>
                  </a:lnTo>
                  <a:lnTo>
                    <a:pt x="3048" y="324612"/>
                  </a:lnTo>
                  <a:lnTo>
                    <a:pt x="6858" y="324612"/>
                  </a:lnTo>
                  <a:lnTo>
                    <a:pt x="9144" y="320040"/>
                  </a:lnTo>
                  <a:close/>
                </a:path>
                <a:path w="662304" h="824229">
                  <a:moveTo>
                    <a:pt x="9906" y="338328"/>
                  </a:moveTo>
                  <a:lnTo>
                    <a:pt x="8382" y="335280"/>
                  </a:lnTo>
                  <a:lnTo>
                    <a:pt x="5334" y="333756"/>
                  </a:lnTo>
                  <a:lnTo>
                    <a:pt x="3048" y="334518"/>
                  </a:lnTo>
                  <a:lnTo>
                    <a:pt x="1524" y="335280"/>
                  </a:lnTo>
                  <a:lnTo>
                    <a:pt x="762" y="338328"/>
                  </a:lnTo>
                  <a:lnTo>
                    <a:pt x="1524" y="341376"/>
                  </a:lnTo>
                  <a:lnTo>
                    <a:pt x="3048" y="342900"/>
                  </a:lnTo>
                  <a:lnTo>
                    <a:pt x="6858" y="342900"/>
                  </a:lnTo>
                  <a:lnTo>
                    <a:pt x="8382" y="341376"/>
                  </a:lnTo>
                  <a:lnTo>
                    <a:pt x="9906" y="338328"/>
                  </a:lnTo>
                  <a:close/>
                </a:path>
                <a:path w="662304" h="824229">
                  <a:moveTo>
                    <a:pt x="9906" y="301752"/>
                  </a:moveTo>
                  <a:lnTo>
                    <a:pt x="8382" y="298704"/>
                  </a:lnTo>
                  <a:lnTo>
                    <a:pt x="5334" y="297180"/>
                  </a:lnTo>
                  <a:lnTo>
                    <a:pt x="3048" y="297942"/>
                  </a:lnTo>
                  <a:lnTo>
                    <a:pt x="2286" y="298704"/>
                  </a:lnTo>
                  <a:lnTo>
                    <a:pt x="762" y="301752"/>
                  </a:lnTo>
                  <a:lnTo>
                    <a:pt x="3048" y="306324"/>
                  </a:lnTo>
                  <a:lnTo>
                    <a:pt x="6858" y="306324"/>
                  </a:lnTo>
                  <a:lnTo>
                    <a:pt x="8382" y="304800"/>
                  </a:lnTo>
                  <a:lnTo>
                    <a:pt x="9906" y="301752"/>
                  </a:lnTo>
                  <a:close/>
                </a:path>
                <a:path w="662304" h="824229">
                  <a:moveTo>
                    <a:pt x="10668" y="356616"/>
                  </a:moveTo>
                  <a:lnTo>
                    <a:pt x="9144" y="353568"/>
                  </a:lnTo>
                  <a:lnTo>
                    <a:pt x="6096" y="352044"/>
                  </a:lnTo>
                  <a:lnTo>
                    <a:pt x="3810" y="352806"/>
                  </a:lnTo>
                  <a:lnTo>
                    <a:pt x="2286" y="353568"/>
                  </a:lnTo>
                  <a:lnTo>
                    <a:pt x="1524" y="356616"/>
                  </a:lnTo>
                  <a:lnTo>
                    <a:pt x="2286" y="359664"/>
                  </a:lnTo>
                  <a:lnTo>
                    <a:pt x="3810" y="361188"/>
                  </a:lnTo>
                  <a:lnTo>
                    <a:pt x="7620" y="361188"/>
                  </a:lnTo>
                  <a:lnTo>
                    <a:pt x="9144" y="359664"/>
                  </a:lnTo>
                  <a:lnTo>
                    <a:pt x="10668" y="356616"/>
                  </a:lnTo>
                  <a:close/>
                </a:path>
                <a:path w="662304" h="824229">
                  <a:moveTo>
                    <a:pt x="11430" y="283464"/>
                  </a:moveTo>
                  <a:lnTo>
                    <a:pt x="9906" y="280416"/>
                  </a:lnTo>
                  <a:lnTo>
                    <a:pt x="6858" y="278892"/>
                  </a:lnTo>
                  <a:lnTo>
                    <a:pt x="4572" y="279654"/>
                  </a:lnTo>
                  <a:lnTo>
                    <a:pt x="3048" y="280416"/>
                  </a:lnTo>
                  <a:lnTo>
                    <a:pt x="2286" y="283464"/>
                  </a:lnTo>
                  <a:lnTo>
                    <a:pt x="3048" y="287274"/>
                  </a:lnTo>
                  <a:lnTo>
                    <a:pt x="4572" y="288036"/>
                  </a:lnTo>
                  <a:lnTo>
                    <a:pt x="8382" y="288036"/>
                  </a:lnTo>
                  <a:lnTo>
                    <a:pt x="9906" y="287274"/>
                  </a:lnTo>
                  <a:lnTo>
                    <a:pt x="11430" y="283464"/>
                  </a:lnTo>
                  <a:close/>
                </a:path>
                <a:path w="662304" h="824229">
                  <a:moveTo>
                    <a:pt x="12192" y="374904"/>
                  </a:moveTo>
                  <a:lnTo>
                    <a:pt x="10668" y="371856"/>
                  </a:lnTo>
                  <a:lnTo>
                    <a:pt x="7620" y="370332"/>
                  </a:lnTo>
                  <a:lnTo>
                    <a:pt x="5334" y="371094"/>
                  </a:lnTo>
                  <a:lnTo>
                    <a:pt x="3810" y="371856"/>
                  </a:lnTo>
                  <a:lnTo>
                    <a:pt x="3048" y="374904"/>
                  </a:lnTo>
                  <a:lnTo>
                    <a:pt x="3810" y="377952"/>
                  </a:lnTo>
                  <a:lnTo>
                    <a:pt x="5334" y="379476"/>
                  </a:lnTo>
                  <a:lnTo>
                    <a:pt x="9144" y="379476"/>
                  </a:lnTo>
                  <a:lnTo>
                    <a:pt x="10668" y="377952"/>
                  </a:lnTo>
                  <a:lnTo>
                    <a:pt x="12192" y="374904"/>
                  </a:lnTo>
                  <a:close/>
                </a:path>
                <a:path w="662304" h="824229">
                  <a:moveTo>
                    <a:pt x="12954" y="265176"/>
                  </a:moveTo>
                  <a:lnTo>
                    <a:pt x="11430" y="262128"/>
                  </a:lnTo>
                  <a:lnTo>
                    <a:pt x="8382" y="260604"/>
                  </a:lnTo>
                  <a:lnTo>
                    <a:pt x="5334" y="262128"/>
                  </a:lnTo>
                  <a:lnTo>
                    <a:pt x="3810" y="265176"/>
                  </a:lnTo>
                  <a:lnTo>
                    <a:pt x="5334" y="268986"/>
                  </a:lnTo>
                  <a:lnTo>
                    <a:pt x="6858" y="269748"/>
                  </a:lnTo>
                  <a:lnTo>
                    <a:pt x="9906" y="269748"/>
                  </a:lnTo>
                  <a:lnTo>
                    <a:pt x="11430" y="268986"/>
                  </a:lnTo>
                  <a:lnTo>
                    <a:pt x="12954" y="265176"/>
                  </a:lnTo>
                  <a:close/>
                </a:path>
                <a:path w="662304" h="824229">
                  <a:moveTo>
                    <a:pt x="14478" y="393192"/>
                  </a:moveTo>
                  <a:lnTo>
                    <a:pt x="12954" y="390144"/>
                  </a:lnTo>
                  <a:lnTo>
                    <a:pt x="11430" y="388620"/>
                  </a:lnTo>
                  <a:lnTo>
                    <a:pt x="8382" y="388620"/>
                  </a:lnTo>
                  <a:lnTo>
                    <a:pt x="6858" y="390144"/>
                  </a:lnTo>
                  <a:lnTo>
                    <a:pt x="5334" y="393192"/>
                  </a:lnTo>
                  <a:lnTo>
                    <a:pt x="6858" y="396240"/>
                  </a:lnTo>
                  <a:lnTo>
                    <a:pt x="9906" y="397764"/>
                  </a:lnTo>
                  <a:lnTo>
                    <a:pt x="12954" y="396240"/>
                  </a:lnTo>
                  <a:lnTo>
                    <a:pt x="14478" y="393192"/>
                  </a:lnTo>
                  <a:close/>
                </a:path>
                <a:path w="662304" h="824229">
                  <a:moveTo>
                    <a:pt x="15240" y="247650"/>
                  </a:moveTo>
                  <a:lnTo>
                    <a:pt x="14478" y="243840"/>
                  </a:lnTo>
                  <a:lnTo>
                    <a:pt x="12954" y="243078"/>
                  </a:lnTo>
                  <a:lnTo>
                    <a:pt x="9144" y="243078"/>
                  </a:lnTo>
                  <a:lnTo>
                    <a:pt x="7620" y="243840"/>
                  </a:lnTo>
                  <a:lnTo>
                    <a:pt x="6096" y="247650"/>
                  </a:lnTo>
                  <a:lnTo>
                    <a:pt x="7620" y="250698"/>
                  </a:lnTo>
                  <a:lnTo>
                    <a:pt x="10668" y="252222"/>
                  </a:lnTo>
                  <a:lnTo>
                    <a:pt x="12954" y="251460"/>
                  </a:lnTo>
                  <a:lnTo>
                    <a:pt x="14478" y="250698"/>
                  </a:lnTo>
                  <a:lnTo>
                    <a:pt x="15240" y="247650"/>
                  </a:lnTo>
                  <a:close/>
                </a:path>
                <a:path w="662304" h="824229">
                  <a:moveTo>
                    <a:pt x="17526" y="411480"/>
                  </a:moveTo>
                  <a:lnTo>
                    <a:pt x="16002" y="407670"/>
                  </a:lnTo>
                  <a:lnTo>
                    <a:pt x="14478" y="406908"/>
                  </a:lnTo>
                  <a:lnTo>
                    <a:pt x="11430" y="406908"/>
                  </a:lnTo>
                  <a:lnTo>
                    <a:pt x="9906" y="407670"/>
                  </a:lnTo>
                  <a:lnTo>
                    <a:pt x="8382" y="411480"/>
                  </a:lnTo>
                  <a:lnTo>
                    <a:pt x="9906" y="414528"/>
                  </a:lnTo>
                  <a:lnTo>
                    <a:pt x="12954" y="416052"/>
                  </a:lnTo>
                  <a:lnTo>
                    <a:pt x="16002" y="414528"/>
                  </a:lnTo>
                  <a:lnTo>
                    <a:pt x="17526" y="411480"/>
                  </a:lnTo>
                  <a:close/>
                </a:path>
                <a:path w="662304" h="824229">
                  <a:moveTo>
                    <a:pt x="19050" y="229362"/>
                  </a:moveTo>
                  <a:lnTo>
                    <a:pt x="17526" y="226314"/>
                  </a:lnTo>
                  <a:lnTo>
                    <a:pt x="14478" y="224790"/>
                  </a:lnTo>
                  <a:lnTo>
                    <a:pt x="12192" y="225552"/>
                  </a:lnTo>
                  <a:lnTo>
                    <a:pt x="11430" y="226314"/>
                  </a:lnTo>
                  <a:lnTo>
                    <a:pt x="9906" y="229362"/>
                  </a:lnTo>
                  <a:lnTo>
                    <a:pt x="12192" y="233934"/>
                  </a:lnTo>
                  <a:lnTo>
                    <a:pt x="16002" y="233934"/>
                  </a:lnTo>
                  <a:lnTo>
                    <a:pt x="17526" y="232410"/>
                  </a:lnTo>
                  <a:lnTo>
                    <a:pt x="19050" y="229362"/>
                  </a:lnTo>
                  <a:close/>
                </a:path>
                <a:path w="662304" h="824229">
                  <a:moveTo>
                    <a:pt x="21336" y="429006"/>
                  </a:moveTo>
                  <a:lnTo>
                    <a:pt x="19812" y="425958"/>
                  </a:lnTo>
                  <a:lnTo>
                    <a:pt x="16764" y="424434"/>
                  </a:lnTo>
                  <a:lnTo>
                    <a:pt x="13716" y="425958"/>
                  </a:lnTo>
                  <a:lnTo>
                    <a:pt x="12192" y="429006"/>
                  </a:lnTo>
                  <a:lnTo>
                    <a:pt x="13716" y="432054"/>
                  </a:lnTo>
                  <a:lnTo>
                    <a:pt x="15240" y="433578"/>
                  </a:lnTo>
                  <a:lnTo>
                    <a:pt x="18288" y="433578"/>
                  </a:lnTo>
                  <a:lnTo>
                    <a:pt x="19812" y="432054"/>
                  </a:lnTo>
                  <a:lnTo>
                    <a:pt x="21336" y="429006"/>
                  </a:lnTo>
                  <a:close/>
                </a:path>
                <a:path w="662304" h="824229">
                  <a:moveTo>
                    <a:pt x="22860" y="211836"/>
                  </a:moveTo>
                  <a:lnTo>
                    <a:pt x="21336" y="208026"/>
                  </a:lnTo>
                  <a:lnTo>
                    <a:pt x="20574" y="207264"/>
                  </a:lnTo>
                  <a:lnTo>
                    <a:pt x="16764" y="207264"/>
                  </a:lnTo>
                  <a:lnTo>
                    <a:pt x="15240" y="208026"/>
                  </a:lnTo>
                  <a:lnTo>
                    <a:pt x="13716" y="211836"/>
                  </a:lnTo>
                  <a:lnTo>
                    <a:pt x="15240" y="214884"/>
                  </a:lnTo>
                  <a:lnTo>
                    <a:pt x="18288" y="216408"/>
                  </a:lnTo>
                  <a:lnTo>
                    <a:pt x="20574" y="215646"/>
                  </a:lnTo>
                  <a:lnTo>
                    <a:pt x="21336" y="214884"/>
                  </a:lnTo>
                  <a:lnTo>
                    <a:pt x="22860" y="211836"/>
                  </a:lnTo>
                  <a:close/>
                </a:path>
                <a:path w="662304" h="824229">
                  <a:moveTo>
                    <a:pt x="25908" y="446532"/>
                  </a:moveTo>
                  <a:lnTo>
                    <a:pt x="24384" y="443484"/>
                  </a:lnTo>
                  <a:lnTo>
                    <a:pt x="21336" y="441960"/>
                  </a:lnTo>
                  <a:lnTo>
                    <a:pt x="19050" y="442722"/>
                  </a:lnTo>
                  <a:lnTo>
                    <a:pt x="17526" y="443484"/>
                  </a:lnTo>
                  <a:lnTo>
                    <a:pt x="16764" y="446532"/>
                  </a:lnTo>
                  <a:lnTo>
                    <a:pt x="17526" y="450342"/>
                  </a:lnTo>
                  <a:lnTo>
                    <a:pt x="19050" y="451104"/>
                  </a:lnTo>
                  <a:lnTo>
                    <a:pt x="22860" y="451104"/>
                  </a:lnTo>
                  <a:lnTo>
                    <a:pt x="24384" y="450342"/>
                  </a:lnTo>
                  <a:lnTo>
                    <a:pt x="25908" y="446532"/>
                  </a:lnTo>
                  <a:close/>
                </a:path>
                <a:path w="662304" h="824229">
                  <a:moveTo>
                    <a:pt x="27432" y="194310"/>
                  </a:moveTo>
                  <a:lnTo>
                    <a:pt x="26670" y="190500"/>
                  </a:lnTo>
                  <a:lnTo>
                    <a:pt x="25146" y="189738"/>
                  </a:lnTo>
                  <a:lnTo>
                    <a:pt x="21336" y="189738"/>
                  </a:lnTo>
                  <a:lnTo>
                    <a:pt x="19812" y="190500"/>
                  </a:lnTo>
                  <a:lnTo>
                    <a:pt x="18288" y="194310"/>
                  </a:lnTo>
                  <a:lnTo>
                    <a:pt x="19812" y="197358"/>
                  </a:lnTo>
                  <a:lnTo>
                    <a:pt x="22860" y="198882"/>
                  </a:lnTo>
                  <a:lnTo>
                    <a:pt x="25146" y="198120"/>
                  </a:lnTo>
                  <a:lnTo>
                    <a:pt x="26670" y="197358"/>
                  </a:lnTo>
                  <a:lnTo>
                    <a:pt x="27432" y="194310"/>
                  </a:lnTo>
                  <a:close/>
                </a:path>
                <a:path w="662304" h="824229">
                  <a:moveTo>
                    <a:pt x="31242" y="464058"/>
                  </a:moveTo>
                  <a:lnTo>
                    <a:pt x="29718" y="461010"/>
                  </a:lnTo>
                  <a:lnTo>
                    <a:pt x="26670" y="459486"/>
                  </a:lnTo>
                  <a:lnTo>
                    <a:pt x="24384" y="460248"/>
                  </a:lnTo>
                  <a:lnTo>
                    <a:pt x="22860" y="461010"/>
                  </a:lnTo>
                  <a:lnTo>
                    <a:pt x="22098" y="464058"/>
                  </a:lnTo>
                  <a:lnTo>
                    <a:pt x="22860" y="467868"/>
                  </a:lnTo>
                  <a:lnTo>
                    <a:pt x="24384" y="468630"/>
                  </a:lnTo>
                  <a:lnTo>
                    <a:pt x="28194" y="468630"/>
                  </a:lnTo>
                  <a:lnTo>
                    <a:pt x="29718" y="467868"/>
                  </a:lnTo>
                  <a:lnTo>
                    <a:pt x="31242" y="464058"/>
                  </a:lnTo>
                  <a:close/>
                </a:path>
                <a:path w="662304" h="824229">
                  <a:moveTo>
                    <a:pt x="32766" y="176784"/>
                  </a:moveTo>
                  <a:lnTo>
                    <a:pt x="32004" y="172974"/>
                  </a:lnTo>
                  <a:lnTo>
                    <a:pt x="30480" y="172212"/>
                  </a:lnTo>
                  <a:lnTo>
                    <a:pt x="26670" y="172212"/>
                  </a:lnTo>
                  <a:lnTo>
                    <a:pt x="25146" y="172974"/>
                  </a:lnTo>
                  <a:lnTo>
                    <a:pt x="23622" y="176784"/>
                  </a:lnTo>
                  <a:lnTo>
                    <a:pt x="25146" y="179832"/>
                  </a:lnTo>
                  <a:lnTo>
                    <a:pt x="28194" y="181356"/>
                  </a:lnTo>
                  <a:lnTo>
                    <a:pt x="30480" y="180594"/>
                  </a:lnTo>
                  <a:lnTo>
                    <a:pt x="32004" y="179832"/>
                  </a:lnTo>
                  <a:lnTo>
                    <a:pt x="32766" y="176784"/>
                  </a:lnTo>
                  <a:close/>
                </a:path>
                <a:path w="662304" h="824229">
                  <a:moveTo>
                    <a:pt x="36576" y="481584"/>
                  </a:moveTo>
                  <a:lnTo>
                    <a:pt x="35814" y="478536"/>
                  </a:lnTo>
                  <a:lnTo>
                    <a:pt x="34290" y="477012"/>
                  </a:lnTo>
                  <a:lnTo>
                    <a:pt x="30480" y="477012"/>
                  </a:lnTo>
                  <a:lnTo>
                    <a:pt x="28956" y="478536"/>
                  </a:lnTo>
                  <a:lnTo>
                    <a:pt x="27432" y="481584"/>
                  </a:lnTo>
                  <a:lnTo>
                    <a:pt x="28956" y="484632"/>
                  </a:lnTo>
                  <a:lnTo>
                    <a:pt x="32004" y="486156"/>
                  </a:lnTo>
                  <a:lnTo>
                    <a:pt x="34290" y="485394"/>
                  </a:lnTo>
                  <a:lnTo>
                    <a:pt x="35814" y="484632"/>
                  </a:lnTo>
                  <a:lnTo>
                    <a:pt x="36576" y="481584"/>
                  </a:lnTo>
                  <a:close/>
                </a:path>
                <a:path w="662304" h="824229">
                  <a:moveTo>
                    <a:pt x="39624" y="159258"/>
                  </a:moveTo>
                  <a:lnTo>
                    <a:pt x="38100" y="156210"/>
                  </a:lnTo>
                  <a:lnTo>
                    <a:pt x="35052" y="154686"/>
                  </a:lnTo>
                  <a:lnTo>
                    <a:pt x="32766" y="155448"/>
                  </a:lnTo>
                  <a:lnTo>
                    <a:pt x="31242" y="156210"/>
                  </a:lnTo>
                  <a:lnTo>
                    <a:pt x="30480" y="159258"/>
                  </a:lnTo>
                  <a:lnTo>
                    <a:pt x="31242" y="162306"/>
                  </a:lnTo>
                  <a:lnTo>
                    <a:pt x="32766" y="163830"/>
                  </a:lnTo>
                  <a:lnTo>
                    <a:pt x="36576" y="163830"/>
                  </a:lnTo>
                  <a:lnTo>
                    <a:pt x="38100" y="162306"/>
                  </a:lnTo>
                  <a:lnTo>
                    <a:pt x="39624" y="159258"/>
                  </a:lnTo>
                  <a:close/>
                </a:path>
                <a:path w="662304" h="824229">
                  <a:moveTo>
                    <a:pt x="43434" y="498348"/>
                  </a:moveTo>
                  <a:lnTo>
                    <a:pt x="41910" y="495300"/>
                  </a:lnTo>
                  <a:lnTo>
                    <a:pt x="38862" y="493776"/>
                  </a:lnTo>
                  <a:lnTo>
                    <a:pt x="35814" y="495300"/>
                  </a:lnTo>
                  <a:lnTo>
                    <a:pt x="34290" y="498348"/>
                  </a:lnTo>
                  <a:lnTo>
                    <a:pt x="35052" y="502158"/>
                  </a:lnTo>
                  <a:lnTo>
                    <a:pt x="37338" y="502920"/>
                  </a:lnTo>
                  <a:lnTo>
                    <a:pt x="40386" y="502920"/>
                  </a:lnTo>
                  <a:lnTo>
                    <a:pt x="41910" y="502158"/>
                  </a:lnTo>
                  <a:lnTo>
                    <a:pt x="43434" y="498348"/>
                  </a:lnTo>
                  <a:close/>
                </a:path>
                <a:path w="662304" h="824229">
                  <a:moveTo>
                    <a:pt x="46482" y="142494"/>
                  </a:moveTo>
                  <a:lnTo>
                    <a:pt x="44958" y="139446"/>
                  </a:lnTo>
                  <a:lnTo>
                    <a:pt x="43434" y="137922"/>
                  </a:lnTo>
                  <a:lnTo>
                    <a:pt x="39624" y="137922"/>
                  </a:lnTo>
                  <a:lnTo>
                    <a:pt x="38100" y="138684"/>
                  </a:lnTo>
                  <a:lnTo>
                    <a:pt x="37338" y="142494"/>
                  </a:lnTo>
                  <a:lnTo>
                    <a:pt x="38100" y="145542"/>
                  </a:lnTo>
                  <a:lnTo>
                    <a:pt x="39624" y="146304"/>
                  </a:lnTo>
                  <a:lnTo>
                    <a:pt x="41910" y="147066"/>
                  </a:lnTo>
                  <a:lnTo>
                    <a:pt x="44958" y="145542"/>
                  </a:lnTo>
                  <a:lnTo>
                    <a:pt x="46482" y="142494"/>
                  </a:lnTo>
                  <a:close/>
                </a:path>
                <a:path w="662304" h="824229">
                  <a:moveTo>
                    <a:pt x="50292" y="515874"/>
                  </a:moveTo>
                  <a:lnTo>
                    <a:pt x="49530" y="512064"/>
                  </a:lnTo>
                  <a:lnTo>
                    <a:pt x="48006" y="511302"/>
                  </a:lnTo>
                  <a:lnTo>
                    <a:pt x="45720" y="510540"/>
                  </a:lnTo>
                  <a:lnTo>
                    <a:pt x="42672" y="512064"/>
                  </a:lnTo>
                  <a:lnTo>
                    <a:pt x="41148" y="515112"/>
                  </a:lnTo>
                  <a:lnTo>
                    <a:pt x="42672" y="518922"/>
                  </a:lnTo>
                  <a:lnTo>
                    <a:pt x="45720" y="520446"/>
                  </a:lnTo>
                  <a:lnTo>
                    <a:pt x="48006" y="519684"/>
                  </a:lnTo>
                  <a:lnTo>
                    <a:pt x="49530" y="518922"/>
                  </a:lnTo>
                  <a:lnTo>
                    <a:pt x="50292" y="515874"/>
                  </a:lnTo>
                  <a:close/>
                </a:path>
                <a:path w="662304" h="824229">
                  <a:moveTo>
                    <a:pt x="53340" y="125730"/>
                  </a:moveTo>
                  <a:lnTo>
                    <a:pt x="52578" y="122682"/>
                  </a:lnTo>
                  <a:lnTo>
                    <a:pt x="51054" y="121158"/>
                  </a:lnTo>
                  <a:lnTo>
                    <a:pt x="47244" y="121158"/>
                  </a:lnTo>
                  <a:lnTo>
                    <a:pt x="45720" y="121920"/>
                  </a:lnTo>
                  <a:lnTo>
                    <a:pt x="44196" y="125730"/>
                  </a:lnTo>
                  <a:lnTo>
                    <a:pt x="45720" y="128778"/>
                  </a:lnTo>
                  <a:lnTo>
                    <a:pt x="48768" y="130302"/>
                  </a:lnTo>
                  <a:lnTo>
                    <a:pt x="51054" y="129540"/>
                  </a:lnTo>
                  <a:lnTo>
                    <a:pt x="52578" y="128778"/>
                  </a:lnTo>
                  <a:lnTo>
                    <a:pt x="53340" y="125730"/>
                  </a:lnTo>
                  <a:close/>
                </a:path>
                <a:path w="662304" h="824229">
                  <a:moveTo>
                    <a:pt x="58674" y="531876"/>
                  </a:moveTo>
                  <a:lnTo>
                    <a:pt x="57150" y="528828"/>
                  </a:lnTo>
                  <a:lnTo>
                    <a:pt x="54102" y="527304"/>
                  </a:lnTo>
                  <a:lnTo>
                    <a:pt x="51816" y="528066"/>
                  </a:lnTo>
                  <a:lnTo>
                    <a:pt x="50292" y="528828"/>
                  </a:lnTo>
                  <a:lnTo>
                    <a:pt x="49530" y="531876"/>
                  </a:lnTo>
                  <a:lnTo>
                    <a:pt x="50292" y="535686"/>
                  </a:lnTo>
                  <a:lnTo>
                    <a:pt x="51816" y="536448"/>
                  </a:lnTo>
                  <a:lnTo>
                    <a:pt x="55626" y="536448"/>
                  </a:lnTo>
                  <a:lnTo>
                    <a:pt x="57150" y="534924"/>
                  </a:lnTo>
                  <a:lnTo>
                    <a:pt x="58674" y="531876"/>
                  </a:lnTo>
                  <a:close/>
                </a:path>
                <a:path w="662304" h="824229">
                  <a:moveTo>
                    <a:pt x="61722" y="108966"/>
                  </a:moveTo>
                  <a:lnTo>
                    <a:pt x="60198" y="105918"/>
                  </a:lnTo>
                  <a:lnTo>
                    <a:pt x="57150" y="104394"/>
                  </a:lnTo>
                  <a:lnTo>
                    <a:pt x="55626" y="105156"/>
                  </a:lnTo>
                  <a:lnTo>
                    <a:pt x="53340" y="105918"/>
                  </a:lnTo>
                  <a:lnTo>
                    <a:pt x="52578" y="108966"/>
                  </a:lnTo>
                  <a:lnTo>
                    <a:pt x="54102" y="112776"/>
                  </a:lnTo>
                  <a:lnTo>
                    <a:pt x="55626" y="113538"/>
                  </a:lnTo>
                  <a:lnTo>
                    <a:pt x="58674" y="113538"/>
                  </a:lnTo>
                  <a:lnTo>
                    <a:pt x="60198" y="112776"/>
                  </a:lnTo>
                  <a:lnTo>
                    <a:pt x="61722" y="108966"/>
                  </a:lnTo>
                  <a:close/>
                </a:path>
                <a:path w="662304" h="824229">
                  <a:moveTo>
                    <a:pt x="67056" y="547878"/>
                  </a:moveTo>
                  <a:lnTo>
                    <a:pt x="65532" y="544830"/>
                  </a:lnTo>
                  <a:lnTo>
                    <a:pt x="62484" y="543306"/>
                  </a:lnTo>
                  <a:lnTo>
                    <a:pt x="60198" y="544068"/>
                  </a:lnTo>
                  <a:lnTo>
                    <a:pt x="59436" y="544830"/>
                  </a:lnTo>
                  <a:lnTo>
                    <a:pt x="57912" y="547878"/>
                  </a:lnTo>
                  <a:lnTo>
                    <a:pt x="58674" y="551688"/>
                  </a:lnTo>
                  <a:lnTo>
                    <a:pt x="60198" y="552450"/>
                  </a:lnTo>
                  <a:lnTo>
                    <a:pt x="64008" y="552450"/>
                  </a:lnTo>
                  <a:lnTo>
                    <a:pt x="65532" y="551688"/>
                  </a:lnTo>
                  <a:lnTo>
                    <a:pt x="67056" y="547878"/>
                  </a:lnTo>
                  <a:close/>
                </a:path>
                <a:path w="662304" h="824229">
                  <a:moveTo>
                    <a:pt x="70104" y="92964"/>
                  </a:moveTo>
                  <a:lnTo>
                    <a:pt x="69342" y="89916"/>
                  </a:lnTo>
                  <a:lnTo>
                    <a:pt x="67818" y="89154"/>
                  </a:lnTo>
                  <a:lnTo>
                    <a:pt x="65532" y="88392"/>
                  </a:lnTo>
                  <a:lnTo>
                    <a:pt x="62484" y="89916"/>
                  </a:lnTo>
                  <a:lnTo>
                    <a:pt x="60960" y="92964"/>
                  </a:lnTo>
                  <a:lnTo>
                    <a:pt x="62484" y="96774"/>
                  </a:lnTo>
                  <a:lnTo>
                    <a:pt x="64008" y="97536"/>
                  </a:lnTo>
                  <a:lnTo>
                    <a:pt x="67818" y="97536"/>
                  </a:lnTo>
                  <a:lnTo>
                    <a:pt x="69342" y="96774"/>
                  </a:lnTo>
                  <a:lnTo>
                    <a:pt x="70104" y="92964"/>
                  </a:lnTo>
                  <a:close/>
                </a:path>
                <a:path w="662304" h="824229">
                  <a:moveTo>
                    <a:pt x="76200" y="563880"/>
                  </a:moveTo>
                  <a:lnTo>
                    <a:pt x="74676" y="560832"/>
                  </a:lnTo>
                  <a:lnTo>
                    <a:pt x="71628" y="559308"/>
                  </a:lnTo>
                  <a:lnTo>
                    <a:pt x="69342" y="560070"/>
                  </a:lnTo>
                  <a:lnTo>
                    <a:pt x="67818" y="560832"/>
                  </a:lnTo>
                  <a:lnTo>
                    <a:pt x="67056" y="563880"/>
                  </a:lnTo>
                  <a:lnTo>
                    <a:pt x="67818" y="567690"/>
                  </a:lnTo>
                  <a:lnTo>
                    <a:pt x="69342" y="568452"/>
                  </a:lnTo>
                  <a:lnTo>
                    <a:pt x="73152" y="568452"/>
                  </a:lnTo>
                  <a:lnTo>
                    <a:pt x="74676" y="566928"/>
                  </a:lnTo>
                  <a:lnTo>
                    <a:pt x="76200" y="563880"/>
                  </a:lnTo>
                  <a:close/>
                </a:path>
                <a:path w="662304" h="824229">
                  <a:moveTo>
                    <a:pt x="80010" y="77724"/>
                  </a:moveTo>
                  <a:lnTo>
                    <a:pt x="78486" y="73914"/>
                  </a:lnTo>
                  <a:lnTo>
                    <a:pt x="76962" y="73152"/>
                  </a:lnTo>
                  <a:lnTo>
                    <a:pt x="73152" y="73152"/>
                  </a:lnTo>
                  <a:lnTo>
                    <a:pt x="71628" y="73914"/>
                  </a:lnTo>
                  <a:lnTo>
                    <a:pt x="70866" y="77724"/>
                  </a:lnTo>
                  <a:lnTo>
                    <a:pt x="72390" y="80772"/>
                  </a:lnTo>
                  <a:lnTo>
                    <a:pt x="73152" y="81534"/>
                  </a:lnTo>
                  <a:lnTo>
                    <a:pt x="75438" y="82296"/>
                  </a:lnTo>
                  <a:lnTo>
                    <a:pt x="78486" y="80772"/>
                  </a:lnTo>
                  <a:lnTo>
                    <a:pt x="80010" y="77724"/>
                  </a:lnTo>
                  <a:close/>
                </a:path>
                <a:path w="662304" h="824229">
                  <a:moveTo>
                    <a:pt x="85344" y="579882"/>
                  </a:moveTo>
                  <a:lnTo>
                    <a:pt x="84582" y="576072"/>
                  </a:lnTo>
                  <a:lnTo>
                    <a:pt x="83058" y="575310"/>
                  </a:lnTo>
                  <a:lnTo>
                    <a:pt x="79248" y="575310"/>
                  </a:lnTo>
                  <a:lnTo>
                    <a:pt x="77724" y="576072"/>
                  </a:lnTo>
                  <a:lnTo>
                    <a:pt x="76200" y="579882"/>
                  </a:lnTo>
                  <a:lnTo>
                    <a:pt x="77724" y="582930"/>
                  </a:lnTo>
                  <a:lnTo>
                    <a:pt x="80772" y="584454"/>
                  </a:lnTo>
                  <a:lnTo>
                    <a:pt x="83058" y="583692"/>
                  </a:lnTo>
                  <a:lnTo>
                    <a:pt x="84582" y="582930"/>
                  </a:lnTo>
                  <a:lnTo>
                    <a:pt x="85344" y="579882"/>
                  </a:lnTo>
                  <a:close/>
                </a:path>
                <a:path w="662304" h="824229">
                  <a:moveTo>
                    <a:pt x="89916" y="61722"/>
                  </a:moveTo>
                  <a:lnTo>
                    <a:pt x="88392" y="58674"/>
                  </a:lnTo>
                  <a:lnTo>
                    <a:pt x="85344" y="57150"/>
                  </a:lnTo>
                  <a:lnTo>
                    <a:pt x="83058" y="57912"/>
                  </a:lnTo>
                  <a:lnTo>
                    <a:pt x="81534" y="58674"/>
                  </a:lnTo>
                  <a:lnTo>
                    <a:pt x="80772" y="61722"/>
                  </a:lnTo>
                  <a:lnTo>
                    <a:pt x="81534" y="65532"/>
                  </a:lnTo>
                  <a:lnTo>
                    <a:pt x="83058" y="66294"/>
                  </a:lnTo>
                  <a:lnTo>
                    <a:pt x="86868" y="66294"/>
                  </a:lnTo>
                  <a:lnTo>
                    <a:pt x="88392" y="65532"/>
                  </a:lnTo>
                  <a:lnTo>
                    <a:pt x="89916" y="61722"/>
                  </a:lnTo>
                  <a:close/>
                </a:path>
                <a:path w="662304" h="824229">
                  <a:moveTo>
                    <a:pt x="96012" y="594360"/>
                  </a:moveTo>
                  <a:lnTo>
                    <a:pt x="94488" y="591312"/>
                  </a:lnTo>
                  <a:lnTo>
                    <a:pt x="91440" y="589788"/>
                  </a:lnTo>
                  <a:lnTo>
                    <a:pt x="88392" y="591312"/>
                  </a:lnTo>
                  <a:lnTo>
                    <a:pt x="86868" y="594360"/>
                  </a:lnTo>
                  <a:lnTo>
                    <a:pt x="87630" y="598170"/>
                  </a:lnTo>
                  <a:lnTo>
                    <a:pt x="89916" y="598932"/>
                  </a:lnTo>
                  <a:lnTo>
                    <a:pt x="92964" y="598932"/>
                  </a:lnTo>
                  <a:lnTo>
                    <a:pt x="94488" y="598170"/>
                  </a:lnTo>
                  <a:lnTo>
                    <a:pt x="96012" y="594360"/>
                  </a:lnTo>
                  <a:close/>
                </a:path>
                <a:path w="662304" h="824229">
                  <a:moveTo>
                    <a:pt x="99822" y="47244"/>
                  </a:moveTo>
                  <a:lnTo>
                    <a:pt x="99060" y="43434"/>
                  </a:lnTo>
                  <a:lnTo>
                    <a:pt x="97536" y="42672"/>
                  </a:lnTo>
                  <a:lnTo>
                    <a:pt x="93726" y="42672"/>
                  </a:lnTo>
                  <a:lnTo>
                    <a:pt x="92202" y="43434"/>
                  </a:lnTo>
                  <a:lnTo>
                    <a:pt x="90678" y="47244"/>
                  </a:lnTo>
                  <a:lnTo>
                    <a:pt x="92202" y="50292"/>
                  </a:lnTo>
                  <a:lnTo>
                    <a:pt x="95250" y="51816"/>
                  </a:lnTo>
                  <a:lnTo>
                    <a:pt x="97536" y="51054"/>
                  </a:lnTo>
                  <a:lnTo>
                    <a:pt x="99060" y="50292"/>
                  </a:lnTo>
                  <a:lnTo>
                    <a:pt x="99822" y="47244"/>
                  </a:lnTo>
                  <a:close/>
                </a:path>
                <a:path w="662304" h="824229">
                  <a:moveTo>
                    <a:pt x="106680" y="609600"/>
                  </a:moveTo>
                  <a:lnTo>
                    <a:pt x="105918" y="605790"/>
                  </a:lnTo>
                  <a:lnTo>
                    <a:pt x="103632" y="605028"/>
                  </a:lnTo>
                  <a:lnTo>
                    <a:pt x="100584" y="605028"/>
                  </a:lnTo>
                  <a:lnTo>
                    <a:pt x="99060" y="606552"/>
                  </a:lnTo>
                  <a:lnTo>
                    <a:pt x="97536" y="609600"/>
                  </a:lnTo>
                  <a:lnTo>
                    <a:pt x="99060" y="612648"/>
                  </a:lnTo>
                  <a:lnTo>
                    <a:pt x="102108" y="614172"/>
                  </a:lnTo>
                  <a:lnTo>
                    <a:pt x="105156" y="612648"/>
                  </a:lnTo>
                  <a:lnTo>
                    <a:pt x="106680" y="609600"/>
                  </a:lnTo>
                  <a:close/>
                </a:path>
                <a:path w="662304" h="824229">
                  <a:moveTo>
                    <a:pt x="111252" y="32766"/>
                  </a:moveTo>
                  <a:lnTo>
                    <a:pt x="109728" y="28956"/>
                  </a:lnTo>
                  <a:lnTo>
                    <a:pt x="108204" y="28194"/>
                  </a:lnTo>
                  <a:lnTo>
                    <a:pt x="105156" y="28194"/>
                  </a:lnTo>
                  <a:lnTo>
                    <a:pt x="102870" y="28956"/>
                  </a:lnTo>
                  <a:lnTo>
                    <a:pt x="102108" y="32766"/>
                  </a:lnTo>
                  <a:lnTo>
                    <a:pt x="103632" y="35814"/>
                  </a:lnTo>
                  <a:lnTo>
                    <a:pt x="106680" y="37338"/>
                  </a:lnTo>
                  <a:lnTo>
                    <a:pt x="109728" y="35814"/>
                  </a:lnTo>
                  <a:lnTo>
                    <a:pt x="111252" y="32766"/>
                  </a:lnTo>
                  <a:close/>
                </a:path>
                <a:path w="662304" h="824229">
                  <a:moveTo>
                    <a:pt x="118110" y="624078"/>
                  </a:moveTo>
                  <a:lnTo>
                    <a:pt x="116586" y="620268"/>
                  </a:lnTo>
                  <a:lnTo>
                    <a:pt x="115062" y="619506"/>
                  </a:lnTo>
                  <a:lnTo>
                    <a:pt x="112014" y="619506"/>
                  </a:lnTo>
                  <a:lnTo>
                    <a:pt x="110490" y="620268"/>
                  </a:lnTo>
                  <a:lnTo>
                    <a:pt x="108966" y="624078"/>
                  </a:lnTo>
                  <a:lnTo>
                    <a:pt x="109728" y="627126"/>
                  </a:lnTo>
                  <a:lnTo>
                    <a:pt x="112014" y="627888"/>
                  </a:lnTo>
                  <a:lnTo>
                    <a:pt x="113538" y="628650"/>
                  </a:lnTo>
                  <a:lnTo>
                    <a:pt x="116586" y="627126"/>
                  </a:lnTo>
                  <a:lnTo>
                    <a:pt x="118110" y="624078"/>
                  </a:lnTo>
                  <a:close/>
                </a:path>
                <a:path w="662304" h="824229">
                  <a:moveTo>
                    <a:pt x="122682" y="18288"/>
                  </a:moveTo>
                  <a:lnTo>
                    <a:pt x="121158" y="15240"/>
                  </a:lnTo>
                  <a:lnTo>
                    <a:pt x="118110" y="13716"/>
                  </a:lnTo>
                  <a:lnTo>
                    <a:pt x="115062" y="15240"/>
                  </a:lnTo>
                  <a:lnTo>
                    <a:pt x="113538" y="18288"/>
                  </a:lnTo>
                  <a:lnTo>
                    <a:pt x="115062" y="21336"/>
                  </a:lnTo>
                  <a:lnTo>
                    <a:pt x="116586" y="22860"/>
                  </a:lnTo>
                  <a:lnTo>
                    <a:pt x="119634" y="22860"/>
                  </a:lnTo>
                  <a:lnTo>
                    <a:pt x="121920" y="22098"/>
                  </a:lnTo>
                  <a:lnTo>
                    <a:pt x="122682" y="18288"/>
                  </a:lnTo>
                  <a:close/>
                </a:path>
                <a:path w="662304" h="824229">
                  <a:moveTo>
                    <a:pt x="129540" y="637794"/>
                  </a:moveTo>
                  <a:lnTo>
                    <a:pt x="128778" y="633984"/>
                  </a:lnTo>
                  <a:lnTo>
                    <a:pt x="127254" y="633222"/>
                  </a:lnTo>
                  <a:lnTo>
                    <a:pt x="123444" y="633222"/>
                  </a:lnTo>
                  <a:lnTo>
                    <a:pt x="121920" y="634746"/>
                  </a:lnTo>
                  <a:lnTo>
                    <a:pt x="120396" y="637794"/>
                  </a:lnTo>
                  <a:lnTo>
                    <a:pt x="121920" y="640842"/>
                  </a:lnTo>
                  <a:lnTo>
                    <a:pt x="124968" y="642366"/>
                  </a:lnTo>
                  <a:lnTo>
                    <a:pt x="127254" y="641604"/>
                  </a:lnTo>
                  <a:lnTo>
                    <a:pt x="128778" y="640842"/>
                  </a:lnTo>
                  <a:lnTo>
                    <a:pt x="129540" y="637794"/>
                  </a:lnTo>
                  <a:close/>
                </a:path>
                <a:path w="662304" h="824229">
                  <a:moveTo>
                    <a:pt x="134874" y="4572"/>
                  </a:moveTo>
                  <a:lnTo>
                    <a:pt x="133350" y="1524"/>
                  </a:lnTo>
                  <a:lnTo>
                    <a:pt x="131826" y="0"/>
                  </a:lnTo>
                  <a:lnTo>
                    <a:pt x="128778" y="0"/>
                  </a:lnTo>
                  <a:lnTo>
                    <a:pt x="126492" y="762"/>
                  </a:lnTo>
                  <a:lnTo>
                    <a:pt x="125730" y="4572"/>
                  </a:lnTo>
                  <a:lnTo>
                    <a:pt x="127254" y="7620"/>
                  </a:lnTo>
                  <a:lnTo>
                    <a:pt x="128016" y="8382"/>
                  </a:lnTo>
                  <a:lnTo>
                    <a:pt x="130302" y="9144"/>
                  </a:lnTo>
                  <a:lnTo>
                    <a:pt x="133350" y="7620"/>
                  </a:lnTo>
                  <a:lnTo>
                    <a:pt x="134874" y="4572"/>
                  </a:lnTo>
                  <a:close/>
                </a:path>
                <a:path w="662304" h="824229">
                  <a:moveTo>
                    <a:pt x="142494" y="651510"/>
                  </a:moveTo>
                  <a:lnTo>
                    <a:pt x="140970" y="647700"/>
                  </a:lnTo>
                  <a:lnTo>
                    <a:pt x="139446" y="646938"/>
                  </a:lnTo>
                  <a:lnTo>
                    <a:pt x="135636" y="646938"/>
                  </a:lnTo>
                  <a:lnTo>
                    <a:pt x="134112" y="647700"/>
                  </a:lnTo>
                  <a:lnTo>
                    <a:pt x="133350" y="651510"/>
                  </a:lnTo>
                  <a:lnTo>
                    <a:pt x="134112" y="654558"/>
                  </a:lnTo>
                  <a:lnTo>
                    <a:pt x="135636" y="655320"/>
                  </a:lnTo>
                  <a:lnTo>
                    <a:pt x="137922" y="656082"/>
                  </a:lnTo>
                  <a:lnTo>
                    <a:pt x="140970" y="654558"/>
                  </a:lnTo>
                  <a:lnTo>
                    <a:pt x="142494" y="651510"/>
                  </a:lnTo>
                  <a:close/>
                </a:path>
                <a:path w="662304" h="824229">
                  <a:moveTo>
                    <a:pt x="155448" y="664464"/>
                  </a:moveTo>
                  <a:lnTo>
                    <a:pt x="153924" y="660654"/>
                  </a:lnTo>
                  <a:lnTo>
                    <a:pt x="152400" y="659892"/>
                  </a:lnTo>
                  <a:lnTo>
                    <a:pt x="148590" y="659892"/>
                  </a:lnTo>
                  <a:lnTo>
                    <a:pt x="147066" y="660654"/>
                  </a:lnTo>
                  <a:lnTo>
                    <a:pt x="146304" y="664464"/>
                  </a:lnTo>
                  <a:lnTo>
                    <a:pt x="147066" y="667512"/>
                  </a:lnTo>
                  <a:lnTo>
                    <a:pt x="148590" y="668274"/>
                  </a:lnTo>
                  <a:lnTo>
                    <a:pt x="150876" y="669036"/>
                  </a:lnTo>
                  <a:lnTo>
                    <a:pt x="153924" y="667512"/>
                  </a:lnTo>
                  <a:lnTo>
                    <a:pt x="155448" y="664464"/>
                  </a:lnTo>
                  <a:close/>
                </a:path>
                <a:path w="662304" h="824229">
                  <a:moveTo>
                    <a:pt x="168402" y="676656"/>
                  </a:moveTo>
                  <a:lnTo>
                    <a:pt x="166878" y="673608"/>
                  </a:lnTo>
                  <a:lnTo>
                    <a:pt x="163830" y="672084"/>
                  </a:lnTo>
                  <a:lnTo>
                    <a:pt x="160782" y="673608"/>
                  </a:lnTo>
                  <a:lnTo>
                    <a:pt x="159258" y="676656"/>
                  </a:lnTo>
                  <a:lnTo>
                    <a:pt x="160020" y="680466"/>
                  </a:lnTo>
                  <a:lnTo>
                    <a:pt x="162306" y="681228"/>
                  </a:lnTo>
                  <a:lnTo>
                    <a:pt x="165354" y="681228"/>
                  </a:lnTo>
                  <a:lnTo>
                    <a:pt x="166878" y="679704"/>
                  </a:lnTo>
                  <a:lnTo>
                    <a:pt x="168402" y="676656"/>
                  </a:lnTo>
                  <a:close/>
                </a:path>
                <a:path w="662304" h="824229">
                  <a:moveTo>
                    <a:pt x="182118" y="688848"/>
                  </a:moveTo>
                  <a:lnTo>
                    <a:pt x="180594" y="685800"/>
                  </a:lnTo>
                  <a:lnTo>
                    <a:pt x="177546" y="684276"/>
                  </a:lnTo>
                  <a:lnTo>
                    <a:pt x="174498" y="685800"/>
                  </a:lnTo>
                  <a:lnTo>
                    <a:pt x="172974" y="688848"/>
                  </a:lnTo>
                  <a:lnTo>
                    <a:pt x="173736" y="692658"/>
                  </a:lnTo>
                  <a:lnTo>
                    <a:pt x="176022" y="693420"/>
                  </a:lnTo>
                  <a:lnTo>
                    <a:pt x="179070" y="693420"/>
                  </a:lnTo>
                  <a:lnTo>
                    <a:pt x="180594" y="691896"/>
                  </a:lnTo>
                  <a:lnTo>
                    <a:pt x="182118" y="688848"/>
                  </a:lnTo>
                  <a:close/>
                </a:path>
                <a:path w="662304" h="824229">
                  <a:moveTo>
                    <a:pt x="196596" y="700278"/>
                  </a:moveTo>
                  <a:lnTo>
                    <a:pt x="195072" y="697230"/>
                  </a:lnTo>
                  <a:lnTo>
                    <a:pt x="192024" y="695706"/>
                  </a:lnTo>
                  <a:lnTo>
                    <a:pt x="189738" y="696468"/>
                  </a:lnTo>
                  <a:lnTo>
                    <a:pt x="188214" y="697230"/>
                  </a:lnTo>
                  <a:lnTo>
                    <a:pt x="187452" y="700278"/>
                  </a:lnTo>
                  <a:lnTo>
                    <a:pt x="188214" y="704088"/>
                  </a:lnTo>
                  <a:lnTo>
                    <a:pt x="189738" y="704850"/>
                  </a:lnTo>
                  <a:lnTo>
                    <a:pt x="193548" y="704850"/>
                  </a:lnTo>
                  <a:lnTo>
                    <a:pt x="195072" y="704088"/>
                  </a:lnTo>
                  <a:lnTo>
                    <a:pt x="196596" y="700278"/>
                  </a:lnTo>
                  <a:close/>
                </a:path>
                <a:path w="662304" h="824229">
                  <a:moveTo>
                    <a:pt x="211074" y="711708"/>
                  </a:moveTo>
                  <a:lnTo>
                    <a:pt x="209550" y="707898"/>
                  </a:lnTo>
                  <a:lnTo>
                    <a:pt x="208026" y="707136"/>
                  </a:lnTo>
                  <a:lnTo>
                    <a:pt x="204216" y="707136"/>
                  </a:lnTo>
                  <a:lnTo>
                    <a:pt x="202692" y="708660"/>
                  </a:lnTo>
                  <a:lnTo>
                    <a:pt x="201930" y="711708"/>
                  </a:lnTo>
                  <a:lnTo>
                    <a:pt x="202692" y="714756"/>
                  </a:lnTo>
                  <a:lnTo>
                    <a:pt x="204216" y="715518"/>
                  </a:lnTo>
                  <a:lnTo>
                    <a:pt x="206502" y="716280"/>
                  </a:lnTo>
                  <a:lnTo>
                    <a:pt x="209550" y="714756"/>
                  </a:lnTo>
                  <a:lnTo>
                    <a:pt x="211074" y="711708"/>
                  </a:lnTo>
                  <a:close/>
                </a:path>
                <a:path w="662304" h="824229">
                  <a:moveTo>
                    <a:pt x="225552" y="722376"/>
                  </a:moveTo>
                  <a:lnTo>
                    <a:pt x="223266" y="717804"/>
                  </a:lnTo>
                  <a:lnTo>
                    <a:pt x="219456" y="717804"/>
                  </a:lnTo>
                  <a:lnTo>
                    <a:pt x="217932" y="719328"/>
                  </a:lnTo>
                  <a:lnTo>
                    <a:pt x="216408" y="722376"/>
                  </a:lnTo>
                  <a:lnTo>
                    <a:pt x="217932" y="725424"/>
                  </a:lnTo>
                  <a:lnTo>
                    <a:pt x="220980" y="726948"/>
                  </a:lnTo>
                  <a:lnTo>
                    <a:pt x="224028" y="725424"/>
                  </a:lnTo>
                  <a:lnTo>
                    <a:pt x="225552" y="722376"/>
                  </a:lnTo>
                  <a:close/>
                </a:path>
                <a:path w="662304" h="824229">
                  <a:moveTo>
                    <a:pt x="240792" y="732282"/>
                  </a:moveTo>
                  <a:lnTo>
                    <a:pt x="239268" y="729234"/>
                  </a:lnTo>
                  <a:lnTo>
                    <a:pt x="238506" y="728472"/>
                  </a:lnTo>
                  <a:lnTo>
                    <a:pt x="236220" y="727710"/>
                  </a:lnTo>
                  <a:lnTo>
                    <a:pt x="233172" y="729234"/>
                  </a:lnTo>
                  <a:lnTo>
                    <a:pt x="231648" y="732282"/>
                  </a:lnTo>
                  <a:lnTo>
                    <a:pt x="233172" y="735330"/>
                  </a:lnTo>
                  <a:lnTo>
                    <a:pt x="234696" y="736854"/>
                  </a:lnTo>
                  <a:lnTo>
                    <a:pt x="237744" y="736854"/>
                  </a:lnTo>
                  <a:lnTo>
                    <a:pt x="239268" y="735330"/>
                  </a:lnTo>
                  <a:lnTo>
                    <a:pt x="240792" y="732282"/>
                  </a:lnTo>
                  <a:close/>
                </a:path>
                <a:path w="662304" h="824229">
                  <a:moveTo>
                    <a:pt x="256794" y="742188"/>
                  </a:moveTo>
                  <a:lnTo>
                    <a:pt x="255270" y="738378"/>
                  </a:lnTo>
                  <a:lnTo>
                    <a:pt x="253746" y="737616"/>
                  </a:lnTo>
                  <a:lnTo>
                    <a:pt x="249936" y="737616"/>
                  </a:lnTo>
                  <a:lnTo>
                    <a:pt x="248412" y="738378"/>
                  </a:lnTo>
                  <a:lnTo>
                    <a:pt x="247650" y="742188"/>
                  </a:lnTo>
                  <a:lnTo>
                    <a:pt x="248412" y="745236"/>
                  </a:lnTo>
                  <a:lnTo>
                    <a:pt x="249936" y="745998"/>
                  </a:lnTo>
                  <a:lnTo>
                    <a:pt x="252222" y="746760"/>
                  </a:lnTo>
                  <a:lnTo>
                    <a:pt x="255270" y="745236"/>
                  </a:lnTo>
                  <a:lnTo>
                    <a:pt x="256794" y="742188"/>
                  </a:lnTo>
                  <a:close/>
                </a:path>
                <a:path w="662304" h="824229">
                  <a:moveTo>
                    <a:pt x="272034" y="750570"/>
                  </a:moveTo>
                  <a:lnTo>
                    <a:pt x="271272" y="747522"/>
                  </a:lnTo>
                  <a:lnTo>
                    <a:pt x="269748" y="746760"/>
                  </a:lnTo>
                  <a:lnTo>
                    <a:pt x="267462" y="745998"/>
                  </a:lnTo>
                  <a:lnTo>
                    <a:pt x="264414" y="747522"/>
                  </a:lnTo>
                  <a:lnTo>
                    <a:pt x="262890" y="750570"/>
                  </a:lnTo>
                  <a:lnTo>
                    <a:pt x="264414" y="754380"/>
                  </a:lnTo>
                  <a:lnTo>
                    <a:pt x="265938" y="755142"/>
                  </a:lnTo>
                  <a:lnTo>
                    <a:pt x="269748" y="755142"/>
                  </a:lnTo>
                  <a:lnTo>
                    <a:pt x="271272" y="754380"/>
                  </a:lnTo>
                  <a:lnTo>
                    <a:pt x="272034" y="750570"/>
                  </a:lnTo>
                  <a:close/>
                </a:path>
                <a:path w="662304" h="824229">
                  <a:moveTo>
                    <a:pt x="288798" y="759714"/>
                  </a:moveTo>
                  <a:lnTo>
                    <a:pt x="287274" y="756666"/>
                  </a:lnTo>
                  <a:lnTo>
                    <a:pt x="285750" y="755142"/>
                  </a:lnTo>
                  <a:lnTo>
                    <a:pt x="281940" y="755142"/>
                  </a:lnTo>
                  <a:lnTo>
                    <a:pt x="280416" y="756666"/>
                  </a:lnTo>
                  <a:lnTo>
                    <a:pt x="279654" y="759714"/>
                  </a:lnTo>
                  <a:lnTo>
                    <a:pt x="280416" y="762762"/>
                  </a:lnTo>
                  <a:lnTo>
                    <a:pt x="281940" y="763524"/>
                  </a:lnTo>
                  <a:lnTo>
                    <a:pt x="284226" y="764286"/>
                  </a:lnTo>
                  <a:lnTo>
                    <a:pt x="287274" y="762762"/>
                  </a:lnTo>
                  <a:lnTo>
                    <a:pt x="288798" y="759714"/>
                  </a:lnTo>
                  <a:close/>
                </a:path>
                <a:path w="662304" h="824229">
                  <a:moveTo>
                    <a:pt x="304800" y="767334"/>
                  </a:moveTo>
                  <a:lnTo>
                    <a:pt x="304038" y="764286"/>
                  </a:lnTo>
                  <a:lnTo>
                    <a:pt x="302514" y="763524"/>
                  </a:lnTo>
                  <a:lnTo>
                    <a:pt x="300228" y="762762"/>
                  </a:lnTo>
                  <a:lnTo>
                    <a:pt x="297180" y="764286"/>
                  </a:lnTo>
                  <a:lnTo>
                    <a:pt x="295656" y="767334"/>
                  </a:lnTo>
                  <a:lnTo>
                    <a:pt x="297180" y="770382"/>
                  </a:lnTo>
                  <a:lnTo>
                    <a:pt x="298704" y="771906"/>
                  </a:lnTo>
                  <a:lnTo>
                    <a:pt x="302514" y="771906"/>
                  </a:lnTo>
                  <a:lnTo>
                    <a:pt x="304038" y="770382"/>
                  </a:lnTo>
                  <a:lnTo>
                    <a:pt x="304800" y="767334"/>
                  </a:lnTo>
                  <a:close/>
                </a:path>
                <a:path w="662304" h="824229">
                  <a:moveTo>
                    <a:pt x="321564" y="774954"/>
                  </a:moveTo>
                  <a:lnTo>
                    <a:pt x="320802" y="771144"/>
                  </a:lnTo>
                  <a:lnTo>
                    <a:pt x="319278" y="770382"/>
                  </a:lnTo>
                  <a:lnTo>
                    <a:pt x="315468" y="770382"/>
                  </a:lnTo>
                  <a:lnTo>
                    <a:pt x="313944" y="771144"/>
                  </a:lnTo>
                  <a:lnTo>
                    <a:pt x="312420" y="774954"/>
                  </a:lnTo>
                  <a:lnTo>
                    <a:pt x="313944" y="778002"/>
                  </a:lnTo>
                  <a:lnTo>
                    <a:pt x="316992" y="779526"/>
                  </a:lnTo>
                  <a:lnTo>
                    <a:pt x="319278" y="778764"/>
                  </a:lnTo>
                  <a:lnTo>
                    <a:pt x="320802" y="778002"/>
                  </a:lnTo>
                  <a:lnTo>
                    <a:pt x="321564" y="774954"/>
                  </a:lnTo>
                  <a:close/>
                </a:path>
                <a:path w="662304" h="824229">
                  <a:moveTo>
                    <a:pt x="338328" y="781812"/>
                  </a:moveTo>
                  <a:lnTo>
                    <a:pt x="337566" y="778764"/>
                  </a:lnTo>
                  <a:lnTo>
                    <a:pt x="336042" y="777240"/>
                  </a:lnTo>
                  <a:lnTo>
                    <a:pt x="332232" y="777240"/>
                  </a:lnTo>
                  <a:lnTo>
                    <a:pt x="330708" y="778764"/>
                  </a:lnTo>
                  <a:lnTo>
                    <a:pt x="329184" y="781812"/>
                  </a:lnTo>
                  <a:lnTo>
                    <a:pt x="330708" y="784860"/>
                  </a:lnTo>
                  <a:lnTo>
                    <a:pt x="333756" y="786384"/>
                  </a:lnTo>
                  <a:lnTo>
                    <a:pt x="336042" y="785622"/>
                  </a:lnTo>
                  <a:lnTo>
                    <a:pt x="337566" y="784860"/>
                  </a:lnTo>
                  <a:lnTo>
                    <a:pt x="338328" y="781812"/>
                  </a:lnTo>
                  <a:close/>
                </a:path>
                <a:path w="662304" h="824229">
                  <a:moveTo>
                    <a:pt x="355854" y="787908"/>
                  </a:moveTo>
                  <a:lnTo>
                    <a:pt x="354330" y="784860"/>
                  </a:lnTo>
                  <a:lnTo>
                    <a:pt x="353568" y="784098"/>
                  </a:lnTo>
                  <a:lnTo>
                    <a:pt x="352806" y="784098"/>
                  </a:lnTo>
                  <a:lnTo>
                    <a:pt x="351282" y="783336"/>
                  </a:lnTo>
                  <a:lnTo>
                    <a:pt x="348234" y="784860"/>
                  </a:lnTo>
                  <a:lnTo>
                    <a:pt x="346710" y="787908"/>
                  </a:lnTo>
                  <a:lnTo>
                    <a:pt x="348996" y="792480"/>
                  </a:lnTo>
                  <a:lnTo>
                    <a:pt x="351282" y="792480"/>
                  </a:lnTo>
                  <a:lnTo>
                    <a:pt x="354330" y="790956"/>
                  </a:lnTo>
                  <a:lnTo>
                    <a:pt x="355854" y="787908"/>
                  </a:lnTo>
                  <a:close/>
                </a:path>
                <a:path w="662304" h="824229">
                  <a:moveTo>
                    <a:pt x="373380" y="793242"/>
                  </a:moveTo>
                  <a:lnTo>
                    <a:pt x="371856" y="790194"/>
                  </a:lnTo>
                  <a:lnTo>
                    <a:pt x="368808" y="788670"/>
                  </a:lnTo>
                  <a:lnTo>
                    <a:pt x="366522" y="789432"/>
                  </a:lnTo>
                  <a:lnTo>
                    <a:pt x="365760" y="790194"/>
                  </a:lnTo>
                  <a:lnTo>
                    <a:pt x="364236" y="793242"/>
                  </a:lnTo>
                  <a:lnTo>
                    <a:pt x="365760" y="797052"/>
                  </a:lnTo>
                  <a:lnTo>
                    <a:pt x="366522" y="797814"/>
                  </a:lnTo>
                  <a:lnTo>
                    <a:pt x="370332" y="797814"/>
                  </a:lnTo>
                  <a:lnTo>
                    <a:pt x="371856" y="797052"/>
                  </a:lnTo>
                  <a:lnTo>
                    <a:pt x="373380" y="793242"/>
                  </a:lnTo>
                  <a:close/>
                </a:path>
                <a:path w="662304" h="824229">
                  <a:moveTo>
                    <a:pt x="390906" y="798576"/>
                  </a:moveTo>
                  <a:lnTo>
                    <a:pt x="389382" y="795528"/>
                  </a:lnTo>
                  <a:lnTo>
                    <a:pt x="386334" y="794004"/>
                  </a:lnTo>
                  <a:lnTo>
                    <a:pt x="384048" y="794766"/>
                  </a:lnTo>
                  <a:lnTo>
                    <a:pt x="383286" y="795528"/>
                  </a:lnTo>
                  <a:lnTo>
                    <a:pt x="381762" y="798576"/>
                  </a:lnTo>
                  <a:lnTo>
                    <a:pt x="384048" y="803148"/>
                  </a:lnTo>
                  <a:lnTo>
                    <a:pt x="387858" y="803148"/>
                  </a:lnTo>
                  <a:lnTo>
                    <a:pt x="389382" y="801624"/>
                  </a:lnTo>
                  <a:lnTo>
                    <a:pt x="390906" y="798576"/>
                  </a:lnTo>
                  <a:close/>
                </a:path>
                <a:path w="662304" h="824229">
                  <a:moveTo>
                    <a:pt x="408432" y="803148"/>
                  </a:moveTo>
                  <a:lnTo>
                    <a:pt x="406908" y="800100"/>
                  </a:lnTo>
                  <a:lnTo>
                    <a:pt x="406146" y="799338"/>
                  </a:lnTo>
                  <a:lnTo>
                    <a:pt x="403860" y="798576"/>
                  </a:lnTo>
                  <a:lnTo>
                    <a:pt x="400812" y="800100"/>
                  </a:lnTo>
                  <a:lnTo>
                    <a:pt x="399288" y="803148"/>
                  </a:lnTo>
                  <a:lnTo>
                    <a:pt x="400812" y="806958"/>
                  </a:lnTo>
                  <a:lnTo>
                    <a:pt x="402336" y="807720"/>
                  </a:lnTo>
                  <a:lnTo>
                    <a:pt x="405384" y="807720"/>
                  </a:lnTo>
                  <a:lnTo>
                    <a:pt x="406908" y="806958"/>
                  </a:lnTo>
                  <a:lnTo>
                    <a:pt x="408432" y="803148"/>
                  </a:lnTo>
                  <a:close/>
                </a:path>
                <a:path w="662304" h="824229">
                  <a:moveTo>
                    <a:pt x="426720" y="806958"/>
                  </a:moveTo>
                  <a:lnTo>
                    <a:pt x="425196" y="803910"/>
                  </a:lnTo>
                  <a:lnTo>
                    <a:pt x="422148" y="802386"/>
                  </a:lnTo>
                  <a:lnTo>
                    <a:pt x="419862" y="803148"/>
                  </a:lnTo>
                  <a:lnTo>
                    <a:pt x="418338" y="803910"/>
                  </a:lnTo>
                  <a:lnTo>
                    <a:pt x="417576" y="806958"/>
                  </a:lnTo>
                  <a:lnTo>
                    <a:pt x="418338" y="810768"/>
                  </a:lnTo>
                  <a:lnTo>
                    <a:pt x="419862" y="811530"/>
                  </a:lnTo>
                  <a:lnTo>
                    <a:pt x="423672" y="811530"/>
                  </a:lnTo>
                  <a:lnTo>
                    <a:pt x="425196" y="810768"/>
                  </a:lnTo>
                  <a:lnTo>
                    <a:pt x="426720" y="806958"/>
                  </a:lnTo>
                  <a:close/>
                </a:path>
                <a:path w="662304" h="824229">
                  <a:moveTo>
                    <a:pt x="444246" y="810768"/>
                  </a:moveTo>
                  <a:lnTo>
                    <a:pt x="442722" y="807720"/>
                  </a:lnTo>
                  <a:lnTo>
                    <a:pt x="441198" y="806196"/>
                  </a:lnTo>
                  <a:lnTo>
                    <a:pt x="438150" y="806196"/>
                  </a:lnTo>
                  <a:lnTo>
                    <a:pt x="436626" y="807720"/>
                  </a:lnTo>
                  <a:lnTo>
                    <a:pt x="435102" y="810768"/>
                  </a:lnTo>
                  <a:lnTo>
                    <a:pt x="436626" y="813816"/>
                  </a:lnTo>
                  <a:lnTo>
                    <a:pt x="439674" y="815340"/>
                  </a:lnTo>
                  <a:lnTo>
                    <a:pt x="442722" y="813816"/>
                  </a:lnTo>
                  <a:lnTo>
                    <a:pt x="444246" y="810768"/>
                  </a:lnTo>
                  <a:close/>
                </a:path>
                <a:path w="662304" h="824229">
                  <a:moveTo>
                    <a:pt x="462534" y="813816"/>
                  </a:moveTo>
                  <a:lnTo>
                    <a:pt x="461010" y="810006"/>
                  </a:lnTo>
                  <a:lnTo>
                    <a:pt x="459486" y="809244"/>
                  </a:lnTo>
                  <a:lnTo>
                    <a:pt x="455676" y="809244"/>
                  </a:lnTo>
                  <a:lnTo>
                    <a:pt x="454914" y="810006"/>
                  </a:lnTo>
                  <a:lnTo>
                    <a:pt x="453390" y="813816"/>
                  </a:lnTo>
                  <a:lnTo>
                    <a:pt x="454914" y="816864"/>
                  </a:lnTo>
                  <a:lnTo>
                    <a:pt x="455676" y="817626"/>
                  </a:lnTo>
                  <a:lnTo>
                    <a:pt x="457962" y="818388"/>
                  </a:lnTo>
                  <a:lnTo>
                    <a:pt x="461010" y="816864"/>
                  </a:lnTo>
                  <a:lnTo>
                    <a:pt x="462534" y="813816"/>
                  </a:lnTo>
                  <a:close/>
                </a:path>
                <a:path w="662304" h="824229">
                  <a:moveTo>
                    <a:pt x="480822" y="815340"/>
                  </a:moveTo>
                  <a:lnTo>
                    <a:pt x="479298" y="812292"/>
                  </a:lnTo>
                  <a:lnTo>
                    <a:pt x="476250" y="810768"/>
                  </a:lnTo>
                  <a:lnTo>
                    <a:pt x="473964" y="811530"/>
                  </a:lnTo>
                  <a:lnTo>
                    <a:pt x="472440" y="812292"/>
                  </a:lnTo>
                  <a:lnTo>
                    <a:pt x="471678" y="815340"/>
                  </a:lnTo>
                  <a:lnTo>
                    <a:pt x="472440" y="819150"/>
                  </a:lnTo>
                  <a:lnTo>
                    <a:pt x="473964" y="819912"/>
                  </a:lnTo>
                  <a:lnTo>
                    <a:pt x="477774" y="819912"/>
                  </a:lnTo>
                  <a:lnTo>
                    <a:pt x="479298" y="819150"/>
                  </a:lnTo>
                  <a:lnTo>
                    <a:pt x="480822" y="815340"/>
                  </a:lnTo>
                  <a:close/>
                </a:path>
                <a:path w="662304" h="824229">
                  <a:moveTo>
                    <a:pt x="499110" y="817626"/>
                  </a:moveTo>
                  <a:lnTo>
                    <a:pt x="497586" y="813816"/>
                  </a:lnTo>
                  <a:lnTo>
                    <a:pt x="496062" y="813054"/>
                  </a:lnTo>
                  <a:lnTo>
                    <a:pt x="492252" y="813054"/>
                  </a:lnTo>
                  <a:lnTo>
                    <a:pt x="490728" y="813816"/>
                  </a:lnTo>
                  <a:lnTo>
                    <a:pt x="489966" y="817626"/>
                  </a:lnTo>
                  <a:lnTo>
                    <a:pt x="490728" y="820674"/>
                  </a:lnTo>
                  <a:lnTo>
                    <a:pt x="492252" y="821436"/>
                  </a:lnTo>
                  <a:lnTo>
                    <a:pt x="494538" y="822198"/>
                  </a:lnTo>
                  <a:lnTo>
                    <a:pt x="497586" y="820674"/>
                  </a:lnTo>
                  <a:lnTo>
                    <a:pt x="499110" y="817626"/>
                  </a:lnTo>
                  <a:close/>
                </a:path>
                <a:path w="662304" h="824229">
                  <a:moveTo>
                    <a:pt x="516636" y="818388"/>
                  </a:moveTo>
                  <a:lnTo>
                    <a:pt x="515874" y="815340"/>
                  </a:lnTo>
                  <a:lnTo>
                    <a:pt x="514350" y="814578"/>
                  </a:lnTo>
                  <a:lnTo>
                    <a:pt x="512064" y="813816"/>
                  </a:lnTo>
                  <a:lnTo>
                    <a:pt x="509016" y="815340"/>
                  </a:lnTo>
                  <a:lnTo>
                    <a:pt x="507492" y="818388"/>
                  </a:lnTo>
                  <a:lnTo>
                    <a:pt x="509016" y="821436"/>
                  </a:lnTo>
                  <a:lnTo>
                    <a:pt x="510540" y="822960"/>
                  </a:lnTo>
                  <a:lnTo>
                    <a:pt x="514350" y="822960"/>
                  </a:lnTo>
                  <a:lnTo>
                    <a:pt x="515874" y="821436"/>
                  </a:lnTo>
                  <a:lnTo>
                    <a:pt x="516636" y="818388"/>
                  </a:lnTo>
                  <a:close/>
                </a:path>
                <a:path w="662304" h="824229">
                  <a:moveTo>
                    <a:pt x="534924" y="819150"/>
                  </a:moveTo>
                  <a:lnTo>
                    <a:pt x="534162" y="816102"/>
                  </a:lnTo>
                  <a:lnTo>
                    <a:pt x="532638" y="814578"/>
                  </a:lnTo>
                  <a:lnTo>
                    <a:pt x="528828" y="814578"/>
                  </a:lnTo>
                  <a:lnTo>
                    <a:pt x="527304" y="816102"/>
                  </a:lnTo>
                  <a:lnTo>
                    <a:pt x="525780" y="819150"/>
                  </a:lnTo>
                  <a:lnTo>
                    <a:pt x="527304" y="822198"/>
                  </a:lnTo>
                  <a:lnTo>
                    <a:pt x="530352" y="823722"/>
                  </a:lnTo>
                  <a:lnTo>
                    <a:pt x="532638" y="822960"/>
                  </a:lnTo>
                  <a:lnTo>
                    <a:pt x="534162" y="822198"/>
                  </a:lnTo>
                  <a:lnTo>
                    <a:pt x="534924" y="819150"/>
                  </a:lnTo>
                  <a:close/>
                </a:path>
                <a:path w="662304" h="824229">
                  <a:moveTo>
                    <a:pt x="553212" y="819150"/>
                  </a:moveTo>
                  <a:lnTo>
                    <a:pt x="552450" y="815340"/>
                  </a:lnTo>
                  <a:lnTo>
                    <a:pt x="550926" y="814578"/>
                  </a:lnTo>
                  <a:lnTo>
                    <a:pt x="547116" y="814578"/>
                  </a:lnTo>
                  <a:lnTo>
                    <a:pt x="545592" y="815340"/>
                  </a:lnTo>
                  <a:lnTo>
                    <a:pt x="544068" y="819150"/>
                  </a:lnTo>
                  <a:lnTo>
                    <a:pt x="545592" y="822198"/>
                  </a:lnTo>
                  <a:lnTo>
                    <a:pt x="548640" y="823722"/>
                  </a:lnTo>
                  <a:lnTo>
                    <a:pt x="550926" y="822960"/>
                  </a:lnTo>
                  <a:lnTo>
                    <a:pt x="552450" y="822198"/>
                  </a:lnTo>
                  <a:lnTo>
                    <a:pt x="553212" y="819150"/>
                  </a:lnTo>
                  <a:close/>
                </a:path>
                <a:path w="662304" h="824229">
                  <a:moveTo>
                    <a:pt x="571500" y="818388"/>
                  </a:moveTo>
                  <a:lnTo>
                    <a:pt x="570738" y="815340"/>
                  </a:lnTo>
                  <a:lnTo>
                    <a:pt x="569214" y="813816"/>
                  </a:lnTo>
                  <a:lnTo>
                    <a:pt x="565404" y="813816"/>
                  </a:lnTo>
                  <a:lnTo>
                    <a:pt x="563880" y="815340"/>
                  </a:lnTo>
                  <a:lnTo>
                    <a:pt x="562356" y="818388"/>
                  </a:lnTo>
                  <a:lnTo>
                    <a:pt x="563880" y="821436"/>
                  </a:lnTo>
                  <a:lnTo>
                    <a:pt x="566928" y="822960"/>
                  </a:lnTo>
                  <a:lnTo>
                    <a:pt x="569214" y="822198"/>
                  </a:lnTo>
                  <a:lnTo>
                    <a:pt x="570738" y="821436"/>
                  </a:lnTo>
                  <a:lnTo>
                    <a:pt x="571500" y="818388"/>
                  </a:lnTo>
                  <a:close/>
                </a:path>
                <a:path w="662304" h="824229">
                  <a:moveTo>
                    <a:pt x="589788" y="816864"/>
                  </a:moveTo>
                  <a:lnTo>
                    <a:pt x="589026" y="813816"/>
                  </a:lnTo>
                  <a:lnTo>
                    <a:pt x="587502" y="813054"/>
                  </a:lnTo>
                  <a:lnTo>
                    <a:pt x="585216" y="812292"/>
                  </a:lnTo>
                  <a:lnTo>
                    <a:pt x="582168" y="813816"/>
                  </a:lnTo>
                  <a:lnTo>
                    <a:pt x="580644" y="816864"/>
                  </a:lnTo>
                  <a:lnTo>
                    <a:pt x="582168" y="820674"/>
                  </a:lnTo>
                  <a:lnTo>
                    <a:pt x="583692" y="821436"/>
                  </a:lnTo>
                  <a:lnTo>
                    <a:pt x="587502" y="821436"/>
                  </a:lnTo>
                  <a:lnTo>
                    <a:pt x="589026" y="820674"/>
                  </a:lnTo>
                  <a:lnTo>
                    <a:pt x="589788" y="816864"/>
                  </a:lnTo>
                  <a:close/>
                </a:path>
                <a:path w="662304" h="824229">
                  <a:moveTo>
                    <a:pt x="608076" y="815340"/>
                  </a:moveTo>
                  <a:lnTo>
                    <a:pt x="607314" y="812292"/>
                  </a:lnTo>
                  <a:lnTo>
                    <a:pt x="605790" y="810768"/>
                  </a:lnTo>
                  <a:lnTo>
                    <a:pt x="601980" y="810768"/>
                  </a:lnTo>
                  <a:lnTo>
                    <a:pt x="600456" y="812292"/>
                  </a:lnTo>
                  <a:lnTo>
                    <a:pt x="598932" y="815340"/>
                  </a:lnTo>
                  <a:lnTo>
                    <a:pt x="600456" y="818388"/>
                  </a:lnTo>
                  <a:lnTo>
                    <a:pt x="603504" y="819912"/>
                  </a:lnTo>
                  <a:lnTo>
                    <a:pt x="605790" y="819150"/>
                  </a:lnTo>
                  <a:lnTo>
                    <a:pt x="607314" y="818388"/>
                  </a:lnTo>
                  <a:lnTo>
                    <a:pt x="608076" y="815340"/>
                  </a:lnTo>
                  <a:close/>
                </a:path>
                <a:path w="662304" h="824229">
                  <a:moveTo>
                    <a:pt x="626364" y="813054"/>
                  </a:moveTo>
                  <a:lnTo>
                    <a:pt x="624840" y="810006"/>
                  </a:lnTo>
                  <a:lnTo>
                    <a:pt x="623316" y="808482"/>
                  </a:lnTo>
                  <a:lnTo>
                    <a:pt x="620268" y="808482"/>
                  </a:lnTo>
                  <a:lnTo>
                    <a:pt x="618744" y="810006"/>
                  </a:lnTo>
                  <a:lnTo>
                    <a:pt x="617220" y="813054"/>
                  </a:lnTo>
                  <a:lnTo>
                    <a:pt x="618744" y="816102"/>
                  </a:lnTo>
                  <a:lnTo>
                    <a:pt x="621792" y="817626"/>
                  </a:lnTo>
                  <a:lnTo>
                    <a:pt x="624840" y="816102"/>
                  </a:lnTo>
                  <a:lnTo>
                    <a:pt x="626364" y="813054"/>
                  </a:lnTo>
                  <a:close/>
                </a:path>
                <a:path w="662304" h="824229">
                  <a:moveTo>
                    <a:pt x="644652" y="810006"/>
                  </a:moveTo>
                  <a:lnTo>
                    <a:pt x="643128" y="806958"/>
                  </a:lnTo>
                  <a:lnTo>
                    <a:pt x="640080" y="805434"/>
                  </a:lnTo>
                  <a:lnTo>
                    <a:pt x="637794" y="806196"/>
                  </a:lnTo>
                  <a:lnTo>
                    <a:pt x="636270" y="806958"/>
                  </a:lnTo>
                  <a:lnTo>
                    <a:pt x="635508" y="810006"/>
                  </a:lnTo>
                  <a:lnTo>
                    <a:pt x="636270" y="813054"/>
                  </a:lnTo>
                  <a:lnTo>
                    <a:pt x="637794" y="814578"/>
                  </a:lnTo>
                  <a:lnTo>
                    <a:pt x="641604" y="814578"/>
                  </a:lnTo>
                  <a:lnTo>
                    <a:pt x="643128" y="813054"/>
                  </a:lnTo>
                  <a:lnTo>
                    <a:pt x="644652" y="810006"/>
                  </a:lnTo>
                  <a:close/>
                </a:path>
                <a:path w="662304" h="824229">
                  <a:moveTo>
                    <a:pt x="662178" y="806196"/>
                  </a:moveTo>
                  <a:lnTo>
                    <a:pt x="661416" y="803148"/>
                  </a:lnTo>
                  <a:lnTo>
                    <a:pt x="659892" y="802386"/>
                  </a:lnTo>
                  <a:lnTo>
                    <a:pt x="657606" y="801624"/>
                  </a:lnTo>
                  <a:lnTo>
                    <a:pt x="654558" y="803148"/>
                  </a:lnTo>
                  <a:lnTo>
                    <a:pt x="653034" y="806196"/>
                  </a:lnTo>
                  <a:lnTo>
                    <a:pt x="654558" y="810006"/>
                  </a:lnTo>
                  <a:lnTo>
                    <a:pt x="656082" y="810768"/>
                  </a:lnTo>
                  <a:lnTo>
                    <a:pt x="659892" y="810768"/>
                  </a:lnTo>
                  <a:lnTo>
                    <a:pt x="661416" y="810006"/>
                  </a:lnTo>
                  <a:lnTo>
                    <a:pt x="662178" y="806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63462" y="3236213"/>
              <a:ext cx="422909" cy="946785"/>
            </a:xfrm>
            <a:custGeom>
              <a:avLst/>
              <a:gdLst/>
              <a:ahLst/>
              <a:cxnLst/>
              <a:rect l="l" t="t" r="r" b="b"/>
              <a:pathLst>
                <a:path w="422909" h="946785">
                  <a:moveTo>
                    <a:pt x="9144" y="941832"/>
                  </a:moveTo>
                  <a:lnTo>
                    <a:pt x="8382" y="938784"/>
                  </a:lnTo>
                  <a:lnTo>
                    <a:pt x="6858" y="938022"/>
                  </a:lnTo>
                  <a:lnTo>
                    <a:pt x="4572" y="937260"/>
                  </a:lnTo>
                  <a:lnTo>
                    <a:pt x="1524" y="938784"/>
                  </a:lnTo>
                  <a:lnTo>
                    <a:pt x="0" y="941832"/>
                  </a:lnTo>
                  <a:lnTo>
                    <a:pt x="1524" y="945642"/>
                  </a:lnTo>
                  <a:lnTo>
                    <a:pt x="3048" y="946404"/>
                  </a:lnTo>
                  <a:lnTo>
                    <a:pt x="6858" y="946404"/>
                  </a:lnTo>
                  <a:lnTo>
                    <a:pt x="8382" y="945642"/>
                  </a:lnTo>
                  <a:lnTo>
                    <a:pt x="9144" y="941832"/>
                  </a:lnTo>
                  <a:close/>
                </a:path>
                <a:path w="422909" h="946785">
                  <a:moveTo>
                    <a:pt x="27432" y="938022"/>
                  </a:moveTo>
                  <a:lnTo>
                    <a:pt x="25908" y="934974"/>
                  </a:lnTo>
                  <a:lnTo>
                    <a:pt x="22860" y="933450"/>
                  </a:lnTo>
                  <a:lnTo>
                    <a:pt x="20574" y="934212"/>
                  </a:lnTo>
                  <a:lnTo>
                    <a:pt x="19050" y="934974"/>
                  </a:lnTo>
                  <a:lnTo>
                    <a:pt x="18288" y="938022"/>
                  </a:lnTo>
                  <a:lnTo>
                    <a:pt x="19050" y="941070"/>
                  </a:lnTo>
                  <a:lnTo>
                    <a:pt x="20574" y="942594"/>
                  </a:lnTo>
                  <a:lnTo>
                    <a:pt x="24384" y="942594"/>
                  </a:lnTo>
                  <a:lnTo>
                    <a:pt x="25908" y="941070"/>
                  </a:lnTo>
                  <a:lnTo>
                    <a:pt x="27432" y="938022"/>
                  </a:lnTo>
                  <a:close/>
                </a:path>
                <a:path w="422909" h="946785">
                  <a:moveTo>
                    <a:pt x="44958" y="933450"/>
                  </a:moveTo>
                  <a:lnTo>
                    <a:pt x="43434" y="930402"/>
                  </a:lnTo>
                  <a:lnTo>
                    <a:pt x="41910" y="928878"/>
                  </a:lnTo>
                  <a:lnTo>
                    <a:pt x="38100" y="928878"/>
                  </a:lnTo>
                  <a:lnTo>
                    <a:pt x="35814" y="933450"/>
                  </a:lnTo>
                  <a:lnTo>
                    <a:pt x="37338" y="936498"/>
                  </a:lnTo>
                  <a:lnTo>
                    <a:pt x="40386" y="938022"/>
                  </a:lnTo>
                  <a:lnTo>
                    <a:pt x="43434" y="936498"/>
                  </a:lnTo>
                  <a:lnTo>
                    <a:pt x="44958" y="933450"/>
                  </a:lnTo>
                  <a:close/>
                </a:path>
                <a:path w="422909" h="946785">
                  <a:moveTo>
                    <a:pt x="62484" y="928116"/>
                  </a:moveTo>
                  <a:lnTo>
                    <a:pt x="60960" y="925068"/>
                  </a:lnTo>
                  <a:lnTo>
                    <a:pt x="59436" y="923544"/>
                  </a:lnTo>
                  <a:lnTo>
                    <a:pt x="55626" y="923544"/>
                  </a:lnTo>
                  <a:lnTo>
                    <a:pt x="53340" y="928116"/>
                  </a:lnTo>
                  <a:lnTo>
                    <a:pt x="54864" y="931164"/>
                  </a:lnTo>
                  <a:lnTo>
                    <a:pt x="55626" y="931926"/>
                  </a:lnTo>
                  <a:lnTo>
                    <a:pt x="57912" y="932688"/>
                  </a:lnTo>
                  <a:lnTo>
                    <a:pt x="60960" y="931164"/>
                  </a:lnTo>
                  <a:lnTo>
                    <a:pt x="62484" y="928116"/>
                  </a:lnTo>
                  <a:close/>
                </a:path>
                <a:path w="422909" h="946785">
                  <a:moveTo>
                    <a:pt x="80010" y="922020"/>
                  </a:moveTo>
                  <a:lnTo>
                    <a:pt x="78486" y="918972"/>
                  </a:lnTo>
                  <a:lnTo>
                    <a:pt x="75438" y="917448"/>
                  </a:lnTo>
                  <a:lnTo>
                    <a:pt x="73152" y="918210"/>
                  </a:lnTo>
                  <a:lnTo>
                    <a:pt x="71628" y="918972"/>
                  </a:lnTo>
                  <a:lnTo>
                    <a:pt x="70866" y="922020"/>
                  </a:lnTo>
                  <a:lnTo>
                    <a:pt x="71628" y="925830"/>
                  </a:lnTo>
                  <a:lnTo>
                    <a:pt x="73152" y="926592"/>
                  </a:lnTo>
                  <a:lnTo>
                    <a:pt x="76962" y="926592"/>
                  </a:lnTo>
                  <a:lnTo>
                    <a:pt x="78486" y="925830"/>
                  </a:lnTo>
                  <a:lnTo>
                    <a:pt x="80010" y="922020"/>
                  </a:lnTo>
                  <a:close/>
                </a:path>
                <a:path w="422909" h="946785">
                  <a:moveTo>
                    <a:pt x="96774" y="915924"/>
                  </a:moveTo>
                  <a:lnTo>
                    <a:pt x="95250" y="912876"/>
                  </a:lnTo>
                  <a:lnTo>
                    <a:pt x="94488" y="912114"/>
                  </a:lnTo>
                  <a:lnTo>
                    <a:pt x="92202" y="911352"/>
                  </a:lnTo>
                  <a:lnTo>
                    <a:pt x="89154" y="912876"/>
                  </a:lnTo>
                  <a:lnTo>
                    <a:pt x="87630" y="915924"/>
                  </a:lnTo>
                  <a:lnTo>
                    <a:pt x="89154" y="918972"/>
                  </a:lnTo>
                  <a:lnTo>
                    <a:pt x="90678" y="920496"/>
                  </a:lnTo>
                  <a:lnTo>
                    <a:pt x="94488" y="920496"/>
                  </a:lnTo>
                  <a:lnTo>
                    <a:pt x="96774" y="915924"/>
                  </a:lnTo>
                  <a:close/>
                </a:path>
                <a:path w="422909" h="946785">
                  <a:moveTo>
                    <a:pt x="99822" y="4572"/>
                  </a:moveTo>
                  <a:lnTo>
                    <a:pt x="99060" y="762"/>
                  </a:lnTo>
                  <a:lnTo>
                    <a:pt x="97536" y="0"/>
                  </a:lnTo>
                  <a:lnTo>
                    <a:pt x="93726" y="0"/>
                  </a:lnTo>
                  <a:lnTo>
                    <a:pt x="92202" y="762"/>
                  </a:lnTo>
                  <a:lnTo>
                    <a:pt x="90678" y="4572"/>
                  </a:lnTo>
                  <a:lnTo>
                    <a:pt x="92202" y="7620"/>
                  </a:lnTo>
                  <a:lnTo>
                    <a:pt x="95250" y="9144"/>
                  </a:lnTo>
                  <a:lnTo>
                    <a:pt x="97536" y="8382"/>
                  </a:lnTo>
                  <a:lnTo>
                    <a:pt x="99060" y="7620"/>
                  </a:lnTo>
                  <a:lnTo>
                    <a:pt x="99822" y="4572"/>
                  </a:lnTo>
                  <a:close/>
                </a:path>
                <a:path w="422909" h="946785">
                  <a:moveTo>
                    <a:pt x="113538" y="909066"/>
                  </a:moveTo>
                  <a:lnTo>
                    <a:pt x="112776" y="906018"/>
                  </a:lnTo>
                  <a:lnTo>
                    <a:pt x="111252" y="904494"/>
                  </a:lnTo>
                  <a:lnTo>
                    <a:pt x="107442" y="904494"/>
                  </a:lnTo>
                  <a:lnTo>
                    <a:pt x="105918" y="906018"/>
                  </a:lnTo>
                  <a:lnTo>
                    <a:pt x="104394" y="909066"/>
                  </a:lnTo>
                  <a:lnTo>
                    <a:pt x="105918" y="912114"/>
                  </a:lnTo>
                  <a:lnTo>
                    <a:pt x="108966" y="913638"/>
                  </a:lnTo>
                  <a:lnTo>
                    <a:pt x="111252" y="912876"/>
                  </a:lnTo>
                  <a:lnTo>
                    <a:pt x="112776" y="912114"/>
                  </a:lnTo>
                  <a:lnTo>
                    <a:pt x="113538" y="909066"/>
                  </a:lnTo>
                  <a:close/>
                </a:path>
                <a:path w="422909" h="946785">
                  <a:moveTo>
                    <a:pt x="117348" y="11430"/>
                  </a:moveTo>
                  <a:lnTo>
                    <a:pt x="115824" y="8382"/>
                  </a:lnTo>
                  <a:lnTo>
                    <a:pt x="114300" y="6858"/>
                  </a:lnTo>
                  <a:lnTo>
                    <a:pt x="110490" y="6858"/>
                  </a:lnTo>
                  <a:lnTo>
                    <a:pt x="108966" y="8382"/>
                  </a:lnTo>
                  <a:lnTo>
                    <a:pt x="108204" y="11430"/>
                  </a:lnTo>
                  <a:lnTo>
                    <a:pt x="108966" y="14478"/>
                  </a:lnTo>
                  <a:lnTo>
                    <a:pt x="110490" y="15240"/>
                  </a:lnTo>
                  <a:lnTo>
                    <a:pt x="112776" y="16002"/>
                  </a:lnTo>
                  <a:lnTo>
                    <a:pt x="115824" y="14478"/>
                  </a:lnTo>
                  <a:lnTo>
                    <a:pt x="117348" y="11430"/>
                  </a:lnTo>
                  <a:close/>
                </a:path>
                <a:path w="422909" h="946785">
                  <a:moveTo>
                    <a:pt x="130302" y="901446"/>
                  </a:moveTo>
                  <a:lnTo>
                    <a:pt x="128016" y="896874"/>
                  </a:lnTo>
                  <a:lnTo>
                    <a:pt x="124206" y="896874"/>
                  </a:lnTo>
                  <a:lnTo>
                    <a:pt x="122682" y="898398"/>
                  </a:lnTo>
                  <a:lnTo>
                    <a:pt x="121158" y="901446"/>
                  </a:lnTo>
                  <a:lnTo>
                    <a:pt x="122682" y="904494"/>
                  </a:lnTo>
                  <a:lnTo>
                    <a:pt x="125730" y="906018"/>
                  </a:lnTo>
                  <a:lnTo>
                    <a:pt x="128016" y="905256"/>
                  </a:lnTo>
                  <a:lnTo>
                    <a:pt x="128778" y="904494"/>
                  </a:lnTo>
                  <a:lnTo>
                    <a:pt x="130302" y="901446"/>
                  </a:lnTo>
                  <a:close/>
                </a:path>
                <a:path w="422909" h="946785">
                  <a:moveTo>
                    <a:pt x="133350" y="19050"/>
                  </a:moveTo>
                  <a:lnTo>
                    <a:pt x="132588" y="16002"/>
                  </a:lnTo>
                  <a:lnTo>
                    <a:pt x="131064" y="15240"/>
                  </a:lnTo>
                  <a:lnTo>
                    <a:pt x="128778" y="14478"/>
                  </a:lnTo>
                  <a:lnTo>
                    <a:pt x="125730" y="16002"/>
                  </a:lnTo>
                  <a:lnTo>
                    <a:pt x="124206" y="19050"/>
                  </a:lnTo>
                  <a:lnTo>
                    <a:pt x="125730" y="22098"/>
                  </a:lnTo>
                  <a:lnTo>
                    <a:pt x="127254" y="23622"/>
                  </a:lnTo>
                  <a:lnTo>
                    <a:pt x="131064" y="23622"/>
                  </a:lnTo>
                  <a:lnTo>
                    <a:pt x="132588" y="22098"/>
                  </a:lnTo>
                  <a:lnTo>
                    <a:pt x="133350" y="19050"/>
                  </a:lnTo>
                  <a:close/>
                </a:path>
                <a:path w="422909" h="946785">
                  <a:moveTo>
                    <a:pt x="147066" y="893064"/>
                  </a:moveTo>
                  <a:lnTo>
                    <a:pt x="145542" y="890016"/>
                  </a:lnTo>
                  <a:lnTo>
                    <a:pt x="142494" y="888492"/>
                  </a:lnTo>
                  <a:lnTo>
                    <a:pt x="140208" y="889254"/>
                  </a:lnTo>
                  <a:lnTo>
                    <a:pt x="138684" y="890016"/>
                  </a:lnTo>
                  <a:lnTo>
                    <a:pt x="137922" y="893064"/>
                  </a:lnTo>
                  <a:lnTo>
                    <a:pt x="138684" y="896874"/>
                  </a:lnTo>
                  <a:lnTo>
                    <a:pt x="140208" y="897636"/>
                  </a:lnTo>
                  <a:lnTo>
                    <a:pt x="144018" y="897636"/>
                  </a:lnTo>
                  <a:lnTo>
                    <a:pt x="145542" y="896874"/>
                  </a:lnTo>
                  <a:lnTo>
                    <a:pt x="147066" y="893064"/>
                  </a:lnTo>
                  <a:close/>
                </a:path>
                <a:path w="422909" h="946785">
                  <a:moveTo>
                    <a:pt x="150114" y="27432"/>
                  </a:moveTo>
                  <a:lnTo>
                    <a:pt x="148590" y="23622"/>
                  </a:lnTo>
                  <a:lnTo>
                    <a:pt x="147066" y="22860"/>
                  </a:lnTo>
                  <a:lnTo>
                    <a:pt x="143256" y="22860"/>
                  </a:lnTo>
                  <a:lnTo>
                    <a:pt x="142494" y="23622"/>
                  </a:lnTo>
                  <a:lnTo>
                    <a:pt x="140957" y="27432"/>
                  </a:lnTo>
                  <a:lnTo>
                    <a:pt x="142494" y="30480"/>
                  </a:lnTo>
                  <a:lnTo>
                    <a:pt x="143256" y="31242"/>
                  </a:lnTo>
                  <a:lnTo>
                    <a:pt x="145542" y="32004"/>
                  </a:lnTo>
                  <a:lnTo>
                    <a:pt x="148590" y="30480"/>
                  </a:lnTo>
                  <a:lnTo>
                    <a:pt x="150114" y="27432"/>
                  </a:lnTo>
                  <a:close/>
                </a:path>
                <a:path w="422909" h="946785">
                  <a:moveTo>
                    <a:pt x="163068" y="884682"/>
                  </a:moveTo>
                  <a:lnTo>
                    <a:pt x="161544" y="881634"/>
                  </a:lnTo>
                  <a:lnTo>
                    <a:pt x="158483" y="880110"/>
                  </a:lnTo>
                  <a:lnTo>
                    <a:pt x="156210" y="880872"/>
                  </a:lnTo>
                  <a:lnTo>
                    <a:pt x="155435" y="881634"/>
                  </a:lnTo>
                  <a:lnTo>
                    <a:pt x="153911" y="884682"/>
                  </a:lnTo>
                  <a:lnTo>
                    <a:pt x="155435" y="887730"/>
                  </a:lnTo>
                  <a:lnTo>
                    <a:pt x="156959" y="889254"/>
                  </a:lnTo>
                  <a:lnTo>
                    <a:pt x="160007" y="889254"/>
                  </a:lnTo>
                  <a:lnTo>
                    <a:pt x="161544" y="887730"/>
                  </a:lnTo>
                  <a:lnTo>
                    <a:pt x="163068" y="884682"/>
                  </a:lnTo>
                  <a:close/>
                </a:path>
                <a:path w="422909" h="946785">
                  <a:moveTo>
                    <a:pt x="166116" y="35814"/>
                  </a:moveTo>
                  <a:lnTo>
                    <a:pt x="164592" y="32766"/>
                  </a:lnTo>
                  <a:lnTo>
                    <a:pt x="161544" y="31242"/>
                  </a:lnTo>
                  <a:lnTo>
                    <a:pt x="158483" y="32766"/>
                  </a:lnTo>
                  <a:lnTo>
                    <a:pt x="156959" y="35814"/>
                  </a:lnTo>
                  <a:lnTo>
                    <a:pt x="159258" y="40386"/>
                  </a:lnTo>
                  <a:lnTo>
                    <a:pt x="163068" y="40386"/>
                  </a:lnTo>
                  <a:lnTo>
                    <a:pt x="164592" y="38862"/>
                  </a:lnTo>
                  <a:lnTo>
                    <a:pt x="166116" y="35814"/>
                  </a:lnTo>
                  <a:close/>
                </a:path>
                <a:path w="422909" h="946785">
                  <a:moveTo>
                    <a:pt x="179057" y="875538"/>
                  </a:moveTo>
                  <a:lnTo>
                    <a:pt x="177533" y="872490"/>
                  </a:lnTo>
                  <a:lnTo>
                    <a:pt x="174485" y="870966"/>
                  </a:lnTo>
                  <a:lnTo>
                    <a:pt x="172212" y="871728"/>
                  </a:lnTo>
                  <a:lnTo>
                    <a:pt x="170688" y="872490"/>
                  </a:lnTo>
                  <a:lnTo>
                    <a:pt x="169926" y="875538"/>
                  </a:lnTo>
                  <a:lnTo>
                    <a:pt x="170688" y="878586"/>
                  </a:lnTo>
                  <a:lnTo>
                    <a:pt x="172212" y="880110"/>
                  </a:lnTo>
                  <a:lnTo>
                    <a:pt x="176009" y="880110"/>
                  </a:lnTo>
                  <a:lnTo>
                    <a:pt x="177533" y="878586"/>
                  </a:lnTo>
                  <a:lnTo>
                    <a:pt x="179057" y="875538"/>
                  </a:lnTo>
                  <a:close/>
                </a:path>
                <a:path w="422909" h="946785">
                  <a:moveTo>
                    <a:pt x="182118" y="44958"/>
                  </a:moveTo>
                  <a:lnTo>
                    <a:pt x="180594" y="41910"/>
                  </a:lnTo>
                  <a:lnTo>
                    <a:pt x="177533" y="40386"/>
                  </a:lnTo>
                  <a:lnTo>
                    <a:pt x="175260" y="41148"/>
                  </a:lnTo>
                  <a:lnTo>
                    <a:pt x="173736" y="41910"/>
                  </a:lnTo>
                  <a:lnTo>
                    <a:pt x="172961" y="44958"/>
                  </a:lnTo>
                  <a:lnTo>
                    <a:pt x="173736" y="48768"/>
                  </a:lnTo>
                  <a:lnTo>
                    <a:pt x="175260" y="49530"/>
                  </a:lnTo>
                  <a:lnTo>
                    <a:pt x="179057" y="49530"/>
                  </a:lnTo>
                  <a:lnTo>
                    <a:pt x="180594" y="48768"/>
                  </a:lnTo>
                  <a:lnTo>
                    <a:pt x="182118" y="44958"/>
                  </a:lnTo>
                  <a:close/>
                </a:path>
                <a:path w="422909" h="946785">
                  <a:moveTo>
                    <a:pt x="194310" y="865632"/>
                  </a:moveTo>
                  <a:lnTo>
                    <a:pt x="192786" y="862584"/>
                  </a:lnTo>
                  <a:lnTo>
                    <a:pt x="189738" y="861060"/>
                  </a:lnTo>
                  <a:lnTo>
                    <a:pt x="186690" y="862584"/>
                  </a:lnTo>
                  <a:lnTo>
                    <a:pt x="185166" y="865632"/>
                  </a:lnTo>
                  <a:lnTo>
                    <a:pt x="186690" y="869442"/>
                  </a:lnTo>
                  <a:lnTo>
                    <a:pt x="188214" y="870204"/>
                  </a:lnTo>
                  <a:lnTo>
                    <a:pt x="192011" y="870204"/>
                  </a:lnTo>
                  <a:lnTo>
                    <a:pt x="192786" y="869442"/>
                  </a:lnTo>
                  <a:lnTo>
                    <a:pt x="194310" y="865632"/>
                  </a:lnTo>
                  <a:close/>
                </a:path>
                <a:path w="422909" h="946785">
                  <a:moveTo>
                    <a:pt x="197358" y="54864"/>
                  </a:moveTo>
                  <a:lnTo>
                    <a:pt x="195834" y="51816"/>
                  </a:lnTo>
                  <a:lnTo>
                    <a:pt x="192786" y="50292"/>
                  </a:lnTo>
                  <a:lnTo>
                    <a:pt x="189738" y="51816"/>
                  </a:lnTo>
                  <a:lnTo>
                    <a:pt x="188214" y="54864"/>
                  </a:lnTo>
                  <a:lnTo>
                    <a:pt x="190487" y="59436"/>
                  </a:lnTo>
                  <a:lnTo>
                    <a:pt x="194310" y="59436"/>
                  </a:lnTo>
                  <a:lnTo>
                    <a:pt x="195834" y="57912"/>
                  </a:lnTo>
                  <a:lnTo>
                    <a:pt x="197358" y="54864"/>
                  </a:lnTo>
                  <a:close/>
                </a:path>
                <a:path w="422909" h="946785">
                  <a:moveTo>
                    <a:pt x="209537" y="855726"/>
                  </a:moveTo>
                  <a:lnTo>
                    <a:pt x="208026" y="852678"/>
                  </a:lnTo>
                  <a:lnTo>
                    <a:pt x="204978" y="851154"/>
                  </a:lnTo>
                  <a:lnTo>
                    <a:pt x="201930" y="852678"/>
                  </a:lnTo>
                  <a:lnTo>
                    <a:pt x="201168" y="852678"/>
                  </a:lnTo>
                  <a:lnTo>
                    <a:pt x="200406" y="855726"/>
                  </a:lnTo>
                  <a:lnTo>
                    <a:pt x="201930" y="858774"/>
                  </a:lnTo>
                  <a:lnTo>
                    <a:pt x="203454" y="860298"/>
                  </a:lnTo>
                  <a:lnTo>
                    <a:pt x="206502" y="860298"/>
                  </a:lnTo>
                  <a:lnTo>
                    <a:pt x="208026" y="859536"/>
                  </a:lnTo>
                  <a:lnTo>
                    <a:pt x="208788" y="859536"/>
                  </a:lnTo>
                  <a:lnTo>
                    <a:pt x="209537" y="855726"/>
                  </a:lnTo>
                  <a:close/>
                </a:path>
                <a:path w="422909" h="946785">
                  <a:moveTo>
                    <a:pt x="212585" y="65532"/>
                  </a:moveTo>
                  <a:lnTo>
                    <a:pt x="211061" y="61722"/>
                  </a:lnTo>
                  <a:lnTo>
                    <a:pt x="209537" y="60960"/>
                  </a:lnTo>
                  <a:lnTo>
                    <a:pt x="205740" y="60960"/>
                  </a:lnTo>
                  <a:lnTo>
                    <a:pt x="204978" y="61722"/>
                  </a:lnTo>
                  <a:lnTo>
                    <a:pt x="203454" y="65532"/>
                  </a:lnTo>
                  <a:lnTo>
                    <a:pt x="204216" y="68580"/>
                  </a:lnTo>
                  <a:lnTo>
                    <a:pt x="205740" y="69342"/>
                  </a:lnTo>
                  <a:lnTo>
                    <a:pt x="208026" y="70104"/>
                  </a:lnTo>
                  <a:lnTo>
                    <a:pt x="211061" y="68580"/>
                  </a:lnTo>
                  <a:lnTo>
                    <a:pt x="212585" y="65532"/>
                  </a:lnTo>
                  <a:close/>
                </a:path>
                <a:path w="422909" h="946785">
                  <a:moveTo>
                    <a:pt x="224028" y="845058"/>
                  </a:moveTo>
                  <a:lnTo>
                    <a:pt x="223266" y="842010"/>
                  </a:lnTo>
                  <a:lnTo>
                    <a:pt x="221742" y="840486"/>
                  </a:lnTo>
                  <a:lnTo>
                    <a:pt x="217932" y="840486"/>
                  </a:lnTo>
                  <a:lnTo>
                    <a:pt x="216408" y="841248"/>
                  </a:lnTo>
                  <a:lnTo>
                    <a:pt x="214884" y="845058"/>
                  </a:lnTo>
                  <a:lnTo>
                    <a:pt x="216408" y="848106"/>
                  </a:lnTo>
                  <a:lnTo>
                    <a:pt x="219456" y="849630"/>
                  </a:lnTo>
                  <a:lnTo>
                    <a:pt x="221742" y="848868"/>
                  </a:lnTo>
                  <a:lnTo>
                    <a:pt x="223266" y="848106"/>
                  </a:lnTo>
                  <a:lnTo>
                    <a:pt x="224028" y="845058"/>
                  </a:lnTo>
                  <a:close/>
                </a:path>
                <a:path w="422909" h="946785">
                  <a:moveTo>
                    <a:pt x="227076" y="76200"/>
                  </a:moveTo>
                  <a:lnTo>
                    <a:pt x="226314" y="72390"/>
                  </a:lnTo>
                  <a:lnTo>
                    <a:pt x="224790" y="71628"/>
                  </a:lnTo>
                  <a:lnTo>
                    <a:pt x="220980" y="71628"/>
                  </a:lnTo>
                  <a:lnTo>
                    <a:pt x="219456" y="73152"/>
                  </a:lnTo>
                  <a:lnTo>
                    <a:pt x="217932" y="76200"/>
                  </a:lnTo>
                  <a:lnTo>
                    <a:pt x="219456" y="79248"/>
                  </a:lnTo>
                  <a:lnTo>
                    <a:pt x="222504" y="80772"/>
                  </a:lnTo>
                  <a:lnTo>
                    <a:pt x="224790" y="80010"/>
                  </a:lnTo>
                  <a:lnTo>
                    <a:pt x="225552" y="79248"/>
                  </a:lnTo>
                  <a:lnTo>
                    <a:pt x="227076" y="76200"/>
                  </a:lnTo>
                  <a:close/>
                </a:path>
                <a:path w="422909" h="946785">
                  <a:moveTo>
                    <a:pt x="238506" y="833628"/>
                  </a:moveTo>
                  <a:lnTo>
                    <a:pt x="237744" y="830580"/>
                  </a:lnTo>
                  <a:lnTo>
                    <a:pt x="236207" y="829818"/>
                  </a:lnTo>
                  <a:lnTo>
                    <a:pt x="233934" y="829056"/>
                  </a:lnTo>
                  <a:lnTo>
                    <a:pt x="230886" y="830580"/>
                  </a:lnTo>
                  <a:lnTo>
                    <a:pt x="229362" y="833628"/>
                  </a:lnTo>
                  <a:lnTo>
                    <a:pt x="230886" y="836676"/>
                  </a:lnTo>
                  <a:lnTo>
                    <a:pt x="232410" y="838200"/>
                  </a:lnTo>
                  <a:lnTo>
                    <a:pt x="236207" y="838200"/>
                  </a:lnTo>
                  <a:lnTo>
                    <a:pt x="237744" y="837438"/>
                  </a:lnTo>
                  <a:lnTo>
                    <a:pt x="238506" y="833628"/>
                  </a:lnTo>
                  <a:close/>
                </a:path>
                <a:path w="422909" h="946785">
                  <a:moveTo>
                    <a:pt x="241554" y="87630"/>
                  </a:moveTo>
                  <a:lnTo>
                    <a:pt x="240030" y="83820"/>
                  </a:lnTo>
                  <a:lnTo>
                    <a:pt x="238506" y="83058"/>
                  </a:lnTo>
                  <a:lnTo>
                    <a:pt x="235458" y="83058"/>
                  </a:lnTo>
                  <a:lnTo>
                    <a:pt x="233934" y="83820"/>
                  </a:lnTo>
                  <a:lnTo>
                    <a:pt x="232410" y="87630"/>
                  </a:lnTo>
                  <a:lnTo>
                    <a:pt x="233159" y="90678"/>
                  </a:lnTo>
                  <a:lnTo>
                    <a:pt x="235458" y="91440"/>
                  </a:lnTo>
                  <a:lnTo>
                    <a:pt x="236982" y="92202"/>
                  </a:lnTo>
                  <a:lnTo>
                    <a:pt x="240030" y="90678"/>
                  </a:lnTo>
                  <a:lnTo>
                    <a:pt x="241554" y="87630"/>
                  </a:lnTo>
                  <a:close/>
                </a:path>
                <a:path w="422909" h="946785">
                  <a:moveTo>
                    <a:pt x="252984" y="822198"/>
                  </a:moveTo>
                  <a:lnTo>
                    <a:pt x="251460" y="819150"/>
                  </a:lnTo>
                  <a:lnTo>
                    <a:pt x="249936" y="817626"/>
                  </a:lnTo>
                  <a:lnTo>
                    <a:pt x="246126" y="817626"/>
                  </a:lnTo>
                  <a:lnTo>
                    <a:pt x="244602" y="818388"/>
                  </a:lnTo>
                  <a:lnTo>
                    <a:pt x="243840" y="822198"/>
                  </a:lnTo>
                  <a:lnTo>
                    <a:pt x="244602" y="825246"/>
                  </a:lnTo>
                  <a:lnTo>
                    <a:pt x="246126" y="826008"/>
                  </a:lnTo>
                  <a:lnTo>
                    <a:pt x="248412" y="826770"/>
                  </a:lnTo>
                  <a:lnTo>
                    <a:pt x="251460" y="825246"/>
                  </a:lnTo>
                  <a:lnTo>
                    <a:pt x="252984" y="822198"/>
                  </a:lnTo>
                  <a:close/>
                </a:path>
                <a:path w="422909" h="946785">
                  <a:moveTo>
                    <a:pt x="255257" y="99060"/>
                  </a:moveTo>
                  <a:lnTo>
                    <a:pt x="254508" y="96012"/>
                  </a:lnTo>
                  <a:lnTo>
                    <a:pt x="252984" y="95250"/>
                  </a:lnTo>
                  <a:lnTo>
                    <a:pt x="250685" y="94488"/>
                  </a:lnTo>
                  <a:lnTo>
                    <a:pt x="247637" y="96012"/>
                  </a:lnTo>
                  <a:lnTo>
                    <a:pt x="246126" y="99060"/>
                  </a:lnTo>
                  <a:lnTo>
                    <a:pt x="247637" y="102870"/>
                  </a:lnTo>
                  <a:lnTo>
                    <a:pt x="249161" y="103632"/>
                  </a:lnTo>
                  <a:lnTo>
                    <a:pt x="252984" y="103632"/>
                  </a:lnTo>
                  <a:lnTo>
                    <a:pt x="255257" y="99060"/>
                  </a:lnTo>
                  <a:close/>
                </a:path>
                <a:path w="422909" h="946785">
                  <a:moveTo>
                    <a:pt x="266687" y="810006"/>
                  </a:moveTo>
                  <a:lnTo>
                    <a:pt x="265176" y="806958"/>
                  </a:lnTo>
                  <a:lnTo>
                    <a:pt x="263652" y="805434"/>
                  </a:lnTo>
                  <a:lnTo>
                    <a:pt x="259842" y="805434"/>
                  </a:lnTo>
                  <a:lnTo>
                    <a:pt x="258318" y="806196"/>
                  </a:lnTo>
                  <a:lnTo>
                    <a:pt x="257556" y="810006"/>
                  </a:lnTo>
                  <a:lnTo>
                    <a:pt x="258318" y="813054"/>
                  </a:lnTo>
                  <a:lnTo>
                    <a:pt x="259842" y="813816"/>
                  </a:lnTo>
                  <a:lnTo>
                    <a:pt x="262128" y="814578"/>
                  </a:lnTo>
                  <a:lnTo>
                    <a:pt x="265176" y="813054"/>
                  </a:lnTo>
                  <a:lnTo>
                    <a:pt x="266687" y="810006"/>
                  </a:lnTo>
                  <a:close/>
                </a:path>
                <a:path w="422909" h="946785">
                  <a:moveTo>
                    <a:pt x="268986" y="111252"/>
                  </a:moveTo>
                  <a:lnTo>
                    <a:pt x="268211" y="108204"/>
                  </a:lnTo>
                  <a:lnTo>
                    <a:pt x="265938" y="107442"/>
                  </a:lnTo>
                  <a:lnTo>
                    <a:pt x="264414" y="106680"/>
                  </a:lnTo>
                  <a:lnTo>
                    <a:pt x="261366" y="108204"/>
                  </a:lnTo>
                  <a:lnTo>
                    <a:pt x="259842" y="111252"/>
                  </a:lnTo>
                  <a:lnTo>
                    <a:pt x="261366" y="115062"/>
                  </a:lnTo>
                  <a:lnTo>
                    <a:pt x="262890" y="115824"/>
                  </a:lnTo>
                  <a:lnTo>
                    <a:pt x="265938" y="115824"/>
                  </a:lnTo>
                  <a:lnTo>
                    <a:pt x="267462" y="115062"/>
                  </a:lnTo>
                  <a:lnTo>
                    <a:pt x="268986" y="111252"/>
                  </a:lnTo>
                  <a:close/>
                </a:path>
                <a:path w="422909" h="946785">
                  <a:moveTo>
                    <a:pt x="279654" y="797052"/>
                  </a:moveTo>
                  <a:lnTo>
                    <a:pt x="278130" y="794004"/>
                  </a:lnTo>
                  <a:lnTo>
                    <a:pt x="275082" y="792480"/>
                  </a:lnTo>
                  <a:lnTo>
                    <a:pt x="273558" y="793242"/>
                  </a:lnTo>
                  <a:lnTo>
                    <a:pt x="271259" y="794004"/>
                  </a:lnTo>
                  <a:lnTo>
                    <a:pt x="270510" y="797052"/>
                  </a:lnTo>
                  <a:lnTo>
                    <a:pt x="272034" y="800862"/>
                  </a:lnTo>
                  <a:lnTo>
                    <a:pt x="273558" y="801624"/>
                  </a:lnTo>
                  <a:lnTo>
                    <a:pt x="276606" y="801624"/>
                  </a:lnTo>
                  <a:lnTo>
                    <a:pt x="278130" y="800862"/>
                  </a:lnTo>
                  <a:lnTo>
                    <a:pt x="279654" y="797052"/>
                  </a:lnTo>
                  <a:close/>
                </a:path>
                <a:path w="422909" h="946785">
                  <a:moveTo>
                    <a:pt x="281940" y="124206"/>
                  </a:moveTo>
                  <a:lnTo>
                    <a:pt x="281178" y="120396"/>
                  </a:lnTo>
                  <a:lnTo>
                    <a:pt x="279654" y="119634"/>
                  </a:lnTo>
                  <a:lnTo>
                    <a:pt x="275844" y="119634"/>
                  </a:lnTo>
                  <a:lnTo>
                    <a:pt x="274307" y="121158"/>
                  </a:lnTo>
                  <a:lnTo>
                    <a:pt x="272783" y="124206"/>
                  </a:lnTo>
                  <a:lnTo>
                    <a:pt x="274307" y="127254"/>
                  </a:lnTo>
                  <a:lnTo>
                    <a:pt x="277368" y="128778"/>
                  </a:lnTo>
                  <a:lnTo>
                    <a:pt x="279654" y="128016"/>
                  </a:lnTo>
                  <a:lnTo>
                    <a:pt x="281178" y="127254"/>
                  </a:lnTo>
                  <a:lnTo>
                    <a:pt x="281940" y="124206"/>
                  </a:lnTo>
                  <a:close/>
                </a:path>
                <a:path w="422909" h="946785">
                  <a:moveTo>
                    <a:pt x="292608" y="784098"/>
                  </a:moveTo>
                  <a:lnTo>
                    <a:pt x="291084" y="781050"/>
                  </a:lnTo>
                  <a:lnTo>
                    <a:pt x="288036" y="779526"/>
                  </a:lnTo>
                  <a:lnTo>
                    <a:pt x="285737" y="780288"/>
                  </a:lnTo>
                  <a:lnTo>
                    <a:pt x="284226" y="781050"/>
                  </a:lnTo>
                  <a:lnTo>
                    <a:pt x="283464" y="784098"/>
                  </a:lnTo>
                  <a:lnTo>
                    <a:pt x="284226" y="787146"/>
                  </a:lnTo>
                  <a:lnTo>
                    <a:pt x="285737" y="788670"/>
                  </a:lnTo>
                  <a:lnTo>
                    <a:pt x="289560" y="788670"/>
                  </a:lnTo>
                  <a:lnTo>
                    <a:pt x="291084" y="787908"/>
                  </a:lnTo>
                  <a:lnTo>
                    <a:pt x="292608" y="784098"/>
                  </a:lnTo>
                  <a:close/>
                </a:path>
                <a:path w="422909" h="946785">
                  <a:moveTo>
                    <a:pt x="294894" y="137160"/>
                  </a:moveTo>
                  <a:lnTo>
                    <a:pt x="293357" y="134112"/>
                  </a:lnTo>
                  <a:lnTo>
                    <a:pt x="290309" y="132588"/>
                  </a:lnTo>
                  <a:lnTo>
                    <a:pt x="288036" y="133350"/>
                  </a:lnTo>
                  <a:lnTo>
                    <a:pt x="287261" y="134112"/>
                  </a:lnTo>
                  <a:lnTo>
                    <a:pt x="285737" y="137160"/>
                  </a:lnTo>
                  <a:lnTo>
                    <a:pt x="286512" y="140970"/>
                  </a:lnTo>
                  <a:lnTo>
                    <a:pt x="288036" y="141732"/>
                  </a:lnTo>
                  <a:lnTo>
                    <a:pt x="291833" y="141732"/>
                  </a:lnTo>
                  <a:lnTo>
                    <a:pt x="293357" y="140970"/>
                  </a:lnTo>
                  <a:lnTo>
                    <a:pt x="294894" y="137160"/>
                  </a:lnTo>
                  <a:close/>
                </a:path>
                <a:path w="422909" h="946785">
                  <a:moveTo>
                    <a:pt x="304800" y="770382"/>
                  </a:moveTo>
                  <a:lnTo>
                    <a:pt x="303276" y="767334"/>
                  </a:lnTo>
                  <a:lnTo>
                    <a:pt x="300228" y="765810"/>
                  </a:lnTo>
                  <a:lnTo>
                    <a:pt x="297942" y="766572"/>
                  </a:lnTo>
                  <a:lnTo>
                    <a:pt x="296418" y="767334"/>
                  </a:lnTo>
                  <a:lnTo>
                    <a:pt x="295656" y="770382"/>
                  </a:lnTo>
                  <a:lnTo>
                    <a:pt x="296418" y="773430"/>
                  </a:lnTo>
                  <a:lnTo>
                    <a:pt x="297942" y="774954"/>
                  </a:lnTo>
                  <a:lnTo>
                    <a:pt x="301752" y="774954"/>
                  </a:lnTo>
                  <a:lnTo>
                    <a:pt x="303276" y="774192"/>
                  </a:lnTo>
                  <a:lnTo>
                    <a:pt x="304800" y="770382"/>
                  </a:lnTo>
                  <a:close/>
                </a:path>
                <a:path w="422909" h="946785">
                  <a:moveTo>
                    <a:pt x="307086" y="150876"/>
                  </a:moveTo>
                  <a:lnTo>
                    <a:pt x="305562" y="147828"/>
                  </a:lnTo>
                  <a:lnTo>
                    <a:pt x="302514" y="146304"/>
                  </a:lnTo>
                  <a:lnTo>
                    <a:pt x="300228" y="147066"/>
                  </a:lnTo>
                  <a:lnTo>
                    <a:pt x="298704" y="147828"/>
                  </a:lnTo>
                  <a:lnTo>
                    <a:pt x="297942" y="150876"/>
                  </a:lnTo>
                  <a:lnTo>
                    <a:pt x="298704" y="154686"/>
                  </a:lnTo>
                  <a:lnTo>
                    <a:pt x="300228" y="155448"/>
                  </a:lnTo>
                  <a:lnTo>
                    <a:pt x="304038" y="155448"/>
                  </a:lnTo>
                  <a:lnTo>
                    <a:pt x="305562" y="154686"/>
                  </a:lnTo>
                  <a:lnTo>
                    <a:pt x="307086" y="150876"/>
                  </a:lnTo>
                  <a:close/>
                </a:path>
                <a:path w="422909" h="946785">
                  <a:moveTo>
                    <a:pt x="316230" y="756666"/>
                  </a:moveTo>
                  <a:lnTo>
                    <a:pt x="313944" y="752094"/>
                  </a:lnTo>
                  <a:lnTo>
                    <a:pt x="310134" y="752094"/>
                  </a:lnTo>
                  <a:lnTo>
                    <a:pt x="308610" y="752856"/>
                  </a:lnTo>
                  <a:lnTo>
                    <a:pt x="307086" y="756666"/>
                  </a:lnTo>
                  <a:lnTo>
                    <a:pt x="308610" y="759714"/>
                  </a:lnTo>
                  <a:lnTo>
                    <a:pt x="311658" y="761238"/>
                  </a:lnTo>
                  <a:lnTo>
                    <a:pt x="313944" y="760476"/>
                  </a:lnTo>
                  <a:lnTo>
                    <a:pt x="315468" y="759714"/>
                  </a:lnTo>
                  <a:lnTo>
                    <a:pt x="316230" y="756666"/>
                  </a:lnTo>
                  <a:close/>
                </a:path>
                <a:path w="422909" h="946785">
                  <a:moveTo>
                    <a:pt x="318516" y="165354"/>
                  </a:moveTo>
                  <a:lnTo>
                    <a:pt x="317754" y="161544"/>
                  </a:lnTo>
                  <a:lnTo>
                    <a:pt x="315468" y="160782"/>
                  </a:lnTo>
                  <a:lnTo>
                    <a:pt x="312420" y="160782"/>
                  </a:lnTo>
                  <a:lnTo>
                    <a:pt x="310896" y="161544"/>
                  </a:lnTo>
                  <a:lnTo>
                    <a:pt x="309372" y="165354"/>
                  </a:lnTo>
                  <a:lnTo>
                    <a:pt x="310896" y="168402"/>
                  </a:lnTo>
                  <a:lnTo>
                    <a:pt x="313944" y="169926"/>
                  </a:lnTo>
                  <a:lnTo>
                    <a:pt x="316992" y="168402"/>
                  </a:lnTo>
                  <a:lnTo>
                    <a:pt x="318516" y="165354"/>
                  </a:lnTo>
                  <a:close/>
                </a:path>
                <a:path w="422909" h="946785">
                  <a:moveTo>
                    <a:pt x="327660" y="742188"/>
                  </a:moveTo>
                  <a:lnTo>
                    <a:pt x="326136" y="739140"/>
                  </a:lnTo>
                  <a:lnTo>
                    <a:pt x="324612" y="737616"/>
                  </a:lnTo>
                  <a:lnTo>
                    <a:pt x="320802" y="737616"/>
                  </a:lnTo>
                  <a:lnTo>
                    <a:pt x="319278" y="738378"/>
                  </a:lnTo>
                  <a:lnTo>
                    <a:pt x="318516" y="742188"/>
                  </a:lnTo>
                  <a:lnTo>
                    <a:pt x="320040" y="745236"/>
                  </a:lnTo>
                  <a:lnTo>
                    <a:pt x="320802" y="745998"/>
                  </a:lnTo>
                  <a:lnTo>
                    <a:pt x="323088" y="746760"/>
                  </a:lnTo>
                  <a:lnTo>
                    <a:pt x="326136" y="745236"/>
                  </a:lnTo>
                  <a:lnTo>
                    <a:pt x="327660" y="742188"/>
                  </a:lnTo>
                  <a:close/>
                </a:path>
                <a:path w="422909" h="946785">
                  <a:moveTo>
                    <a:pt x="329946" y="179832"/>
                  </a:moveTo>
                  <a:lnTo>
                    <a:pt x="328422" y="176022"/>
                  </a:lnTo>
                  <a:lnTo>
                    <a:pt x="326898" y="175260"/>
                  </a:lnTo>
                  <a:lnTo>
                    <a:pt x="323088" y="175260"/>
                  </a:lnTo>
                  <a:lnTo>
                    <a:pt x="321564" y="176784"/>
                  </a:lnTo>
                  <a:lnTo>
                    <a:pt x="320802" y="179832"/>
                  </a:lnTo>
                  <a:lnTo>
                    <a:pt x="321564" y="182880"/>
                  </a:lnTo>
                  <a:lnTo>
                    <a:pt x="323088" y="183642"/>
                  </a:lnTo>
                  <a:lnTo>
                    <a:pt x="325374" y="184404"/>
                  </a:lnTo>
                  <a:lnTo>
                    <a:pt x="328422" y="182880"/>
                  </a:lnTo>
                  <a:lnTo>
                    <a:pt x="329946" y="179832"/>
                  </a:lnTo>
                  <a:close/>
                </a:path>
                <a:path w="422909" h="946785">
                  <a:moveTo>
                    <a:pt x="338328" y="726948"/>
                  </a:moveTo>
                  <a:lnTo>
                    <a:pt x="336804" y="723900"/>
                  </a:lnTo>
                  <a:lnTo>
                    <a:pt x="333756" y="722376"/>
                  </a:lnTo>
                  <a:lnTo>
                    <a:pt x="331470" y="723138"/>
                  </a:lnTo>
                  <a:lnTo>
                    <a:pt x="329946" y="723900"/>
                  </a:lnTo>
                  <a:lnTo>
                    <a:pt x="329184" y="726948"/>
                  </a:lnTo>
                  <a:lnTo>
                    <a:pt x="330708" y="730758"/>
                  </a:lnTo>
                  <a:lnTo>
                    <a:pt x="331470" y="731520"/>
                  </a:lnTo>
                  <a:lnTo>
                    <a:pt x="335280" y="731520"/>
                  </a:lnTo>
                  <a:lnTo>
                    <a:pt x="336804" y="730758"/>
                  </a:lnTo>
                  <a:lnTo>
                    <a:pt x="338328" y="726948"/>
                  </a:lnTo>
                  <a:close/>
                </a:path>
                <a:path w="422909" h="946785">
                  <a:moveTo>
                    <a:pt x="340614" y="194310"/>
                  </a:moveTo>
                  <a:lnTo>
                    <a:pt x="339090" y="191262"/>
                  </a:lnTo>
                  <a:lnTo>
                    <a:pt x="336042" y="189738"/>
                  </a:lnTo>
                  <a:lnTo>
                    <a:pt x="333756" y="190500"/>
                  </a:lnTo>
                  <a:lnTo>
                    <a:pt x="332232" y="191262"/>
                  </a:lnTo>
                  <a:lnTo>
                    <a:pt x="331470" y="194310"/>
                  </a:lnTo>
                  <a:lnTo>
                    <a:pt x="332232" y="198120"/>
                  </a:lnTo>
                  <a:lnTo>
                    <a:pt x="333756" y="198882"/>
                  </a:lnTo>
                  <a:lnTo>
                    <a:pt x="337566" y="198882"/>
                  </a:lnTo>
                  <a:lnTo>
                    <a:pt x="339090" y="198120"/>
                  </a:lnTo>
                  <a:lnTo>
                    <a:pt x="340614" y="194310"/>
                  </a:lnTo>
                  <a:close/>
                </a:path>
                <a:path w="422909" h="946785">
                  <a:moveTo>
                    <a:pt x="348234" y="711708"/>
                  </a:moveTo>
                  <a:lnTo>
                    <a:pt x="346710" y="708660"/>
                  </a:lnTo>
                  <a:lnTo>
                    <a:pt x="345948" y="707898"/>
                  </a:lnTo>
                  <a:lnTo>
                    <a:pt x="343662" y="707136"/>
                  </a:lnTo>
                  <a:lnTo>
                    <a:pt x="340614" y="708660"/>
                  </a:lnTo>
                  <a:lnTo>
                    <a:pt x="339090" y="711708"/>
                  </a:lnTo>
                  <a:lnTo>
                    <a:pt x="340614" y="715518"/>
                  </a:lnTo>
                  <a:lnTo>
                    <a:pt x="342138" y="716280"/>
                  </a:lnTo>
                  <a:lnTo>
                    <a:pt x="345948" y="716280"/>
                  </a:lnTo>
                  <a:lnTo>
                    <a:pt x="347472" y="715518"/>
                  </a:lnTo>
                  <a:lnTo>
                    <a:pt x="348234" y="711708"/>
                  </a:lnTo>
                  <a:close/>
                </a:path>
                <a:path w="422909" h="946785">
                  <a:moveTo>
                    <a:pt x="350520" y="209550"/>
                  </a:moveTo>
                  <a:lnTo>
                    <a:pt x="348996" y="206502"/>
                  </a:lnTo>
                  <a:lnTo>
                    <a:pt x="345948" y="204978"/>
                  </a:lnTo>
                  <a:lnTo>
                    <a:pt x="343662" y="205740"/>
                  </a:lnTo>
                  <a:lnTo>
                    <a:pt x="342138" y="206502"/>
                  </a:lnTo>
                  <a:lnTo>
                    <a:pt x="341376" y="209550"/>
                  </a:lnTo>
                  <a:lnTo>
                    <a:pt x="342138" y="213360"/>
                  </a:lnTo>
                  <a:lnTo>
                    <a:pt x="343662" y="214122"/>
                  </a:lnTo>
                  <a:lnTo>
                    <a:pt x="347472" y="214122"/>
                  </a:lnTo>
                  <a:lnTo>
                    <a:pt x="348996" y="213360"/>
                  </a:lnTo>
                  <a:lnTo>
                    <a:pt x="350520" y="209550"/>
                  </a:lnTo>
                  <a:close/>
                </a:path>
                <a:path w="422909" h="946785">
                  <a:moveTo>
                    <a:pt x="358140" y="696468"/>
                  </a:moveTo>
                  <a:lnTo>
                    <a:pt x="356616" y="693420"/>
                  </a:lnTo>
                  <a:lnTo>
                    <a:pt x="353568" y="691896"/>
                  </a:lnTo>
                  <a:lnTo>
                    <a:pt x="351282" y="692658"/>
                  </a:lnTo>
                  <a:lnTo>
                    <a:pt x="349758" y="693420"/>
                  </a:lnTo>
                  <a:lnTo>
                    <a:pt x="348996" y="696468"/>
                  </a:lnTo>
                  <a:lnTo>
                    <a:pt x="351282" y="701040"/>
                  </a:lnTo>
                  <a:lnTo>
                    <a:pt x="355092" y="701040"/>
                  </a:lnTo>
                  <a:lnTo>
                    <a:pt x="356616" y="700278"/>
                  </a:lnTo>
                  <a:lnTo>
                    <a:pt x="358140" y="696468"/>
                  </a:lnTo>
                  <a:close/>
                </a:path>
                <a:path w="422909" h="946785">
                  <a:moveTo>
                    <a:pt x="359664" y="225552"/>
                  </a:moveTo>
                  <a:lnTo>
                    <a:pt x="358902" y="221742"/>
                  </a:lnTo>
                  <a:lnTo>
                    <a:pt x="357378" y="220980"/>
                  </a:lnTo>
                  <a:lnTo>
                    <a:pt x="353568" y="220980"/>
                  </a:lnTo>
                  <a:lnTo>
                    <a:pt x="352044" y="222504"/>
                  </a:lnTo>
                  <a:lnTo>
                    <a:pt x="350520" y="225552"/>
                  </a:lnTo>
                  <a:lnTo>
                    <a:pt x="352044" y="228600"/>
                  </a:lnTo>
                  <a:lnTo>
                    <a:pt x="355092" y="230124"/>
                  </a:lnTo>
                  <a:lnTo>
                    <a:pt x="357378" y="229362"/>
                  </a:lnTo>
                  <a:lnTo>
                    <a:pt x="358140" y="228600"/>
                  </a:lnTo>
                  <a:lnTo>
                    <a:pt x="359664" y="225552"/>
                  </a:lnTo>
                  <a:close/>
                </a:path>
                <a:path w="422909" h="946785">
                  <a:moveTo>
                    <a:pt x="367284" y="680466"/>
                  </a:moveTo>
                  <a:lnTo>
                    <a:pt x="365760" y="677418"/>
                  </a:lnTo>
                  <a:lnTo>
                    <a:pt x="362712" y="675894"/>
                  </a:lnTo>
                  <a:lnTo>
                    <a:pt x="360426" y="676656"/>
                  </a:lnTo>
                  <a:lnTo>
                    <a:pt x="358902" y="677418"/>
                  </a:lnTo>
                  <a:lnTo>
                    <a:pt x="357378" y="680466"/>
                  </a:lnTo>
                  <a:lnTo>
                    <a:pt x="358902" y="683514"/>
                  </a:lnTo>
                  <a:lnTo>
                    <a:pt x="360426" y="685038"/>
                  </a:lnTo>
                  <a:lnTo>
                    <a:pt x="364236" y="685038"/>
                  </a:lnTo>
                  <a:lnTo>
                    <a:pt x="365760" y="684276"/>
                  </a:lnTo>
                  <a:lnTo>
                    <a:pt x="367284" y="680466"/>
                  </a:lnTo>
                  <a:close/>
                </a:path>
                <a:path w="422909" h="946785">
                  <a:moveTo>
                    <a:pt x="368808" y="241554"/>
                  </a:moveTo>
                  <a:lnTo>
                    <a:pt x="367284" y="238506"/>
                  </a:lnTo>
                  <a:lnTo>
                    <a:pt x="367284" y="237744"/>
                  </a:lnTo>
                  <a:lnTo>
                    <a:pt x="365760" y="236982"/>
                  </a:lnTo>
                  <a:lnTo>
                    <a:pt x="361950" y="236982"/>
                  </a:lnTo>
                  <a:lnTo>
                    <a:pt x="360426" y="238506"/>
                  </a:lnTo>
                  <a:lnTo>
                    <a:pt x="359664" y="241554"/>
                  </a:lnTo>
                  <a:lnTo>
                    <a:pt x="360426" y="244602"/>
                  </a:lnTo>
                  <a:lnTo>
                    <a:pt x="360426" y="245364"/>
                  </a:lnTo>
                  <a:lnTo>
                    <a:pt x="361950" y="246126"/>
                  </a:lnTo>
                  <a:lnTo>
                    <a:pt x="365760" y="246126"/>
                  </a:lnTo>
                  <a:lnTo>
                    <a:pt x="367284" y="244602"/>
                  </a:lnTo>
                  <a:lnTo>
                    <a:pt x="368808" y="241554"/>
                  </a:lnTo>
                  <a:close/>
                </a:path>
                <a:path w="422909" h="946785">
                  <a:moveTo>
                    <a:pt x="374904" y="664464"/>
                  </a:moveTo>
                  <a:lnTo>
                    <a:pt x="374142" y="660654"/>
                  </a:lnTo>
                  <a:lnTo>
                    <a:pt x="372618" y="659892"/>
                  </a:lnTo>
                  <a:lnTo>
                    <a:pt x="368808" y="659892"/>
                  </a:lnTo>
                  <a:lnTo>
                    <a:pt x="367284" y="660654"/>
                  </a:lnTo>
                  <a:lnTo>
                    <a:pt x="365760" y="664464"/>
                  </a:lnTo>
                  <a:lnTo>
                    <a:pt x="367284" y="667512"/>
                  </a:lnTo>
                  <a:lnTo>
                    <a:pt x="370332" y="669036"/>
                  </a:lnTo>
                  <a:lnTo>
                    <a:pt x="372618" y="668274"/>
                  </a:lnTo>
                  <a:lnTo>
                    <a:pt x="374142" y="667512"/>
                  </a:lnTo>
                  <a:lnTo>
                    <a:pt x="374904" y="664464"/>
                  </a:lnTo>
                  <a:close/>
                </a:path>
                <a:path w="422909" h="946785">
                  <a:moveTo>
                    <a:pt x="376428" y="257556"/>
                  </a:moveTo>
                  <a:lnTo>
                    <a:pt x="375666" y="254508"/>
                  </a:lnTo>
                  <a:lnTo>
                    <a:pt x="374142" y="253746"/>
                  </a:lnTo>
                  <a:lnTo>
                    <a:pt x="371856" y="252984"/>
                  </a:lnTo>
                  <a:lnTo>
                    <a:pt x="368808" y="254508"/>
                  </a:lnTo>
                  <a:lnTo>
                    <a:pt x="367284" y="257556"/>
                  </a:lnTo>
                  <a:lnTo>
                    <a:pt x="368808" y="261366"/>
                  </a:lnTo>
                  <a:lnTo>
                    <a:pt x="370332" y="262128"/>
                  </a:lnTo>
                  <a:lnTo>
                    <a:pt x="374142" y="262128"/>
                  </a:lnTo>
                  <a:lnTo>
                    <a:pt x="375666" y="261366"/>
                  </a:lnTo>
                  <a:lnTo>
                    <a:pt x="376428" y="257556"/>
                  </a:lnTo>
                  <a:close/>
                </a:path>
                <a:path w="422909" h="946785">
                  <a:moveTo>
                    <a:pt x="383286" y="647700"/>
                  </a:moveTo>
                  <a:lnTo>
                    <a:pt x="381762" y="644652"/>
                  </a:lnTo>
                  <a:lnTo>
                    <a:pt x="380238" y="643128"/>
                  </a:lnTo>
                  <a:lnTo>
                    <a:pt x="376428" y="643128"/>
                  </a:lnTo>
                  <a:lnTo>
                    <a:pt x="374904" y="643890"/>
                  </a:lnTo>
                  <a:lnTo>
                    <a:pt x="374904" y="644652"/>
                  </a:lnTo>
                  <a:lnTo>
                    <a:pt x="374142" y="647700"/>
                  </a:lnTo>
                  <a:lnTo>
                    <a:pt x="374904" y="650748"/>
                  </a:lnTo>
                  <a:lnTo>
                    <a:pt x="376428" y="652272"/>
                  </a:lnTo>
                  <a:lnTo>
                    <a:pt x="380238" y="652272"/>
                  </a:lnTo>
                  <a:lnTo>
                    <a:pt x="381762" y="651510"/>
                  </a:lnTo>
                  <a:lnTo>
                    <a:pt x="381762" y="650748"/>
                  </a:lnTo>
                  <a:lnTo>
                    <a:pt x="383286" y="647700"/>
                  </a:lnTo>
                  <a:close/>
                </a:path>
                <a:path w="422909" h="946785">
                  <a:moveTo>
                    <a:pt x="384048" y="274320"/>
                  </a:moveTo>
                  <a:lnTo>
                    <a:pt x="383286" y="271272"/>
                  </a:lnTo>
                  <a:lnTo>
                    <a:pt x="381762" y="270510"/>
                  </a:lnTo>
                  <a:lnTo>
                    <a:pt x="379476" y="269748"/>
                  </a:lnTo>
                  <a:lnTo>
                    <a:pt x="376428" y="271272"/>
                  </a:lnTo>
                  <a:lnTo>
                    <a:pt x="374904" y="274320"/>
                  </a:lnTo>
                  <a:lnTo>
                    <a:pt x="376428" y="278130"/>
                  </a:lnTo>
                  <a:lnTo>
                    <a:pt x="377952" y="278892"/>
                  </a:lnTo>
                  <a:lnTo>
                    <a:pt x="381762" y="278892"/>
                  </a:lnTo>
                  <a:lnTo>
                    <a:pt x="383286" y="278130"/>
                  </a:lnTo>
                  <a:lnTo>
                    <a:pt x="384048" y="274320"/>
                  </a:lnTo>
                  <a:close/>
                </a:path>
                <a:path w="422909" h="946785">
                  <a:moveTo>
                    <a:pt x="390144" y="630936"/>
                  </a:moveTo>
                  <a:lnTo>
                    <a:pt x="388620" y="627888"/>
                  </a:lnTo>
                  <a:lnTo>
                    <a:pt x="387096" y="626364"/>
                  </a:lnTo>
                  <a:lnTo>
                    <a:pt x="384048" y="626364"/>
                  </a:lnTo>
                  <a:lnTo>
                    <a:pt x="381762" y="627126"/>
                  </a:lnTo>
                  <a:lnTo>
                    <a:pt x="381000" y="630936"/>
                  </a:lnTo>
                  <a:lnTo>
                    <a:pt x="382524" y="633984"/>
                  </a:lnTo>
                  <a:lnTo>
                    <a:pt x="385572" y="635508"/>
                  </a:lnTo>
                  <a:lnTo>
                    <a:pt x="388620" y="633984"/>
                  </a:lnTo>
                  <a:lnTo>
                    <a:pt x="390144" y="630936"/>
                  </a:lnTo>
                  <a:close/>
                </a:path>
                <a:path w="422909" h="946785">
                  <a:moveTo>
                    <a:pt x="391668" y="291084"/>
                  </a:moveTo>
                  <a:lnTo>
                    <a:pt x="390144" y="288036"/>
                  </a:lnTo>
                  <a:lnTo>
                    <a:pt x="387096" y="286512"/>
                  </a:lnTo>
                  <a:lnTo>
                    <a:pt x="384810" y="287274"/>
                  </a:lnTo>
                  <a:lnTo>
                    <a:pt x="383286" y="288036"/>
                  </a:lnTo>
                  <a:lnTo>
                    <a:pt x="382524" y="291084"/>
                  </a:lnTo>
                  <a:lnTo>
                    <a:pt x="383286" y="294894"/>
                  </a:lnTo>
                  <a:lnTo>
                    <a:pt x="384810" y="295656"/>
                  </a:lnTo>
                  <a:lnTo>
                    <a:pt x="388620" y="295656"/>
                  </a:lnTo>
                  <a:lnTo>
                    <a:pt x="390144" y="294894"/>
                  </a:lnTo>
                  <a:lnTo>
                    <a:pt x="391668" y="291084"/>
                  </a:lnTo>
                  <a:close/>
                </a:path>
                <a:path w="422909" h="946785">
                  <a:moveTo>
                    <a:pt x="396240" y="613410"/>
                  </a:moveTo>
                  <a:lnTo>
                    <a:pt x="395478" y="610362"/>
                  </a:lnTo>
                  <a:lnTo>
                    <a:pt x="393954" y="609600"/>
                  </a:lnTo>
                  <a:lnTo>
                    <a:pt x="391668" y="608838"/>
                  </a:lnTo>
                  <a:lnTo>
                    <a:pt x="388620" y="610362"/>
                  </a:lnTo>
                  <a:lnTo>
                    <a:pt x="387096" y="613410"/>
                  </a:lnTo>
                  <a:lnTo>
                    <a:pt x="388620" y="617220"/>
                  </a:lnTo>
                  <a:lnTo>
                    <a:pt x="390144" y="617982"/>
                  </a:lnTo>
                  <a:lnTo>
                    <a:pt x="393954" y="617982"/>
                  </a:lnTo>
                  <a:lnTo>
                    <a:pt x="395478" y="617220"/>
                  </a:lnTo>
                  <a:lnTo>
                    <a:pt x="396240" y="613410"/>
                  </a:lnTo>
                  <a:close/>
                </a:path>
                <a:path w="422909" h="946785">
                  <a:moveTo>
                    <a:pt x="397764" y="308610"/>
                  </a:moveTo>
                  <a:lnTo>
                    <a:pt x="396240" y="305562"/>
                  </a:lnTo>
                  <a:lnTo>
                    <a:pt x="394716" y="304038"/>
                  </a:lnTo>
                  <a:lnTo>
                    <a:pt x="390906" y="304038"/>
                  </a:lnTo>
                  <a:lnTo>
                    <a:pt x="388620" y="308610"/>
                  </a:lnTo>
                  <a:lnTo>
                    <a:pt x="390906" y="313182"/>
                  </a:lnTo>
                  <a:lnTo>
                    <a:pt x="394716" y="313182"/>
                  </a:lnTo>
                  <a:lnTo>
                    <a:pt x="396240" y="311658"/>
                  </a:lnTo>
                  <a:lnTo>
                    <a:pt x="397764" y="308610"/>
                  </a:lnTo>
                  <a:close/>
                </a:path>
                <a:path w="422909" h="946785">
                  <a:moveTo>
                    <a:pt x="402336" y="596646"/>
                  </a:moveTo>
                  <a:lnTo>
                    <a:pt x="400812" y="592836"/>
                  </a:lnTo>
                  <a:lnTo>
                    <a:pt x="399288" y="592074"/>
                  </a:lnTo>
                  <a:lnTo>
                    <a:pt x="395478" y="592074"/>
                  </a:lnTo>
                  <a:lnTo>
                    <a:pt x="394716" y="592836"/>
                  </a:lnTo>
                  <a:lnTo>
                    <a:pt x="393192" y="596646"/>
                  </a:lnTo>
                  <a:lnTo>
                    <a:pt x="394716" y="599694"/>
                  </a:lnTo>
                  <a:lnTo>
                    <a:pt x="395478" y="600456"/>
                  </a:lnTo>
                  <a:lnTo>
                    <a:pt x="397764" y="601218"/>
                  </a:lnTo>
                  <a:lnTo>
                    <a:pt x="400812" y="599694"/>
                  </a:lnTo>
                  <a:lnTo>
                    <a:pt x="402336" y="596646"/>
                  </a:lnTo>
                  <a:close/>
                </a:path>
                <a:path w="422909" h="946785">
                  <a:moveTo>
                    <a:pt x="403098" y="326136"/>
                  </a:moveTo>
                  <a:lnTo>
                    <a:pt x="401574" y="323088"/>
                  </a:lnTo>
                  <a:lnTo>
                    <a:pt x="400050" y="321564"/>
                  </a:lnTo>
                  <a:lnTo>
                    <a:pt x="397002" y="321564"/>
                  </a:lnTo>
                  <a:lnTo>
                    <a:pt x="395478" y="323088"/>
                  </a:lnTo>
                  <a:lnTo>
                    <a:pt x="393954" y="326136"/>
                  </a:lnTo>
                  <a:lnTo>
                    <a:pt x="395478" y="329184"/>
                  </a:lnTo>
                  <a:lnTo>
                    <a:pt x="398526" y="330708"/>
                  </a:lnTo>
                  <a:lnTo>
                    <a:pt x="401574" y="329184"/>
                  </a:lnTo>
                  <a:lnTo>
                    <a:pt x="403098" y="326136"/>
                  </a:lnTo>
                  <a:close/>
                </a:path>
                <a:path w="422909" h="946785">
                  <a:moveTo>
                    <a:pt x="406908" y="579120"/>
                  </a:moveTo>
                  <a:lnTo>
                    <a:pt x="406146" y="575310"/>
                  </a:lnTo>
                  <a:lnTo>
                    <a:pt x="404622" y="574548"/>
                  </a:lnTo>
                  <a:lnTo>
                    <a:pt x="400812" y="574548"/>
                  </a:lnTo>
                  <a:lnTo>
                    <a:pt x="399288" y="575310"/>
                  </a:lnTo>
                  <a:lnTo>
                    <a:pt x="397764" y="579120"/>
                  </a:lnTo>
                  <a:lnTo>
                    <a:pt x="399288" y="582168"/>
                  </a:lnTo>
                  <a:lnTo>
                    <a:pt x="402336" y="583692"/>
                  </a:lnTo>
                  <a:lnTo>
                    <a:pt x="404622" y="582930"/>
                  </a:lnTo>
                  <a:lnTo>
                    <a:pt x="406146" y="582168"/>
                  </a:lnTo>
                  <a:lnTo>
                    <a:pt x="406908" y="579120"/>
                  </a:lnTo>
                  <a:close/>
                </a:path>
                <a:path w="422909" h="946785">
                  <a:moveTo>
                    <a:pt x="408432" y="343662"/>
                  </a:moveTo>
                  <a:lnTo>
                    <a:pt x="406908" y="340614"/>
                  </a:lnTo>
                  <a:lnTo>
                    <a:pt x="405384" y="339090"/>
                  </a:lnTo>
                  <a:lnTo>
                    <a:pt x="401574" y="339090"/>
                  </a:lnTo>
                  <a:lnTo>
                    <a:pt x="400050" y="340614"/>
                  </a:lnTo>
                  <a:lnTo>
                    <a:pt x="399288" y="343662"/>
                  </a:lnTo>
                  <a:lnTo>
                    <a:pt x="400050" y="346710"/>
                  </a:lnTo>
                  <a:lnTo>
                    <a:pt x="401574" y="347472"/>
                  </a:lnTo>
                  <a:lnTo>
                    <a:pt x="403860" y="348234"/>
                  </a:lnTo>
                  <a:lnTo>
                    <a:pt x="406908" y="346710"/>
                  </a:lnTo>
                  <a:lnTo>
                    <a:pt x="408432" y="343662"/>
                  </a:lnTo>
                  <a:close/>
                </a:path>
                <a:path w="422909" h="946785">
                  <a:moveTo>
                    <a:pt x="411480" y="560832"/>
                  </a:moveTo>
                  <a:lnTo>
                    <a:pt x="410718" y="557784"/>
                  </a:lnTo>
                  <a:lnTo>
                    <a:pt x="409194" y="557022"/>
                  </a:lnTo>
                  <a:lnTo>
                    <a:pt x="406908" y="556260"/>
                  </a:lnTo>
                  <a:lnTo>
                    <a:pt x="403860" y="557784"/>
                  </a:lnTo>
                  <a:lnTo>
                    <a:pt x="402336" y="560832"/>
                  </a:lnTo>
                  <a:lnTo>
                    <a:pt x="403860" y="564642"/>
                  </a:lnTo>
                  <a:lnTo>
                    <a:pt x="405384" y="565404"/>
                  </a:lnTo>
                  <a:lnTo>
                    <a:pt x="409194" y="565404"/>
                  </a:lnTo>
                  <a:lnTo>
                    <a:pt x="410718" y="564642"/>
                  </a:lnTo>
                  <a:lnTo>
                    <a:pt x="411480" y="560832"/>
                  </a:lnTo>
                  <a:close/>
                </a:path>
                <a:path w="422909" h="946785">
                  <a:moveTo>
                    <a:pt x="412242" y="361188"/>
                  </a:moveTo>
                  <a:lnTo>
                    <a:pt x="411480" y="358140"/>
                  </a:lnTo>
                  <a:lnTo>
                    <a:pt x="409956" y="357378"/>
                  </a:lnTo>
                  <a:lnTo>
                    <a:pt x="407670" y="356616"/>
                  </a:lnTo>
                  <a:lnTo>
                    <a:pt x="404622" y="358140"/>
                  </a:lnTo>
                  <a:lnTo>
                    <a:pt x="403098" y="361188"/>
                  </a:lnTo>
                  <a:lnTo>
                    <a:pt x="404622" y="364998"/>
                  </a:lnTo>
                  <a:lnTo>
                    <a:pt x="406146" y="365760"/>
                  </a:lnTo>
                  <a:lnTo>
                    <a:pt x="409956" y="365760"/>
                  </a:lnTo>
                  <a:lnTo>
                    <a:pt x="411480" y="364998"/>
                  </a:lnTo>
                  <a:lnTo>
                    <a:pt x="412242" y="361188"/>
                  </a:lnTo>
                  <a:close/>
                </a:path>
                <a:path w="422909" h="946785">
                  <a:moveTo>
                    <a:pt x="415290" y="543306"/>
                  </a:moveTo>
                  <a:lnTo>
                    <a:pt x="413766" y="539496"/>
                  </a:lnTo>
                  <a:lnTo>
                    <a:pt x="412242" y="538734"/>
                  </a:lnTo>
                  <a:lnTo>
                    <a:pt x="409194" y="538734"/>
                  </a:lnTo>
                  <a:lnTo>
                    <a:pt x="407670" y="539496"/>
                  </a:lnTo>
                  <a:lnTo>
                    <a:pt x="406146" y="543306"/>
                  </a:lnTo>
                  <a:lnTo>
                    <a:pt x="407670" y="546354"/>
                  </a:lnTo>
                  <a:lnTo>
                    <a:pt x="410718" y="547878"/>
                  </a:lnTo>
                  <a:lnTo>
                    <a:pt x="413766" y="546354"/>
                  </a:lnTo>
                  <a:lnTo>
                    <a:pt x="415290" y="543306"/>
                  </a:lnTo>
                  <a:close/>
                </a:path>
                <a:path w="422909" h="946785">
                  <a:moveTo>
                    <a:pt x="416052" y="379476"/>
                  </a:moveTo>
                  <a:lnTo>
                    <a:pt x="414528" y="376428"/>
                  </a:lnTo>
                  <a:lnTo>
                    <a:pt x="413004" y="374904"/>
                  </a:lnTo>
                  <a:lnTo>
                    <a:pt x="409194" y="374904"/>
                  </a:lnTo>
                  <a:lnTo>
                    <a:pt x="406908" y="379476"/>
                  </a:lnTo>
                  <a:lnTo>
                    <a:pt x="408432" y="382524"/>
                  </a:lnTo>
                  <a:lnTo>
                    <a:pt x="409194" y="383286"/>
                  </a:lnTo>
                  <a:lnTo>
                    <a:pt x="411480" y="384048"/>
                  </a:lnTo>
                  <a:lnTo>
                    <a:pt x="414528" y="382524"/>
                  </a:lnTo>
                  <a:lnTo>
                    <a:pt x="416052" y="379476"/>
                  </a:lnTo>
                  <a:close/>
                </a:path>
                <a:path w="422909" h="946785">
                  <a:moveTo>
                    <a:pt x="418338" y="525018"/>
                  </a:moveTo>
                  <a:lnTo>
                    <a:pt x="416814" y="521970"/>
                  </a:lnTo>
                  <a:lnTo>
                    <a:pt x="413766" y="520446"/>
                  </a:lnTo>
                  <a:lnTo>
                    <a:pt x="411480" y="521208"/>
                  </a:lnTo>
                  <a:lnTo>
                    <a:pt x="409956" y="521970"/>
                  </a:lnTo>
                  <a:lnTo>
                    <a:pt x="409194" y="525018"/>
                  </a:lnTo>
                  <a:lnTo>
                    <a:pt x="409956" y="528066"/>
                  </a:lnTo>
                  <a:lnTo>
                    <a:pt x="411480" y="529590"/>
                  </a:lnTo>
                  <a:lnTo>
                    <a:pt x="415290" y="529590"/>
                  </a:lnTo>
                  <a:lnTo>
                    <a:pt x="416814" y="528066"/>
                  </a:lnTo>
                  <a:lnTo>
                    <a:pt x="418338" y="525018"/>
                  </a:lnTo>
                  <a:close/>
                </a:path>
                <a:path w="422909" h="946785">
                  <a:moveTo>
                    <a:pt x="418338" y="397764"/>
                  </a:moveTo>
                  <a:lnTo>
                    <a:pt x="417576" y="393954"/>
                  </a:lnTo>
                  <a:lnTo>
                    <a:pt x="416052" y="393192"/>
                  </a:lnTo>
                  <a:lnTo>
                    <a:pt x="412242" y="393192"/>
                  </a:lnTo>
                  <a:lnTo>
                    <a:pt x="410718" y="393954"/>
                  </a:lnTo>
                  <a:lnTo>
                    <a:pt x="409194" y="397764"/>
                  </a:lnTo>
                  <a:lnTo>
                    <a:pt x="410718" y="400812"/>
                  </a:lnTo>
                  <a:lnTo>
                    <a:pt x="413766" y="402336"/>
                  </a:lnTo>
                  <a:lnTo>
                    <a:pt x="416052" y="401574"/>
                  </a:lnTo>
                  <a:lnTo>
                    <a:pt x="417576" y="400812"/>
                  </a:lnTo>
                  <a:lnTo>
                    <a:pt x="418338" y="397764"/>
                  </a:lnTo>
                  <a:close/>
                </a:path>
                <a:path w="422909" h="946785">
                  <a:moveTo>
                    <a:pt x="420624" y="506730"/>
                  </a:moveTo>
                  <a:lnTo>
                    <a:pt x="419100" y="503682"/>
                  </a:lnTo>
                  <a:lnTo>
                    <a:pt x="416052" y="502158"/>
                  </a:lnTo>
                  <a:lnTo>
                    <a:pt x="413766" y="502920"/>
                  </a:lnTo>
                  <a:lnTo>
                    <a:pt x="412242" y="503682"/>
                  </a:lnTo>
                  <a:lnTo>
                    <a:pt x="411480" y="506730"/>
                  </a:lnTo>
                  <a:lnTo>
                    <a:pt x="412242" y="509778"/>
                  </a:lnTo>
                  <a:lnTo>
                    <a:pt x="413766" y="511302"/>
                  </a:lnTo>
                  <a:lnTo>
                    <a:pt x="417576" y="511302"/>
                  </a:lnTo>
                  <a:lnTo>
                    <a:pt x="419100" y="509778"/>
                  </a:lnTo>
                  <a:lnTo>
                    <a:pt x="420624" y="506730"/>
                  </a:lnTo>
                  <a:close/>
                </a:path>
                <a:path w="422909" h="946785">
                  <a:moveTo>
                    <a:pt x="420624" y="415290"/>
                  </a:moveTo>
                  <a:lnTo>
                    <a:pt x="419100" y="412242"/>
                  </a:lnTo>
                  <a:lnTo>
                    <a:pt x="416052" y="410718"/>
                  </a:lnTo>
                  <a:lnTo>
                    <a:pt x="413004" y="412242"/>
                  </a:lnTo>
                  <a:lnTo>
                    <a:pt x="411480" y="415290"/>
                  </a:lnTo>
                  <a:lnTo>
                    <a:pt x="413004" y="419100"/>
                  </a:lnTo>
                  <a:lnTo>
                    <a:pt x="414528" y="419862"/>
                  </a:lnTo>
                  <a:lnTo>
                    <a:pt x="417576" y="419862"/>
                  </a:lnTo>
                  <a:lnTo>
                    <a:pt x="419100" y="419100"/>
                  </a:lnTo>
                  <a:lnTo>
                    <a:pt x="420624" y="415290"/>
                  </a:lnTo>
                  <a:close/>
                </a:path>
                <a:path w="422909" h="946785">
                  <a:moveTo>
                    <a:pt x="422148" y="488442"/>
                  </a:moveTo>
                  <a:lnTo>
                    <a:pt x="420624" y="485394"/>
                  </a:lnTo>
                  <a:lnTo>
                    <a:pt x="417576" y="483870"/>
                  </a:lnTo>
                  <a:lnTo>
                    <a:pt x="415290" y="484632"/>
                  </a:lnTo>
                  <a:lnTo>
                    <a:pt x="413766" y="485394"/>
                  </a:lnTo>
                  <a:lnTo>
                    <a:pt x="413004" y="488442"/>
                  </a:lnTo>
                  <a:lnTo>
                    <a:pt x="413766" y="492252"/>
                  </a:lnTo>
                  <a:lnTo>
                    <a:pt x="415290" y="493014"/>
                  </a:lnTo>
                  <a:lnTo>
                    <a:pt x="419100" y="493014"/>
                  </a:lnTo>
                  <a:lnTo>
                    <a:pt x="420624" y="492252"/>
                  </a:lnTo>
                  <a:lnTo>
                    <a:pt x="422148" y="488442"/>
                  </a:lnTo>
                  <a:close/>
                </a:path>
                <a:path w="422909" h="946785">
                  <a:moveTo>
                    <a:pt x="422148" y="433578"/>
                  </a:moveTo>
                  <a:lnTo>
                    <a:pt x="420624" y="430530"/>
                  </a:lnTo>
                  <a:lnTo>
                    <a:pt x="417576" y="429006"/>
                  </a:lnTo>
                  <a:lnTo>
                    <a:pt x="414528" y="430530"/>
                  </a:lnTo>
                  <a:lnTo>
                    <a:pt x="413004" y="433578"/>
                  </a:lnTo>
                  <a:lnTo>
                    <a:pt x="414528" y="437388"/>
                  </a:lnTo>
                  <a:lnTo>
                    <a:pt x="416052" y="438150"/>
                  </a:lnTo>
                  <a:lnTo>
                    <a:pt x="419100" y="438150"/>
                  </a:lnTo>
                  <a:lnTo>
                    <a:pt x="420624" y="437388"/>
                  </a:lnTo>
                  <a:lnTo>
                    <a:pt x="422148" y="433578"/>
                  </a:lnTo>
                  <a:close/>
                </a:path>
                <a:path w="422909" h="946785">
                  <a:moveTo>
                    <a:pt x="422910" y="470154"/>
                  </a:moveTo>
                  <a:lnTo>
                    <a:pt x="421386" y="467106"/>
                  </a:lnTo>
                  <a:lnTo>
                    <a:pt x="418338" y="465582"/>
                  </a:lnTo>
                  <a:lnTo>
                    <a:pt x="416052" y="466344"/>
                  </a:lnTo>
                  <a:lnTo>
                    <a:pt x="414528" y="467106"/>
                  </a:lnTo>
                  <a:lnTo>
                    <a:pt x="413766" y="470154"/>
                  </a:lnTo>
                  <a:lnTo>
                    <a:pt x="414528" y="473964"/>
                  </a:lnTo>
                  <a:lnTo>
                    <a:pt x="416052" y="474726"/>
                  </a:lnTo>
                  <a:lnTo>
                    <a:pt x="419862" y="474726"/>
                  </a:lnTo>
                  <a:lnTo>
                    <a:pt x="421386" y="473964"/>
                  </a:lnTo>
                  <a:lnTo>
                    <a:pt x="422910" y="470154"/>
                  </a:lnTo>
                  <a:close/>
                </a:path>
                <a:path w="422909" h="946785">
                  <a:moveTo>
                    <a:pt x="422910" y="451866"/>
                  </a:moveTo>
                  <a:lnTo>
                    <a:pt x="421386" y="448818"/>
                  </a:lnTo>
                  <a:lnTo>
                    <a:pt x="418338" y="447294"/>
                  </a:lnTo>
                  <a:lnTo>
                    <a:pt x="416052" y="448056"/>
                  </a:lnTo>
                  <a:lnTo>
                    <a:pt x="414528" y="448818"/>
                  </a:lnTo>
                  <a:lnTo>
                    <a:pt x="413766" y="451866"/>
                  </a:lnTo>
                  <a:lnTo>
                    <a:pt x="414528" y="455676"/>
                  </a:lnTo>
                  <a:lnTo>
                    <a:pt x="416052" y="456438"/>
                  </a:lnTo>
                  <a:lnTo>
                    <a:pt x="419862" y="456438"/>
                  </a:lnTo>
                  <a:lnTo>
                    <a:pt x="421386" y="455676"/>
                  </a:lnTo>
                  <a:lnTo>
                    <a:pt x="422910" y="451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99532" y="2814827"/>
              <a:ext cx="1064260" cy="549910"/>
            </a:xfrm>
            <a:custGeom>
              <a:avLst/>
              <a:gdLst/>
              <a:ahLst/>
              <a:cxnLst/>
              <a:rect l="l" t="t" r="r" b="b"/>
              <a:pathLst>
                <a:path w="1064260" h="549910">
                  <a:moveTo>
                    <a:pt x="9144" y="544830"/>
                  </a:moveTo>
                  <a:lnTo>
                    <a:pt x="7620" y="541020"/>
                  </a:lnTo>
                  <a:lnTo>
                    <a:pt x="6096" y="540258"/>
                  </a:lnTo>
                  <a:lnTo>
                    <a:pt x="2286" y="540258"/>
                  </a:lnTo>
                  <a:lnTo>
                    <a:pt x="1524" y="541020"/>
                  </a:lnTo>
                  <a:lnTo>
                    <a:pt x="0" y="544830"/>
                  </a:lnTo>
                  <a:lnTo>
                    <a:pt x="1524" y="547878"/>
                  </a:lnTo>
                  <a:lnTo>
                    <a:pt x="2286" y="548640"/>
                  </a:lnTo>
                  <a:lnTo>
                    <a:pt x="4572" y="549402"/>
                  </a:lnTo>
                  <a:lnTo>
                    <a:pt x="7620" y="547878"/>
                  </a:lnTo>
                  <a:lnTo>
                    <a:pt x="9144" y="544830"/>
                  </a:lnTo>
                  <a:close/>
                </a:path>
                <a:path w="1064260" h="549910">
                  <a:moveTo>
                    <a:pt x="16764" y="528066"/>
                  </a:moveTo>
                  <a:lnTo>
                    <a:pt x="15240" y="525018"/>
                  </a:lnTo>
                  <a:lnTo>
                    <a:pt x="13716" y="523494"/>
                  </a:lnTo>
                  <a:lnTo>
                    <a:pt x="9906" y="523494"/>
                  </a:lnTo>
                  <a:lnTo>
                    <a:pt x="8382" y="524256"/>
                  </a:lnTo>
                  <a:lnTo>
                    <a:pt x="7620" y="528066"/>
                  </a:lnTo>
                  <a:lnTo>
                    <a:pt x="8382" y="531114"/>
                  </a:lnTo>
                  <a:lnTo>
                    <a:pt x="9906" y="531876"/>
                  </a:lnTo>
                  <a:lnTo>
                    <a:pt x="12192" y="532638"/>
                  </a:lnTo>
                  <a:lnTo>
                    <a:pt x="15240" y="531114"/>
                  </a:lnTo>
                  <a:lnTo>
                    <a:pt x="16764" y="528066"/>
                  </a:lnTo>
                  <a:close/>
                </a:path>
                <a:path w="1064260" h="549910">
                  <a:moveTo>
                    <a:pt x="24384" y="511302"/>
                  </a:moveTo>
                  <a:lnTo>
                    <a:pt x="22860" y="508254"/>
                  </a:lnTo>
                  <a:lnTo>
                    <a:pt x="19812" y="506730"/>
                  </a:lnTo>
                  <a:lnTo>
                    <a:pt x="18288" y="507492"/>
                  </a:lnTo>
                  <a:lnTo>
                    <a:pt x="16002" y="508254"/>
                  </a:lnTo>
                  <a:lnTo>
                    <a:pt x="15240" y="511302"/>
                  </a:lnTo>
                  <a:lnTo>
                    <a:pt x="16764" y="514350"/>
                  </a:lnTo>
                  <a:lnTo>
                    <a:pt x="18288" y="515874"/>
                  </a:lnTo>
                  <a:lnTo>
                    <a:pt x="21336" y="515874"/>
                  </a:lnTo>
                  <a:lnTo>
                    <a:pt x="22860" y="515112"/>
                  </a:lnTo>
                  <a:lnTo>
                    <a:pt x="24384" y="511302"/>
                  </a:lnTo>
                  <a:close/>
                </a:path>
                <a:path w="1064260" h="549910">
                  <a:moveTo>
                    <a:pt x="32766" y="495300"/>
                  </a:moveTo>
                  <a:lnTo>
                    <a:pt x="31242" y="491490"/>
                  </a:lnTo>
                  <a:lnTo>
                    <a:pt x="29718" y="490728"/>
                  </a:lnTo>
                  <a:lnTo>
                    <a:pt x="25908" y="490728"/>
                  </a:lnTo>
                  <a:lnTo>
                    <a:pt x="24384" y="491490"/>
                  </a:lnTo>
                  <a:lnTo>
                    <a:pt x="23622" y="495300"/>
                  </a:lnTo>
                  <a:lnTo>
                    <a:pt x="24384" y="498348"/>
                  </a:lnTo>
                  <a:lnTo>
                    <a:pt x="25908" y="499110"/>
                  </a:lnTo>
                  <a:lnTo>
                    <a:pt x="28194" y="499872"/>
                  </a:lnTo>
                  <a:lnTo>
                    <a:pt x="31242" y="498348"/>
                  </a:lnTo>
                  <a:lnTo>
                    <a:pt x="32766" y="495300"/>
                  </a:lnTo>
                  <a:close/>
                </a:path>
                <a:path w="1064260" h="549910">
                  <a:moveTo>
                    <a:pt x="41148" y="478536"/>
                  </a:moveTo>
                  <a:lnTo>
                    <a:pt x="39624" y="475488"/>
                  </a:lnTo>
                  <a:lnTo>
                    <a:pt x="36576" y="473964"/>
                  </a:lnTo>
                  <a:lnTo>
                    <a:pt x="35052" y="474726"/>
                  </a:lnTo>
                  <a:lnTo>
                    <a:pt x="32766" y="475488"/>
                  </a:lnTo>
                  <a:lnTo>
                    <a:pt x="32004" y="479298"/>
                  </a:lnTo>
                  <a:lnTo>
                    <a:pt x="33528" y="482346"/>
                  </a:lnTo>
                  <a:lnTo>
                    <a:pt x="36576" y="483870"/>
                  </a:lnTo>
                  <a:lnTo>
                    <a:pt x="39624" y="482346"/>
                  </a:lnTo>
                  <a:lnTo>
                    <a:pt x="41148" y="478536"/>
                  </a:lnTo>
                  <a:close/>
                </a:path>
                <a:path w="1064260" h="549910">
                  <a:moveTo>
                    <a:pt x="49530" y="462534"/>
                  </a:moveTo>
                  <a:lnTo>
                    <a:pt x="48006" y="459486"/>
                  </a:lnTo>
                  <a:lnTo>
                    <a:pt x="47244" y="458724"/>
                  </a:lnTo>
                  <a:lnTo>
                    <a:pt x="44958" y="457962"/>
                  </a:lnTo>
                  <a:lnTo>
                    <a:pt x="41910" y="459486"/>
                  </a:lnTo>
                  <a:lnTo>
                    <a:pt x="40386" y="462534"/>
                  </a:lnTo>
                  <a:lnTo>
                    <a:pt x="41910" y="466344"/>
                  </a:lnTo>
                  <a:lnTo>
                    <a:pt x="43434" y="467106"/>
                  </a:lnTo>
                  <a:lnTo>
                    <a:pt x="47244" y="467106"/>
                  </a:lnTo>
                  <a:lnTo>
                    <a:pt x="48768" y="466344"/>
                  </a:lnTo>
                  <a:lnTo>
                    <a:pt x="49530" y="462534"/>
                  </a:lnTo>
                  <a:close/>
                </a:path>
                <a:path w="1064260" h="549910">
                  <a:moveTo>
                    <a:pt x="59436" y="447294"/>
                  </a:moveTo>
                  <a:lnTo>
                    <a:pt x="57912" y="444246"/>
                  </a:lnTo>
                  <a:lnTo>
                    <a:pt x="56388" y="442722"/>
                  </a:lnTo>
                  <a:lnTo>
                    <a:pt x="52578" y="442722"/>
                  </a:lnTo>
                  <a:lnTo>
                    <a:pt x="51054" y="443484"/>
                  </a:lnTo>
                  <a:lnTo>
                    <a:pt x="50292" y="447294"/>
                  </a:lnTo>
                  <a:lnTo>
                    <a:pt x="51054" y="450342"/>
                  </a:lnTo>
                  <a:lnTo>
                    <a:pt x="52578" y="451104"/>
                  </a:lnTo>
                  <a:lnTo>
                    <a:pt x="54864" y="451866"/>
                  </a:lnTo>
                  <a:lnTo>
                    <a:pt x="57912" y="450342"/>
                  </a:lnTo>
                  <a:lnTo>
                    <a:pt x="59436" y="447294"/>
                  </a:lnTo>
                  <a:close/>
                </a:path>
                <a:path w="1064260" h="549910">
                  <a:moveTo>
                    <a:pt x="68580" y="431292"/>
                  </a:moveTo>
                  <a:lnTo>
                    <a:pt x="67056" y="428244"/>
                  </a:lnTo>
                  <a:lnTo>
                    <a:pt x="64008" y="426720"/>
                  </a:lnTo>
                  <a:lnTo>
                    <a:pt x="62484" y="427482"/>
                  </a:lnTo>
                  <a:lnTo>
                    <a:pt x="60198" y="428244"/>
                  </a:lnTo>
                  <a:lnTo>
                    <a:pt x="59436" y="431292"/>
                  </a:lnTo>
                  <a:lnTo>
                    <a:pt x="60960" y="434340"/>
                  </a:lnTo>
                  <a:lnTo>
                    <a:pt x="62484" y="435864"/>
                  </a:lnTo>
                  <a:lnTo>
                    <a:pt x="65532" y="435864"/>
                  </a:lnTo>
                  <a:lnTo>
                    <a:pt x="67056" y="435102"/>
                  </a:lnTo>
                  <a:lnTo>
                    <a:pt x="68580" y="431292"/>
                  </a:lnTo>
                  <a:close/>
                </a:path>
                <a:path w="1064260" h="549910">
                  <a:moveTo>
                    <a:pt x="78486" y="416052"/>
                  </a:moveTo>
                  <a:lnTo>
                    <a:pt x="76962" y="413004"/>
                  </a:lnTo>
                  <a:lnTo>
                    <a:pt x="73914" y="411480"/>
                  </a:lnTo>
                  <a:lnTo>
                    <a:pt x="72390" y="412242"/>
                  </a:lnTo>
                  <a:lnTo>
                    <a:pt x="70104" y="413004"/>
                  </a:lnTo>
                  <a:lnTo>
                    <a:pt x="69342" y="416052"/>
                  </a:lnTo>
                  <a:lnTo>
                    <a:pt x="70866" y="419100"/>
                  </a:lnTo>
                  <a:lnTo>
                    <a:pt x="72390" y="420624"/>
                  </a:lnTo>
                  <a:lnTo>
                    <a:pt x="75438" y="420624"/>
                  </a:lnTo>
                  <a:lnTo>
                    <a:pt x="76962" y="419862"/>
                  </a:lnTo>
                  <a:lnTo>
                    <a:pt x="78486" y="416052"/>
                  </a:lnTo>
                  <a:close/>
                </a:path>
                <a:path w="1064260" h="549910">
                  <a:moveTo>
                    <a:pt x="88392" y="400812"/>
                  </a:moveTo>
                  <a:lnTo>
                    <a:pt x="87630" y="397764"/>
                  </a:lnTo>
                  <a:lnTo>
                    <a:pt x="86106" y="397002"/>
                  </a:lnTo>
                  <a:lnTo>
                    <a:pt x="83820" y="396240"/>
                  </a:lnTo>
                  <a:lnTo>
                    <a:pt x="80772" y="397764"/>
                  </a:lnTo>
                  <a:lnTo>
                    <a:pt x="79248" y="400812"/>
                  </a:lnTo>
                  <a:lnTo>
                    <a:pt x="80772" y="403860"/>
                  </a:lnTo>
                  <a:lnTo>
                    <a:pt x="82296" y="405384"/>
                  </a:lnTo>
                  <a:lnTo>
                    <a:pt x="86106" y="405384"/>
                  </a:lnTo>
                  <a:lnTo>
                    <a:pt x="87630" y="404622"/>
                  </a:lnTo>
                  <a:lnTo>
                    <a:pt x="88392" y="400812"/>
                  </a:lnTo>
                  <a:close/>
                </a:path>
                <a:path w="1064260" h="549910">
                  <a:moveTo>
                    <a:pt x="99060" y="385572"/>
                  </a:moveTo>
                  <a:lnTo>
                    <a:pt x="97536" y="382524"/>
                  </a:lnTo>
                  <a:lnTo>
                    <a:pt x="94488" y="381000"/>
                  </a:lnTo>
                  <a:lnTo>
                    <a:pt x="92964" y="381762"/>
                  </a:lnTo>
                  <a:lnTo>
                    <a:pt x="90678" y="382524"/>
                  </a:lnTo>
                  <a:lnTo>
                    <a:pt x="89916" y="385572"/>
                  </a:lnTo>
                  <a:lnTo>
                    <a:pt x="91440" y="389382"/>
                  </a:lnTo>
                  <a:lnTo>
                    <a:pt x="92964" y="390144"/>
                  </a:lnTo>
                  <a:lnTo>
                    <a:pt x="96012" y="390144"/>
                  </a:lnTo>
                  <a:lnTo>
                    <a:pt x="97536" y="389382"/>
                  </a:lnTo>
                  <a:lnTo>
                    <a:pt x="99060" y="385572"/>
                  </a:lnTo>
                  <a:close/>
                </a:path>
                <a:path w="1064260" h="549910">
                  <a:moveTo>
                    <a:pt x="109728" y="371094"/>
                  </a:moveTo>
                  <a:lnTo>
                    <a:pt x="108966" y="368046"/>
                  </a:lnTo>
                  <a:lnTo>
                    <a:pt x="107442" y="367284"/>
                  </a:lnTo>
                  <a:lnTo>
                    <a:pt x="105156" y="366522"/>
                  </a:lnTo>
                  <a:lnTo>
                    <a:pt x="102108" y="368046"/>
                  </a:lnTo>
                  <a:lnTo>
                    <a:pt x="100584" y="371094"/>
                  </a:lnTo>
                  <a:lnTo>
                    <a:pt x="102108" y="374142"/>
                  </a:lnTo>
                  <a:lnTo>
                    <a:pt x="103632" y="375666"/>
                  </a:lnTo>
                  <a:lnTo>
                    <a:pt x="107442" y="375666"/>
                  </a:lnTo>
                  <a:lnTo>
                    <a:pt x="108966" y="374904"/>
                  </a:lnTo>
                  <a:lnTo>
                    <a:pt x="109728" y="371094"/>
                  </a:lnTo>
                  <a:close/>
                </a:path>
                <a:path w="1064260" h="549910">
                  <a:moveTo>
                    <a:pt x="121158" y="356616"/>
                  </a:moveTo>
                  <a:lnTo>
                    <a:pt x="119634" y="353568"/>
                  </a:lnTo>
                  <a:lnTo>
                    <a:pt x="118110" y="352044"/>
                  </a:lnTo>
                  <a:lnTo>
                    <a:pt x="114300" y="352044"/>
                  </a:lnTo>
                  <a:lnTo>
                    <a:pt x="112776" y="352806"/>
                  </a:lnTo>
                  <a:lnTo>
                    <a:pt x="112014" y="356616"/>
                  </a:lnTo>
                  <a:lnTo>
                    <a:pt x="112776" y="359664"/>
                  </a:lnTo>
                  <a:lnTo>
                    <a:pt x="114300" y="360426"/>
                  </a:lnTo>
                  <a:lnTo>
                    <a:pt x="116586" y="361188"/>
                  </a:lnTo>
                  <a:lnTo>
                    <a:pt x="119634" y="359664"/>
                  </a:lnTo>
                  <a:lnTo>
                    <a:pt x="121158" y="356616"/>
                  </a:lnTo>
                  <a:close/>
                </a:path>
                <a:path w="1064260" h="549910">
                  <a:moveTo>
                    <a:pt x="132588" y="342138"/>
                  </a:moveTo>
                  <a:lnTo>
                    <a:pt x="131064" y="339090"/>
                  </a:lnTo>
                  <a:lnTo>
                    <a:pt x="128016" y="337566"/>
                  </a:lnTo>
                  <a:lnTo>
                    <a:pt x="125730" y="338328"/>
                  </a:lnTo>
                  <a:lnTo>
                    <a:pt x="124206" y="339090"/>
                  </a:lnTo>
                  <a:lnTo>
                    <a:pt x="123444" y="342138"/>
                  </a:lnTo>
                  <a:lnTo>
                    <a:pt x="124968" y="345948"/>
                  </a:lnTo>
                  <a:lnTo>
                    <a:pt x="125730" y="346710"/>
                  </a:lnTo>
                  <a:lnTo>
                    <a:pt x="129540" y="346710"/>
                  </a:lnTo>
                  <a:lnTo>
                    <a:pt x="131064" y="345948"/>
                  </a:lnTo>
                  <a:lnTo>
                    <a:pt x="132588" y="342138"/>
                  </a:lnTo>
                  <a:close/>
                </a:path>
                <a:path w="1064260" h="549910">
                  <a:moveTo>
                    <a:pt x="144018" y="328422"/>
                  </a:moveTo>
                  <a:lnTo>
                    <a:pt x="142494" y="324612"/>
                  </a:lnTo>
                  <a:lnTo>
                    <a:pt x="140970" y="323850"/>
                  </a:lnTo>
                  <a:lnTo>
                    <a:pt x="137922" y="323850"/>
                  </a:lnTo>
                  <a:lnTo>
                    <a:pt x="136398" y="324612"/>
                  </a:lnTo>
                  <a:lnTo>
                    <a:pt x="134874" y="328422"/>
                  </a:lnTo>
                  <a:lnTo>
                    <a:pt x="136398" y="331470"/>
                  </a:lnTo>
                  <a:lnTo>
                    <a:pt x="139446" y="332994"/>
                  </a:lnTo>
                  <a:lnTo>
                    <a:pt x="140970" y="332232"/>
                  </a:lnTo>
                  <a:lnTo>
                    <a:pt x="143256" y="331470"/>
                  </a:lnTo>
                  <a:lnTo>
                    <a:pt x="144018" y="328422"/>
                  </a:lnTo>
                  <a:close/>
                </a:path>
                <a:path w="1064260" h="549910">
                  <a:moveTo>
                    <a:pt x="156210" y="314706"/>
                  </a:moveTo>
                  <a:lnTo>
                    <a:pt x="154686" y="310896"/>
                  </a:lnTo>
                  <a:lnTo>
                    <a:pt x="153162" y="310134"/>
                  </a:lnTo>
                  <a:lnTo>
                    <a:pt x="149352" y="310134"/>
                  </a:lnTo>
                  <a:lnTo>
                    <a:pt x="147828" y="310896"/>
                  </a:lnTo>
                  <a:lnTo>
                    <a:pt x="147066" y="314706"/>
                  </a:lnTo>
                  <a:lnTo>
                    <a:pt x="148590" y="317754"/>
                  </a:lnTo>
                  <a:lnTo>
                    <a:pt x="149352" y="318516"/>
                  </a:lnTo>
                  <a:lnTo>
                    <a:pt x="151638" y="319278"/>
                  </a:lnTo>
                  <a:lnTo>
                    <a:pt x="154686" y="317754"/>
                  </a:lnTo>
                  <a:lnTo>
                    <a:pt x="156210" y="314706"/>
                  </a:lnTo>
                  <a:close/>
                </a:path>
                <a:path w="1064260" h="549910">
                  <a:moveTo>
                    <a:pt x="168402" y="300990"/>
                  </a:moveTo>
                  <a:lnTo>
                    <a:pt x="166878" y="297942"/>
                  </a:lnTo>
                  <a:lnTo>
                    <a:pt x="165354" y="296418"/>
                  </a:lnTo>
                  <a:lnTo>
                    <a:pt x="162306" y="296418"/>
                  </a:lnTo>
                  <a:lnTo>
                    <a:pt x="160020" y="297180"/>
                  </a:lnTo>
                  <a:lnTo>
                    <a:pt x="159258" y="300990"/>
                  </a:lnTo>
                  <a:lnTo>
                    <a:pt x="160782" y="304038"/>
                  </a:lnTo>
                  <a:lnTo>
                    <a:pt x="163830" y="305562"/>
                  </a:lnTo>
                  <a:lnTo>
                    <a:pt x="166878" y="304038"/>
                  </a:lnTo>
                  <a:lnTo>
                    <a:pt x="168402" y="300990"/>
                  </a:lnTo>
                  <a:close/>
                </a:path>
                <a:path w="1064260" h="549910">
                  <a:moveTo>
                    <a:pt x="180594" y="287274"/>
                  </a:moveTo>
                  <a:lnTo>
                    <a:pt x="179832" y="284226"/>
                  </a:lnTo>
                  <a:lnTo>
                    <a:pt x="178308" y="283464"/>
                  </a:lnTo>
                  <a:lnTo>
                    <a:pt x="176022" y="282702"/>
                  </a:lnTo>
                  <a:lnTo>
                    <a:pt x="172974" y="284226"/>
                  </a:lnTo>
                  <a:lnTo>
                    <a:pt x="171450" y="287274"/>
                  </a:lnTo>
                  <a:lnTo>
                    <a:pt x="172974" y="291084"/>
                  </a:lnTo>
                  <a:lnTo>
                    <a:pt x="174498" y="291846"/>
                  </a:lnTo>
                  <a:lnTo>
                    <a:pt x="178308" y="291846"/>
                  </a:lnTo>
                  <a:lnTo>
                    <a:pt x="179832" y="291084"/>
                  </a:lnTo>
                  <a:lnTo>
                    <a:pt x="180594" y="287274"/>
                  </a:lnTo>
                  <a:close/>
                </a:path>
                <a:path w="1064260" h="549910">
                  <a:moveTo>
                    <a:pt x="193548" y="274320"/>
                  </a:moveTo>
                  <a:lnTo>
                    <a:pt x="192024" y="271272"/>
                  </a:lnTo>
                  <a:lnTo>
                    <a:pt x="191262" y="270510"/>
                  </a:lnTo>
                  <a:lnTo>
                    <a:pt x="188976" y="269748"/>
                  </a:lnTo>
                  <a:lnTo>
                    <a:pt x="185928" y="271272"/>
                  </a:lnTo>
                  <a:lnTo>
                    <a:pt x="184404" y="274320"/>
                  </a:lnTo>
                  <a:lnTo>
                    <a:pt x="185928" y="278130"/>
                  </a:lnTo>
                  <a:lnTo>
                    <a:pt x="187452" y="278892"/>
                  </a:lnTo>
                  <a:lnTo>
                    <a:pt x="191262" y="278892"/>
                  </a:lnTo>
                  <a:lnTo>
                    <a:pt x="192786" y="278130"/>
                  </a:lnTo>
                  <a:lnTo>
                    <a:pt x="193548" y="274320"/>
                  </a:lnTo>
                  <a:close/>
                </a:path>
                <a:path w="1064260" h="549910">
                  <a:moveTo>
                    <a:pt x="206502" y="261366"/>
                  </a:moveTo>
                  <a:lnTo>
                    <a:pt x="204978" y="258318"/>
                  </a:lnTo>
                  <a:lnTo>
                    <a:pt x="201930" y="256794"/>
                  </a:lnTo>
                  <a:lnTo>
                    <a:pt x="198882" y="258318"/>
                  </a:lnTo>
                  <a:lnTo>
                    <a:pt x="197358" y="261366"/>
                  </a:lnTo>
                  <a:lnTo>
                    <a:pt x="198882" y="265176"/>
                  </a:lnTo>
                  <a:lnTo>
                    <a:pt x="200406" y="265938"/>
                  </a:lnTo>
                  <a:lnTo>
                    <a:pt x="203454" y="265938"/>
                  </a:lnTo>
                  <a:lnTo>
                    <a:pt x="205740" y="265176"/>
                  </a:lnTo>
                  <a:lnTo>
                    <a:pt x="206502" y="261366"/>
                  </a:lnTo>
                  <a:close/>
                </a:path>
                <a:path w="1064260" h="549910">
                  <a:moveTo>
                    <a:pt x="220218" y="249174"/>
                  </a:moveTo>
                  <a:lnTo>
                    <a:pt x="218694" y="246126"/>
                  </a:lnTo>
                  <a:lnTo>
                    <a:pt x="215646" y="244602"/>
                  </a:lnTo>
                  <a:lnTo>
                    <a:pt x="213360" y="245364"/>
                  </a:lnTo>
                  <a:lnTo>
                    <a:pt x="211836" y="246126"/>
                  </a:lnTo>
                  <a:lnTo>
                    <a:pt x="211074" y="249174"/>
                  </a:lnTo>
                  <a:lnTo>
                    <a:pt x="213360" y="253746"/>
                  </a:lnTo>
                  <a:lnTo>
                    <a:pt x="217170" y="253746"/>
                  </a:lnTo>
                  <a:lnTo>
                    <a:pt x="218694" y="252984"/>
                  </a:lnTo>
                  <a:lnTo>
                    <a:pt x="220218" y="249174"/>
                  </a:lnTo>
                  <a:close/>
                </a:path>
                <a:path w="1064260" h="549910">
                  <a:moveTo>
                    <a:pt x="233934" y="236982"/>
                  </a:moveTo>
                  <a:lnTo>
                    <a:pt x="232410" y="233934"/>
                  </a:lnTo>
                  <a:lnTo>
                    <a:pt x="230886" y="232410"/>
                  </a:lnTo>
                  <a:lnTo>
                    <a:pt x="227076" y="232410"/>
                  </a:lnTo>
                  <a:lnTo>
                    <a:pt x="225552" y="233172"/>
                  </a:lnTo>
                  <a:lnTo>
                    <a:pt x="224790" y="236982"/>
                  </a:lnTo>
                  <a:lnTo>
                    <a:pt x="225552" y="240030"/>
                  </a:lnTo>
                  <a:lnTo>
                    <a:pt x="227076" y="240792"/>
                  </a:lnTo>
                  <a:lnTo>
                    <a:pt x="229362" y="241554"/>
                  </a:lnTo>
                  <a:lnTo>
                    <a:pt x="232410" y="240030"/>
                  </a:lnTo>
                  <a:lnTo>
                    <a:pt x="233934" y="236982"/>
                  </a:lnTo>
                  <a:close/>
                </a:path>
                <a:path w="1064260" h="549910">
                  <a:moveTo>
                    <a:pt x="247650" y="224790"/>
                  </a:moveTo>
                  <a:lnTo>
                    <a:pt x="246126" y="221742"/>
                  </a:lnTo>
                  <a:lnTo>
                    <a:pt x="243078" y="220218"/>
                  </a:lnTo>
                  <a:lnTo>
                    <a:pt x="240792" y="220980"/>
                  </a:lnTo>
                  <a:lnTo>
                    <a:pt x="239268" y="221742"/>
                  </a:lnTo>
                  <a:lnTo>
                    <a:pt x="238506" y="224790"/>
                  </a:lnTo>
                  <a:lnTo>
                    <a:pt x="239268" y="227838"/>
                  </a:lnTo>
                  <a:lnTo>
                    <a:pt x="240792" y="229362"/>
                  </a:lnTo>
                  <a:lnTo>
                    <a:pt x="244602" y="229362"/>
                  </a:lnTo>
                  <a:lnTo>
                    <a:pt x="246126" y="228600"/>
                  </a:lnTo>
                  <a:lnTo>
                    <a:pt x="247650" y="224790"/>
                  </a:lnTo>
                  <a:close/>
                </a:path>
                <a:path w="1064260" h="549910">
                  <a:moveTo>
                    <a:pt x="261366" y="213360"/>
                  </a:moveTo>
                  <a:lnTo>
                    <a:pt x="259080" y="208788"/>
                  </a:lnTo>
                  <a:lnTo>
                    <a:pt x="255270" y="208788"/>
                  </a:lnTo>
                  <a:lnTo>
                    <a:pt x="253746" y="209550"/>
                  </a:lnTo>
                  <a:lnTo>
                    <a:pt x="252222" y="213360"/>
                  </a:lnTo>
                  <a:lnTo>
                    <a:pt x="253746" y="216408"/>
                  </a:lnTo>
                  <a:lnTo>
                    <a:pt x="256794" y="217932"/>
                  </a:lnTo>
                  <a:lnTo>
                    <a:pt x="259080" y="217170"/>
                  </a:lnTo>
                  <a:lnTo>
                    <a:pt x="260604" y="216408"/>
                  </a:lnTo>
                  <a:lnTo>
                    <a:pt x="261366" y="213360"/>
                  </a:lnTo>
                  <a:close/>
                </a:path>
                <a:path w="1064260" h="549910">
                  <a:moveTo>
                    <a:pt x="275844" y="201930"/>
                  </a:moveTo>
                  <a:lnTo>
                    <a:pt x="274320" y="198882"/>
                  </a:lnTo>
                  <a:lnTo>
                    <a:pt x="272796" y="197358"/>
                  </a:lnTo>
                  <a:lnTo>
                    <a:pt x="268986" y="197358"/>
                  </a:lnTo>
                  <a:lnTo>
                    <a:pt x="267462" y="198120"/>
                  </a:lnTo>
                  <a:lnTo>
                    <a:pt x="266700" y="201930"/>
                  </a:lnTo>
                  <a:lnTo>
                    <a:pt x="268224" y="204978"/>
                  </a:lnTo>
                  <a:lnTo>
                    <a:pt x="268986" y="205740"/>
                  </a:lnTo>
                  <a:lnTo>
                    <a:pt x="271272" y="206502"/>
                  </a:lnTo>
                  <a:lnTo>
                    <a:pt x="274320" y="204978"/>
                  </a:lnTo>
                  <a:lnTo>
                    <a:pt x="275844" y="201930"/>
                  </a:lnTo>
                  <a:close/>
                </a:path>
                <a:path w="1064260" h="549910">
                  <a:moveTo>
                    <a:pt x="290322" y="190500"/>
                  </a:moveTo>
                  <a:lnTo>
                    <a:pt x="288798" y="187452"/>
                  </a:lnTo>
                  <a:lnTo>
                    <a:pt x="285750" y="185928"/>
                  </a:lnTo>
                  <a:lnTo>
                    <a:pt x="282702" y="187452"/>
                  </a:lnTo>
                  <a:lnTo>
                    <a:pt x="281940" y="187452"/>
                  </a:lnTo>
                  <a:lnTo>
                    <a:pt x="281178" y="190500"/>
                  </a:lnTo>
                  <a:lnTo>
                    <a:pt x="282702" y="194310"/>
                  </a:lnTo>
                  <a:lnTo>
                    <a:pt x="284226" y="195072"/>
                  </a:lnTo>
                  <a:lnTo>
                    <a:pt x="287274" y="195072"/>
                  </a:lnTo>
                  <a:lnTo>
                    <a:pt x="288798" y="194310"/>
                  </a:lnTo>
                  <a:lnTo>
                    <a:pt x="289560" y="194310"/>
                  </a:lnTo>
                  <a:lnTo>
                    <a:pt x="290322" y="190500"/>
                  </a:lnTo>
                  <a:close/>
                </a:path>
                <a:path w="1064260" h="549910">
                  <a:moveTo>
                    <a:pt x="304800" y="179832"/>
                  </a:moveTo>
                  <a:lnTo>
                    <a:pt x="302514" y="175260"/>
                  </a:lnTo>
                  <a:lnTo>
                    <a:pt x="298704" y="175260"/>
                  </a:lnTo>
                  <a:lnTo>
                    <a:pt x="297180" y="176022"/>
                  </a:lnTo>
                  <a:lnTo>
                    <a:pt x="295656" y="179832"/>
                  </a:lnTo>
                  <a:lnTo>
                    <a:pt x="297180" y="182880"/>
                  </a:lnTo>
                  <a:lnTo>
                    <a:pt x="300228" y="184404"/>
                  </a:lnTo>
                  <a:lnTo>
                    <a:pt x="302514" y="183642"/>
                  </a:lnTo>
                  <a:lnTo>
                    <a:pt x="304038" y="182880"/>
                  </a:lnTo>
                  <a:lnTo>
                    <a:pt x="304800" y="179832"/>
                  </a:lnTo>
                  <a:close/>
                </a:path>
                <a:path w="1064260" h="549910">
                  <a:moveTo>
                    <a:pt x="320040" y="169164"/>
                  </a:moveTo>
                  <a:lnTo>
                    <a:pt x="318516" y="166116"/>
                  </a:lnTo>
                  <a:lnTo>
                    <a:pt x="315468" y="164592"/>
                  </a:lnTo>
                  <a:lnTo>
                    <a:pt x="313944" y="165354"/>
                  </a:lnTo>
                  <a:lnTo>
                    <a:pt x="311658" y="166116"/>
                  </a:lnTo>
                  <a:lnTo>
                    <a:pt x="310896" y="169164"/>
                  </a:lnTo>
                  <a:lnTo>
                    <a:pt x="312420" y="172974"/>
                  </a:lnTo>
                  <a:lnTo>
                    <a:pt x="313944" y="173736"/>
                  </a:lnTo>
                  <a:lnTo>
                    <a:pt x="316992" y="173736"/>
                  </a:lnTo>
                  <a:lnTo>
                    <a:pt x="318516" y="172974"/>
                  </a:lnTo>
                  <a:lnTo>
                    <a:pt x="320040" y="169164"/>
                  </a:lnTo>
                  <a:close/>
                </a:path>
                <a:path w="1064260" h="549910">
                  <a:moveTo>
                    <a:pt x="335280" y="159258"/>
                  </a:moveTo>
                  <a:lnTo>
                    <a:pt x="333756" y="156210"/>
                  </a:lnTo>
                  <a:lnTo>
                    <a:pt x="332232" y="154686"/>
                  </a:lnTo>
                  <a:lnTo>
                    <a:pt x="328422" y="154686"/>
                  </a:lnTo>
                  <a:lnTo>
                    <a:pt x="326898" y="155448"/>
                  </a:lnTo>
                  <a:lnTo>
                    <a:pt x="326136" y="159258"/>
                  </a:lnTo>
                  <a:lnTo>
                    <a:pt x="327660" y="162306"/>
                  </a:lnTo>
                  <a:lnTo>
                    <a:pt x="328422" y="163068"/>
                  </a:lnTo>
                  <a:lnTo>
                    <a:pt x="330708" y="163830"/>
                  </a:lnTo>
                  <a:lnTo>
                    <a:pt x="333756" y="162306"/>
                  </a:lnTo>
                  <a:lnTo>
                    <a:pt x="335280" y="159258"/>
                  </a:lnTo>
                  <a:close/>
                </a:path>
                <a:path w="1064260" h="549910">
                  <a:moveTo>
                    <a:pt x="350520" y="149352"/>
                  </a:moveTo>
                  <a:lnTo>
                    <a:pt x="348996" y="146304"/>
                  </a:lnTo>
                  <a:lnTo>
                    <a:pt x="347472" y="144780"/>
                  </a:lnTo>
                  <a:lnTo>
                    <a:pt x="343662" y="144780"/>
                  </a:lnTo>
                  <a:lnTo>
                    <a:pt x="341376" y="149352"/>
                  </a:lnTo>
                  <a:lnTo>
                    <a:pt x="342900" y="152400"/>
                  </a:lnTo>
                  <a:lnTo>
                    <a:pt x="345948" y="153924"/>
                  </a:lnTo>
                  <a:lnTo>
                    <a:pt x="348996" y="152400"/>
                  </a:lnTo>
                  <a:lnTo>
                    <a:pt x="350520" y="149352"/>
                  </a:lnTo>
                  <a:close/>
                </a:path>
                <a:path w="1064260" h="549910">
                  <a:moveTo>
                    <a:pt x="365760" y="139446"/>
                  </a:moveTo>
                  <a:lnTo>
                    <a:pt x="364998" y="136398"/>
                  </a:lnTo>
                  <a:lnTo>
                    <a:pt x="363474" y="135636"/>
                  </a:lnTo>
                  <a:lnTo>
                    <a:pt x="361188" y="134874"/>
                  </a:lnTo>
                  <a:lnTo>
                    <a:pt x="358140" y="136398"/>
                  </a:lnTo>
                  <a:lnTo>
                    <a:pt x="356616" y="139446"/>
                  </a:lnTo>
                  <a:lnTo>
                    <a:pt x="358140" y="142494"/>
                  </a:lnTo>
                  <a:lnTo>
                    <a:pt x="359664" y="144018"/>
                  </a:lnTo>
                  <a:lnTo>
                    <a:pt x="363474" y="144018"/>
                  </a:lnTo>
                  <a:lnTo>
                    <a:pt x="364998" y="142494"/>
                  </a:lnTo>
                  <a:lnTo>
                    <a:pt x="365760" y="139446"/>
                  </a:lnTo>
                  <a:close/>
                </a:path>
                <a:path w="1064260" h="549910">
                  <a:moveTo>
                    <a:pt x="381762" y="130302"/>
                  </a:moveTo>
                  <a:lnTo>
                    <a:pt x="380238" y="127254"/>
                  </a:lnTo>
                  <a:lnTo>
                    <a:pt x="378714" y="125730"/>
                  </a:lnTo>
                  <a:lnTo>
                    <a:pt x="374904" y="125730"/>
                  </a:lnTo>
                  <a:lnTo>
                    <a:pt x="372618" y="130302"/>
                  </a:lnTo>
                  <a:lnTo>
                    <a:pt x="374142" y="133350"/>
                  </a:lnTo>
                  <a:lnTo>
                    <a:pt x="377190" y="134874"/>
                  </a:lnTo>
                  <a:lnTo>
                    <a:pt x="380238" y="133350"/>
                  </a:lnTo>
                  <a:lnTo>
                    <a:pt x="381762" y="130302"/>
                  </a:lnTo>
                  <a:close/>
                </a:path>
                <a:path w="1064260" h="549910">
                  <a:moveTo>
                    <a:pt x="397764" y="121158"/>
                  </a:moveTo>
                  <a:lnTo>
                    <a:pt x="396240" y="118110"/>
                  </a:lnTo>
                  <a:lnTo>
                    <a:pt x="393192" y="116586"/>
                  </a:lnTo>
                  <a:lnTo>
                    <a:pt x="390906" y="117348"/>
                  </a:lnTo>
                  <a:lnTo>
                    <a:pt x="390144" y="118110"/>
                  </a:lnTo>
                  <a:lnTo>
                    <a:pt x="388620" y="121158"/>
                  </a:lnTo>
                  <a:lnTo>
                    <a:pt x="390144" y="124206"/>
                  </a:lnTo>
                  <a:lnTo>
                    <a:pt x="391668" y="125730"/>
                  </a:lnTo>
                  <a:lnTo>
                    <a:pt x="394716" y="125730"/>
                  </a:lnTo>
                  <a:lnTo>
                    <a:pt x="396240" y="124206"/>
                  </a:lnTo>
                  <a:lnTo>
                    <a:pt x="397764" y="121158"/>
                  </a:lnTo>
                  <a:close/>
                </a:path>
                <a:path w="1064260" h="549910">
                  <a:moveTo>
                    <a:pt x="413766" y="112776"/>
                  </a:moveTo>
                  <a:lnTo>
                    <a:pt x="412242" y="108966"/>
                  </a:lnTo>
                  <a:lnTo>
                    <a:pt x="410718" y="108204"/>
                  </a:lnTo>
                  <a:lnTo>
                    <a:pt x="406908" y="108204"/>
                  </a:lnTo>
                  <a:lnTo>
                    <a:pt x="406146" y="108966"/>
                  </a:lnTo>
                  <a:lnTo>
                    <a:pt x="404622" y="112776"/>
                  </a:lnTo>
                  <a:lnTo>
                    <a:pt x="406146" y="115824"/>
                  </a:lnTo>
                  <a:lnTo>
                    <a:pt x="409194" y="117348"/>
                  </a:lnTo>
                  <a:lnTo>
                    <a:pt x="412242" y="115824"/>
                  </a:lnTo>
                  <a:lnTo>
                    <a:pt x="413766" y="112776"/>
                  </a:lnTo>
                  <a:close/>
                </a:path>
                <a:path w="1064260" h="549910">
                  <a:moveTo>
                    <a:pt x="429768" y="104394"/>
                  </a:moveTo>
                  <a:lnTo>
                    <a:pt x="429006" y="101346"/>
                  </a:lnTo>
                  <a:lnTo>
                    <a:pt x="427482" y="99822"/>
                  </a:lnTo>
                  <a:lnTo>
                    <a:pt x="423672" y="99822"/>
                  </a:lnTo>
                  <a:lnTo>
                    <a:pt x="422148" y="101346"/>
                  </a:lnTo>
                  <a:lnTo>
                    <a:pt x="420624" y="104394"/>
                  </a:lnTo>
                  <a:lnTo>
                    <a:pt x="422148" y="107442"/>
                  </a:lnTo>
                  <a:lnTo>
                    <a:pt x="425196" y="108966"/>
                  </a:lnTo>
                  <a:lnTo>
                    <a:pt x="427482" y="108204"/>
                  </a:lnTo>
                  <a:lnTo>
                    <a:pt x="429006" y="107442"/>
                  </a:lnTo>
                  <a:lnTo>
                    <a:pt x="429768" y="104394"/>
                  </a:lnTo>
                  <a:close/>
                </a:path>
                <a:path w="1064260" h="549910">
                  <a:moveTo>
                    <a:pt x="446532" y="96012"/>
                  </a:moveTo>
                  <a:lnTo>
                    <a:pt x="445008" y="92964"/>
                  </a:lnTo>
                  <a:lnTo>
                    <a:pt x="441960" y="91440"/>
                  </a:lnTo>
                  <a:lnTo>
                    <a:pt x="439674" y="92202"/>
                  </a:lnTo>
                  <a:lnTo>
                    <a:pt x="438912" y="92964"/>
                  </a:lnTo>
                  <a:lnTo>
                    <a:pt x="437388" y="96012"/>
                  </a:lnTo>
                  <a:lnTo>
                    <a:pt x="438912" y="99822"/>
                  </a:lnTo>
                  <a:lnTo>
                    <a:pt x="440436" y="100584"/>
                  </a:lnTo>
                  <a:lnTo>
                    <a:pt x="443484" y="100584"/>
                  </a:lnTo>
                  <a:lnTo>
                    <a:pt x="445008" y="99060"/>
                  </a:lnTo>
                  <a:lnTo>
                    <a:pt x="446532" y="96012"/>
                  </a:lnTo>
                  <a:close/>
                </a:path>
                <a:path w="1064260" h="549910">
                  <a:moveTo>
                    <a:pt x="463296" y="88392"/>
                  </a:moveTo>
                  <a:lnTo>
                    <a:pt x="461772" y="85344"/>
                  </a:lnTo>
                  <a:lnTo>
                    <a:pt x="458724" y="83820"/>
                  </a:lnTo>
                  <a:lnTo>
                    <a:pt x="456438" y="84582"/>
                  </a:lnTo>
                  <a:lnTo>
                    <a:pt x="454914" y="85344"/>
                  </a:lnTo>
                  <a:lnTo>
                    <a:pt x="454152" y="88392"/>
                  </a:lnTo>
                  <a:lnTo>
                    <a:pt x="454914" y="91440"/>
                  </a:lnTo>
                  <a:lnTo>
                    <a:pt x="456438" y="92964"/>
                  </a:lnTo>
                  <a:lnTo>
                    <a:pt x="460248" y="92964"/>
                  </a:lnTo>
                  <a:lnTo>
                    <a:pt x="461772" y="91440"/>
                  </a:lnTo>
                  <a:lnTo>
                    <a:pt x="463296" y="88392"/>
                  </a:lnTo>
                  <a:close/>
                </a:path>
                <a:path w="1064260" h="549910">
                  <a:moveTo>
                    <a:pt x="480060" y="81534"/>
                  </a:moveTo>
                  <a:lnTo>
                    <a:pt x="478536" y="77724"/>
                  </a:lnTo>
                  <a:lnTo>
                    <a:pt x="477012" y="76962"/>
                  </a:lnTo>
                  <a:lnTo>
                    <a:pt x="473202" y="76962"/>
                  </a:lnTo>
                  <a:lnTo>
                    <a:pt x="471678" y="77724"/>
                  </a:lnTo>
                  <a:lnTo>
                    <a:pt x="470916" y="81534"/>
                  </a:lnTo>
                  <a:lnTo>
                    <a:pt x="471678" y="84582"/>
                  </a:lnTo>
                  <a:lnTo>
                    <a:pt x="473202" y="85344"/>
                  </a:lnTo>
                  <a:lnTo>
                    <a:pt x="475488" y="86106"/>
                  </a:lnTo>
                  <a:lnTo>
                    <a:pt x="478536" y="84582"/>
                  </a:lnTo>
                  <a:lnTo>
                    <a:pt x="480060" y="81534"/>
                  </a:lnTo>
                  <a:close/>
                </a:path>
                <a:path w="1064260" h="549910">
                  <a:moveTo>
                    <a:pt x="496824" y="73914"/>
                  </a:moveTo>
                  <a:lnTo>
                    <a:pt x="495300" y="70866"/>
                  </a:lnTo>
                  <a:lnTo>
                    <a:pt x="493776" y="69342"/>
                  </a:lnTo>
                  <a:lnTo>
                    <a:pt x="489966" y="69342"/>
                  </a:lnTo>
                  <a:lnTo>
                    <a:pt x="488442" y="70866"/>
                  </a:lnTo>
                  <a:lnTo>
                    <a:pt x="487680" y="73914"/>
                  </a:lnTo>
                  <a:lnTo>
                    <a:pt x="488442" y="76962"/>
                  </a:lnTo>
                  <a:lnTo>
                    <a:pt x="489966" y="77724"/>
                  </a:lnTo>
                  <a:lnTo>
                    <a:pt x="492252" y="78486"/>
                  </a:lnTo>
                  <a:lnTo>
                    <a:pt x="495300" y="76962"/>
                  </a:lnTo>
                  <a:lnTo>
                    <a:pt x="496824" y="73914"/>
                  </a:lnTo>
                  <a:close/>
                </a:path>
                <a:path w="1064260" h="549910">
                  <a:moveTo>
                    <a:pt x="513588" y="67056"/>
                  </a:moveTo>
                  <a:lnTo>
                    <a:pt x="512064" y="64008"/>
                  </a:lnTo>
                  <a:lnTo>
                    <a:pt x="509016" y="62484"/>
                  </a:lnTo>
                  <a:lnTo>
                    <a:pt x="505968" y="64008"/>
                  </a:lnTo>
                  <a:lnTo>
                    <a:pt x="504444" y="67056"/>
                  </a:lnTo>
                  <a:lnTo>
                    <a:pt x="505968" y="70866"/>
                  </a:lnTo>
                  <a:lnTo>
                    <a:pt x="507492" y="71628"/>
                  </a:lnTo>
                  <a:lnTo>
                    <a:pt x="511302" y="71628"/>
                  </a:lnTo>
                  <a:lnTo>
                    <a:pt x="512064" y="70866"/>
                  </a:lnTo>
                  <a:lnTo>
                    <a:pt x="513588" y="67056"/>
                  </a:lnTo>
                  <a:close/>
                </a:path>
                <a:path w="1064260" h="549910">
                  <a:moveTo>
                    <a:pt x="531114" y="60960"/>
                  </a:moveTo>
                  <a:lnTo>
                    <a:pt x="529590" y="57912"/>
                  </a:lnTo>
                  <a:lnTo>
                    <a:pt x="528066" y="56388"/>
                  </a:lnTo>
                  <a:lnTo>
                    <a:pt x="524256" y="56388"/>
                  </a:lnTo>
                  <a:lnTo>
                    <a:pt x="522732" y="57912"/>
                  </a:lnTo>
                  <a:lnTo>
                    <a:pt x="521970" y="60960"/>
                  </a:lnTo>
                  <a:lnTo>
                    <a:pt x="522732" y="64008"/>
                  </a:lnTo>
                  <a:lnTo>
                    <a:pt x="524256" y="64770"/>
                  </a:lnTo>
                  <a:lnTo>
                    <a:pt x="526542" y="65532"/>
                  </a:lnTo>
                  <a:lnTo>
                    <a:pt x="529590" y="64008"/>
                  </a:lnTo>
                  <a:lnTo>
                    <a:pt x="531114" y="60960"/>
                  </a:lnTo>
                  <a:close/>
                </a:path>
                <a:path w="1064260" h="549910">
                  <a:moveTo>
                    <a:pt x="547878" y="54864"/>
                  </a:moveTo>
                  <a:lnTo>
                    <a:pt x="546354" y="51816"/>
                  </a:lnTo>
                  <a:lnTo>
                    <a:pt x="545592" y="51054"/>
                  </a:lnTo>
                  <a:lnTo>
                    <a:pt x="543306" y="50292"/>
                  </a:lnTo>
                  <a:lnTo>
                    <a:pt x="540258" y="51816"/>
                  </a:lnTo>
                  <a:lnTo>
                    <a:pt x="538734" y="54864"/>
                  </a:lnTo>
                  <a:lnTo>
                    <a:pt x="540258" y="57912"/>
                  </a:lnTo>
                  <a:lnTo>
                    <a:pt x="541782" y="59436"/>
                  </a:lnTo>
                  <a:lnTo>
                    <a:pt x="545592" y="59436"/>
                  </a:lnTo>
                  <a:lnTo>
                    <a:pt x="547878" y="54864"/>
                  </a:lnTo>
                  <a:close/>
                </a:path>
                <a:path w="1064260" h="549910">
                  <a:moveTo>
                    <a:pt x="565404" y="49530"/>
                  </a:moveTo>
                  <a:lnTo>
                    <a:pt x="563880" y="45720"/>
                  </a:lnTo>
                  <a:lnTo>
                    <a:pt x="562356" y="44958"/>
                  </a:lnTo>
                  <a:lnTo>
                    <a:pt x="559308" y="44958"/>
                  </a:lnTo>
                  <a:lnTo>
                    <a:pt x="557784" y="45720"/>
                  </a:lnTo>
                  <a:lnTo>
                    <a:pt x="556260" y="49530"/>
                  </a:lnTo>
                  <a:lnTo>
                    <a:pt x="557784" y="52578"/>
                  </a:lnTo>
                  <a:lnTo>
                    <a:pt x="560832" y="54102"/>
                  </a:lnTo>
                  <a:lnTo>
                    <a:pt x="563118" y="53340"/>
                  </a:lnTo>
                  <a:lnTo>
                    <a:pt x="563880" y="52578"/>
                  </a:lnTo>
                  <a:lnTo>
                    <a:pt x="565404" y="49530"/>
                  </a:lnTo>
                  <a:close/>
                </a:path>
                <a:path w="1064260" h="549910">
                  <a:moveTo>
                    <a:pt x="582930" y="43434"/>
                  </a:moveTo>
                  <a:lnTo>
                    <a:pt x="581406" y="40386"/>
                  </a:lnTo>
                  <a:lnTo>
                    <a:pt x="578358" y="38862"/>
                  </a:lnTo>
                  <a:lnTo>
                    <a:pt x="576072" y="39624"/>
                  </a:lnTo>
                  <a:lnTo>
                    <a:pt x="575310" y="40386"/>
                  </a:lnTo>
                  <a:lnTo>
                    <a:pt x="573786" y="43434"/>
                  </a:lnTo>
                  <a:lnTo>
                    <a:pt x="575310" y="47244"/>
                  </a:lnTo>
                  <a:lnTo>
                    <a:pt x="576834" y="48006"/>
                  </a:lnTo>
                  <a:lnTo>
                    <a:pt x="579882" y="48006"/>
                  </a:lnTo>
                  <a:lnTo>
                    <a:pt x="581406" y="47244"/>
                  </a:lnTo>
                  <a:lnTo>
                    <a:pt x="582930" y="43434"/>
                  </a:lnTo>
                  <a:close/>
                </a:path>
                <a:path w="1064260" h="549910">
                  <a:moveTo>
                    <a:pt x="600456" y="38862"/>
                  </a:moveTo>
                  <a:lnTo>
                    <a:pt x="598932" y="35814"/>
                  </a:lnTo>
                  <a:lnTo>
                    <a:pt x="597408" y="34290"/>
                  </a:lnTo>
                  <a:lnTo>
                    <a:pt x="594360" y="34290"/>
                  </a:lnTo>
                  <a:lnTo>
                    <a:pt x="592836" y="35814"/>
                  </a:lnTo>
                  <a:lnTo>
                    <a:pt x="591312" y="38862"/>
                  </a:lnTo>
                  <a:lnTo>
                    <a:pt x="592836" y="41910"/>
                  </a:lnTo>
                  <a:lnTo>
                    <a:pt x="595884" y="43434"/>
                  </a:lnTo>
                  <a:lnTo>
                    <a:pt x="598170" y="42672"/>
                  </a:lnTo>
                  <a:lnTo>
                    <a:pt x="598932" y="41910"/>
                  </a:lnTo>
                  <a:lnTo>
                    <a:pt x="600456" y="38862"/>
                  </a:lnTo>
                  <a:close/>
                </a:path>
                <a:path w="1064260" h="549910">
                  <a:moveTo>
                    <a:pt x="617982" y="34290"/>
                  </a:moveTo>
                  <a:lnTo>
                    <a:pt x="616458" y="30480"/>
                  </a:lnTo>
                  <a:lnTo>
                    <a:pt x="615696" y="29718"/>
                  </a:lnTo>
                  <a:lnTo>
                    <a:pt x="611886" y="29718"/>
                  </a:lnTo>
                  <a:lnTo>
                    <a:pt x="610362" y="30480"/>
                  </a:lnTo>
                  <a:lnTo>
                    <a:pt x="608838" y="34290"/>
                  </a:lnTo>
                  <a:lnTo>
                    <a:pt x="610362" y="37338"/>
                  </a:lnTo>
                  <a:lnTo>
                    <a:pt x="613410" y="38862"/>
                  </a:lnTo>
                  <a:lnTo>
                    <a:pt x="615696" y="38100"/>
                  </a:lnTo>
                  <a:lnTo>
                    <a:pt x="616458" y="37338"/>
                  </a:lnTo>
                  <a:lnTo>
                    <a:pt x="617982" y="34290"/>
                  </a:lnTo>
                  <a:close/>
                </a:path>
                <a:path w="1064260" h="549910">
                  <a:moveTo>
                    <a:pt x="636270" y="29718"/>
                  </a:moveTo>
                  <a:lnTo>
                    <a:pt x="634746" y="26670"/>
                  </a:lnTo>
                  <a:lnTo>
                    <a:pt x="631698" y="25146"/>
                  </a:lnTo>
                  <a:lnTo>
                    <a:pt x="629412" y="25908"/>
                  </a:lnTo>
                  <a:lnTo>
                    <a:pt x="627888" y="26670"/>
                  </a:lnTo>
                  <a:lnTo>
                    <a:pt x="627126" y="29718"/>
                  </a:lnTo>
                  <a:lnTo>
                    <a:pt x="627888" y="32766"/>
                  </a:lnTo>
                  <a:lnTo>
                    <a:pt x="629412" y="34290"/>
                  </a:lnTo>
                  <a:lnTo>
                    <a:pt x="633222" y="34290"/>
                  </a:lnTo>
                  <a:lnTo>
                    <a:pt x="634746" y="32766"/>
                  </a:lnTo>
                  <a:lnTo>
                    <a:pt x="636270" y="29718"/>
                  </a:lnTo>
                  <a:close/>
                </a:path>
                <a:path w="1064260" h="549910">
                  <a:moveTo>
                    <a:pt x="653796" y="25908"/>
                  </a:moveTo>
                  <a:lnTo>
                    <a:pt x="652272" y="22860"/>
                  </a:lnTo>
                  <a:lnTo>
                    <a:pt x="650748" y="21336"/>
                  </a:lnTo>
                  <a:lnTo>
                    <a:pt x="646938" y="21336"/>
                  </a:lnTo>
                  <a:lnTo>
                    <a:pt x="644652" y="25908"/>
                  </a:lnTo>
                  <a:lnTo>
                    <a:pt x="646176" y="28956"/>
                  </a:lnTo>
                  <a:lnTo>
                    <a:pt x="649224" y="30480"/>
                  </a:lnTo>
                  <a:lnTo>
                    <a:pt x="652272" y="28956"/>
                  </a:lnTo>
                  <a:lnTo>
                    <a:pt x="653796" y="25908"/>
                  </a:lnTo>
                  <a:close/>
                </a:path>
                <a:path w="1064260" h="549910">
                  <a:moveTo>
                    <a:pt x="671322" y="22098"/>
                  </a:moveTo>
                  <a:lnTo>
                    <a:pt x="670560" y="19050"/>
                  </a:lnTo>
                  <a:lnTo>
                    <a:pt x="669036" y="17526"/>
                  </a:lnTo>
                  <a:lnTo>
                    <a:pt x="665226" y="17526"/>
                  </a:lnTo>
                  <a:lnTo>
                    <a:pt x="663702" y="19050"/>
                  </a:lnTo>
                  <a:lnTo>
                    <a:pt x="662178" y="22098"/>
                  </a:lnTo>
                  <a:lnTo>
                    <a:pt x="663702" y="25146"/>
                  </a:lnTo>
                  <a:lnTo>
                    <a:pt x="666750" y="26670"/>
                  </a:lnTo>
                  <a:lnTo>
                    <a:pt x="669036" y="25908"/>
                  </a:lnTo>
                  <a:lnTo>
                    <a:pt x="670560" y="25146"/>
                  </a:lnTo>
                  <a:lnTo>
                    <a:pt x="671322" y="22098"/>
                  </a:lnTo>
                  <a:close/>
                </a:path>
                <a:path w="1064260" h="549910">
                  <a:moveTo>
                    <a:pt x="689610" y="19050"/>
                  </a:moveTo>
                  <a:lnTo>
                    <a:pt x="688086" y="16002"/>
                  </a:lnTo>
                  <a:lnTo>
                    <a:pt x="686562" y="14478"/>
                  </a:lnTo>
                  <a:lnTo>
                    <a:pt x="683514" y="14478"/>
                  </a:lnTo>
                  <a:lnTo>
                    <a:pt x="681990" y="16002"/>
                  </a:lnTo>
                  <a:lnTo>
                    <a:pt x="680466" y="19050"/>
                  </a:lnTo>
                  <a:lnTo>
                    <a:pt x="681990" y="22098"/>
                  </a:lnTo>
                  <a:lnTo>
                    <a:pt x="685038" y="23622"/>
                  </a:lnTo>
                  <a:lnTo>
                    <a:pt x="688086" y="22098"/>
                  </a:lnTo>
                  <a:lnTo>
                    <a:pt x="689610" y="19050"/>
                  </a:lnTo>
                  <a:close/>
                </a:path>
                <a:path w="1064260" h="549910">
                  <a:moveTo>
                    <a:pt x="707898" y="16002"/>
                  </a:moveTo>
                  <a:lnTo>
                    <a:pt x="706374" y="12954"/>
                  </a:lnTo>
                  <a:lnTo>
                    <a:pt x="704850" y="11430"/>
                  </a:lnTo>
                  <a:lnTo>
                    <a:pt x="701040" y="11430"/>
                  </a:lnTo>
                  <a:lnTo>
                    <a:pt x="699516" y="12954"/>
                  </a:lnTo>
                  <a:lnTo>
                    <a:pt x="698754" y="16002"/>
                  </a:lnTo>
                  <a:lnTo>
                    <a:pt x="699516" y="19050"/>
                  </a:lnTo>
                  <a:lnTo>
                    <a:pt x="701040" y="19812"/>
                  </a:lnTo>
                  <a:lnTo>
                    <a:pt x="703326" y="20574"/>
                  </a:lnTo>
                  <a:lnTo>
                    <a:pt x="706374" y="19050"/>
                  </a:lnTo>
                  <a:lnTo>
                    <a:pt x="707898" y="16002"/>
                  </a:lnTo>
                  <a:close/>
                </a:path>
                <a:path w="1064260" h="549910">
                  <a:moveTo>
                    <a:pt x="726186" y="12954"/>
                  </a:moveTo>
                  <a:lnTo>
                    <a:pt x="724662" y="9906"/>
                  </a:lnTo>
                  <a:lnTo>
                    <a:pt x="721614" y="8382"/>
                  </a:lnTo>
                  <a:lnTo>
                    <a:pt x="720852" y="8382"/>
                  </a:lnTo>
                  <a:lnTo>
                    <a:pt x="717804" y="9906"/>
                  </a:lnTo>
                  <a:lnTo>
                    <a:pt x="716280" y="12954"/>
                  </a:lnTo>
                  <a:lnTo>
                    <a:pt x="717804" y="16764"/>
                  </a:lnTo>
                  <a:lnTo>
                    <a:pt x="719328" y="17526"/>
                  </a:lnTo>
                  <a:lnTo>
                    <a:pt x="723138" y="17526"/>
                  </a:lnTo>
                  <a:lnTo>
                    <a:pt x="724662" y="16764"/>
                  </a:lnTo>
                  <a:lnTo>
                    <a:pt x="726186" y="12954"/>
                  </a:lnTo>
                  <a:close/>
                </a:path>
                <a:path w="1064260" h="549910">
                  <a:moveTo>
                    <a:pt x="743712" y="11430"/>
                  </a:moveTo>
                  <a:lnTo>
                    <a:pt x="742950" y="7620"/>
                  </a:lnTo>
                  <a:lnTo>
                    <a:pt x="741426" y="6858"/>
                  </a:lnTo>
                  <a:lnTo>
                    <a:pt x="737616" y="6858"/>
                  </a:lnTo>
                  <a:lnTo>
                    <a:pt x="736092" y="7620"/>
                  </a:lnTo>
                  <a:lnTo>
                    <a:pt x="734568" y="11430"/>
                  </a:lnTo>
                  <a:lnTo>
                    <a:pt x="736092" y="14478"/>
                  </a:lnTo>
                  <a:lnTo>
                    <a:pt x="739140" y="16002"/>
                  </a:lnTo>
                  <a:lnTo>
                    <a:pt x="741426" y="15240"/>
                  </a:lnTo>
                  <a:lnTo>
                    <a:pt x="742950" y="14478"/>
                  </a:lnTo>
                  <a:lnTo>
                    <a:pt x="743712" y="11430"/>
                  </a:lnTo>
                  <a:close/>
                </a:path>
                <a:path w="1064260" h="549910">
                  <a:moveTo>
                    <a:pt x="762000" y="9144"/>
                  </a:moveTo>
                  <a:lnTo>
                    <a:pt x="759714" y="4572"/>
                  </a:lnTo>
                  <a:lnTo>
                    <a:pt x="755904" y="4572"/>
                  </a:lnTo>
                  <a:lnTo>
                    <a:pt x="754380" y="6096"/>
                  </a:lnTo>
                  <a:lnTo>
                    <a:pt x="752856" y="9144"/>
                  </a:lnTo>
                  <a:lnTo>
                    <a:pt x="754380" y="12192"/>
                  </a:lnTo>
                  <a:lnTo>
                    <a:pt x="757428" y="13716"/>
                  </a:lnTo>
                  <a:lnTo>
                    <a:pt x="759714" y="12954"/>
                  </a:lnTo>
                  <a:lnTo>
                    <a:pt x="760476" y="12192"/>
                  </a:lnTo>
                  <a:lnTo>
                    <a:pt x="762000" y="9144"/>
                  </a:lnTo>
                  <a:close/>
                </a:path>
                <a:path w="1064260" h="549910">
                  <a:moveTo>
                    <a:pt x="780288" y="7620"/>
                  </a:moveTo>
                  <a:lnTo>
                    <a:pt x="778764" y="4572"/>
                  </a:lnTo>
                  <a:lnTo>
                    <a:pt x="775716" y="3048"/>
                  </a:lnTo>
                  <a:lnTo>
                    <a:pt x="772668" y="4572"/>
                  </a:lnTo>
                  <a:lnTo>
                    <a:pt x="771144" y="7620"/>
                  </a:lnTo>
                  <a:lnTo>
                    <a:pt x="772668" y="10668"/>
                  </a:lnTo>
                  <a:lnTo>
                    <a:pt x="774192" y="12192"/>
                  </a:lnTo>
                  <a:lnTo>
                    <a:pt x="777240" y="12192"/>
                  </a:lnTo>
                  <a:lnTo>
                    <a:pt x="778764" y="10668"/>
                  </a:lnTo>
                  <a:lnTo>
                    <a:pt x="780288" y="7620"/>
                  </a:lnTo>
                  <a:close/>
                </a:path>
                <a:path w="1064260" h="549910">
                  <a:moveTo>
                    <a:pt x="798576" y="6096"/>
                  </a:moveTo>
                  <a:lnTo>
                    <a:pt x="797052" y="3048"/>
                  </a:lnTo>
                  <a:lnTo>
                    <a:pt x="794004" y="1524"/>
                  </a:lnTo>
                  <a:lnTo>
                    <a:pt x="790956" y="3048"/>
                  </a:lnTo>
                  <a:lnTo>
                    <a:pt x="789432" y="6096"/>
                  </a:lnTo>
                  <a:lnTo>
                    <a:pt x="790956" y="9906"/>
                  </a:lnTo>
                  <a:lnTo>
                    <a:pt x="792480" y="10668"/>
                  </a:lnTo>
                  <a:lnTo>
                    <a:pt x="795528" y="10668"/>
                  </a:lnTo>
                  <a:lnTo>
                    <a:pt x="797052" y="9906"/>
                  </a:lnTo>
                  <a:lnTo>
                    <a:pt x="798576" y="6096"/>
                  </a:lnTo>
                  <a:close/>
                </a:path>
                <a:path w="1064260" h="549910">
                  <a:moveTo>
                    <a:pt x="816864" y="5334"/>
                  </a:moveTo>
                  <a:lnTo>
                    <a:pt x="815340" y="2286"/>
                  </a:lnTo>
                  <a:lnTo>
                    <a:pt x="812292" y="762"/>
                  </a:lnTo>
                  <a:lnTo>
                    <a:pt x="809244" y="2286"/>
                  </a:lnTo>
                  <a:lnTo>
                    <a:pt x="807720" y="5334"/>
                  </a:lnTo>
                  <a:lnTo>
                    <a:pt x="809244" y="8382"/>
                  </a:lnTo>
                  <a:lnTo>
                    <a:pt x="810768" y="9906"/>
                  </a:lnTo>
                  <a:lnTo>
                    <a:pt x="813816" y="9906"/>
                  </a:lnTo>
                  <a:lnTo>
                    <a:pt x="815340" y="8382"/>
                  </a:lnTo>
                  <a:lnTo>
                    <a:pt x="816864" y="5334"/>
                  </a:lnTo>
                  <a:close/>
                </a:path>
                <a:path w="1064260" h="549910">
                  <a:moveTo>
                    <a:pt x="835152" y="5334"/>
                  </a:moveTo>
                  <a:lnTo>
                    <a:pt x="833628" y="1524"/>
                  </a:lnTo>
                  <a:lnTo>
                    <a:pt x="832104" y="762"/>
                  </a:lnTo>
                  <a:lnTo>
                    <a:pt x="829056" y="762"/>
                  </a:lnTo>
                  <a:lnTo>
                    <a:pt x="827532" y="1524"/>
                  </a:lnTo>
                  <a:lnTo>
                    <a:pt x="826008" y="5334"/>
                  </a:lnTo>
                  <a:lnTo>
                    <a:pt x="827532" y="8382"/>
                  </a:lnTo>
                  <a:lnTo>
                    <a:pt x="830580" y="9906"/>
                  </a:lnTo>
                  <a:lnTo>
                    <a:pt x="833628" y="8382"/>
                  </a:lnTo>
                  <a:lnTo>
                    <a:pt x="835152" y="5334"/>
                  </a:lnTo>
                  <a:close/>
                </a:path>
                <a:path w="1064260" h="549910">
                  <a:moveTo>
                    <a:pt x="853440" y="4572"/>
                  </a:moveTo>
                  <a:lnTo>
                    <a:pt x="851916" y="1524"/>
                  </a:lnTo>
                  <a:lnTo>
                    <a:pt x="848868" y="0"/>
                  </a:lnTo>
                  <a:lnTo>
                    <a:pt x="845820" y="1524"/>
                  </a:lnTo>
                  <a:lnTo>
                    <a:pt x="844296" y="4572"/>
                  </a:lnTo>
                  <a:lnTo>
                    <a:pt x="845820" y="7620"/>
                  </a:lnTo>
                  <a:lnTo>
                    <a:pt x="847344" y="9144"/>
                  </a:lnTo>
                  <a:lnTo>
                    <a:pt x="848868" y="9144"/>
                  </a:lnTo>
                  <a:lnTo>
                    <a:pt x="851916" y="7620"/>
                  </a:lnTo>
                  <a:lnTo>
                    <a:pt x="853440" y="4572"/>
                  </a:lnTo>
                  <a:close/>
                </a:path>
                <a:path w="1064260" h="549910">
                  <a:moveTo>
                    <a:pt x="867918" y="385572"/>
                  </a:moveTo>
                  <a:lnTo>
                    <a:pt x="866394" y="382524"/>
                  </a:lnTo>
                  <a:lnTo>
                    <a:pt x="863346" y="381000"/>
                  </a:lnTo>
                  <a:lnTo>
                    <a:pt x="860298" y="382524"/>
                  </a:lnTo>
                  <a:lnTo>
                    <a:pt x="858774" y="385572"/>
                  </a:lnTo>
                  <a:lnTo>
                    <a:pt x="860298" y="389382"/>
                  </a:lnTo>
                  <a:lnTo>
                    <a:pt x="861822" y="390144"/>
                  </a:lnTo>
                  <a:lnTo>
                    <a:pt x="864870" y="390144"/>
                  </a:lnTo>
                  <a:lnTo>
                    <a:pt x="866394" y="389382"/>
                  </a:lnTo>
                  <a:lnTo>
                    <a:pt x="867918" y="385572"/>
                  </a:lnTo>
                  <a:close/>
                </a:path>
                <a:path w="1064260" h="549910">
                  <a:moveTo>
                    <a:pt x="886206" y="386334"/>
                  </a:moveTo>
                  <a:lnTo>
                    <a:pt x="884682" y="383286"/>
                  </a:lnTo>
                  <a:lnTo>
                    <a:pt x="881634" y="381762"/>
                  </a:lnTo>
                  <a:lnTo>
                    <a:pt x="878586" y="383286"/>
                  </a:lnTo>
                  <a:lnTo>
                    <a:pt x="877062" y="386334"/>
                  </a:lnTo>
                  <a:lnTo>
                    <a:pt x="878586" y="390144"/>
                  </a:lnTo>
                  <a:lnTo>
                    <a:pt x="880110" y="390906"/>
                  </a:lnTo>
                  <a:lnTo>
                    <a:pt x="883158" y="390906"/>
                  </a:lnTo>
                  <a:lnTo>
                    <a:pt x="884682" y="390144"/>
                  </a:lnTo>
                  <a:lnTo>
                    <a:pt x="886206" y="386334"/>
                  </a:lnTo>
                  <a:close/>
                </a:path>
                <a:path w="1064260" h="549910">
                  <a:moveTo>
                    <a:pt x="904494" y="387858"/>
                  </a:moveTo>
                  <a:lnTo>
                    <a:pt x="902970" y="384810"/>
                  </a:lnTo>
                  <a:lnTo>
                    <a:pt x="899922" y="383286"/>
                  </a:lnTo>
                  <a:lnTo>
                    <a:pt x="896874" y="384810"/>
                  </a:lnTo>
                  <a:lnTo>
                    <a:pt x="895350" y="387858"/>
                  </a:lnTo>
                  <a:lnTo>
                    <a:pt x="896874" y="390906"/>
                  </a:lnTo>
                  <a:lnTo>
                    <a:pt x="899922" y="392430"/>
                  </a:lnTo>
                  <a:lnTo>
                    <a:pt x="902970" y="390906"/>
                  </a:lnTo>
                  <a:lnTo>
                    <a:pt x="904494" y="387858"/>
                  </a:lnTo>
                  <a:close/>
                </a:path>
                <a:path w="1064260" h="549910">
                  <a:moveTo>
                    <a:pt x="922782" y="390144"/>
                  </a:moveTo>
                  <a:lnTo>
                    <a:pt x="921258" y="386334"/>
                  </a:lnTo>
                  <a:lnTo>
                    <a:pt x="919734" y="385572"/>
                  </a:lnTo>
                  <a:lnTo>
                    <a:pt x="915924" y="385572"/>
                  </a:lnTo>
                  <a:lnTo>
                    <a:pt x="915162" y="386334"/>
                  </a:lnTo>
                  <a:lnTo>
                    <a:pt x="913638" y="390144"/>
                  </a:lnTo>
                  <a:lnTo>
                    <a:pt x="915162" y="393192"/>
                  </a:lnTo>
                  <a:lnTo>
                    <a:pt x="915924" y="393954"/>
                  </a:lnTo>
                  <a:lnTo>
                    <a:pt x="918210" y="394716"/>
                  </a:lnTo>
                  <a:lnTo>
                    <a:pt x="921258" y="393192"/>
                  </a:lnTo>
                  <a:lnTo>
                    <a:pt x="922782" y="390144"/>
                  </a:lnTo>
                  <a:close/>
                </a:path>
                <a:path w="1064260" h="549910">
                  <a:moveTo>
                    <a:pt x="941070" y="392430"/>
                  </a:moveTo>
                  <a:lnTo>
                    <a:pt x="939546" y="389382"/>
                  </a:lnTo>
                  <a:lnTo>
                    <a:pt x="938022" y="387858"/>
                  </a:lnTo>
                  <a:lnTo>
                    <a:pt x="934212" y="387858"/>
                  </a:lnTo>
                  <a:lnTo>
                    <a:pt x="932688" y="389382"/>
                  </a:lnTo>
                  <a:lnTo>
                    <a:pt x="931926" y="392430"/>
                  </a:lnTo>
                  <a:lnTo>
                    <a:pt x="932688" y="395478"/>
                  </a:lnTo>
                  <a:lnTo>
                    <a:pt x="934212" y="396240"/>
                  </a:lnTo>
                  <a:lnTo>
                    <a:pt x="936498" y="397002"/>
                  </a:lnTo>
                  <a:lnTo>
                    <a:pt x="939546" y="395478"/>
                  </a:lnTo>
                  <a:lnTo>
                    <a:pt x="941070" y="392430"/>
                  </a:lnTo>
                  <a:close/>
                </a:path>
                <a:path w="1064260" h="549910">
                  <a:moveTo>
                    <a:pt x="958596" y="395478"/>
                  </a:moveTo>
                  <a:lnTo>
                    <a:pt x="957834" y="391668"/>
                  </a:lnTo>
                  <a:lnTo>
                    <a:pt x="956310" y="390906"/>
                  </a:lnTo>
                  <a:lnTo>
                    <a:pt x="952500" y="390906"/>
                  </a:lnTo>
                  <a:lnTo>
                    <a:pt x="950976" y="391668"/>
                  </a:lnTo>
                  <a:lnTo>
                    <a:pt x="949452" y="395478"/>
                  </a:lnTo>
                  <a:lnTo>
                    <a:pt x="950976" y="398526"/>
                  </a:lnTo>
                  <a:lnTo>
                    <a:pt x="954024" y="400050"/>
                  </a:lnTo>
                  <a:lnTo>
                    <a:pt x="956310" y="399288"/>
                  </a:lnTo>
                  <a:lnTo>
                    <a:pt x="957834" y="398526"/>
                  </a:lnTo>
                  <a:lnTo>
                    <a:pt x="958596" y="395478"/>
                  </a:lnTo>
                  <a:close/>
                </a:path>
                <a:path w="1064260" h="549910">
                  <a:moveTo>
                    <a:pt x="976884" y="399288"/>
                  </a:moveTo>
                  <a:lnTo>
                    <a:pt x="975360" y="395478"/>
                  </a:lnTo>
                  <a:lnTo>
                    <a:pt x="973836" y="394716"/>
                  </a:lnTo>
                  <a:lnTo>
                    <a:pt x="970026" y="394716"/>
                  </a:lnTo>
                  <a:lnTo>
                    <a:pt x="969264" y="395478"/>
                  </a:lnTo>
                  <a:lnTo>
                    <a:pt x="967740" y="399288"/>
                  </a:lnTo>
                  <a:lnTo>
                    <a:pt x="969264" y="402336"/>
                  </a:lnTo>
                  <a:lnTo>
                    <a:pt x="970026" y="403098"/>
                  </a:lnTo>
                  <a:lnTo>
                    <a:pt x="972312" y="403860"/>
                  </a:lnTo>
                  <a:lnTo>
                    <a:pt x="975360" y="402336"/>
                  </a:lnTo>
                  <a:lnTo>
                    <a:pt x="976884" y="399288"/>
                  </a:lnTo>
                  <a:close/>
                </a:path>
                <a:path w="1064260" h="549910">
                  <a:moveTo>
                    <a:pt x="994410" y="403098"/>
                  </a:moveTo>
                  <a:lnTo>
                    <a:pt x="992886" y="400050"/>
                  </a:lnTo>
                  <a:lnTo>
                    <a:pt x="992124" y="399288"/>
                  </a:lnTo>
                  <a:lnTo>
                    <a:pt x="989838" y="398526"/>
                  </a:lnTo>
                  <a:lnTo>
                    <a:pt x="986790" y="400050"/>
                  </a:lnTo>
                  <a:lnTo>
                    <a:pt x="985266" y="403098"/>
                  </a:lnTo>
                  <a:lnTo>
                    <a:pt x="986790" y="406146"/>
                  </a:lnTo>
                  <a:lnTo>
                    <a:pt x="988314" y="407670"/>
                  </a:lnTo>
                  <a:lnTo>
                    <a:pt x="992124" y="407670"/>
                  </a:lnTo>
                  <a:lnTo>
                    <a:pt x="994410" y="403098"/>
                  </a:lnTo>
                  <a:close/>
                </a:path>
                <a:path w="1064260" h="549910">
                  <a:moveTo>
                    <a:pt x="1011936" y="407670"/>
                  </a:moveTo>
                  <a:lnTo>
                    <a:pt x="1011174" y="404622"/>
                  </a:lnTo>
                  <a:lnTo>
                    <a:pt x="1009650" y="403860"/>
                  </a:lnTo>
                  <a:lnTo>
                    <a:pt x="1007364" y="403098"/>
                  </a:lnTo>
                  <a:lnTo>
                    <a:pt x="1004316" y="404622"/>
                  </a:lnTo>
                  <a:lnTo>
                    <a:pt x="1002792" y="407670"/>
                  </a:lnTo>
                  <a:lnTo>
                    <a:pt x="1004316" y="411480"/>
                  </a:lnTo>
                  <a:lnTo>
                    <a:pt x="1005840" y="412242"/>
                  </a:lnTo>
                  <a:lnTo>
                    <a:pt x="1009650" y="412242"/>
                  </a:lnTo>
                  <a:lnTo>
                    <a:pt x="1011174" y="411480"/>
                  </a:lnTo>
                  <a:lnTo>
                    <a:pt x="1011936" y="407670"/>
                  </a:lnTo>
                  <a:close/>
                </a:path>
                <a:path w="1064260" h="549910">
                  <a:moveTo>
                    <a:pt x="1029462" y="413004"/>
                  </a:moveTo>
                  <a:lnTo>
                    <a:pt x="1028700" y="409956"/>
                  </a:lnTo>
                  <a:lnTo>
                    <a:pt x="1027176" y="409194"/>
                  </a:lnTo>
                  <a:lnTo>
                    <a:pt x="1024890" y="408432"/>
                  </a:lnTo>
                  <a:lnTo>
                    <a:pt x="1021842" y="409956"/>
                  </a:lnTo>
                  <a:lnTo>
                    <a:pt x="1020318" y="413004"/>
                  </a:lnTo>
                  <a:lnTo>
                    <a:pt x="1021842" y="416814"/>
                  </a:lnTo>
                  <a:lnTo>
                    <a:pt x="1023366" y="417576"/>
                  </a:lnTo>
                  <a:lnTo>
                    <a:pt x="1027176" y="417576"/>
                  </a:lnTo>
                  <a:lnTo>
                    <a:pt x="1028700" y="416814"/>
                  </a:lnTo>
                  <a:lnTo>
                    <a:pt x="1029462" y="413004"/>
                  </a:lnTo>
                  <a:close/>
                </a:path>
                <a:path w="1064260" h="549910">
                  <a:moveTo>
                    <a:pt x="1046988" y="419100"/>
                  </a:moveTo>
                  <a:lnTo>
                    <a:pt x="1045464" y="416052"/>
                  </a:lnTo>
                  <a:lnTo>
                    <a:pt x="1042416" y="414528"/>
                  </a:lnTo>
                  <a:lnTo>
                    <a:pt x="1039368" y="416052"/>
                  </a:lnTo>
                  <a:lnTo>
                    <a:pt x="1037844" y="419100"/>
                  </a:lnTo>
                  <a:lnTo>
                    <a:pt x="1040130" y="423672"/>
                  </a:lnTo>
                  <a:lnTo>
                    <a:pt x="1043940" y="423672"/>
                  </a:lnTo>
                  <a:lnTo>
                    <a:pt x="1045464" y="422148"/>
                  </a:lnTo>
                  <a:lnTo>
                    <a:pt x="1046988" y="419100"/>
                  </a:lnTo>
                  <a:close/>
                </a:path>
                <a:path w="1064260" h="549910">
                  <a:moveTo>
                    <a:pt x="1063752" y="425958"/>
                  </a:moveTo>
                  <a:lnTo>
                    <a:pt x="1062990" y="422148"/>
                  </a:lnTo>
                  <a:lnTo>
                    <a:pt x="1061466" y="421386"/>
                  </a:lnTo>
                  <a:lnTo>
                    <a:pt x="1057656" y="421386"/>
                  </a:lnTo>
                  <a:lnTo>
                    <a:pt x="1056132" y="422148"/>
                  </a:lnTo>
                  <a:lnTo>
                    <a:pt x="1054608" y="425958"/>
                  </a:lnTo>
                  <a:lnTo>
                    <a:pt x="1056132" y="429006"/>
                  </a:lnTo>
                  <a:lnTo>
                    <a:pt x="1059180" y="430530"/>
                  </a:lnTo>
                  <a:lnTo>
                    <a:pt x="1061466" y="429768"/>
                  </a:lnTo>
                  <a:lnTo>
                    <a:pt x="1062990" y="429006"/>
                  </a:lnTo>
                  <a:lnTo>
                    <a:pt x="1063752" y="425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30190" y="3355085"/>
              <a:ext cx="519430" cy="1131570"/>
            </a:xfrm>
            <a:custGeom>
              <a:avLst/>
              <a:gdLst/>
              <a:ahLst/>
              <a:cxnLst/>
              <a:rect l="l" t="t" r="r" b="b"/>
              <a:pathLst>
                <a:path w="519429" h="1131570">
                  <a:moveTo>
                    <a:pt x="9144" y="378714"/>
                  </a:moveTo>
                  <a:lnTo>
                    <a:pt x="8382" y="375666"/>
                  </a:lnTo>
                  <a:lnTo>
                    <a:pt x="6858" y="374904"/>
                  </a:lnTo>
                  <a:lnTo>
                    <a:pt x="4572" y="374142"/>
                  </a:lnTo>
                  <a:lnTo>
                    <a:pt x="1524" y="375666"/>
                  </a:lnTo>
                  <a:lnTo>
                    <a:pt x="0" y="378714"/>
                  </a:lnTo>
                  <a:lnTo>
                    <a:pt x="1524" y="381762"/>
                  </a:lnTo>
                  <a:lnTo>
                    <a:pt x="3048" y="383286"/>
                  </a:lnTo>
                  <a:lnTo>
                    <a:pt x="6858" y="383286"/>
                  </a:lnTo>
                  <a:lnTo>
                    <a:pt x="8382" y="381762"/>
                  </a:lnTo>
                  <a:lnTo>
                    <a:pt x="9144" y="378714"/>
                  </a:lnTo>
                  <a:close/>
                </a:path>
                <a:path w="519429" h="1131570">
                  <a:moveTo>
                    <a:pt x="9144" y="360426"/>
                  </a:moveTo>
                  <a:lnTo>
                    <a:pt x="7620" y="357378"/>
                  </a:lnTo>
                  <a:lnTo>
                    <a:pt x="4572" y="355854"/>
                  </a:lnTo>
                  <a:lnTo>
                    <a:pt x="2286" y="356616"/>
                  </a:lnTo>
                  <a:lnTo>
                    <a:pt x="1524" y="357378"/>
                  </a:lnTo>
                  <a:lnTo>
                    <a:pt x="0" y="360426"/>
                  </a:lnTo>
                  <a:lnTo>
                    <a:pt x="2286" y="364998"/>
                  </a:lnTo>
                  <a:lnTo>
                    <a:pt x="6096" y="364998"/>
                  </a:lnTo>
                  <a:lnTo>
                    <a:pt x="7620" y="363474"/>
                  </a:lnTo>
                  <a:lnTo>
                    <a:pt x="9144" y="360426"/>
                  </a:lnTo>
                  <a:close/>
                </a:path>
                <a:path w="519429" h="1131570">
                  <a:moveTo>
                    <a:pt x="9906" y="287274"/>
                  </a:moveTo>
                  <a:lnTo>
                    <a:pt x="9144" y="284226"/>
                  </a:lnTo>
                  <a:lnTo>
                    <a:pt x="7620" y="283464"/>
                  </a:lnTo>
                  <a:lnTo>
                    <a:pt x="5334" y="282702"/>
                  </a:lnTo>
                  <a:lnTo>
                    <a:pt x="2286" y="284226"/>
                  </a:lnTo>
                  <a:lnTo>
                    <a:pt x="762" y="287274"/>
                  </a:lnTo>
                  <a:lnTo>
                    <a:pt x="2286" y="290322"/>
                  </a:lnTo>
                  <a:lnTo>
                    <a:pt x="3810" y="291846"/>
                  </a:lnTo>
                  <a:lnTo>
                    <a:pt x="7620" y="291846"/>
                  </a:lnTo>
                  <a:lnTo>
                    <a:pt x="9144" y="290322"/>
                  </a:lnTo>
                  <a:lnTo>
                    <a:pt x="9906" y="287274"/>
                  </a:lnTo>
                  <a:close/>
                </a:path>
                <a:path w="519429" h="1131570">
                  <a:moveTo>
                    <a:pt x="10668" y="397002"/>
                  </a:moveTo>
                  <a:lnTo>
                    <a:pt x="9144" y="393954"/>
                  </a:lnTo>
                  <a:lnTo>
                    <a:pt x="6096" y="392430"/>
                  </a:lnTo>
                  <a:lnTo>
                    <a:pt x="3810" y="393192"/>
                  </a:lnTo>
                  <a:lnTo>
                    <a:pt x="3048" y="393954"/>
                  </a:lnTo>
                  <a:lnTo>
                    <a:pt x="1524" y="397002"/>
                  </a:lnTo>
                  <a:lnTo>
                    <a:pt x="3810" y="401574"/>
                  </a:lnTo>
                  <a:lnTo>
                    <a:pt x="7620" y="401574"/>
                  </a:lnTo>
                  <a:lnTo>
                    <a:pt x="9144" y="400050"/>
                  </a:lnTo>
                  <a:lnTo>
                    <a:pt x="10668" y="397002"/>
                  </a:lnTo>
                  <a:close/>
                </a:path>
                <a:path w="519429" h="1131570">
                  <a:moveTo>
                    <a:pt x="11430" y="268986"/>
                  </a:moveTo>
                  <a:lnTo>
                    <a:pt x="10668" y="265938"/>
                  </a:lnTo>
                  <a:lnTo>
                    <a:pt x="9144" y="265176"/>
                  </a:lnTo>
                  <a:lnTo>
                    <a:pt x="6858" y="264414"/>
                  </a:lnTo>
                  <a:lnTo>
                    <a:pt x="3810" y="265938"/>
                  </a:lnTo>
                  <a:lnTo>
                    <a:pt x="2286" y="268986"/>
                  </a:lnTo>
                  <a:lnTo>
                    <a:pt x="3810" y="272796"/>
                  </a:lnTo>
                  <a:lnTo>
                    <a:pt x="5334" y="273558"/>
                  </a:lnTo>
                  <a:lnTo>
                    <a:pt x="9144" y="273558"/>
                  </a:lnTo>
                  <a:lnTo>
                    <a:pt x="10668" y="272796"/>
                  </a:lnTo>
                  <a:lnTo>
                    <a:pt x="11430" y="268986"/>
                  </a:lnTo>
                  <a:close/>
                </a:path>
                <a:path w="519429" h="1131570">
                  <a:moveTo>
                    <a:pt x="12192" y="415290"/>
                  </a:moveTo>
                  <a:lnTo>
                    <a:pt x="10668" y="412242"/>
                  </a:lnTo>
                  <a:lnTo>
                    <a:pt x="9144" y="410718"/>
                  </a:lnTo>
                  <a:lnTo>
                    <a:pt x="5334" y="410718"/>
                  </a:lnTo>
                  <a:lnTo>
                    <a:pt x="3048" y="415290"/>
                  </a:lnTo>
                  <a:lnTo>
                    <a:pt x="4572" y="418338"/>
                  </a:lnTo>
                  <a:lnTo>
                    <a:pt x="5334" y="419100"/>
                  </a:lnTo>
                  <a:lnTo>
                    <a:pt x="7620" y="419862"/>
                  </a:lnTo>
                  <a:lnTo>
                    <a:pt x="10668" y="418338"/>
                  </a:lnTo>
                  <a:lnTo>
                    <a:pt x="12192" y="415290"/>
                  </a:lnTo>
                  <a:close/>
                </a:path>
                <a:path w="519429" h="1131570">
                  <a:moveTo>
                    <a:pt x="12954" y="250698"/>
                  </a:moveTo>
                  <a:lnTo>
                    <a:pt x="12192" y="247650"/>
                  </a:lnTo>
                  <a:lnTo>
                    <a:pt x="10668" y="246888"/>
                  </a:lnTo>
                  <a:lnTo>
                    <a:pt x="8382" y="246126"/>
                  </a:lnTo>
                  <a:lnTo>
                    <a:pt x="5334" y="247650"/>
                  </a:lnTo>
                  <a:lnTo>
                    <a:pt x="3810" y="250698"/>
                  </a:lnTo>
                  <a:lnTo>
                    <a:pt x="5334" y="254508"/>
                  </a:lnTo>
                  <a:lnTo>
                    <a:pt x="6858" y="255270"/>
                  </a:lnTo>
                  <a:lnTo>
                    <a:pt x="10668" y="255270"/>
                  </a:lnTo>
                  <a:lnTo>
                    <a:pt x="12192" y="254508"/>
                  </a:lnTo>
                  <a:lnTo>
                    <a:pt x="12954" y="250698"/>
                  </a:lnTo>
                  <a:close/>
                </a:path>
                <a:path w="519429" h="1131570">
                  <a:moveTo>
                    <a:pt x="13716" y="433578"/>
                  </a:moveTo>
                  <a:lnTo>
                    <a:pt x="12192" y="430530"/>
                  </a:lnTo>
                  <a:lnTo>
                    <a:pt x="10668" y="429006"/>
                  </a:lnTo>
                  <a:lnTo>
                    <a:pt x="6858" y="429006"/>
                  </a:lnTo>
                  <a:lnTo>
                    <a:pt x="4572" y="433578"/>
                  </a:lnTo>
                  <a:lnTo>
                    <a:pt x="6096" y="436626"/>
                  </a:lnTo>
                  <a:lnTo>
                    <a:pt x="6858" y="437388"/>
                  </a:lnTo>
                  <a:lnTo>
                    <a:pt x="9144" y="438150"/>
                  </a:lnTo>
                  <a:lnTo>
                    <a:pt x="12192" y="436626"/>
                  </a:lnTo>
                  <a:lnTo>
                    <a:pt x="13716" y="433578"/>
                  </a:lnTo>
                  <a:close/>
                </a:path>
                <a:path w="519429" h="1131570">
                  <a:moveTo>
                    <a:pt x="15240" y="233172"/>
                  </a:moveTo>
                  <a:lnTo>
                    <a:pt x="14478" y="229362"/>
                  </a:lnTo>
                  <a:lnTo>
                    <a:pt x="12954" y="228600"/>
                  </a:lnTo>
                  <a:lnTo>
                    <a:pt x="9144" y="228600"/>
                  </a:lnTo>
                  <a:lnTo>
                    <a:pt x="7620" y="229362"/>
                  </a:lnTo>
                  <a:lnTo>
                    <a:pt x="6096" y="233172"/>
                  </a:lnTo>
                  <a:lnTo>
                    <a:pt x="7620" y="236220"/>
                  </a:lnTo>
                  <a:lnTo>
                    <a:pt x="10668" y="237744"/>
                  </a:lnTo>
                  <a:lnTo>
                    <a:pt x="12954" y="236982"/>
                  </a:lnTo>
                  <a:lnTo>
                    <a:pt x="14478" y="236220"/>
                  </a:lnTo>
                  <a:lnTo>
                    <a:pt x="15240" y="233172"/>
                  </a:lnTo>
                  <a:close/>
                </a:path>
                <a:path w="519429" h="1131570">
                  <a:moveTo>
                    <a:pt x="16002" y="451866"/>
                  </a:moveTo>
                  <a:lnTo>
                    <a:pt x="14478" y="448056"/>
                  </a:lnTo>
                  <a:lnTo>
                    <a:pt x="12954" y="447294"/>
                  </a:lnTo>
                  <a:lnTo>
                    <a:pt x="9906" y="447294"/>
                  </a:lnTo>
                  <a:lnTo>
                    <a:pt x="8382" y="448056"/>
                  </a:lnTo>
                  <a:lnTo>
                    <a:pt x="6858" y="451866"/>
                  </a:lnTo>
                  <a:lnTo>
                    <a:pt x="8382" y="454914"/>
                  </a:lnTo>
                  <a:lnTo>
                    <a:pt x="11430" y="456438"/>
                  </a:lnTo>
                  <a:lnTo>
                    <a:pt x="14478" y="454914"/>
                  </a:lnTo>
                  <a:lnTo>
                    <a:pt x="16002" y="451866"/>
                  </a:lnTo>
                  <a:close/>
                </a:path>
                <a:path w="519429" h="1131570">
                  <a:moveTo>
                    <a:pt x="18288" y="469392"/>
                  </a:moveTo>
                  <a:lnTo>
                    <a:pt x="16764" y="466344"/>
                  </a:lnTo>
                  <a:lnTo>
                    <a:pt x="16002" y="465582"/>
                  </a:lnTo>
                  <a:lnTo>
                    <a:pt x="13716" y="464820"/>
                  </a:lnTo>
                  <a:lnTo>
                    <a:pt x="10668" y="466344"/>
                  </a:lnTo>
                  <a:lnTo>
                    <a:pt x="9144" y="469392"/>
                  </a:lnTo>
                  <a:lnTo>
                    <a:pt x="10668" y="473202"/>
                  </a:lnTo>
                  <a:lnTo>
                    <a:pt x="12192" y="473964"/>
                  </a:lnTo>
                  <a:lnTo>
                    <a:pt x="16002" y="473964"/>
                  </a:lnTo>
                  <a:lnTo>
                    <a:pt x="16764" y="473202"/>
                  </a:lnTo>
                  <a:lnTo>
                    <a:pt x="18288" y="469392"/>
                  </a:lnTo>
                  <a:close/>
                </a:path>
                <a:path w="519429" h="1131570">
                  <a:moveTo>
                    <a:pt x="18288" y="214884"/>
                  </a:moveTo>
                  <a:lnTo>
                    <a:pt x="16764" y="211074"/>
                  </a:lnTo>
                  <a:lnTo>
                    <a:pt x="15240" y="210312"/>
                  </a:lnTo>
                  <a:lnTo>
                    <a:pt x="11430" y="210312"/>
                  </a:lnTo>
                  <a:lnTo>
                    <a:pt x="9906" y="211074"/>
                  </a:lnTo>
                  <a:lnTo>
                    <a:pt x="9144" y="214884"/>
                  </a:lnTo>
                  <a:lnTo>
                    <a:pt x="9906" y="217932"/>
                  </a:lnTo>
                  <a:lnTo>
                    <a:pt x="11430" y="218694"/>
                  </a:lnTo>
                  <a:lnTo>
                    <a:pt x="13716" y="219456"/>
                  </a:lnTo>
                  <a:lnTo>
                    <a:pt x="16764" y="217932"/>
                  </a:lnTo>
                  <a:lnTo>
                    <a:pt x="18288" y="214884"/>
                  </a:lnTo>
                  <a:close/>
                </a:path>
                <a:path w="519429" h="1131570">
                  <a:moveTo>
                    <a:pt x="20574" y="196596"/>
                  </a:moveTo>
                  <a:lnTo>
                    <a:pt x="19812" y="193548"/>
                  </a:lnTo>
                  <a:lnTo>
                    <a:pt x="18288" y="192786"/>
                  </a:lnTo>
                  <a:lnTo>
                    <a:pt x="16002" y="192024"/>
                  </a:lnTo>
                  <a:lnTo>
                    <a:pt x="12954" y="193548"/>
                  </a:lnTo>
                  <a:lnTo>
                    <a:pt x="11430" y="196596"/>
                  </a:lnTo>
                  <a:lnTo>
                    <a:pt x="12954" y="199644"/>
                  </a:lnTo>
                  <a:lnTo>
                    <a:pt x="14478" y="201168"/>
                  </a:lnTo>
                  <a:lnTo>
                    <a:pt x="18288" y="201168"/>
                  </a:lnTo>
                  <a:lnTo>
                    <a:pt x="19812" y="199644"/>
                  </a:lnTo>
                  <a:lnTo>
                    <a:pt x="20574" y="196596"/>
                  </a:lnTo>
                  <a:close/>
                </a:path>
                <a:path w="519429" h="1131570">
                  <a:moveTo>
                    <a:pt x="21336" y="487680"/>
                  </a:moveTo>
                  <a:lnTo>
                    <a:pt x="20574" y="484632"/>
                  </a:lnTo>
                  <a:lnTo>
                    <a:pt x="19050" y="483870"/>
                  </a:lnTo>
                  <a:lnTo>
                    <a:pt x="16764" y="483108"/>
                  </a:lnTo>
                  <a:lnTo>
                    <a:pt x="13716" y="484632"/>
                  </a:lnTo>
                  <a:lnTo>
                    <a:pt x="12192" y="487680"/>
                  </a:lnTo>
                  <a:lnTo>
                    <a:pt x="13716" y="490728"/>
                  </a:lnTo>
                  <a:lnTo>
                    <a:pt x="15240" y="492252"/>
                  </a:lnTo>
                  <a:lnTo>
                    <a:pt x="19050" y="492252"/>
                  </a:lnTo>
                  <a:lnTo>
                    <a:pt x="20574" y="490728"/>
                  </a:lnTo>
                  <a:lnTo>
                    <a:pt x="21336" y="487680"/>
                  </a:lnTo>
                  <a:close/>
                </a:path>
                <a:path w="519429" h="1131570">
                  <a:moveTo>
                    <a:pt x="24384" y="178308"/>
                  </a:moveTo>
                  <a:lnTo>
                    <a:pt x="22860" y="175260"/>
                  </a:lnTo>
                  <a:lnTo>
                    <a:pt x="19812" y="173736"/>
                  </a:lnTo>
                  <a:lnTo>
                    <a:pt x="17526" y="174498"/>
                  </a:lnTo>
                  <a:lnTo>
                    <a:pt x="16764" y="175260"/>
                  </a:lnTo>
                  <a:lnTo>
                    <a:pt x="15240" y="178308"/>
                  </a:lnTo>
                  <a:lnTo>
                    <a:pt x="16764" y="182118"/>
                  </a:lnTo>
                  <a:lnTo>
                    <a:pt x="17526" y="182880"/>
                  </a:lnTo>
                  <a:lnTo>
                    <a:pt x="21336" y="182880"/>
                  </a:lnTo>
                  <a:lnTo>
                    <a:pt x="22860" y="182118"/>
                  </a:lnTo>
                  <a:lnTo>
                    <a:pt x="24384" y="178308"/>
                  </a:lnTo>
                  <a:close/>
                </a:path>
                <a:path w="519429" h="1131570">
                  <a:moveTo>
                    <a:pt x="25146" y="505968"/>
                  </a:moveTo>
                  <a:lnTo>
                    <a:pt x="23622" y="502158"/>
                  </a:lnTo>
                  <a:lnTo>
                    <a:pt x="22098" y="501396"/>
                  </a:lnTo>
                  <a:lnTo>
                    <a:pt x="18288" y="501396"/>
                  </a:lnTo>
                  <a:lnTo>
                    <a:pt x="16764" y="502158"/>
                  </a:lnTo>
                  <a:lnTo>
                    <a:pt x="16002" y="505968"/>
                  </a:lnTo>
                  <a:lnTo>
                    <a:pt x="16764" y="509016"/>
                  </a:lnTo>
                  <a:lnTo>
                    <a:pt x="18288" y="509778"/>
                  </a:lnTo>
                  <a:lnTo>
                    <a:pt x="20574" y="510540"/>
                  </a:lnTo>
                  <a:lnTo>
                    <a:pt x="23622" y="509016"/>
                  </a:lnTo>
                  <a:lnTo>
                    <a:pt x="25146" y="505968"/>
                  </a:lnTo>
                  <a:close/>
                </a:path>
                <a:path w="519429" h="1131570">
                  <a:moveTo>
                    <a:pt x="27432" y="160782"/>
                  </a:moveTo>
                  <a:lnTo>
                    <a:pt x="26670" y="157734"/>
                  </a:lnTo>
                  <a:lnTo>
                    <a:pt x="25146" y="156210"/>
                  </a:lnTo>
                  <a:lnTo>
                    <a:pt x="21336" y="156210"/>
                  </a:lnTo>
                  <a:lnTo>
                    <a:pt x="19812" y="157734"/>
                  </a:lnTo>
                  <a:lnTo>
                    <a:pt x="18288" y="160782"/>
                  </a:lnTo>
                  <a:lnTo>
                    <a:pt x="19812" y="163830"/>
                  </a:lnTo>
                  <a:lnTo>
                    <a:pt x="22860" y="165354"/>
                  </a:lnTo>
                  <a:lnTo>
                    <a:pt x="25146" y="164592"/>
                  </a:lnTo>
                  <a:lnTo>
                    <a:pt x="26670" y="163830"/>
                  </a:lnTo>
                  <a:lnTo>
                    <a:pt x="27432" y="160782"/>
                  </a:lnTo>
                  <a:close/>
                </a:path>
                <a:path w="519429" h="1131570">
                  <a:moveTo>
                    <a:pt x="28956" y="523494"/>
                  </a:moveTo>
                  <a:lnTo>
                    <a:pt x="27432" y="520446"/>
                  </a:lnTo>
                  <a:lnTo>
                    <a:pt x="24384" y="518922"/>
                  </a:lnTo>
                  <a:lnTo>
                    <a:pt x="22098" y="519684"/>
                  </a:lnTo>
                  <a:lnTo>
                    <a:pt x="20574" y="520446"/>
                  </a:lnTo>
                  <a:lnTo>
                    <a:pt x="19812" y="523494"/>
                  </a:lnTo>
                  <a:lnTo>
                    <a:pt x="20574" y="526542"/>
                  </a:lnTo>
                  <a:lnTo>
                    <a:pt x="22098" y="528066"/>
                  </a:lnTo>
                  <a:lnTo>
                    <a:pt x="25908" y="528066"/>
                  </a:lnTo>
                  <a:lnTo>
                    <a:pt x="27432" y="526542"/>
                  </a:lnTo>
                  <a:lnTo>
                    <a:pt x="28956" y="523494"/>
                  </a:lnTo>
                  <a:close/>
                </a:path>
                <a:path w="519429" h="1131570">
                  <a:moveTo>
                    <a:pt x="32004" y="143256"/>
                  </a:moveTo>
                  <a:lnTo>
                    <a:pt x="30480" y="139446"/>
                  </a:lnTo>
                  <a:lnTo>
                    <a:pt x="28956" y="138684"/>
                  </a:lnTo>
                  <a:lnTo>
                    <a:pt x="25908" y="138684"/>
                  </a:lnTo>
                  <a:lnTo>
                    <a:pt x="24384" y="139446"/>
                  </a:lnTo>
                  <a:lnTo>
                    <a:pt x="22860" y="143256"/>
                  </a:lnTo>
                  <a:lnTo>
                    <a:pt x="24384" y="146304"/>
                  </a:lnTo>
                  <a:lnTo>
                    <a:pt x="27432" y="147828"/>
                  </a:lnTo>
                  <a:lnTo>
                    <a:pt x="30480" y="146304"/>
                  </a:lnTo>
                  <a:lnTo>
                    <a:pt x="32004" y="143256"/>
                  </a:lnTo>
                  <a:close/>
                </a:path>
                <a:path w="519429" h="1131570">
                  <a:moveTo>
                    <a:pt x="32766" y="541782"/>
                  </a:moveTo>
                  <a:lnTo>
                    <a:pt x="31242" y="537972"/>
                  </a:lnTo>
                  <a:lnTo>
                    <a:pt x="30480" y="537210"/>
                  </a:lnTo>
                  <a:lnTo>
                    <a:pt x="26670" y="537210"/>
                  </a:lnTo>
                  <a:lnTo>
                    <a:pt x="25146" y="537972"/>
                  </a:lnTo>
                  <a:lnTo>
                    <a:pt x="23622" y="541782"/>
                  </a:lnTo>
                  <a:lnTo>
                    <a:pt x="25146" y="544830"/>
                  </a:lnTo>
                  <a:lnTo>
                    <a:pt x="28194" y="546354"/>
                  </a:lnTo>
                  <a:lnTo>
                    <a:pt x="30480" y="545592"/>
                  </a:lnTo>
                  <a:lnTo>
                    <a:pt x="31242" y="544830"/>
                  </a:lnTo>
                  <a:lnTo>
                    <a:pt x="32766" y="541782"/>
                  </a:lnTo>
                  <a:close/>
                </a:path>
                <a:path w="519429" h="1131570">
                  <a:moveTo>
                    <a:pt x="36576" y="124968"/>
                  </a:moveTo>
                  <a:lnTo>
                    <a:pt x="35052" y="121920"/>
                  </a:lnTo>
                  <a:lnTo>
                    <a:pt x="32004" y="120396"/>
                  </a:lnTo>
                  <a:lnTo>
                    <a:pt x="29718" y="121158"/>
                  </a:lnTo>
                  <a:lnTo>
                    <a:pt x="28194" y="121920"/>
                  </a:lnTo>
                  <a:lnTo>
                    <a:pt x="27432" y="124968"/>
                  </a:lnTo>
                  <a:lnTo>
                    <a:pt x="28194" y="128778"/>
                  </a:lnTo>
                  <a:lnTo>
                    <a:pt x="29718" y="129540"/>
                  </a:lnTo>
                  <a:lnTo>
                    <a:pt x="33528" y="129540"/>
                  </a:lnTo>
                  <a:lnTo>
                    <a:pt x="35052" y="128778"/>
                  </a:lnTo>
                  <a:lnTo>
                    <a:pt x="36576" y="124968"/>
                  </a:lnTo>
                  <a:close/>
                </a:path>
                <a:path w="519429" h="1131570">
                  <a:moveTo>
                    <a:pt x="37338" y="559308"/>
                  </a:moveTo>
                  <a:lnTo>
                    <a:pt x="35814" y="556260"/>
                  </a:lnTo>
                  <a:lnTo>
                    <a:pt x="34290" y="554736"/>
                  </a:lnTo>
                  <a:lnTo>
                    <a:pt x="30480" y="554736"/>
                  </a:lnTo>
                  <a:lnTo>
                    <a:pt x="28956" y="556260"/>
                  </a:lnTo>
                  <a:lnTo>
                    <a:pt x="28194" y="559308"/>
                  </a:lnTo>
                  <a:lnTo>
                    <a:pt x="28956" y="562356"/>
                  </a:lnTo>
                  <a:lnTo>
                    <a:pt x="30480" y="563118"/>
                  </a:lnTo>
                  <a:lnTo>
                    <a:pt x="32766" y="563880"/>
                  </a:lnTo>
                  <a:lnTo>
                    <a:pt x="35814" y="562356"/>
                  </a:lnTo>
                  <a:lnTo>
                    <a:pt x="37338" y="559308"/>
                  </a:lnTo>
                  <a:close/>
                </a:path>
                <a:path w="519429" h="1131570">
                  <a:moveTo>
                    <a:pt x="41148" y="107442"/>
                  </a:moveTo>
                  <a:lnTo>
                    <a:pt x="40386" y="104394"/>
                  </a:lnTo>
                  <a:lnTo>
                    <a:pt x="38862" y="103632"/>
                  </a:lnTo>
                  <a:lnTo>
                    <a:pt x="36576" y="102870"/>
                  </a:lnTo>
                  <a:lnTo>
                    <a:pt x="33528" y="104394"/>
                  </a:lnTo>
                  <a:lnTo>
                    <a:pt x="32004" y="107442"/>
                  </a:lnTo>
                  <a:lnTo>
                    <a:pt x="33528" y="110490"/>
                  </a:lnTo>
                  <a:lnTo>
                    <a:pt x="35052" y="112014"/>
                  </a:lnTo>
                  <a:lnTo>
                    <a:pt x="38862" y="112014"/>
                  </a:lnTo>
                  <a:lnTo>
                    <a:pt x="40386" y="110490"/>
                  </a:lnTo>
                  <a:lnTo>
                    <a:pt x="41148" y="107442"/>
                  </a:lnTo>
                  <a:close/>
                </a:path>
                <a:path w="519429" h="1131570">
                  <a:moveTo>
                    <a:pt x="42672" y="576834"/>
                  </a:moveTo>
                  <a:lnTo>
                    <a:pt x="41148" y="573786"/>
                  </a:lnTo>
                  <a:lnTo>
                    <a:pt x="39624" y="572262"/>
                  </a:lnTo>
                  <a:lnTo>
                    <a:pt x="35814" y="572262"/>
                  </a:lnTo>
                  <a:lnTo>
                    <a:pt x="34290" y="573786"/>
                  </a:lnTo>
                  <a:lnTo>
                    <a:pt x="33528" y="576834"/>
                  </a:lnTo>
                  <a:lnTo>
                    <a:pt x="34290" y="579882"/>
                  </a:lnTo>
                  <a:lnTo>
                    <a:pt x="35814" y="580644"/>
                  </a:lnTo>
                  <a:lnTo>
                    <a:pt x="38100" y="581406"/>
                  </a:lnTo>
                  <a:lnTo>
                    <a:pt x="41148" y="579882"/>
                  </a:lnTo>
                  <a:lnTo>
                    <a:pt x="42672" y="576834"/>
                  </a:lnTo>
                  <a:close/>
                </a:path>
                <a:path w="519429" h="1131570">
                  <a:moveTo>
                    <a:pt x="46482" y="89916"/>
                  </a:moveTo>
                  <a:lnTo>
                    <a:pt x="44958" y="86868"/>
                  </a:lnTo>
                  <a:lnTo>
                    <a:pt x="44196" y="86106"/>
                  </a:lnTo>
                  <a:lnTo>
                    <a:pt x="41910" y="85344"/>
                  </a:lnTo>
                  <a:lnTo>
                    <a:pt x="38862" y="86868"/>
                  </a:lnTo>
                  <a:lnTo>
                    <a:pt x="37338" y="89916"/>
                  </a:lnTo>
                  <a:lnTo>
                    <a:pt x="38862" y="92964"/>
                  </a:lnTo>
                  <a:lnTo>
                    <a:pt x="40386" y="94488"/>
                  </a:lnTo>
                  <a:lnTo>
                    <a:pt x="43434" y="94488"/>
                  </a:lnTo>
                  <a:lnTo>
                    <a:pt x="44958" y="92964"/>
                  </a:lnTo>
                  <a:lnTo>
                    <a:pt x="46482" y="89916"/>
                  </a:lnTo>
                  <a:close/>
                </a:path>
                <a:path w="519429" h="1131570">
                  <a:moveTo>
                    <a:pt x="47244" y="594360"/>
                  </a:moveTo>
                  <a:lnTo>
                    <a:pt x="46482" y="591312"/>
                  </a:lnTo>
                  <a:lnTo>
                    <a:pt x="44958" y="589788"/>
                  </a:lnTo>
                  <a:lnTo>
                    <a:pt x="41148" y="589788"/>
                  </a:lnTo>
                  <a:lnTo>
                    <a:pt x="39624" y="591312"/>
                  </a:lnTo>
                  <a:lnTo>
                    <a:pt x="38100" y="594360"/>
                  </a:lnTo>
                  <a:lnTo>
                    <a:pt x="39624" y="597408"/>
                  </a:lnTo>
                  <a:lnTo>
                    <a:pt x="42672" y="598932"/>
                  </a:lnTo>
                  <a:lnTo>
                    <a:pt x="44958" y="598170"/>
                  </a:lnTo>
                  <a:lnTo>
                    <a:pt x="46482" y="597408"/>
                  </a:lnTo>
                  <a:lnTo>
                    <a:pt x="47244" y="594360"/>
                  </a:lnTo>
                  <a:close/>
                </a:path>
                <a:path w="519429" h="1131570">
                  <a:moveTo>
                    <a:pt x="51816" y="72390"/>
                  </a:moveTo>
                  <a:lnTo>
                    <a:pt x="51054" y="69342"/>
                  </a:lnTo>
                  <a:lnTo>
                    <a:pt x="49530" y="68580"/>
                  </a:lnTo>
                  <a:lnTo>
                    <a:pt x="47244" y="67818"/>
                  </a:lnTo>
                  <a:lnTo>
                    <a:pt x="44196" y="69342"/>
                  </a:lnTo>
                  <a:lnTo>
                    <a:pt x="42672" y="72390"/>
                  </a:lnTo>
                  <a:lnTo>
                    <a:pt x="44196" y="76200"/>
                  </a:lnTo>
                  <a:lnTo>
                    <a:pt x="45720" y="76962"/>
                  </a:lnTo>
                  <a:lnTo>
                    <a:pt x="49530" y="76962"/>
                  </a:lnTo>
                  <a:lnTo>
                    <a:pt x="51054" y="76200"/>
                  </a:lnTo>
                  <a:lnTo>
                    <a:pt x="51816" y="72390"/>
                  </a:lnTo>
                  <a:close/>
                </a:path>
                <a:path w="519429" h="1131570">
                  <a:moveTo>
                    <a:pt x="53340" y="611886"/>
                  </a:moveTo>
                  <a:lnTo>
                    <a:pt x="51816" y="608076"/>
                  </a:lnTo>
                  <a:lnTo>
                    <a:pt x="50292" y="607314"/>
                  </a:lnTo>
                  <a:lnTo>
                    <a:pt x="46482" y="607314"/>
                  </a:lnTo>
                  <a:lnTo>
                    <a:pt x="45720" y="608076"/>
                  </a:lnTo>
                  <a:lnTo>
                    <a:pt x="44196" y="611886"/>
                  </a:lnTo>
                  <a:lnTo>
                    <a:pt x="45720" y="614934"/>
                  </a:lnTo>
                  <a:lnTo>
                    <a:pt x="46482" y="615696"/>
                  </a:lnTo>
                  <a:lnTo>
                    <a:pt x="48768" y="616458"/>
                  </a:lnTo>
                  <a:lnTo>
                    <a:pt x="51816" y="614934"/>
                  </a:lnTo>
                  <a:lnTo>
                    <a:pt x="53340" y="611886"/>
                  </a:lnTo>
                  <a:close/>
                </a:path>
                <a:path w="519429" h="1131570">
                  <a:moveTo>
                    <a:pt x="57912" y="55626"/>
                  </a:moveTo>
                  <a:lnTo>
                    <a:pt x="57150" y="51816"/>
                  </a:lnTo>
                  <a:lnTo>
                    <a:pt x="55626" y="51054"/>
                  </a:lnTo>
                  <a:lnTo>
                    <a:pt x="51816" y="51054"/>
                  </a:lnTo>
                  <a:lnTo>
                    <a:pt x="50292" y="51816"/>
                  </a:lnTo>
                  <a:lnTo>
                    <a:pt x="48768" y="55626"/>
                  </a:lnTo>
                  <a:lnTo>
                    <a:pt x="50292" y="58674"/>
                  </a:lnTo>
                  <a:lnTo>
                    <a:pt x="53340" y="60198"/>
                  </a:lnTo>
                  <a:lnTo>
                    <a:pt x="55626" y="59436"/>
                  </a:lnTo>
                  <a:lnTo>
                    <a:pt x="57150" y="58674"/>
                  </a:lnTo>
                  <a:lnTo>
                    <a:pt x="57912" y="55626"/>
                  </a:lnTo>
                  <a:close/>
                </a:path>
                <a:path w="519429" h="1131570">
                  <a:moveTo>
                    <a:pt x="59436" y="628650"/>
                  </a:moveTo>
                  <a:lnTo>
                    <a:pt x="57912" y="625602"/>
                  </a:lnTo>
                  <a:lnTo>
                    <a:pt x="54864" y="624078"/>
                  </a:lnTo>
                  <a:lnTo>
                    <a:pt x="52578" y="624840"/>
                  </a:lnTo>
                  <a:lnTo>
                    <a:pt x="51816" y="625602"/>
                  </a:lnTo>
                  <a:lnTo>
                    <a:pt x="50292" y="628650"/>
                  </a:lnTo>
                  <a:lnTo>
                    <a:pt x="51816" y="632460"/>
                  </a:lnTo>
                  <a:lnTo>
                    <a:pt x="52578" y="633222"/>
                  </a:lnTo>
                  <a:lnTo>
                    <a:pt x="56388" y="633222"/>
                  </a:lnTo>
                  <a:lnTo>
                    <a:pt x="57912" y="632460"/>
                  </a:lnTo>
                  <a:lnTo>
                    <a:pt x="59436" y="628650"/>
                  </a:lnTo>
                  <a:close/>
                </a:path>
                <a:path w="519429" h="1131570">
                  <a:moveTo>
                    <a:pt x="64770" y="38100"/>
                  </a:moveTo>
                  <a:lnTo>
                    <a:pt x="63246" y="35052"/>
                  </a:lnTo>
                  <a:lnTo>
                    <a:pt x="60198" y="33528"/>
                  </a:lnTo>
                  <a:lnTo>
                    <a:pt x="57912" y="34290"/>
                  </a:lnTo>
                  <a:lnTo>
                    <a:pt x="56388" y="35052"/>
                  </a:lnTo>
                  <a:lnTo>
                    <a:pt x="55626" y="38100"/>
                  </a:lnTo>
                  <a:lnTo>
                    <a:pt x="56388" y="41148"/>
                  </a:lnTo>
                  <a:lnTo>
                    <a:pt x="57912" y="42672"/>
                  </a:lnTo>
                  <a:lnTo>
                    <a:pt x="61722" y="42672"/>
                  </a:lnTo>
                  <a:lnTo>
                    <a:pt x="63246" y="41148"/>
                  </a:lnTo>
                  <a:lnTo>
                    <a:pt x="64770" y="38100"/>
                  </a:lnTo>
                  <a:close/>
                </a:path>
                <a:path w="519429" h="1131570">
                  <a:moveTo>
                    <a:pt x="65532" y="646176"/>
                  </a:moveTo>
                  <a:lnTo>
                    <a:pt x="64008" y="643128"/>
                  </a:lnTo>
                  <a:lnTo>
                    <a:pt x="62484" y="641604"/>
                  </a:lnTo>
                  <a:lnTo>
                    <a:pt x="59436" y="641604"/>
                  </a:lnTo>
                  <a:lnTo>
                    <a:pt x="57912" y="643128"/>
                  </a:lnTo>
                  <a:lnTo>
                    <a:pt x="56388" y="646176"/>
                  </a:lnTo>
                  <a:lnTo>
                    <a:pt x="57912" y="649224"/>
                  </a:lnTo>
                  <a:lnTo>
                    <a:pt x="60960" y="650748"/>
                  </a:lnTo>
                  <a:lnTo>
                    <a:pt x="64008" y="649224"/>
                  </a:lnTo>
                  <a:lnTo>
                    <a:pt x="65532" y="646176"/>
                  </a:lnTo>
                  <a:close/>
                </a:path>
                <a:path w="519429" h="1131570">
                  <a:moveTo>
                    <a:pt x="71628" y="21336"/>
                  </a:moveTo>
                  <a:lnTo>
                    <a:pt x="70104" y="18288"/>
                  </a:lnTo>
                  <a:lnTo>
                    <a:pt x="68580" y="16764"/>
                  </a:lnTo>
                  <a:lnTo>
                    <a:pt x="64770" y="16764"/>
                  </a:lnTo>
                  <a:lnTo>
                    <a:pt x="63246" y="18288"/>
                  </a:lnTo>
                  <a:lnTo>
                    <a:pt x="62484" y="21336"/>
                  </a:lnTo>
                  <a:lnTo>
                    <a:pt x="63246" y="24384"/>
                  </a:lnTo>
                  <a:lnTo>
                    <a:pt x="64770" y="25146"/>
                  </a:lnTo>
                  <a:lnTo>
                    <a:pt x="67056" y="25908"/>
                  </a:lnTo>
                  <a:lnTo>
                    <a:pt x="70104" y="24384"/>
                  </a:lnTo>
                  <a:lnTo>
                    <a:pt x="71628" y="21336"/>
                  </a:lnTo>
                  <a:close/>
                </a:path>
                <a:path w="519429" h="1131570">
                  <a:moveTo>
                    <a:pt x="72390" y="662940"/>
                  </a:moveTo>
                  <a:lnTo>
                    <a:pt x="70866" y="659892"/>
                  </a:lnTo>
                  <a:lnTo>
                    <a:pt x="70104" y="659130"/>
                  </a:lnTo>
                  <a:lnTo>
                    <a:pt x="67818" y="658368"/>
                  </a:lnTo>
                  <a:lnTo>
                    <a:pt x="64770" y="659892"/>
                  </a:lnTo>
                  <a:lnTo>
                    <a:pt x="63246" y="662940"/>
                  </a:lnTo>
                  <a:lnTo>
                    <a:pt x="64770" y="665988"/>
                  </a:lnTo>
                  <a:lnTo>
                    <a:pt x="66294" y="667512"/>
                  </a:lnTo>
                  <a:lnTo>
                    <a:pt x="70104" y="667512"/>
                  </a:lnTo>
                  <a:lnTo>
                    <a:pt x="72390" y="662940"/>
                  </a:lnTo>
                  <a:close/>
                </a:path>
                <a:path w="519429" h="1131570">
                  <a:moveTo>
                    <a:pt x="78486" y="4572"/>
                  </a:moveTo>
                  <a:lnTo>
                    <a:pt x="76962" y="762"/>
                  </a:lnTo>
                  <a:lnTo>
                    <a:pt x="75438" y="0"/>
                  </a:lnTo>
                  <a:lnTo>
                    <a:pt x="71628" y="0"/>
                  </a:lnTo>
                  <a:lnTo>
                    <a:pt x="70866" y="762"/>
                  </a:lnTo>
                  <a:lnTo>
                    <a:pt x="69342" y="4572"/>
                  </a:lnTo>
                  <a:lnTo>
                    <a:pt x="70866" y="7620"/>
                  </a:lnTo>
                  <a:lnTo>
                    <a:pt x="71628" y="8382"/>
                  </a:lnTo>
                  <a:lnTo>
                    <a:pt x="73914" y="9144"/>
                  </a:lnTo>
                  <a:lnTo>
                    <a:pt x="76962" y="7620"/>
                  </a:lnTo>
                  <a:lnTo>
                    <a:pt x="78486" y="4572"/>
                  </a:lnTo>
                  <a:close/>
                </a:path>
                <a:path w="519429" h="1131570">
                  <a:moveTo>
                    <a:pt x="79248" y="679704"/>
                  </a:moveTo>
                  <a:lnTo>
                    <a:pt x="78486" y="676656"/>
                  </a:lnTo>
                  <a:lnTo>
                    <a:pt x="76962" y="675894"/>
                  </a:lnTo>
                  <a:lnTo>
                    <a:pt x="74676" y="675132"/>
                  </a:lnTo>
                  <a:lnTo>
                    <a:pt x="71628" y="676656"/>
                  </a:lnTo>
                  <a:lnTo>
                    <a:pt x="70104" y="679704"/>
                  </a:lnTo>
                  <a:lnTo>
                    <a:pt x="71628" y="682752"/>
                  </a:lnTo>
                  <a:lnTo>
                    <a:pt x="73152" y="684276"/>
                  </a:lnTo>
                  <a:lnTo>
                    <a:pt x="76962" y="684276"/>
                  </a:lnTo>
                  <a:lnTo>
                    <a:pt x="78486" y="682752"/>
                  </a:lnTo>
                  <a:lnTo>
                    <a:pt x="79248" y="679704"/>
                  </a:lnTo>
                  <a:close/>
                </a:path>
                <a:path w="519429" h="1131570">
                  <a:moveTo>
                    <a:pt x="86868" y="696468"/>
                  </a:moveTo>
                  <a:lnTo>
                    <a:pt x="86106" y="693420"/>
                  </a:lnTo>
                  <a:lnTo>
                    <a:pt x="84582" y="692658"/>
                  </a:lnTo>
                  <a:lnTo>
                    <a:pt x="82296" y="691896"/>
                  </a:lnTo>
                  <a:lnTo>
                    <a:pt x="79248" y="693420"/>
                  </a:lnTo>
                  <a:lnTo>
                    <a:pt x="77724" y="696468"/>
                  </a:lnTo>
                  <a:lnTo>
                    <a:pt x="79248" y="700278"/>
                  </a:lnTo>
                  <a:lnTo>
                    <a:pt x="80772" y="701040"/>
                  </a:lnTo>
                  <a:lnTo>
                    <a:pt x="84582" y="701040"/>
                  </a:lnTo>
                  <a:lnTo>
                    <a:pt x="86106" y="699516"/>
                  </a:lnTo>
                  <a:lnTo>
                    <a:pt x="86868" y="696468"/>
                  </a:lnTo>
                  <a:close/>
                </a:path>
                <a:path w="519429" h="1131570">
                  <a:moveTo>
                    <a:pt x="95250" y="713232"/>
                  </a:moveTo>
                  <a:lnTo>
                    <a:pt x="93726" y="709422"/>
                  </a:lnTo>
                  <a:lnTo>
                    <a:pt x="92202" y="708660"/>
                  </a:lnTo>
                  <a:lnTo>
                    <a:pt x="88392" y="708660"/>
                  </a:lnTo>
                  <a:lnTo>
                    <a:pt x="86868" y="709422"/>
                  </a:lnTo>
                  <a:lnTo>
                    <a:pt x="86106" y="713232"/>
                  </a:lnTo>
                  <a:lnTo>
                    <a:pt x="86868" y="716280"/>
                  </a:lnTo>
                  <a:lnTo>
                    <a:pt x="88392" y="717042"/>
                  </a:lnTo>
                  <a:lnTo>
                    <a:pt x="90678" y="717804"/>
                  </a:lnTo>
                  <a:lnTo>
                    <a:pt x="93726" y="716280"/>
                  </a:lnTo>
                  <a:lnTo>
                    <a:pt x="95250" y="713232"/>
                  </a:lnTo>
                  <a:close/>
                </a:path>
                <a:path w="519429" h="1131570">
                  <a:moveTo>
                    <a:pt x="103632" y="729234"/>
                  </a:moveTo>
                  <a:lnTo>
                    <a:pt x="102108" y="726186"/>
                  </a:lnTo>
                  <a:lnTo>
                    <a:pt x="99060" y="724662"/>
                  </a:lnTo>
                  <a:lnTo>
                    <a:pt x="96774" y="725424"/>
                  </a:lnTo>
                  <a:lnTo>
                    <a:pt x="95250" y="726186"/>
                  </a:lnTo>
                  <a:lnTo>
                    <a:pt x="94488" y="729234"/>
                  </a:lnTo>
                  <a:lnTo>
                    <a:pt x="95250" y="733044"/>
                  </a:lnTo>
                  <a:lnTo>
                    <a:pt x="96774" y="733806"/>
                  </a:lnTo>
                  <a:lnTo>
                    <a:pt x="100584" y="733806"/>
                  </a:lnTo>
                  <a:lnTo>
                    <a:pt x="102108" y="732282"/>
                  </a:lnTo>
                  <a:lnTo>
                    <a:pt x="103632" y="729234"/>
                  </a:lnTo>
                  <a:close/>
                </a:path>
                <a:path w="519429" h="1131570">
                  <a:moveTo>
                    <a:pt x="112014" y="745236"/>
                  </a:moveTo>
                  <a:lnTo>
                    <a:pt x="110490" y="742188"/>
                  </a:lnTo>
                  <a:lnTo>
                    <a:pt x="107442" y="740664"/>
                  </a:lnTo>
                  <a:lnTo>
                    <a:pt x="105156" y="741426"/>
                  </a:lnTo>
                  <a:lnTo>
                    <a:pt x="104394" y="742188"/>
                  </a:lnTo>
                  <a:lnTo>
                    <a:pt x="102870" y="745236"/>
                  </a:lnTo>
                  <a:lnTo>
                    <a:pt x="103632" y="749046"/>
                  </a:lnTo>
                  <a:lnTo>
                    <a:pt x="105156" y="749808"/>
                  </a:lnTo>
                  <a:lnTo>
                    <a:pt x="108966" y="749808"/>
                  </a:lnTo>
                  <a:lnTo>
                    <a:pt x="110490" y="749046"/>
                  </a:lnTo>
                  <a:lnTo>
                    <a:pt x="112014" y="745236"/>
                  </a:lnTo>
                  <a:close/>
                </a:path>
                <a:path w="519429" h="1131570">
                  <a:moveTo>
                    <a:pt x="120396" y="761238"/>
                  </a:moveTo>
                  <a:lnTo>
                    <a:pt x="119634" y="758190"/>
                  </a:lnTo>
                  <a:lnTo>
                    <a:pt x="118110" y="757428"/>
                  </a:lnTo>
                  <a:lnTo>
                    <a:pt x="115824" y="756666"/>
                  </a:lnTo>
                  <a:lnTo>
                    <a:pt x="112776" y="758190"/>
                  </a:lnTo>
                  <a:lnTo>
                    <a:pt x="111252" y="761238"/>
                  </a:lnTo>
                  <a:lnTo>
                    <a:pt x="112776" y="765048"/>
                  </a:lnTo>
                  <a:lnTo>
                    <a:pt x="114300" y="765810"/>
                  </a:lnTo>
                  <a:lnTo>
                    <a:pt x="118110" y="765810"/>
                  </a:lnTo>
                  <a:lnTo>
                    <a:pt x="119634" y="765048"/>
                  </a:lnTo>
                  <a:lnTo>
                    <a:pt x="120396" y="761238"/>
                  </a:lnTo>
                  <a:close/>
                </a:path>
                <a:path w="519429" h="1131570">
                  <a:moveTo>
                    <a:pt x="130302" y="777240"/>
                  </a:moveTo>
                  <a:lnTo>
                    <a:pt x="128778" y="773430"/>
                  </a:lnTo>
                  <a:lnTo>
                    <a:pt x="127254" y="772668"/>
                  </a:lnTo>
                  <a:lnTo>
                    <a:pt x="123444" y="772668"/>
                  </a:lnTo>
                  <a:lnTo>
                    <a:pt x="121920" y="774192"/>
                  </a:lnTo>
                  <a:lnTo>
                    <a:pt x="121158" y="777240"/>
                  </a:lnTo>
                  <a:lnTo>
                    <a:pt x="121920" y="780288"/>
                  </a:lnTo>
                  <a:lnTo>
                    <a:pt x="123444" y="781050"/>
                  </a:lnTo>
                  <a:lnTo>
                    <a:pt x="125730" y="781812"/>
                  </a:lnTo>
                  <a:lnTo>
                    <a:pt x="128778" y="780288"/>
                  </a:lnTo>
                  <a:lnTo>
                    <a:pt x="130302" y="777240"/>
                  </a:lnTo>
                  <a:close/>
                </a:path>
                <a:path w="519429" h="1131570">
                  <a:moveTo>
                    <a:pt x="139446" y="793242"/>
                  </a:moveTo>
                  <a:lnTo>
                    <a:pt x="138684" y="789432"/>
                  </a:lnTo>
                  <a:lnTo>
                    <a:pt x="136398" y="788670"/>
                  </a:lnTo>
                  <a:lnTo>
                    <a:pt x="134874" y="787908"/>
                  </a:lnTo>
                  <a:lnTo>
                    <a:pt x="131826" y="789432"/>
                  </a:lnTo>
                  <a:lnTo>
                    <a:pt x="130302" y="792480"/>
                  </a:lnTo>
                  <a:lnTo>
                    <a:pt x="131826" y="796290"/>
                  </a:lnTo>
                  <a:lnTo>
                    <a:pt x="134874" y="797814"/>
                  </a:lnTo>
                  <a:lnTo>
                    <a:pt x="137922" y="796290"/>
                  </a:lnTo>
                  <a:lnTo>
                    <a:pt x="139446" y="793242"/>
                  </a:lnTo>
                  <a:close/>
                </a:path>
                <a:path w="519429" h="1131570">
                  <a:moveTo>
                    <a:pt x="149352" y="808482"/>
                  </a:moveTo>
                  <a:lnTo>
                    <a:pt x="148590" y="804672"/>
                  </a:lnTo>
                  <a:lnTo>
                    <a:pt x="147066" y="803910"/>
                  </a:lnTo>
                  <a:lnTo>
                    <a:pt x="143256" y="803910"/>
                  </a:lnTo>
                  <a:lnTo>
                    <a:pt x="141732" y="804672"/>
                  </a:lnTo>
                  <a:lnTo>
                    <a:pt x="140208" y="808482"/>
                  </a:lnTo>
                  <a:lnTo>
                    <a:pt x="141732" y="811530"/>
                  </a:lnTo>
                  <a:lnTo>
                    <a:pt x="144780" y="813054"/>
                  </a:lnTo>
                  <a:lnTo>
                    <a:pt x="147066" y="812292"/>
                  </a:lnTo>
                  <a:lnTo>
                    <a:pt x="148590" y="811530"/>
                  </a:lnTo>
                  <a:lnTo>
                    <a:pt x="149352" y="808482"/>
                  </a:lnTo>
                  <a:close/>
                </a:path>
                <a:path w="519429" h="1131570">
                  <a:moveTo>
                    <a:pt x="160020" y="823722"/>
                  </a:moveTo>
                  <a:lnTo>
                    <a:pt x="158496" y="819912"/>
                  </a:lnTo>
                  <a:lnTo>
                    <a:pt x="155448" y="818388"/>
                  </a:lnTo>
                  <a:lnTo>
                    <a:pt x="153162" y="819150"/>
                  </a:lnTo>
                  <a:lnTo>
                    <a:pt x="151638" y="819912"/>
                  </a:lnTo>
                  <a:lnTo>
                    <a:pt x="150876" y="822960"/>
                  </a:lnTo>
                  <a:lnTo>
                    <a:pt x="151638" y="826770"/>
                  </a:lnTo>
                  <a:lnTo>
                    <a:pt x="153162" y="827532"/>
                  </a:lnTo>
                  <a:lnTo>
                    <a:pt x="155448" y="828294"/>
                  </a:lnTo>
                  <a:lnTo>
                    <a:pt x="158496" y="826770"/>
                  </a:lnTo>
                  <a:lnTo>
                    <a:pt x="160020" y="823722"/>
                  </a:lnTo>
                  <a:close/>
                </a:path>
                <a:path w="519429" h="1131570">
                  <a:moveTo>
                    <a:pt x="169926" y="838200"/>
                  </a:moveTo>
                  <a:lnTo>
                    <a:pt x="169164" y="835152"/>
                  </a:lnTo>
                  <a:lnTo>
                    <a:pt x="167640" y="834390"/>
                  </a:lnTo>
                  <a:lnTo>
                    <a:pt x="165354" y="833628"/>
                  </a:lnTo>
                  <a:lnTo>
                    <a:pt x="162306" y="835152"/>
                  </a:lnTo>
                  <a:lnTo>
                    <a:pt x="160782" y="838200"/>
                  </a:lnTo>
                  <a:lnTo>
                    <a:pt x="162306" y="842010"/>
                  </a:lnTo>
                  <a:lnTo>
                    <a:pt x="163830" y="842772"/>
                  </a:lnTo>
                  <a:lnTo>
                    <a:pt x="167640" y="842772"/>
                  </a:lnTo>
                  <a:lnTo>
                    <a:pt x="169164" y="841248"/>
                  </a:lnTo>
                  <a:lnTo>
                    <a:pt x="169926" y="838200"/>
                  </a:lnTo>
                  <a:close/>
                </a:path>
                <a:path w="519429" h="1131570">
                  <a:moveTo>
                    <a:pt x="181356" y="852678"/>
                  </a:moveTo>
                  <a:lnTo>
                    <a:pt x="179832" y="849630"/>
                  </a:lnTo>
                  <a:lnTo>
                    <a:pt x="176784" y="848106"/>
                  </a:lnTo>
                  <a:lnTo>
                    <a:pt x="174498" y="848868"/>
                  </a:lnTo>
                  <a:lnTo>
                    <a:pt x="172974" y="849630"/>
                  </a:lnTo>
                  <a:lnTo>
                    <a:pt x="172212" y="852678"/>
                  </a:lnTo>
                  <a:lnTo>
                    <a:pt x="172974" y="856488"/>
                  </a:lnTo>
                  <a:lnTo>
                    <a:pt x="174498" y="857250"/>
                  </a:lnTo>
                  <a:lnTo>
                    <a:pt x="178308" y="857250"/>
                  </a:lnTo>
                  <a:lnTo>
                    <a:pt x="179832" y="856488"/>
                  </a:lnTo>
                  <a:lnTo>
                    <a:pt x="181356" y="852678"/>
                  </a:lnTo>
                  <a:close/>
                </a:path>
                <a:path w="519429" h="1131570">
                  <a:moveTo>
                    <a:pt x="192024" y="867918"/>
                  </a:moveTo>
                  <a:lnTo>
                    <a:pt x="191262" y="864108"/>
                  </a:lnTo>
                  <a:lnTo>
                    <a:pt x="189738" y="863346"/>
                  </a:lnTo>
                  <a:lnTo>
                    <a:pt x="185928" y="863346"/>
                  </a:lnTo>
                  <a:lnTo>
                    <a:pt x="184404" y="864108"/>
                  </a:lnTo>
                  <a:lnTo>
                    <a:pt x="182880" y="867918"/>
                  </a:lnTo>
                  <a:lnTo>
                    <a:pt x="184404" y="870966"/>
                  </a:lnTo>
                  <a:lnTo>
                    <a:pt x="187452" y="872490"/>
                  </a:lnTo>
                  <a:lnTo>
                    <a:pt x="189738" y="871728"/>
                  </a:lnTo>
                  <a:lnTo>
                    <a:pt x="190500" y="870966"/>
                  </a:lnTo>
                  <a:lnTo>
                    <a:pt x="192024" y="867918"/>
                  </a:lnTo>
                  <a:close/>
                </a:path>
                <a:path w="519429" h="1131570">
                  <a:moveTo>
                    <a:pt x="203454" y="881634"/>
                  </a:moveTo>
                  <a:lnTo>
                    <a:pt x="202692" y="878586"/>
                  </a:lnTo>
                  <a:lnTo>
                    <a:pt x="201168" y="877824"/>
                  </a:lnTo>
                  <a:lnTo>
                    <a:pt x="198882" y="877062"/>
                  </a:lnTo>
                  <a:lnTo>
                    <a:pt x="195834" y="878586"/>
                  </a:lnTo>
                  <a:lnTo>
                    <a:pt x="194310" y="881634"/>
                  </a:lnTo>
                  <a:lnTo>
                    <a:pt x="195834" y="885444"/>
                  </a:lnTo>
                  <a:lnTo>
                    <a:pt x="197358" y="886206"/>
                  </a:lnTo>
                  <a:lnTo>
                    <a:pt x="201168" y="886206"/>
                  </a:lnTo>
                  <a:lnTo>
                    <a:pt x="202692" y="884682"/>
                  </a:lnTo>
                  <a:lnTo>
                    <a:pt x="203454" y="881634"/>
                  </a:lnTo>
                  <a:close/>
                </a:path>
                <a:path w="519429" h="1131570">
                  <a:moveTo>
                    <a:pt x="215646" y="896112"/>
                  </a:moveTo>
                  <a:lnTo>
                    <a:pt x="214122" y="892302"/>
                  </a:lnTo>
                  <a:lnTo>
                    <a:pt x="212598" y="891540"/>
                  </a:lnTo>
                  <a:lnTo>
                    <a:pt x="208788" y="891540"/>
                  </a:lnTo>
                  <a:lnTo>
                    <a:pt x="207264" y="892302"/>
                  </a:lnTo>
                  <a:lnTo>
                    <a:pt x="206502" y="896112"/>
                  </a:lnTo>
                  <a:lnTo>
                    <a:pt x="207264" y="899160"/>
                  </a:lnTo>
                  <a:lnTo>
                    <a:pt x="208788" y="899922"/>
                  </a:lnTo>
                  <a:lnTo>
                    <a:pt x="211074" y="900684"/>
                  </a:lnTo>
                  <a:lnTo>
                    <a:pt x="214122" y="899160"/>
                  </a:lnTo>
                  <a:lnTo>
                    <a:pt x="215646" y="896112"/>
                  </a:lnTo>
                  <a:close/>
                </a:path>
                <a:path w="519429" h="1131570">
                  <a:moveTo>
                    <a:pt x="227838" y="909828"/>
                  </a:moveTo>
                  <a:lnTo>
                    <a:pt x="226314" y="906018"/>
                  </a:lnTo>
                  <a:lnTo>
                    <a:pt x="224790" y="905256"/>
                  </a:lnTo>
                  <a:lnTo>
                    <a:pt x="220980" y="905256"/>
                  </a:lnTo>
                  <a:lnTo>
                    <a:pt x="219456" y="906018"/>
                  </a:lnTo>
                  <a:lnTo>
                    <a:pt x="218694" y="909828"/>
                  </a:lnTo>
                  <a:lnTo>
                    <a:pt x="219456" y="912876"/>
                  </a:lnTo>
                  <a:lnTo>
                    <a:pt x="220980" y="913638"/>
                  </a:lnTo>
                  <a:lnTo>
                    <a:pt x="223266" y="914400"/>
                  </a:lnTo>
                  <a:lnTo>
                    <a:pt x="226314" y="912876"/>
                  </a:lnTo>
                  <a:lnTo>
                    <a:pt x="227838" y="909828"/>
                  </a:lnTo>
                  <a:close/>
                </a:path>
                <a:path w="519429" h="1131570">
                  <a:moveTo>
                    <a:pt x="240030" y="922782"/>
                  </a:moveTo>
                  <a:lnTo>
                    <a:pt x="238506" y="919734"/>
                  </a:lnTo>
                  <a:lnTo>
                    <a:pt x="235458" y="918210"/>
                  </a:lnTo>
                  <a:lnTo>
                    <a:pt x="233172" y="918972"/>
                  </a:lnTo>
                  <a:lnTo>
                    <a:pt x="231648" y="919734"/>
                  </a:lnTo>
                  <a:lnTo>
                    <a:pt x="230886" y="922782"/>
                  </a:lnTo>
                  <a:lnTo>
                    <a:pt x="231648" y="926592"/>
                  </a:lnTo>
                  <a:lnTo>
                    <a:pt x="233172" y="927354"/>
                  </a:lnTo>
                  <a:lnTo>
                    <a:pt x="236982" y="927354"/>
                  </a:lnTo>
                  <a:lnTo>
                    <a:pt x="238506" y="926592"/>
                  </a:lnTo>
                  <a:lnTo>
                    <a:pt x="240030" y="922782"/>
                  </a:lnTo>
                  <a:close/>
                </a:path>
                <a:path w="519429" h="1131570">
                  <a:moveTo>
                    <a:pt x="252222" y="936498"/>
                  </a:moveTo>
                  <a:lnTo>
                    <a:pt x="251460" y="932688"/>
                  </a:lnTo>
                  <a:lnTo>
                    <a:pt x="249936" y="931926"/>
                  </a:lnTo>
                  <a:lnTo>
                    <a:pt x="246126" y="931926"/>
                  </a:lnTo>
                  <a:lnTo>
                    <a:pt x="244602" y="933450"/>
                  </a:lnTo>
                  <a:lnTo>
                    <a:pt x="243078" y="936498"/>
                  </a:lnTo>
                  <a:lnTo>
                    <a:pt x="244602" y="939546"/>
                  </a:lnTo>
                  <a:lnTo>
                    <a:pt x="247650" y="941070"/>
                  </a:lnTo>
                  <a:lnTo>
                    <a:pt x="249936" y="940308"/>
                  </a:lnTo>
                  <a:lnTo>
                    <a:pt x="250698" y="939546"/>
                  </a:lnTo>
                  <a:lnTo>
                    <a:pt x="252222" y="936498"/>
                  </a:lnTo>
                  <a:close/>
                </a:path>
                <a:path w="519429" h="1131570">
                  <a:moveTo>
                    <a:pt x="265176" y="949452"/>
                  </a:moveTo>
                  <a:lnTo>
                    <a:pt x="264414" y="945642"/>
                  </a:lnTo>
                  <a:lnTo>
                    <a:pt x="262128" y="944880"/>
                  </a:lnTo>
                  <a:lnTo>
                    <a:pt x="259080" y="944880"/>
                  </a:lnTo>
                  <a:lnTo>
                    <a:pt x="257556" y="946404"/>
                  </a:lnTo>
                  <a:lnTo>
                    <a:pt x="256032" y="949452"/>
                  </a:lnTo>
                  <a:lnTo>
                    <a:pt x="257556" y="952500"/>
                  </a:lnTo>
                  <a:lnTo>
                    <a:pt x="260604" y="954024"/>
                  </a:lnTo>
                  <a:lnTo>
                    <a:pt x="262890" y="953262"/>
                  </a:lnTo>
                  <a:lnTo>
                    <a:pt x="263652" y="952500"/>
                  </a:lnTo>
                  <a:lnTo>
                    <a:pt x="265176" y="949452"/>
                  </a:lnTo>
                  <a:close/>
                </a:path>
                <a:path w="519429" h="1131570">
                  <a:moveTo>
                    <a:pt x="278130" y="962406"/>
                  </a:moveTo>
                  <a:lnTo>
                    <a:pt x="277368" y="958596"/>
                  </a:lnTo>
                  <a:lnTo>
                    <a:pt x="275844" y="957834"/>
                  </a:lnTo>
                  <a:lnTo>
                    <a:pt x="272034" y="957834"/>
                  </a:lnTo>
                  <a:lnTo>
                    <a:pt x="270510" y="958596"/>
                  </a:lnTo>
                  <a:lnTo>
                    <a:pt x="268986" y="962406"/>
                  </a:lnTo>
                  <a:lnTo>
                    <a:pt x="270510" y="965454"/>
                  </a:lnTo>
                  <a:lnTo>
                    <a:pt x="273558" y="966978"/>
                  </a:lnTo>
                  <a:lnTo>
                    <a:pt x="275844" y="966216"/>
                  </a:lnTo>
                  <a:lnTo>
                    <a:pt x="276606" y="965454"/>
                  </a:lnTo>
                  <a:lnTo>
                    <a:pt x="278130" y="962406"/>
                  </a:lnTo>
                  <a:close/>
                </a:path>
                <a:path w="519429" h="1131570">
                  <a:moveTo>
                    <a:pt x="291846" y="974598"/>
                  </a:moveTo>
                  <a:lnTo>
                    <a:pt x="290322" y="970788"/>
                  </a:lnTo>
                  <a:lnTo>
                    <a:pt x="288798" y="970026"/>
                  </a:lnTo>
                  <a:lnTo>
                    <a:pt x="285750" y="970026"/>
                  </a:lnTo>
                  <a:lnTo>
                    <a:pt x="284226" y="971550"/>
                  </a:lnTo>
                  <a:lnTo>
                    <a:pt x="282702" y="974598"/>
                  </a:lnTo>
                  <a:lnTo>
                    <a:pt x="283464" y="977646"/>
                  </a:lnTo>
                  <a:lnTo>
                    <a:pt x="285750" y="978408"/>
                  </a:lnTo>
                  <a:lnTo>
                    <a:pt x="287274" y="979170"/>
                  </a:lnTo>
                  <a:lnTo>
                    <a:pt x="290322" y="977646"/>
                  </a:lnTo>
                  <a:lnTo>
                    <a:pt x="291846" y="974598"/>
                  </a:lnTo>
                  <a:close/>
                </a:path>
                <a:path w="519429" h="1131570">
                  <a:moveTo>
                    <a:pt x="305562" y="986790"/>
                  </a:moveTo>
                  <a:lnTo>
                    <a:pt x="304038" y="983742"/>
                  </a:lnTo>
                  <a:lnTo>
                    <a:pt x="300990" y="982218"/>
                  </a:lnTo>
                  <a:lnTo>
                    <a:pt x="298704" y="982980"/>
                  </a:lnTo>
                  <a:lnTo>
                    <a:pt x="297180" y="983742"/>
                  </a:lnTo>
                  <a:lnTo>
                    <a:pt x="296418" y="986790"/>
                  </a:lnTo>
                  <a:lnTo>
                    <a:pt x="297180" y="990600"/>
                  </a:lnTo>
                  <a:lnTo>
                    <a:pt x="298704" y="991362"/>
                  </a:lnTo>
                  <a:lnTo>
                    <a:pt x="302514" y="991362"/>
                  </a:lnTo>
                  <a:lnTo>
                    <a:pt x="304038" y="989838"/>
                  </a:lnTo>
                  <a:lnTo>
                    <a:pt x="305562" y="986790"/>
                  </a:lnTo>
                  <a:close/>
                </a:path>
                <a:path w="519429" h="1131570">
                  <a:moveTo>
                    <a:pt x="319278" y="998982"/>
                  </a:moveTo>
                  <a:lnTo>
                    <a:pt x="317754" y="995172"/>
                  </a:lnTo>
                  <a:lnTo>
                    <a:pt x="316230" y="994410"/>
                  </a:lnTo>
                  <a:lnTo>
                    <a:pt x="313182" y="994410"/>
                  </a:lnTo>
                  <a:lnTo>
                    <a:pt x="311658" y="995172"/>
                  </a:lnTo>
                  <a:lnTo>
                    <a:pt x="310134" y="998982"/>
                  </a:lnTo>
                  <a:lnTo>
                    <a:pt x="310896" y="1002030"/>
                  </a:lnTo>
                  <a:lnTo>
                    <a:pt x="313182" y="1002792"/>
                  </a:lnTo>
                  <a:lnTo>
                    <a:pt x="314706" y="1003554"/>
                  </a:lnTo>
                  <a:lnTo>
                    <a:pt x="317754" y="1002030"/>
                  </a:lnTo>
                  <a:lnTo>
                    <a:pt x="319278" y="998982"/>
                  </a:lnTo>
                  <a:close/>
                </a:path>
                <a:path w="519429" h="1131570">
                  <a:moveTo>
                    <a:pt x="332994" y="1010412"/>
                  </a:moveTo>
                  <a:lnTo>
                    <a:pt x="332232" y="1006602"/>
                  </a:lnTo>
                  <a:lnTo>
                    <a:pt x="330708" y="1005840"/>
                  </a:lnTo>
                  <a:lnTo>
                    <a:pt x="326898" y="1005840"/>
                  </a:lnTo>
                  <a:lnTo>
                    <a:pt x="325374" y="1007364"/>
                  </a:lnTo>
                  <a:lnTo>
                    <a:pt x="323850" y="1010412"/>
                  </a:lnTo>
                  <a:lnTo>
                    <a:pt x="325374" y="1013460"/>
                  </a:lnTo>
                  <a:lnTo>
                    <a:pt x="328422" y="1014984"/>
                  </a:lnTo>
                  <a:lnTo>
                    <a:pt x="330708" y="1014222"/>
                  </a:lnTo>
                  <a:lnTo>
                    <a:pt x="332232" y="1013460"/>
                  </a:lnTo>
                  <a:lnTo>
                    <a:pt x="332994" y="1010412"/>
                  </a:lnTo>
                  <a:close/>
                </a:path>
                <a:path w="519429" h="1131570">
                  <a:moveTo>
                    <a:pt x="347472" y="1021842"/>
                  </a:moveTo>
                  <a:lnTo>
                    <a:pt x="346710" y="1018032"/>
                  </a:lnTo>
                  <a:lnTo>
                    <a:pt x="345186" y="1017270"/>
                  </a:lnTo>
                  <a:lnTo>
                    <a:pt x="341376" y="1017270"/>
                  </a:lnTo>
                  <a:lnTo>
                    <a:pt x="339852" y="1018794"/>
                  </a:lnTo>
                  <a:lnTo>
                    <a:pt x="338328" y="1021842"/>
                  </a:lnTo>
                  <a:lnTo>
                    <a:pt x="339852" y="1024890"/>
                  </a:lnTo>
                  <a:lnTo>
                    <a:pt x="342900" y="1026414"/>
                  </a:lnTo>
                  <a:lnTo>
                    <a:pt x="345186" y="1025652"/>
                  </a:lnTo>
                  <a:lnTo>
                    <a:pt x="345948" y="1024890"/>
                  </a:lnTo>
                  <a:lnTo>
                    <a:pt x="347472" y="1021842"/>
                  </a:lnTo>
                  <a:close/>
                </a:path>
                <a:path w="519429" h="1131570">
                  <a:moveTo>
                    <a:pt x="361950" y="1032510"/>
                  </a:moveTo>
                  <a:lnTo>
                    <a:pt x="361188" y="1029462"/>
                  </a:lnTo>
                  <a:lnTo>
                    <a:pt x="359664" y="1028700"/>
                  </a:lnTo>
                  <a:lnTo>
                    <a:pt x="357378" y="1027938"/>
                  </a:lnTo>
                  <a:lnTo>
                    <a:pt x="354330" y="1029462"/>
                  </a:lnTo>
                  <a:lnTo>
                    <a:pt x="352806" y="1032510"/>
                  </a:lnTo>
                  <a:lnTo>
                    <a:pt x="354330" y="1036320"/>
                  </a:lnTo>
                  <a:lnTo>
                    <a:pt x="355854" y="1037082"/>
                  </a:lnTo>
                  <a:lnTo>
                    <a:pt x="359664" y="1037082"/>
                  </a:lnTo>
                  <a:lnTo>
                    <a:pt x="361188" y="1036320"/>
                  </a:lnTo>
                  <a:lnTo>
                    <a:pt x="361950" y="1032510"/>
                  </a:lnTo>
                  <a:close/>
                </a:path>
                <a:path w="519429" h="1131570">
                  <a:moveTo>
                    <a:pt x="377190" y="1043940"/>
                  </a:moveTo>
                  <a:lnTo>
                    <a:pt x="375666" y="1040130"/>
                  </a:lnTo>
                  <a:lnTo>
                    <a:pt x="374142" y="1039368"/>
                  </a:lnTo>
                  <a:lnTo>
                    <a:pt x="370332" y="1039368"/>
                  </a:lnTo>
                  <a:lnTo>
                    <a:pt x="368808" y="1040130"/>
                  </a:lnTo>
                  <a:lnTo>
                    <a:pt x="368046" y="1043940"/>
                  </a:lnTo>
                  <a:lnTo>
                    <a:pt x="368808" y="1046988"/>
                  </a:lnTo>
                  <a:lnTo>
                    <a:pt x="370332" y="1047750"/>
                  </a:lnTo>
                  <a:lnTo>
                    <a:pt x="372618" y="1048512"/>
                  </a:lnTo>
                  <a:lnTo>
                    <a:pt x="375666" y="1046988"/>
                  </a:lnTo>
                  <a:lnTo>
                    <a:pt x="377190" y="1043940"/>
                  </a:lnTo>
                  <a:close/>
                </a:path>
                <a:path w="519429" h="1131570">
                  <a:moveTo>
                    <a:pt x="391668" y="1053846"/>
                  </a:moveTo>
                  <a:lnTo>
                    <a:pt x="390906" y="1050798"/>
                  </a:lnTo>
                  <a:lnTo>
                    <a:pt x="389382" y="1050036"/>
                  </a:lnTo>
                  <a:lnTo>
                    <a:pt x="387096" y="1049274"/>
                  </a:lnTo>
                  <a:lnTo>
                    <a:pt x="384048" y="1050798"/>
                  </a:lnTo>
                  <a:lnTo>
                    <a:pt x="382524" y="1053846"/>
                  </a:lnTo>
                  <a:lnTo>
                    <a:pt x="384048" y="1057656"/>
                  </a:lnTo>
                  <a:lnTo>
                    <a:pt x="385572" y="1058418"/>
                  </a:lnTo>
                  <a:lnTo>
                    <a:pt x="389382" y="1058418"/>
                  </a:lnTo>
                  <a:lnTo>
                    <a:pt x="390906" y="1056894"/>
                  </a:lnTo>
                  <a:lnTo>
                    <a:pt x="391668" y="1053846"/>
                  </a:lnTo>
                  <a:close/>
                </a:path>
                <a:path w="519429" h="1131570">
                  <a:moveTo>
                    <a:pt x="406908" y="1064514"/>
                  </a:moveTo>
                  <a:lnTo>
                    <a:pt x="406146" y="1060704"/>
                  </a:lnTo>
                  <a:lnTo>
                    <a:pt x="404622" y="1059942"/>
                  </a:lnTo>
                  <a:lnTo>
                    <a:pt x="400812" y="1059942"/>
                  </a:lnTo>
                  <a:lnTo>
                    <a:pt x="399288" y="1060704"/>
                  </a:lnTo>
                  <a:lnTo>
                    <a:pt x="397764" y="1064514"/>
                  </a:lnTo>
                  <a:lnTo>
                    <a:pt x="399288" y="1067562"/>
                  </a:lnTo>
                  <a:lnTo>
                    <a:pt x="402336" y="1069086"/>
                  </a:lnTo>
                  <a:lnTo>
                    <a:pt x="404622" y="1068324"/>
                  </a:lnTo>
                  <a:lnTo>
                    <a:pt x="405384" y="1067562"/>
                  </a:lnTo>
                  <a:lnTo>
                    <a:pt x="406908" y="1064514"/>
                  </a:lnTo>
                  <a:close/>
                </a:path>
                <a:path w="519429" h="1131570">
                  <a:moveTo>
                    <a:pt x="422148" y="1074420"/>
                  </a:moveTo>
                  <a:lnTo>
                    <a:pt x="421386" y="1070610"/>
                  </a:lnTo>
                  <a:lnTo>
                    <a:pt x="419862" y="1069848"/>
                  </a:lnTo>
                  <a:lnTo>
                    <a:pt x="416052" y="1069848"/>
                  </a:lnTo>
                  <a:lnTo>
                    <a:pt x="414528" y="1070610"/>
                  </a:lnTo>
                  <a:lnTo>
                    <a:pt x="413004" y="1074420"/>
                  </a:lnTo>
                  <a:lnTo>
                    <a:pt x="414528" y="1077468"/>
                  </a:lnTo>
                  <a:lnTo>
                    <a:pt x="417576" y="1078992"/>
                  </a:lnTo>
                  <a:lnTo>
                    <a:pt x="419862" y="1078230"/>
                  </a:lnTo>
                  <a:lnTo>
                    <a:pt x="421386" y="1077468"/>
                  </a:lnTo>
                  <a:lnTo>
                    <a:pt x="422148" y="1074420"/>
                  </a:lnTo>
                  <a:close/>
                </a:path>
                <a:path w="519429" h="1131570">
                  <a:moveTo>
                    <a:pt x="438150" y="1083564"/>
                  </a:moveTo>
                  <a:lnTo>
                    <a:pt x="436626" y="1080516"/>
                  </a:lnTo>
                  <a:lnTo>
                    <a:pt x="433578" y="1078992"/>
                  </a:lnTo>
                  <a:lnTo>
                    <a:pt x="430530" y="1080516"/>
                  </a:lnTo>
                  <a:lnTo>
                    <a:pt x="429006" y="1083564"/>
                  </a:lnTo>
                  <a:lnTo>
                    <a:pt x="431292" y="1088136"/>
                  </a:lnTo>
                  <a:lnTo>
                    <a:pt x="435102" y="1088136"/>
                  </a:lnTo>
                  <a:lnTo>
                    <a:pt x="436626" y="1086612"/>
                  </a:lnTo>
                  <a:lnTo>
                    <a:pt x="438150" y="1083564"/>
                  </a:lnTo>
                  <a:close/>
                </a:path>
                <a:path w="519429" h="1131570">
                  <a:moveTo>
                    <a:pt x="454152" y="1092708"/>
                  </a:moveTo>
                  <a:lnTo>
                    <a:pt x="452628" y="1089660"/>
                  </a:lnTo>
                  <a:lnTo>
                    <a:pt x="449580" y="1088136"/>
                  </a:lnTo>
                  <a:lnTo>
                    <a:pt x="447294" y="1088898"/>
                  </a:lnTo>
                  <a:lnTo>
                    <a:pt x="445770" y="1089660"/>
                  </a:lnTo>
                  <a:lnTo>
                    <a:pt x="445008" y="1092708"/>
                  </a:lnTo>
                  <a:lnTo>
                    <a:pt x="445770" y="1096518"/>
                  </a:lnTo>
                  <a:lnTo>
                    <a:pt x="447294" y="1097280"/>
                  </a:lnTo>
                  <a:lnTo>
                    <a:pt x="451104" y="1097280"/>
                  </a:lnTo>
                  <a:lnTo>
                    <a:pt x="452628" y="1096518"/>
                  </a:lnTo>
                  <a:lnTo>
                    <a:pt x="454152" y="1092708"/>
                  </a:lnTo>
                  <a:close/>
                </a:path>
                <a:path w="519429" h="1131570">
                  <a:moveTo>
                    <a:pt x="470154" y="1101852"/>
                  </a:moveTo>
                  <a:lnTo>
                    <a:pt x="468630" y="1098804"/>
                  </a:lnTo>
                  <a:lnTo>
                    <a:pt x="467106" y="1097280"/>
                  </a:lnTo>
                  <a:lnTo>
                    <a:pt x="463296" y="1097280"/>
                  </a:lnTo>
                  <a:lnTo>
                    <a:pt x="461772" y="1098804"/>
                  </a:lnTo>
                  <a:lnTo>
                    <a:pt x="461010" y="1101852"/>
                  </a:lnTo>
                  <a:lnTo>
                    <a:pt x="461772" y="1104900"/>
                  </a:lnTo>
                  <a:lnTo>
                    <a:pt x="463296" y="1105662"/>
                  </a:lnTo>
                  <a:lnTo>
                    <a:pt x="465582" y="1106424"/>
                  </a:lnTo>
                  <a:lnTo>
                    <a:pt x="468630" y="1104900"/>
                  </a:lnTo>
                  <a:lnTo>
                    <a:pt x="470154" y="1101852"/>
                  </a:lnTo>
                  <a:close/>
                </a:path>
                <a:path w="519429" h="1131570">
                  <a:moveTo>
                    <a:pt x="486156" y="1110996"/>
                  </a:moveTo>
                  <a:lnTo>
                    <a:pt x="484632" y="1107186"/>
                  </a:lnTo>
                  <a:lnTo>
                    <a:pt x="483108" y="1106424"/>
                  </a:lnTo>
                  <a:lnTo>
                    <a:pt x="479298" y="1106424"/>
                  </a:lnTo>
                  <a:lnTo>
                    <a:pt x="477774" y="1107186"/>
                  </a:lnTo>
                  <a:lnTo>
                    <a:pt x="477012" y="1110996"/>
                  </a:lnTo>
                  <a:lnTo>
                    <a:pt x="477774" y="1114044"/>
                  </a:lnTo>
                  <a:lnTo>
                    <a:pt x="479298" y="1114806"/>
                  </a:lnTo>
                  <a:lnTo>
                    <a:pt x="481584" y="1115568"/>
                  </a:lnTo>
                  <a:lnTo>
                    <a:pt x="484632" y="1114044"/>
                  </a:lnTo>
                  <a:lnTo>
                    <a:pt x="486156" y="1110996"/>
                  </a:lnTo>
                  <a:close/>
                </a:path>
                <a:path w="519429" h="1131570">
                  <a:moveTo>
                    <a:pt x="502158" y="1118616"/>
                  </a:moveTo>
                  <a:lnTo>
                    <a:pt x="500634" y="1115568"/>
                  </a:lnTo>
                  <a:lnTo>
                    <a:pt x="499872" y="1114806"/>
                  </a:lnTo>
                  <a:lnTo>
                    <a:pt x="497586" y="1114044"/>
                  </a:lnTo>
                  <a:lnTo>
                    <a:pt x="494538" y="1115568"/>
                  </a:lnTo>
                  <a:lnTo>
                    <a:pt x="493014" y="1118616"/>
                  </a:lnTo>
                  <a:lnTo>
                    <a:pt x="494538" y="1121664"/>
                  </a:lnTo>
                  <a:lnTo>
                    <a:pt x="496062" y="1123188"/>
                  </a:lnTo>
                  <a:lnTo>
                    <a:pt x="499110" y="1123188"/>
                  </a:lnTo>
                  <a:lnTo>
                    <a:pt x="500634" y="1121664"/>
                  </a:lnTo>
                  <a:lnTo>
                    <a:pt x="502158" y="1118616"/>
                  </a:lnTo>
                  <a:close/>
                </a:path>
                <a:path w="519429" h="1131570">
                  <a:moveTo>
                    <a:pt x="518922" y="1126998"/>
                  </a:moveTo>
                  <a:lnTo>
                    <a:pt x="517398" y="1123188"/>
                  </a:lnTo>
                  <a:lnTo>
                    <a:pt x="515874" y="1122426"/>
                  </a:lnTo>
                  <a:lnTo>
                    <a:pt x="512064" y="1122426"/>
                  </a:lnTo>
                  <a:lnTo>
                    <a:pt x="510540" y="1123188"/>
                  </a:lnTo>
                  <a:lnTo>
                    <a:pt x="509778" y="1126998"/>
                  </a:lnTo>
                  <a:lnTo>
                    <a:pt x="510540" y="1130046"/>
                  </a:lnTo>
                  <a:lnTo>
                    <a:pt x="512064" y="1130808"/>
                  </a:lnTo>
                  <a:lnTo>
                    <a:pt x="514350" y="1131570"/>
                  </a:lnTo>
                  <a:lnTo>
                    <a:pt x="517398" y="1130046"/>
                  </a:lnTo>
                  <a:lnTo>
                    <a:pt x="518922" y="1126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39968" y="3956303"/>
              <a:ext cx="1285240" cy="614680"/>
            </a:xfrm>
            <a:custGeom>
              <a:avLst/>
              <a:gdLst/>
              <a:ahLst/>
              <a:cxnLst/>
              <a:rect l="l" t="t" r="r" b="b"/>
              <a:pathLst>
                <a:path w="1285240" h="614679">
                  <a:moveTo>
                    <a:pt x="9144" y="525780"/>
                  </a:moveTo>
                  <a:lnTo>
                    <a:pt x="7620" y="521970"/>
                  </a:lnTo>
                  <a:lnTo>
                    <a:pt x="6096" y="521208"/>
                  </a:lnTo>
                  <a:lnTo>
                    <a:pt x="2286" y="521208"/>
                  </a:lnTo>
                  <a:lnTo>
                    <a:pt x="762" y="521970"/>
                  </a:lnTo>
                  <a:lnTo>
                    <a:pt x="0" y="525780"/>
                  </a:lnTo>
                  <a:lnTo>
                    <a:pt x="762" y="528828"/>
                  </a:lnTo>
                  <a:lnTo>
                    <a:pt x="2286" y="529590"/>
                  </a:lnTo>
                  <a:lnTo>
                    <a:pt x="4572" y="530352"/>
                  </a:lnTo>
                  <a:lnTo>
                    <a:pt x="7620" y="528828"/>
                  </a:lnTo>
                  <a:lnTo>
                    <a:pt x="9144" y="525780"/>
                  </a:lnTo>
                  <a:close/>
                </a:path>
                <a:path w="1285240" h="614679">
                  <a:moveTo>
                    <a:pt x="25146" y="533400"/>
                  </a:moveTo>
                  <a:lnTo>
                    <a:pt x="24384" y="529590"/>
                  </a:lnTo>
                  <a:lnTo>
                    <a:pt x="22860" y="528828"/>
                  </a:lnTo>
                  <a:lnTo>
                    <a:pt x="19050" y="528828"/>
                  </a:lnTo>
                  <a:lnTo>
                    <a:pt x="17526" y="529590"/>
                  </a:lnTo>
                  <a:lnTo>
                    <a:pt x="16002" y="533400"/>
                  </a:lnTo>
                  <a:lnTo>
                    <a:pt x="17526" y="536448"/>
                  </a:lnTo>
                  <a:lnTo>
                    <a:pt x="20574" y="537972"/>
                  </a:lnTo>
                  <a:lnTo>
                    <a:pt x="22860" y="537210"/>
                  </a:lnTo>
                  <a:lnTo>
                    <a:pt x="24384" y="536448"/>
                  </a:lnTo>
                  <a:lnTo>
                    <a:pt x="25146" y="533400"/>
                  </a:lnTo>
                  <a:close/>
                </a:path>
                <a:path w="1285240" h="614679">
                  <a:moveTo>
                    <a:pt x="41910" y="540258"/>
                  </a:moveTo>
                  <a:lnTo>
                    <a:pt x="41148" y="537210"/>
                  </a:lnTo>
                  <a:lnTo>
                    <a:pt x="39624" y="536448"/>
                  </a:lnTo>
                  <a:lnTo>
                    <a:pt x="37338" y="535686"/>
                  </a:lnTo>
                  <a:lnTo>
                    <a:pt x="34290" y="537210"/>
                  </a:lnTo>
                  <a:lnTo>
                    <a:pt x="32766" y="540258"/>
                  </a:lnTo>
                  <a:lnTo>
                    <a:pt x="34290" y="544068"/>
                  </a:lnTo>
                  <a:lnTo>
                    <a:pt x="35814" y="544830"/>
                  </a:lnTo>
                  <a:lnTo>
                    <a:pt x="39624" y="544830"/>
                  </a:lnTo>
                  <a:lnTo>
                    <a:pt x="41148" y="544068"/>
                  </a:lnTo>
                  <a:lnTo>
                    <a:pt x="41910" y="540258"/>
                  </a:lnTo>
                  <a:close/>
                </a:path>
                <a:path w="1285240" h="614679">
                  <a:moveTo>
                    <a:pt x="59436" y="547878"/>
                  </a:moveTo>
                  <a:lnTo>
                    <a:pt x="57912" y="544068"/>
                  </a:lnTo>
                  <a:lnTo>
                    <a:pt x="56388" y="543306"/>
                  </a:lnTo>
                  <a:lnTo>
                    <a:pt x="52578" y="543306"/>
                  </a:lnTo>
                  <a:lnTo>
                    <a:pt x="51054" y="544068"/>
                  </a:lnTo>
                  <a:lnTo>
                    <a:pt x="50292" y="547878"/>
                  </a:lnTo>
                  <a:lnTo>
                    <a:pt x="51054" y="550926"/>
                  </a:lnTo>
                  <a:lnTo>
                    <a:pt x="52578" y="551688"/>
                  </a:lnTo>
                  <a:lnTo>
                    <a:pt x="54864" y="552450"/>
                  </a:lnTo>
                  <a:lnTo>
                    <a:pt x="57912" y="550926"/>
                  </a:lnTo>
                  <a:lnTo>
                    <a:pt x="59436" y="547878"/>
                  </a:lnTo>
                  <a:close/>
                </a:path>
                <a:path w="1285240" h="614679">
                  <a:moveTo>
                    <a:pt x="76200" y="553974"/>
                  </a:moveTo>
                  <a:lnTo>
                    <a:pt x="74676" y="550926"/>
                  </a:lnTo>
                  <a:lnTo>
                    <a:pt x="73914" y="550164"/>
                  </a:lnTo>
                  <a:lnTo>
                    <a:pt x="73152" y="550164"/>
                  </a:lnTo>
                  <a:lnTo>
                    <a:pt x="71628" y="549402"/>
                  </a:lnTo>
                  <a:lnTo>
                    <a:pt x="68580" y="550926"/>
                  </a:lnTo>
                  <a:lnTo>
                    <a:pt x="67056" y="553974"/>
                  </a:lnTo>
                  <a:lnTo>
                    <a:pt x="69342" y="558546"/>
                  </a:lnTo>
                  <a:lnTo>
                    <a:pt x="73152" y="558546"/>
                  </a:lnTo>
                  <a:lnTo>
                    <a:pt x="74676" y="557022"/>
                  </a:lnTo>
                  <a:lnTo>
                    <a:pt x="76200" y="553974"/>
                  </a:lnTo>
                  <a:close/>
                </a:path>
                <a:path w="1285240" h="614679">
                  <a:moveTo>
                    <a:pt x="92964" y="560832"/>
                  </a:moveTo>
                  <a:lnTo>
                    <a:pt x="92202" y="557022"/>
                  </a:lnTo>
                  <a:lnTo>
                    <a:pt x="90678" y="556260"/>
                  </a:lnTo>
                  <a:lnTo>
                    <a:pt x="86868" y="556260"/>
                  </a:lnTo>
                  <a:lnTo>
                    <a:pt x="85344" y="557022"/>
                  </a:lnTo>
                  <a:lnTo>
                    <a:pt x="83820" y="560832"/>
                  </a:lnTo>
                  <a:lnTo>
                    <a:pt x="85344" y="563880"/>
                  </a:lnTo>
                  <a:lnTo>
                    <a:pt x="88392" y="565404"/>
                  </a:lnTo>
                  <a:lnTo>
                    <a:pt x="90678" y="564642"/>
                  </a:lnTo>
                  <a:lnTo>
                    <a:pt x="92202" y="563880"/>
                  </a:lnTo>
                  <a:lnTo>
                    <a:pt x="92964" y="560832"/>
                  </a:lnTo>
                  <a:close/>
                </a:path>
                <a:path w="1285240" h="614679">
                  <a:moveTo>
                    <a:pt x="110490" y="566166"/>
                  </a:moveTo>
                  <a:lnTo>
                    <a:pt x="108966" y="563118"/>
                  </a:lnTo>
                  <a:lnTo>
                    <a:pt x="108204" y="562356"/>
                  </a:lnTo>
                  <a:lnTo>
                    <a:pt x="105918" y="561594"/>
                  </a:lnTo>
                  <a:lnTo>
                    <a:pt x="102870" y="563118"/>
                  </a:lnTo>
                  <a:lnTo>
                    <a:pt x="101346" y="566166"/>
                  </a:lnTo>
                  <a:lnTo>
                    <a:pt x="102870" y="569976"/>
                  </a:lnTo>
                  <a:lnTo>
                    <a:pt x="104394" y="570738"/>
                  </a:lnTo>
                  <a:lnTo>
                    <a:pt x="108204" y="570738"/>
                  </a:lnTo>
                  <a:lnTo>
                    <a:pt x="108966" y="569976"/>
                  </a:lnTo>
                  <a:lnTo>
                    <a:pt x="110490" y="566166"/>
                  </a:lnTo>
                  <a:close/>
                </a:path>
                <a:path w="1285240" h="614679">
                  <a:moveTo>
                    <a:pt x="128016" y="572262"/>
                  </a:moveTo>
                  <a:lnTo>
                    <a:pt x="126492" y="569214"/>
                  </a:lnTo>
                  <a:lnTo>
                    <a:pt x="124968" y="567690"/>
                  </a:lnTo>
                  <a:lnTo>
                    <a:pt x="121920" y="567690"/>
                  </a:lnTo>
                  <a:lnTo>
                    <a:pt x="120396" y="569214"/>
                  </a:lnTo>
                  <a:lnTo>
                    <a:pt x="118872" y="572262"/>
                  </a:lnTo>
                  <a:lnTo>
                    <a:pt x="120396" y="575310"/>
                  </a:lnTo>
                  <a:lnTo>
                    <a:pt x="121158" y="576072"/>
                  </a:lnTo>
                  <a:lnTo>
                    <a:pt x="123444" y="576834"/>
                  </a:lnTo>
                  <a:lnTo>
                    <a:pt x="126492" y="575310"/>
                  </a:lnTo>
                  <a:lnTo>
                    <a:pt x="128016" y="572262"/>
                  </a:lnTo>
                  <a:close/>
                </a:path>
                <a:path w="1285240" h="614679">
                  <a:moveTo>
                    <a:pt x="145542" y="577596"/>
                  </a:moveTo>
                  <a:lnTo>
                    <a:pt x="144018" y="574548"/>
                  </a:lnTo>
                  <a:lnTo>
                    <a:pt x="142494" y="573024"/>
                  </a:lnTo>
                  <a:lnTo>
                    <a:pt x="139446" y="573024"/>
                  </a:lnTo>
                  <a:lnTo>
                    <a:pt x="137922" y="574548"/>
                  </a:lnTo>
                  <a:lnTo>
                    <a:pt x="136398" y="577596"/>
                  </a:lnTo>
                  <a:lnTo>
                    <a:pt x="137922" y="580644"/>
                  </a:lnTo>
                  <a:lnTo>
                    <a:pt x="138684" y="581406"/>
                  </a:lnTo>
                  <a:lnTo>
                    <a:pt x="140970" y="582168"/>
                  </a:lnTo>
                  <a:lnTo>
                    <a:pt x="144018" y="580644"/>
                  </a:lnTo>
                  <a:lnTo>
                    <a:pt x="145542" y="577596"/>
                  </a:lnTo>
                  <a:close/>
                </a:path>
                <a:path w="1285240" h="614679">
                  <a:moveTo>
                    <a:pt x="163068" y="582168"/>
                  </a:moveTo>
                  <a:lnTo>
                    <a:pt x="161544" y="579120"/>
                  </a:lnTo>
                  <a:lnTo>
                    <a:pt x="160782" y="578358"/>
                  </a:lnTo>
                  <a:lnTo>
                    <a:pt x="158496" y="577596"/>
                  </a:lnTo>
                  <a:lnTo>
                    <a:pt x="155448" y="579120"/>
                  </a:lnTo>
                  <a:lnTo>
                    <a:pt x="153924" y="582168"/>
                  </a:lnTo>
                  <a:lnTo>
                    <a:pt x="155448" y="585216"/>
                  </a:lnTo>
                  <a:lnTo>
                    <a:pt x="156972" y="586740"/>
                  </a:lnTo>
                  <a:lnTo>
                    <a:pt x="160020" y="586740"/>
                  </a:lnTo>
                  <a:lnTo>
                    <a:pt x="161544" y="585978"/>
                  </a:lnTo>
                  <a:lnTo>
                    <a:pt x="163068" y="582168"/>
                  </a:lnTo>
                  <a:close/>
                </a:path>
                <a:path w="1285240" h="614679">
                  <a:moveTo>
                    <a:pt x="180594" y="587502"/>
                  </a:moveTo>
                  <a:lnTo>
                    <a:pt x="179070" y="583692"/>
                  </a:lnTo>
                  <a:lnTo>
                    <a:pt x="178308" y="582930"/>
                  </a:lnTo>
                  <a:lnTo>
                    <a:pt x="174498" y="582930"/>
                  </a:lnTo>
                  <a:lnTo>
                    <a:pt x="172974" y="583692"/>
                  </a:lnTo>
                  <a:lnTo>
                    <a:pt x="171450" y="587502"/>
                  </a:lnTo>
                  <a:lnTo>
                    <a:pt x="172974" y="590550"/>
                  </a:lnTo>
                  <a:lnTo>
                    <a:pt x="176022" y="592074"/>
                  </a:lnTo>
                  <a:lnTo>
                    <a:pt x="178308" y="591312"/>
                  </a:lnTo>
                  <a:lnTo>
                    <a:pt x="179070" y="590550"/>
                  </a:lnTo>
                  <a:lnTo>
                    <a:pt x="180594" y="587502"/>
                  </a:lnTo>
                  <a:close/>
                </a:path>
                <a:path w="1285240" h="614679">
                  <a:moveTo>
                    <a:pt x="198882" y="591312"/>
                  </a:moveTo>
                  <a:lnTo>
                    <a:pt x="197358" y="588264"/>
                  </a:lnTo>
                  <a:lnTo>
                    <a:pt x="195834" y="586740"/>
                  </a:lnTo>
                  <a:lnTo>
                    <a:pt x="192024" y="586740"/>
                  </a:lnTo>
                  <a:lnTo>
                    <a:pt x="190500" y="588264"/>
                  </a:lnTo>
                  <a:lnTo>
                    <a:pt x="189738" y="591312"/>
                  </a:lnTo>
                  <a:lnTo>
                    <a:pt x="190500" y="594360"/>
                  </a:lnTo>
                  <a:lnTo>
                    <a:pt x="192024" y="595122"/>
                  </a:lnTo>
                  <a:lnTo>
                    <a:pt x="194310" y="595884"/>
                  </a:lnTo>
                  <a:lnTo>
                    <a:pt x="197358" y="594360"/>
                  </a:lnTo>
                  <a:lnTo>
                    <a:pt x="198882" y="591312"/>
                  </a:lnTo>
                  <a:close/>
                </a:path>
                <a:path w="1285240" h="614679">
                  <a:moveTo>
                    <a:pt x="216408" y="595122"/>
                  </a:moveTo>
                  <a:lnTo>
                    <a:pt x="214884" y="592074"/>
                  </a:lnTo>
                  <a:lnTo>
                    <a:pt x="214122" y="591312"/>
                  </a:lnTo>
                  <a:lnTo>
                    <a:pt x="211836" y="590550"/>
                  </a:lnTo>
                  <a:lnTo>
                    <a:pt x="208788" y="592074"/>
                  </a:lnTo>
                  <a:lnTo>
                    <a:pt x="207264" y="595122"/>
                  </a:lnTo>
                  <a:lnTo>
                    <a:pt x="208788" y="598170"/>
                  </a:lnTo>
                  <a:lnTo>
                    <a:pt x="210312" y="599694"/>
                  </a:lnTo>
                  <a:lnTo>
                    <a:pt x="213360" y="599694"/>
                  </a:lnTo>
                  <a:lnTo>
                    <a:pt x="214884" y="598170"/>
                  </a:lnTo>
                  <a:lnTo>
                    <a:pt x="216408" y="595122"/>
                  </a:lnTo>
                  <a:close/>
                </a:path>
                <a:path w="1285240" h="614679">
                  <a:moveTo>
                    <a:pt x="234696" y="598932"/>
                  </a:moveTo>
                  <a:lnTo>
                    <a:pt x="233172" y="595884"/>
                  </a:lnTo>
                  <a:lnTo>
                    <a:pt x="231648" y="594360"/>
                  </a:lnTo>
                  <a:lnTo>
                    <a:pt x="227838" y="594360"/>
                  </a:lnTo>
                  <a:lnTo>
                    <a:pt x="226314" y="595884"/>
                  </a:lnTo>
                  <a:lnTo>
                    <a:pt x="225552" y="598932"/>
                  </a:lnTo>
                  <a:lnTo>
                    <a:pt x="226314" y="601980"/>
                  </a:lnTo>
                  <a:lnTo>
                    <a:pt x="227838" y="602742"/>
                  </a:lnTo>
                  <a:lnTo>
                    <a:pt x="230124" y="603504"/>
                  </a:lnTo>
                  <a:lnTo>
                    <a:pt x="233172" y="601980"/>
                  </a:lnTo>
                  <a:lnTo>
                    <a:pt x="234696" y="598932"/>
                  </a:lnTo>
                  <a:close/>
                </a:path>
                <a:path w="1285240" h="614679">
                  <a:moveTo>
                    <a:pt x="252222" y="601980"/>
                  </a:moveTo>
                  <a:lnTo>
                    <a:pt x="250698" y="598932"/>
                  </a:lnTo>
                  <a:lnTo>
                    <a:pt x="249936" y="598170"/>
                  </a:lnTo>
                  <a:lnTo>
                    <a:pt x="247650" y="597408"/>
                  </a:lnTo>
                  <a:lnTo>
                    <a:pt x="244602" y="598932"/>
                  </a:lnTo>
                  <a:lnTo>
                    <a:pt x="243078" y="601980"/>
                  </a:lnTo>
                  <a:lnTo>
                    <a:pt x="244602" y="605028"/>
                  </a:lnTo>
                  <a:lnTo>
                    <a:pt x="246126" y="606552"/>
                  </a:lnTo>
                  <a:lnTo>
                    <a:pt x="249936" y="606552"/>
                  </a:lnTo>
                  <a:lnTo>
                    <a:pt x="252222" y="601980"/>
                  </a:lnTo>
                  <a:close/>
                </a:path>
                <a:path w="1285240" h="614679">
                  <a:moveTo>
                    <a:pt x="270510" y="605028"/>
                  </a:moveTo>
                  <a:lnTo>
                    <a:pt x="268986" y="601980"/>
                  </a:lnTo>
                  <a:lnTo>
                    <a:pt x="265938" y="600456"/>
                  </a:lnTo>
                  <a:lnTo>
                    <a:pt x="263652" y="601218"/>
                  </a:lnTo>
                  <a:lnTo>
                    <a:pt x="262890" y="601980"/>
                  </a:lnTo>
                  <a:lnTo>
                    <a:pt x="261366" y="605028"/>
                  </a:lnTo>
                  <a:lnTo>
                    <a:pt x="263652" y="609600"/>
                  </a:lnTo>
                  <a:lnTo>
                    <a:pt x="267462" y="609600"/>
                  </a:lnTo>
                  <a:lnTo>
                    <a:pt x="268986" y="608076"/>
                  </a:lnTo>
                  <a:lnTo>
                    <a:pt x="270510" y="605028"/>
                  </a:lnTo>
                  <a:close/>
                </a:path>
                <a:path w="1285240" h="614679">
                  <a:moveTo>
                    <a:pt x="288798" y="607314"/>
                  </a:moveTo>
                  <a:lnTo>
                    <a:pt x="287274" y="604266"/>
                  </a:lnTo>
                  <a:lnTo>
                    <a:pt x="284226" y="602742"/>
                  </a:lnTo>
                  <a:lnTo>
                    <a:pt x="281940" y="603504"/>
                  </a:lnTo>
                  <a:lnTo>
                    <a:pt x="280416" y="604266"/>
                  </a:lnTo>
                  <a:lnTo>
                    <a:pt x="279654" y="607314"/>
                  </a:lnTo>
                  <a:lnTo>
                    <a:pt x="280416" y="610362"/>
                  </a:lnTo>
                  <a:lnTo>
                    <a:pt x="281940" y="611886"/>
                  </a:lnTo>
                  <a:lnTo>
                    <a:pt x="285750" y="611886"/>
                  </a:lnTo>
                  <a:lnTo>
                    <a:pt x="287274" y="610362"/>
                  </a:lnTo>
                  <a:lnTo>
                    <a:pt x="288798" y="607314"/>
                  </a:lnTo>
                  <a:close/>
                </a:path>
                <a:path w="1285240" h="614679">
                  <a:moveTo>
                    <a:pt x="306324" y="609600"/>
                  </a:moveTo>
                  <a:lnTo>
                    <a:pt x="305562" y="606552"/>
                  </a:lnTo>
                  <a:lnTo>
                    <a:pt x="304038" y="605790"/>
                  </a:lnTo>
                  <a:lnTo>
                    <a:pt x="301752" y="605028"/>
                  </a:lnTo>
                  <a:lnTo>
                    <a:pt x="298704" y="606552"/>
                  </a:lnTo>
                  <a:lnTo>
                    <a:pt x="297180" y="609600"/>
                  </a:lnTo>
                  <a:lnTo>
                    <a:pt x="298704" y="612648"/>
                  </a:lnTo>
                  <a:lnTo>
                    <a:pt x="300228" y="614172"/>
                  </a:lnTo>
                  <a:lnTo>
                    <a:pt x="304038" y="614172"/>
                  </a:lnTo>
                  <a:lnTo>
                    <a:pt x="305562" y="612648"/>
                  </a:lnTo>
                  <a:lnTo>
                    <a:pt x="306324" y="609600"/>
                  </a:lnTo>
                  <a:close/>
                </a:path>
                <a:path w="1285240" h="614679">
                  <a:moveTo>
                    <a:pt x="598170" y="598170"/>
                  </a:moveTo>
                  <a:lnTo>
                    <a:pt x="596646" y="594360"/>
                  </a:lnTo>
                  <a:lnTo>
                    <a:pt x="595122" y="593598"/>
                  </a:lnTo>
                  <a:lnTo>
                    <a:pt x="591312" y="593598"/>
                  </a:lnTo>
                  <a:lnTo>
                    <a:pt x="589788" y="594360"/>
                  </a:lnTo>
                  <a:lnTo>
                    <a:pt x="589026" y="598170"/>
                  </a:lnTo>
                  <a:lnTo>
                    <a:pt x="589788" y="601218"/>
                  </a:lnTo>
                  <a:lnTo>
                    <a:pt x="591312" y="601980"/>
                  </a:lnTo>
                  <a:lnTo>
                    <a:pt x="593598" y="602742"/>
                  </a:lnTo>
                  <a:lnTo>
                    <a:pt x="596646" y="601218"/>
                  </a:lnTo>
                  <a:lnTo>
                    <a:pt x="598170" y="598170"/>
                  </a:lnTo>
                  <a:close/>
                </a:path>
                <a:path w="1285240" h="614679">
                  <a:moveTo>
                    <a:pt x="615696" y="593598"/>
                  </a:moveTo>
                  <a:lnTo>
                    <a:pt x="614172" y="590550"/>
                  </a:lnTo>
                  <a:lnTo>
                    <a:pt x="611124" y="589026"/>
                  </a:lnTo>
                  <a:lnTo>
                    <a:pt x="608076" y="590550"/>
                  </a:lnTo>
                  <a:lnTo>
                    <a:pt x="606552" y="593598"/>
                  </a:lnTo>
                  <a:lnTo>
                    <a:pt x="608076" y="597408"/>
                  </a:lnTo>
                  <a:lnTo>
                    <a:pt x="609600" y="598170"/>
                  </a:lnTo>
                  <a:lnTo>
                    <a:pt x="613410" y="598170"/>
                  </a:lnTo>
                  <a:lnTo>
                    <a:pt x="614172" y="597408"/>
                  </a:lnTo>
                  <a:lnTo>
                    <a:pt x="615696" y="593598"/>
                  </a:lnTo>
                  <a:close/>
                </a:path>
                <a:path w="1285240" h="614679">
                  <a:moveTo>
                    <a:pt x="633984" y="589788"/>
                  </a:moveTo>
                  <a:lnTo>
                    <a:pt x="632460" y="586740"/>
                  </a:lnTo>
                  <a:lnTo>
                    <a:pt x="629412" y="585216"/>
                  </a:lnTo>
                  <a:lnTo>
                    <a:pt x="627126" y="585978"/>
                  </a:lnTo>
                  <a:lnTo>
                    <a:pt x="625602" y="586740"/>
                  </a:lnTo>
                  <a:lnTo>
                    <a:pt x="624840" y="589788"/>
                  </a:lnTo>
                  <a:lnTo>
                    <a:pt x="625602" y="592836"/>
                  </a:lnTo>
                  <a:lnTo>
                    <a:pt x="627126" y="594360"/>
                  </a:lnTo>
                  <a:lnTo>
                    <a:pt x="630936" y="594360"/>
                  </a:lnTo>
                  <a:lnTo>
                    <a:pt x="632460" y="592836"/>
                  </a:lnTo>
                  <a:lnTo>
                    <a:pt x="633984" y="589788"/>
                  </a:lnTo>
                  <a:close/>
                </a:path>
                <a:path w="1285240" h="614679">
                  <a:moveTo>
                    <a:pt x="651510" y="585216"/>
                  </a:moveTo>
                  <a:lnTo>
                    <a:pt x="649986" y="582168"/>
                  </a:lnTo>
                  <a:lnTo>
                    <a:pt x="646938" y="580644"/>
                  </a:lnTo>
                  <a:lnTo>
                    <a:pt x="644652" y="581406"/>
                  </a:lnTo>
                  <a:lnTo>
                    <a:pt x="643890" y="582168"/>
                  </a:lnTo>
                  <a:lnTo>
                    <a:pt x="642366" y="585216"/>
                  </a:lnTo>
                  <a:lnTo>
                    <a:pt x="643890" y="589026"/>
                  </a:lnTo>
                  <a:lnTo>
                    <a:pt x="644652" y="589788"/>
                  </a:lnTo>
                  <a:lnTo>
                    <a:pt x="648462" y="589788"/>
                  </a:lnTo>
                  <a:lnTo>
                    <a:pt x="649986" y="589026"/>
                  </a:lnTo>
                  <a:lnTo>
                    <a:pt x="651510" y="585216"/>
                  </a:lnTo>
                  <a:close/>
                </a:path>
                <a:path w="1285240" h="614679">
                  <a:moveTo>
                    <a:pt x="669036" y="580644"/>
                  </a:moveTo>
                  <a:lnTo>
                    <a:pt x="667512" y="577596"/>
                  </a:lnTo>
                  <a:lnTo>
                    <a:pt x="664451" y="576072"/>
                  </a:lnTo>
                  <a:lnTo>
                    <a:pt x="662178" y="576834"/>
                  </a:lnTo>
                  <a:lnTo>
                    <a:pt x="661416" y="577596"/>
                  </a:lnTo>
                  <a:lnTo>
                    <a:pt x="659892" y="580644"/>
                  </a:lnTo>
                  <a:lnTo>
                    <a:pt x="661416" y="583692"/>
                  </a:lnTo>
                  <a:lnTo>
                    <a:pt x="662927" y="585216"/>
                  </a:lnTo>
                  <a:lnTo>
                    <a:pt x="665988" y="585216"/>
                  </a:lnTo>
                  <a:lnTo>
                    <a:pt x="667512" y="583692"/>
                  </a:lnTo>
                  <a:lnTo>
                    <a:pt x="669036" y="580644"/>
                  </a:lnTo>
                  <a:close/>
                </a:path>
                <a:path w="1285240" h="614679">
                  <a:moveTo>
                    <a:pt x="686562" y="576072"/>
                  </a:moveTo>
                  <a:lnTo>
                    <a:pt x="685038" y="572262"/>
                  </a:lnTo>
                  <a:lnTo>
                    <a:pt x="683501" y="571500"/>
                  </a:lnTo>
                  <a:lnTo>
                    <a:pt x="680453" y="571500"/>
                  </a:lnTo>
                  <a:lnTo>
                    <a:pt x="678929" y="572262"/>
                  </a:lnTo>
                  <a:lnTo>
                    <a:pt x="677405" y="576072"/>
                  </a:lnTo>
                  <a:lnTo>
                    <a:pt x="678929" y="579120"/>
                  </a:lnTo>
                  <a:lnTo>
                    <a:pt x="681977" y="580644"/>
                  </a:lnTo>
                  <a:lnTo>
                    <a:pt x="684276" y="579882"/>
                  </a:lnTo>
                  <a:lnTo>
                    <a:pt x="685038" y="579120"/>
                  </a:lnTo>
                  <a:lnTo>
                    <a:pt x="686562" y="576072"/>
                  </a:lnTo>
                  <a:close/>
                </a:path>
                <a:path w="1285240" h="614679">
                  <a:moveTo>
                    <a:pt x="704088" y="569976"/>
                  </a:moveTo>
                  <a:lnTo>
                    <a:pt x="702551" y="566928"/>
                  </a:lnTo>
                  <a:lnTo>
                    <a:pt x="699503" y="565404"/>
                  </a:lnTo>
                  <a:lnTo>
                    <a:pt x="697230" y="566166"/>
                  </a:lnTo>
                  <a:lnTo>
                    <a:pt x="696455" y="566928"/>
                  </a:lnTo>
                  <a:lnTo>
                    <a:pt x="694931" y="569976"/>
                  </a:lnTo>
                  <a:lnTo>
                    <a:pt x="696455" y="573786"/>
                  </a:lnTo>
                  <a:lnTo>
                    <a:pt x="697979" y="574548"/>
                  </a:lnTo>
                  <a:lnTo>
                    <a:pt x="701027" y="574548"/>
                  </a:lnTo>
                  <a:lnTo>
                    <a:pt x="702551" y="573786"/>
                  </a:lnTo>
                  <a:lnTo>
                    <a:pt x="704088" y="569976"/>
                  </a:lnTo>
                  <a:close/>
                </a:path>
                <a:path w="1285240" h="614679">
                  <a:moveTo>
                    <a:pt x="721601" y="564642"/>
                  </a:moveTo>
                  <a:lnTo>
                    <a:pt x="720077" y="561594"/>
                  </a:lnTo>
                  <a:lnTo>
                    <a:pt x="718553" y="560070"/>
                  </a:lnTo>
                  <a:lnTo>
                    <a:pt x="714756" y="560070"/>
                  </a:lnTo>
                  <a:lnTo>
                    <a:pt x="713232" y="561594"/>
                  </a:lnTo>
                  <a:lnTo>
                    <a:pt x="712470" y="564642"/>
                  </a:lnTo>
                  <a:lnTo>
                    <a:pt x="713232" y="567690"/>
                  </a:lnTo>
                  <a:lnTo>
                    <a:pt x="714756" y="568452"/>
                  </a:lnTo>
                  <a:lnTo>
                    <a:pt x="717029" y="569214"/>
                  </a:lnTo>
                  <a:lnTo>
                    <a:pt x="720077" y="567690"/>
                  </a:lnTo>
                  <a:lnTo>
                    <a:pt x="721601" y="564642"/>
                  </a:lnTo>
                  <a:close/>
                </a:path>
                <a:path w="1285240" h="614679">
                  <a:moveTo>
                    <a:pt x="738378" y="558546"/>
                  </a:moveTo>
                  <a:lnTo>
                    <a:pt x="737603" y="555498"/>
                  </a:lnTo>
                  <a:lnTo>
                    <a:pt x="736079" y="553974"/>
                  </a:lnTo>
                  <a:lnTo>
                    <a:pt x="732282" y="553974"/>
                  </a:lnTo>
                  <a:lnTo>
                    <a:pt x="730758" y="555498"/>
                  </a:lnTo>
                  <a:lnTo>
                    <a:pt x="729234" y="558546"/>
                  </a:lnTo>
                  <a:lnTo>
                    <a:pt x="730758" y="561594"/>
                  </a:lnTo>
                  <a:lnTo>
                    <a:pt x="733806" y="563118"/>
                  </a:lnTo>
                  <a:lnTo>
                    <a:pt x="736079" y="562356"/>
                  </a:lnTo>
                  <a:lnTo>
                    <a:pt x="737603" y="561594"/>
                  </a:lnTo>
                  <a:lnTo>
                    <a:pt x="738378" y="558546"/>
                  </a:lnTo>
                  <a:close/>
                </a:path>
                <a:path w="1285240" h="614679">
                  <a:moveTo>
                    <a:pt x="755904" y="551688"/>
                  </a:moveTo>
                  <a:lnTo>
                    <a:pt x="754380" y="548640"/>
                  </a:lnTo>
                  <a:lnTo>
                    <a:pt x="751332" y="547116"/>
                  </a:lnTo>
                  <a:lnTo>
                    <a:pt x="749046" y="547878"/>
                  </a:lnTo>
                  <a:lnTo>
                    <a:pt x="748284" y="548640"/>
                  </a:lnTo>
                  <a:lnTo>
                    <a:pt x="746760" y="551688"/>
                  </a:lnTo>
                  <a:lnTo>
                    <a:pt x="748284" y="555498"/>
                  </a:lnTo>
                  <a:lnTo>
                    <a:pt x="749046" y="556260"/>
                  </a:lnTo>
                  <a:lnTo>
                    <a:pt x="752856" y="556260"/>
                  </a:lnTo>
                  <a:lnTo>
                    <a:pt x="754380" y="555498"/>
                  </a:lnTo>
                  <a:lnTo>
                    <a:pt x="755904" y="551688"/>
                  </a:lnTo>
                  <a:close/>
                </a:path>
                <a:path w="1285240" h="614679">
                  <a:moveTo>
                    <a:pt x="772655" y="545592"/>
                  </a:moveTo>
                  <a:lnTo>
                    <a:pt x="771131" y="541782"/>
                  </a:lnTo>
                  <a:lnTo>
                    <a:pt x="770382" y="541020"/>
                  </a:lnTo>
                  <a:lnTo>
                    <a:pt x="766572" y="541020"/>
                  </a:lnTo>
                  <a:lnTo>
                    <a:pt x="765048" y="541782"/>
                  </a:lnTo>
                  <a:lnTo>
                    <a:pt x="763524" y="545592"/>
                  </a:lnTo>
                  <a:lnTo>
                    <a:pt x="765048" y="548640"/>
                  </a:lnTo>
                  <a:lnTo>
                    <a:pt x="768096" y="550164"/>
                  </a:lnTo>
                  <a:lnTo>
                    <a:pt x="770382" y="549402"/>
                  </a:lnTo>
                  <a:lnTo>
                    <a:pt x="771131" y="548640"/>
                  </a:lnTo>
                  <a:lnTo>
                    <a:pt x="772655" y="545592"/>
                  </a:lnTo>
                  <a:close/>
                </a:path>
                <a:path w="1285240" h="614679">
                  <a:moveTo>
                    <a:pt x="789432" y="537972"/>
                  </a:moveTo>
                  <a:lnTo>
                    <a:pt x="787908" y="534924"/>
                  </a:lnTo>
                  <a:lnTo>
                    <a:pt x="787146" y="534162"/>
                  </a:lnTo>
                  <a:lnTo>
                    <a:pt x="784860" y="533400"/>
                  </a:lnTo>
                  <a:lnTo>
                    <a:pt x="781812" y="534924"/>
                  </a:lnTo>
                  <a:lnTo>
                    <a:pt x="780288" y="537972"/>
                  </a:lnTo>
                  <a:lnTo>
                    <a:pt x="781812" y="541020"/>
                  </a:lnTo>
                  <a:lnTo>
                    <a:pt x="783336" y="542544"/>
                  </a:lnTo>
                  <a:lnTo>
                    <a:pt x="787146" y="542544"/>
                  </a:lnTo>
                  <a:lnTo>
                    <a:pt x="789432" y="537972"/>
                  </a:lnTo>
                  <a:close/>
                </a:path>
                <a:path w="1285240" h="614679">
                  <a:moveTo>
                    <a:pt x="806196" y="531114"/>
                  </a:moveTo>
                  <a:lnTo>
                    <a:pt x="804672" y="527304"/>
                  </a:lnTo>
                  <a:lnTo>
                    <a:pt x="803910" y="526542"/>
                  </a:lnTo>
                  <a:lnTo>
                    <a:pt x="800100" y="526542"/>
                  </a:lnTo>
                  <a:lnTo>
                    <a:pt x="798576" y="527304"/>
                  </a:lnTo>
                  <a:lnTo>
                    <a:pt x="797052" y="531114"/>
                  </a:lnTo>
                  <a:lnTo>
                    <a:pt x="798576" y="534162"/>
                  </a:lnTo>
                  <a:lnTo>
                    <a:pt x="801624" y="535686"/>
                  </a:lnTo>
                  <a:lnTo>
                    <a:pt x="803910" y="534924"/>
                  </a:lnTo>
                  <a:lnTo>
                    <a:pt x="804672" y="534162"/>
                  </a:lnTo>
                  <a:lnTo>
                    <a:pt x="806196" y="531114"/>
                  </a:lnTo>
                  <a:close/>
                </a:path>
                <a:path w="1285240" h="614679">
                  <a:moveTo>
                    <a:pt x="822960" y="522732"/>
                  </a:moveTo>
                  <a:lnTo>
                    <a:pt x="821436" y="519684"/>
                  </a:lnTo>
                  <a:lnTo>
                    <a:pt x="818388" y="518160"/>
                  </a:lnTo>
                  <a:lnTo>
                    <a:pt x="816102" y="518922"/>
                  </a:lnTo>
                  <a:lnTo>
                    <a:pt x="815327" y="519684"/>
                  </a:lnTo>
                  <a:lnTo>
                    <a:pt x="813803" y="522732"/>
                  </a:lnTo>
                  <a:lnTo>
                    <a:pt x="816102" y="527304"/>
                  </a:lnTo>
                  <a:lnTo>
                    <a:pt x="819912" y="527304"/>
                  </a:lnTo>
                  <a:lnTo>
                    <a:pt x="821436" y="525780"/>
                  </a:lnTo>
                  <a:lnTo>
                    <a:pt x="822960" y="522732"/>
                  </a:lnTo>
                  <a:close/>
                </a:path>
                <a:path w="1285240" h="614679">
                  <a:moveTo>
                    <a:pt x="838962" y="515112"/>
                  </a:moveTo>
                  <a:lnTo>
                    <a:pt x="838200" y="511302"/>
                  </a:lnTo>
                  <a:lnTo>
                    <a:pt x="836676" y="510540"/>
                  </a:lnTo>
                  <a:lnTo>
                    <a:pt x="832866" y="510540"/>
                  </a:lnTo>
                  <a:lnTo>
                    <a:pt x="831342" y="511302"/>
                  </a:lnTo>
                  <a:lnTo>
                    <a:pt x="829818" y="515112"/>
                  </a:lnTo>
                  <a:lnTo>
                    <a:pt x="831342" y="518160"/>
                  </a:lnTo>
                  <a:lnTo>
                    <a:pt x="834390" y="519684"/>
                  </a:lnTo>
                  <a:lnTo>
                    <a:pt x="836676" y="518922"/>
                  </a:lnTo>
                  <a:lnTo>
                    <a:pt x="838200" y="518160"/>
                  </a:lnTo>
                  <a:lnTo>
                    <a:pt x="838962" y="515112"/>
                  </a:lnTo>
                  <a:close/>
                </a:path>
                <a:path w="1285240" h="614679">
                  <a:moveTo>
                    <a:pt x="855726" y="506730"/>
                  </a:moveTo>
                  <a:lnTo>
                    <a:pt x="854202" y="502920"/>
                  </a:lnTo>
                  <a:lnTo>
                    <a:pt x="852678" y="502158"/>
                  </a:lnTo>
                  <a:lnTo>
                    <a:pt x="848868" y="502158"/>
                  </a:lnTo>
                  <a:lnTo>
                    <a:pt x="847344" y="502920"/>
                  </a:lnTo>
                  <a:lnTo>
                    <a:pt x="846582" y="506730"/>
                  </a:lnTo>
                  <a:lnTo>
                    <a:pt x="847344" y="509778"/>
                  </a:lnTo>
                  <a:lnTo>
                    <a:pt x="848868" y="510540"/>
                  </a:lnTo>
                  <a:lnTo>
                    <a:pt x="851154" y="511302"/>
                  </a:lnTo>
                  <a:lnTo>
                    <a:pt x="854202" y="509778"/>
                  </a:lnTo>
                  <a:lnTo>
                    <a:pt x="855726" y="506730"/>
                  </a:lnTo>
                  <a:close/>
                </a:path>
                <a:path w="1285240" h="614679">
                  <a:moveTo>
                    <a:pt x="871728" y="497586"/>
                  </a:moveTo>
                  <a:lnTo>
                    <a:pt x="870204" y="494538"/>
                  </a:lnTo>
                  <a:lnTo>
                    <a:pt x="868680" y="493014"/>
                  </a:lnTo>
                  <a:lnTo>
                    <a:pt x="864870" y="493014"/>
                  </a:lnTo>
                  <a:lnTo>
                    <a:pt x="863346" y="494538"/>
                  </a:lnTo>
                  <a:lnTo>
                    <a:pt x="862584" y="497586"/>
                  </a:lnTo>
                  <a:lnTo>
                    <a:pt x="863346" y="500634"/>
                  </a:lnTo>
                  <a:lnTo>
                    <a:pt x="864870" y="501396"/>
                  </a:lnTo>
                  <a:lnTo>
                    <a:pt x="867156" y="502158"/>
                  </a:lnTo>
                  <a:lnTo>
                    <a:pt x="870204" y="500634"/>
                  </a:lnTo>
                  <a:lnTo>
                    <a:pt x="871728" y="497586"/>
                  </a:lnTo>
                  <a:close/>
                </a:path>
                <a:path w="1285240" h="614679">
                  <a:moveTo>
                    <a:pt x="887730" y="488442"/>
                  </a:moveTo>
                  <a:lnTo>
                    <a:pt x="886206" y="485394"/>
                  </a:lnTo>
                  <a:lnTo>
                    <a:pt x="883158" y="483870"/>
                  </a:lnTo>
                  <a:lnTo>
                    <a:pt x="880872" y="484632"/>
                  </a:lnTo>
                  <a:lnTo>
                    <a:pt x="879348" y="485394"/>
                  </a:lnTo>
                  <a:lnTo>
                    <a:pt x="878586" y="488442"/>
                  </a:lnTo>
                  <a:lnTo>
                    <a:pt x="879348" y="492252"/>
                  </a:lnTo>
                  <a:lnTo>
                    <a:pt x="880872" y="493014"/>
                  </a:lnTo>
                  <a:lnTo>
                    <a:pt x="884682" y="493014"/>
                  </a:lnTo>
                  <a:lnTo>
                    <a:pt x="886206" y="492252"/>
                  </a:lnTo>
                  <a:lnTo>
                    <a:pt x="887730" y="488442"/>
                  </a:lnTo>
                  <a:close/>
                </a:path>
                <a:path w="1285240" h="614679">
                  <a:moveTo>
                    <a:pt x="902970" y="479298"/>
                  </a:moveTo>
                  <a:lnTo>
                    <a:pt x="900684" y="474726"/>
                  </a:lnTo>
                  <a:lnTo>
                    <a:pt x="896874" y="474726"/>
                  </a:lnTo>
                  <a:lnTo>
                    <a:pt x="895350" y="476250"/>
                  </a:lnTo>
                  <a:lnTo>
                    <a:pt x="893826" y="479298"/>
                  </a:lnTo>
                  <a:lnTo>
                    <a:pt x="895350" y="482346"/>
                  </a:lnTo>
                  <a:lnTo>
                    <a:pt x="898398" y="483870"/>
                  </a:lnTo>
                  <a:lnTo>
                    <a:pt x="900684" y="483108"/>
                  </a:lnTo>
                  <a:lnTo>
                    <a:pt x="901446" y="482346"/>
                  </a:lnTo>
                  <a:lnTo>
                    <a:pt x="902970" y="479298"/>
                  </a:lnTo>
                  <a:close/>
                </a:path>
                <a:path w="1285240" h="614679">
                  <a:moveTo>
                    <a:pt x="918972" y="469392"/>
                  </a:moveTo>
                  <a:lnTo>
                    <a:pt x="917448" y="466344"/>
                  </a:lnTo>
                  <a:lnTo>
                    <a:pt x="914400" y="464820"/>
                  </a:lnTo>
                  <a:lnTo>
                    <a:pt x="912114" y="465582"/>
                  </a:lnTo>
                  <a:lnTo>
                    <a:pt x="910590" y="466344"/>
                  </a:lnTo>
                  <a:lnTo>
                    <a:pt x="909828" y="469392"/>
                  </a:lnTo>
                  <a:lnTo>
                    <a:pt x="910590" y="473202"/>
                  </a:lnTo>
                  <a:lnTo>
                    <a:pt x="912114" y="473964"/>
                  </a:lnTo>
                  <a:lnTo>
                    <a:pt x="915924" y="473964"/>
                  </a:lnTo>
                  <a:lnTo>
                    <a:pt x="917448" y="472440"/>
                  </a:lnTo>
                  <a:lnTo>
                    <a:pt x="918972" y="469392"/>
                  </a:lnTo>
                  <a:close/>
                </a:path>
                <a:path w="1285240" h="614679">
                  <a:moveTo>
                    <a:pt x="934212" y="459486"/>
                  </a:moveTo>
                  <a:lnTo>
                    <a:pt x="932688" y="456438"/>
                  </a:lnTo>
                  <a:lnTo>
                    <a:pt x="929640" y="454914"/>
                  </a:lnTo>
                  <a:lnTo>
                    <a:pt x="927354" y="455676"/>
                  </a:lnTo>
                  <a:lnTo>
                    <a:pt x="925830" y="456438"/>
                  </a:lnTo>
                  <a:lnTo>
                    <a:pt x="925068" y="459486"/>
                  </a:lnTo>
                  <a:lnTo>
                    <a:pt x="925830" y="462534"/>
                  </a:lnTo>
                  <a:lnTo>
                    <a:pt x="927354" y="464058"/>
                  </a:lnTo>
                  <a:lnTo>
                    <a:pt x="931164" y="464058"/>
                  </a:lnTo>
                  <a:lnTo>
                    <a:pt x="932688" y="463296"/>
                  </a:lnTo>
                  <a:lnTo>
                    <a:pt x="934212" y="459486"/>
                  </a:lnTo>
                  <a:close/>
                </a:path>
                <a:path w="1285240" h="614679">
                  <a:moveTo>
                    <a:pt x="949452" y="449580"/>
                  </a:moveTo>
                  <a:lnTo>
                    <a:pt x="947928" y="445770"/>
                  </a:lnTo>
                  <a:lnTo>
                    <a:pt x="946404" y="445008"/>
                  </a:lnTo>
                  <a:lnTo>
                    <a:pt x="942594" y="445008"/>
                  </a:lnTo>
                  <a:lnTo>
                    <a:pt x="941070" y="445770"/>
                  </a:lnTo>
                  <a:lnTo>
                    <a:pt x="939546" y="449580"/>
                  </a:lnTo>
                  <a:lnTo>
                    <a:pt x="941070" y="452628"/>
                  </a:lnTo>
                  <a:lnTo>
                    <a:pt x="944118" y="454152"/>
                  </a:lnTo>
                  <a:lnTo>
                    <a:pt x="946404" y="453390"/>
                  </a:lnTo>
                  <a:lnTo>
                    <a:pt x="947928" y="452628"/>
                  </a:lnTo>
                  <a:lnTo>
                    <a:pt x="949452" y="449580"/>
                  </a:lnTo>
                  <a:close/>
                </a:path>
                <a:path w="1285240" h="614679">
                  <a:moveTo>
                    <a:pt x="963930" y="438912"/>
                  </a:moveTo>
                  <a:lnTo>
                    <a:pt x="961644" y="434340"/>
                  </a:lnTo>
                  <a:lnTo>
                    <a:pt x="957834" y="434340"/>
                  </a:lnTo>
                  <a:lnTo>
                    <a:pt x="956310" y="435102"/>
                  </a:lnTo>
                  <a:lnTo>
                    <a:pt x="954786" y="438912"/>
                  </a:lnTo>
                  <a:lnTo>
                    <a:pt x="956310" y="441960"/>
                  </a:lnTo>
                  <a:lnTo>
                    <a:pt x="959358" y="443484"/>
                  </a:lnTo>
                  <a:lnTo>
                    <a:pt x="961644" y="442722"/>
                  </a:lnTo>
                  <a:lnTo>
                    <a:pt x="963168" y="441960"/>
                  </a:lnTo>
                  <a:lnTo>
                    <a:pt x="963930" y="438912"/>
                  </a:lnTo>
                  <a:close/>
                </a:path>
                <a:path w="1285240" h="614679">
                  <a:moveTo>
                    <a:pt x="978408" y="427482"/>
                  </a:moveTo>
                  <a:lnTo>
                    <a:pt x="977646" y="424434"/>
                  </a:lnTo>
                  <a:lnTo>
                    <a:pt x="976122" y="423672"/>
                  </a:lnTo>
                  <a:lnTo>
                    <a:pt x="973836" y="422910"/>
                  </a:lnTo>
                  <a:lnTo>
                    <a:pt x="970788" y="424434"/>
                  </a:lnTo>
                  <a:lnTo>
                    <a:pt x="969264" y="427482"/>
                  </a:lnTo>
                  <a:lnTo>
                    <a:pt x="970788" y="431292"/>
                  </a:lnTo>
                  <a:lnTo>
                    <a:pt x="972312" y="432054"/>
                  </a:lnTo>
                  <a:lnTo>
                    <a:pt x="976122" y="432054"/>
                  </a:lnTo>
                  <a:lnTo>
                    <a:pt x="977646" y="431292"/>
                  </a:lnTo>
                  <a:lnTo>
                    <a:pt x="978408" y="427482"/>
                  </a:lnTo>
                  <a:close/>
                </a:path>
                <a:path w="1285240" h="614679">
                  <a:moveTo>
                    <a:pt x="993648" y="416814"/>
                  </a:moveTo>
                  <a:lnTo>
                    <a:pt x="992124" y="413766"/>
                  </a:lnTo>
                  <a:lnTo>
                    <a:pt x="990600" y="412242"/>
                  </a:lnTo>
                  <a:lnTo>
                    <a:pt x="986790" y="412242"/>
                  </a:lnTo>
                  <a:lnTo>
                    <a:pt x="985266" y="413004"/>
                  </a:lnTo>
                  <a:lnTo>
                    <a:pt x="983742" y="416814"/>
                  </a:lnTo>
                  <a:lnTo>
                    <a:pt x="985266" y="419862"/>
                  </a:lnTo>
                  <a:lnTo>
                    <a:pt x="988314" y="421386"/>
                  </a:lnTo>
                  <a:lnTo>
                    <a:pt x="990600" y="420624"/>
                  </a:lnTo>
                  <a:lnTo>
                    <a:pt x="992124" y="419862"/>
                  </a:lnTo>
                  <a:lnTo>
                    <a:pt x="993648" y="416814"/>
                  </a:lnTo>
                  <a:close/>
                </a:path>
                <a:path w="1285240" h="614679">
                  <a:moveTo>
                    <a:pt x="1007364" y="405384"/>
                  </a:moveTo>
                  <a:lnTo>
                    <a:pt x="1005840" y="401574"/>
                  </a:lnTo>
                  <a:lnTo>
                    <a:pt x="1004316" y="400812"/>
                  </a:lnTo>
                  <a:lnTo>
                    <a:pt x="1001268" y="400812"/>
                  </a:lnTo>
                  <a:lnTo>
                    <a:pt x="999744" y="401574"/>
                  </a:lnTo>
                  <a:lnTo>
                    <a:pt x="998220" y="405384"/>
                  </a:lnTo>
                  <a:lnTo>
                    <a:pt x="999744" y="408432"/>
                  </a:lnTo>
                  <a:lnTo>
                    <a:pt x="1002792" y="409956"/>
                  </a:lnTo>
                  <a:lnTo>
                    <a:pt x="1004316" y="409194"/>
                  </a:lnTo>
                  <a:lnTo>
                    <a:pt x="1006602" y="408432"/>
                  </a:lnTo>
                  <a:lnTo>
                    <a:pt x="1007364" y="405384"/>
                  </a:lnTo>
                  <a:close/>
                </a:path>
                <a:path w="1285240" h="614679">
                  <a:moveTo>
                    <a:pt x="1021080" y="393192"/>
                  </a:moveTo>
                  <a:lnTo>
                    <a:pt x="1020318" y="390144"/>
                  </a:lnTo>
                  <a:lnTo>
                    <a:pt x="1018794" y="389382"/>
                  </a:lnTo>
                  <a:lnTo>
                    <a:pt x="1016508" y="388620"/>
                  </a:lnTo>
                  <a:lnTo>
                    <a:pt x="1013460" y="390144"/>
                  </a:lnTo>
                  <a:lnTo>
                    <a:pt x="1011936" y="393192"/>
                  </a:lnTo>
                  <a:lnTo>
                    <a:pt x="1013460" y="397002"/>
                  </a:lnTo>
                  <a:lnTo>
                    <a:pt x="1014984" y="397764"/>
                  </a:lnTo>
                  <a:lnTo>
                    <a:pt x="1018794" y="397764"/>
                  </a:lnTo>
                  <a:lnTo>
                    <a:pt x="1020318" y="397002"/>
                  </a:lnTo>
                  <a:lnTo>
                    <a:pt x="1021080" y="393192"/>
                  </a:lnTo>
                  <a:close/>
                </a:path>
                <a:path w="1285240" h="614679">
                  <a:moveTo>
                    <a:pt x="1035558" y="381762"/>
                  </a:moveTo>
                  <a:lnTo>
                    <a:pt x="1034034" y="377952"/>
                  </a:lnTo>
                  <a:lnTo>
                    <a:pt x="1032510" y="377190"/>
                  </a:lnTo>
                  <a:lnTo>
                    <a:pt x="1028700" y="377190"/>
                  </a:lnTo>
                  <a:lnTo>
                    <a:pt x="1027176" y="377952"/>
                  </a:lnTo>
                  <a:lnTo>
                    <a:pt x="1026414" y="381762"/>
                  </a:lnTo>
                  <a:lnTo>
                    <a:pt x="1027176" y="384810"/>
                  </a:lnTo>
                  <a:lnTo>
                    <a:pt x="1028700" y="385572"/>
                  </a:lnTo>
                  <a:lnTo>
                    <a:pt x="1030986" y="386334"/>
                  </a:lnTo>
                  <a:lnTo>
                    <a:pt x="1034034" y="384810"/>
                  </a:lnTo>
                  <a:lnTo>
                    <a:pt x="1035558" y="381762"/>
                  </a:lnTo>
                  <a:close/>
                </a:path>
                <a:path w="1285240" h="614679">
                  <a:moveTo>
                    <a:pt x="1048512" y="368808"/>
                  </a:moveTo>
                  <a:lnTo>
                    <a:pt x="1047750" y="365760"/>
                  </a:lnTo>
                  <a:lnTo>
                    <a:pt x="1046226" y="364998"/>
                  </a:lnTo>
                  <a:lnTo>
                    <a:pt x="1043940" y="364236"/>
                  </a:lnTo>
                  <a:lnTo>
                    <a:pt x="1040892" y="365760"/>
                  </a:lnTo>
                  <a:lnTo>
                    <a:pt x="1039368" y="368808"/>
                  </a:lnTo>
                  <a:lnTo>
                    <a:pt x="1040892" y="372618"/>
                  </a:lnTo>
                  <a:lnTo>
                    <a:pt x="1042416" y="373380"/>
                  </a:lnTo>
                  <a:lnTo>
                    <a:pt x="1046226" y="373380"/>
                  </a:lnTo>
                  <a:lnTo>
                    <a:pt x="1047750" y="372618"/>
                  </a:lnTo>
                  <a:lnTo>
                    <a:pt x="1048512" y="368808"/>
                  </a:lnTo>
                  <a:close/>
                </a:path>
                <a:path w="1285240" h="614679">
                  <a:moveTo>
                    <a:pt x="1062228" y="356616"/>
                  </a:moveTo>
                  <a:lnTo>
                    <a:pt x="1060704" y="353568"/>
                  </a:lnTo>
                  <a:lnTo>
                    <a:pt x="1057656" y="352044"/>
                  </a:lnTo>
                  <a:lnTo>
                    <a:pt x="1055370" y="352806"/>
                  </a:lnTo>
                  <a:lnTo>
                    <a:pt x="1053846" y="353568"/>
                  </a:lnTo>
                  <a:lnTo>
                    <a:pt x="1053084" y="356616"/>
                  </a:lnTo>
                  <a:lnTo>
                    <a:pt x="1055370" y="361188"/>
                  </a:lnTo>
                  <a:lnTo>
                    <a:pt x="1059180" y="361188"/>
                  </a:lnTo>
                  <a:lnTo>
                    <a:pt x="1060704" y="360426"/>
                  </a:lnTo>
                  <a:lnTo>
                    <a:pt x="1062228" y="356616"/>
                  </a:lnTo>
                  <a:close/>
                </a:path>
                <a:path w="1285240" h="614679">
                  <a:moveTo>
                    <a:pt x="1075182" y="343662"/>
                  </a:moveTo>
                  <a:lnTo>
                    <a:pt x="1073658" y="340614"/>
                  </a:lnTo>
                  <a:lnTo>
                    <a:pt x="1070610" y="339090"/>
                  </a:lnTo>
                  <a:lnTo>
                    <a:pt x="1068324" y="339852"/>
                  </a:lnTo>
                  <a:lnTo>
                    <a:pt x="1066800" y="340614"/>
                  </a:lnTo>
                  <a:lnTo>
                    <a:pt x="1066038" y="343662"/>
                  </a:lnTo>
                  <a:lnTo>
                    <a:pt x="1068324" y="348234"/>
                  </a:lnTo>
                  <a:lnTo>
                    <a:pt x="1072134" y="348234"/>
                  </a:lnTo>
                  <a:lnTo>
                    <a:pt x="1073658" y="347472"/>
                  </a:lnTo>
                  <a:lnTo>
                    <a:pt x="1075182" y="343662"/>
                  </a:lnTo>
                  <a:close/>
                </a:path>
                <a:path w="1285240" h="614679">
                  <a:moveTo>
                    <a:pt x="1088136" y="330708"/>
                  </a:moveTo>
                  <a:lnTo>
                    <a:pt x="1086612" y="327660"/>
                  </a:lnTo>
                  <a:lnTo>
                    <a:pt x="1085088" y="326136"/>
                  </a:lnTo>
                  <a:lnTo>
                    <a:pt x="1081278" y="326136"/>
                  </a:lnTo>
                  <a:lnTo>
                    <a:pt x="1079754" y="326898"/>
                  </a:lnTo>
                  <a:lnTo>
                    <a:pt x="1079754" y="327660"/>
                  </a:lnTo>
                  <a:lnTo>
                    <a:pt x="1078992" y="330708"/>
                  </a:lnTo>
                  <a:lnTo>
                    <a:pt x="1079754" y="333756"/>
                  </a:lnTo>
                  <a:lnTo>
                    <a:pt x="1081278" y="335280"/>
                  </a:lnTo>
                  <a:lnTo>
                    <a:pt x="1085088" y="335280"/>
                  </a:lnTo>
                  <a:lnTo>
                    <a:pt x="1086612" y="334518"/>
                  </a:lnTo>
                  <a:lnTo>
                    <a:pt x="1086612" y="333756"/>
                  </a:lnTo>
                  <a:lnTo>
                    <a:pt x="1088136" y="330708"/>
                  </a:lnTo>
                  <a:close/>
                </a:path>
                <a:path w="1285240" h="614679">
                  <a:moveTo>
                    <a:pt x="1100328" y="316992"/>
                  </a:moveTo>
                  <a:lnTo>
                    <a:pt x="1098804" y="313944"/>
                  </a:lnTo>
                  <a:lnTo>
                    <a:pt x="1095756" y="312420"/>
                  </a:lnTo>
                  <a:lnTo>
                    <a:pt x="1094232" y="313182"/>
                  </a:lnTo>
                  <a:lnTo>
                    <a:pt x="1091946" y="313944"/>
                  </a:lnTo>
                  <a:lnTo>
                    <a:pt x="1091184" y="316992"/>
                  </a:lnTo>
                  <a:lnTo>
                    <a:pt x="1092708" y="320802"/>
                  </a:lnTo>
                  <a:lnTo>
                    <a:pt x="1094232" y="321564"/>
                  </a:lnTo>
                  <a:lnTo>
                    <a:pt x="1097280" y="321564"/>
                  </a:lnTo>
                  <a:lnTo>
                    <a:pt x="1098804" y="320802"/>
                  </a:lnTo>
                  <a:lnTo>
                    <a:pt x="1100328" y="316992"/>
                  </a:lnTo>
                  <a:close/>
                </a:path>
                <a:path w="1285240" h="614679">
                  <a:moveTo>
                    <a:pt x="1112520" y="303276"/>
                  </a:moveTo>
                  <a:lnTo>
                    <a:pt x="1110996" y="300228"/>
                  </a:lnTo>
                  <a:lnTo>
                    <a:pt x="1107948" y="298704"/>
                  </a:lnTo>
                  <a:lnTo>
                    <a:pt x="1104900" y="300228"/>
                  </a:lnTo>
                  <a:lnTo>
                    <a:pt x="1104138" y="300228"/>
                  </a:lnTo>
                  <a:lnTo>
                    <a:pt x="1103376" y="304038"/>
                  </a:lnTo>
                  <a:lnTo>
                    <a:pt x="1104900" y="307086"/>
                  </a:lnTo>
                  <a:lnTo>
                    <a:pt x="1107948" y="308610"/>
                  </a:lnTo>
                  <a:lnTo>
                    <a:pt x="1110996" y="307086"/>
                  </a:lnTo>
                  <a:lnTo>
                    <a:pt x="1111758" y="307086"/>
                  </a:lnTo>
                  <a:lnTo>
                    <a:pt x="1112520" y="303276"/>
                  </a:lnTo>
                  <a:close/>
                </a:path>
                <a:path w="1285240" h="614679">
                  <a:moveTo>
                    <a:pt x="1124712" y="289560"/>
                  </a:moveTo>
                  <a:lnTo>
                    <a:pt x="1123188" y="286512"/>
                  </a:lnTo>
                  <a:lnTo>
                    <a:pt x="1120140" y="284988"/>
                  </a:lnTo>
                  <a:lnTo>
                    <a:pt x="1117854" y="285750"/>
                  </a:lnTo>
                  <a:lnTo>
                    <a:pt x="1116330" y="286512"/>
                  </a:lnTo>
                  <a:lnTo>
                    <a:pt x="1115568" y="289560"/>
                  </a:lnTo>
                  <a:lnTo>
                    <a:pt x="1116330" y="293370"/>
                  </a:lnTo>
                  <a:lnTo>
                    <a:pt x="1117854" y="294132"/>
                  </a:lnTo>
                  <a:lnTo>
                    <a:pt x="1121664" y="294132"/>
                  </a:lnTo>
                  <a:lnTo>
                    <a:pt x="1123188" y="293370"/>
                  </a:lnTo>
                  <a:lnTo>
                    <a:pt x="1124712" y="289560"/>
                  </a:lnTo>
                  <a:close/>
                </a:path>
                <a:path w="1285240" h="614679">
                  <a:moveTo>
                    <a:pt x="1136142" y="275844"/>
                  </a:moveTo>
                  <a:lnTo>
                    <a:pt x="1134618" y="272796"/>
                  </a:lnTo>
                  <a:lnTo>
                    <a:pt x="1133094" y="271272"/>
                  </a:lnTo>
                  <a:lnTo>
                    <a:pt x="1130046" y="271272"/>
                  </a:lnTo>
                  <a:lnTo>
                    <a:pt x="1127760" y="272034"/>
                  </a:lnTo>
                  <a:lnTo>
                    <a:pt x="1126998" y="275844"/>
                  </a:lnTo>
                  <a:lnTo>
                    <a:pt x="1128522" y="278892"/>
                  </a:lnTo>
                  <a:lnTo>
                    <a:pt x="1129284" y="279654"/>
                  </a:lnTo>
                  <a:lnTo>
                    <a:pt x="1131570" y="280416"/>
                  </a:lnTo>
                  <a:lnTo>
                    <a:pt x="1134618" y="278892"/>
                  </a:lnTo>
                  <a:lnTo>
                    <a:pt x="1136142" y="275844"/>
                  </a:lnTo>
                  <a:close/>
                </a:path>
                <a:path w="1285240" h="614679">
                  <a:moveTo>
                    <a:pt x="1147572" y="261366"/>
                  </a:moveTo>
                  <a:lnTo>
                    <a:pt x="1146048" y="258318"/>
                  </a:lnTo>
                  <a:lnTo>
                    <a:pt x="1143000" y="256794"/>
                  </a:lnTo>
                  <a:lnTo>
                    <a:pt x="1141476" y="257556"/>
                  </a:lnTo>
                  <a:lnTo>
                    <a:pt x="1139190" y="258318"/>
                  </a:lnTo>
                  <a:lnTo>
                    <a:pt x="1138428" y="261366"/>
                  </a:lnTo>
                  <a:lnTo>
                    <a:pt x="1139952" y="264414"/>
                  </a:lnTo>
                  <a:lnTo>
                    <a:pt x="1141476" y="265938"/>
                  </a:lnTo>
                  <a:lnTo>
                    <a:pt x="1144524" y="265938"/>
                  </a:lnTo>
                  <a:lnTo>
                    <a:pt x="1146048" y="265176"/>
                  </a:lnTo>
                  <a:lnTo>
                    <a:pt x="1147572" y="261366"/>
                  </a:lnTo>
                  <a:close/>
                </a:path>
                <a:path w="1285240" h="614679">
                  <a:moveTo>
                    <a:pt x="1158240" y="246888"/>
                  </a:moveTo>
                  <a:lnTo>
                    <a:pt x="1157478" y="243840"/>
                  </a:lnTo>
                  <a:lnTo>
                    <a:pt x="1155954" y="242316"/>
                  </a:lnTo>
                  <a:lnTo>
                    <a:pt x="1152144" y="242316"/>
                  </a:lnTo>
                  <a:lnTo>
                    <a:pt x="1150620" y="243078"/>
                  </a:lnTo>
                  <a:lnTo>
                    <a:pt x="1149096" y="246888"/>
                  </a:lnTo>
                  <a:lnTo>
                    <a:pt x="1150620" y="249936"/>
                  </a:lnTo>
                  <a:lnTo>
                    <a:pt x="1153668" y="251460"/>
                  </a:lnTo>
                  <a:lnTo>
                    <a:pt x="1155954" y="250698"/>
                  </a:lnTo>
                  <a:lnTo>
                    <a:pt x="1157478" y="249936"/>
                  </a:lnTo>
                  <a:lnTo>
                    <a:pt x="1158240" y="246888"/>
                  </a:lnTo>
                  <a:close/>
                </a:path>
                <a:path w="1285240" h="614679">
                  <a:moveTo>
                    <a:pt x="1169670" y="232410"/>
                  </a:moveTo>
                  <a:lnTo>
                    <a:pt x="1168146" y="228600"/>
                  </a:lnTo>
                  <a:lnTo>
                    <a:pt x="1166622" y="227838"/>
                  </a:lnTo>
                  <a:lnTo>
                    <a:pt x="1162812" y="227838"/>
                  </a:lnTo>
                  <a:lnTo>
                    <a:pt x="1161288" y="228600"/>
                  </a:lnTo>
                  <a:lnTo>
                    <a:pt x="1160526" y="232410"/>
                  </a:lnTo>
                  <a:lnTo>
                    <a:pt x="1161288" y="235458"/>
                  </a:lnTo>
                  <a:lnTo>
                    <a:pt x="1162812" y="236220"/>
                  </a:lnTo>
                  <a:lnTo>
                    <a:pt x="1165098" y="236982"/>
                  </a:lnTo>
                  <a:lnTo>
                    <a:pt x="1168146" y="235458"/>
                  </a:lnTo>
                  <a:lnTo>
                    <a:pt x="1169670" y="232410"/>
                  </a:lnTo>
                  <a:close/>
                </a:path>
                <a:path w="1285240" h="614679">
                  <a:moveTo>
                    <a:pt x="1179576" y="217170"/>
                  </a:moveTo>
                  <a:lnTo>
                    <a:pt x="1178052" y="213360"/>
                  </a:lnTo>
                  <a:lnTo>
                    <a:pt x="1176528" y="212598"/>
                  </a:lnTo>
                  <a:lnTo>
                    <a:pt x="1173480" y="212598"/>
                  </a:lnTo>
                  <a:lnTo>
                    <a:pt x="1171956" y="213360"/>
                  </a:lnTo>
                  <a:lnTo>
                    <a:pt x="1170432" y="217170"/>
                  </a:lnTo>
                  <a:lnTo>
                    <a:pt x="1171956" y="220218"/>
                  </a:lnTo>
                  <a:lnTo>
                    <a:pt x="1175004" y="221742"/>
                  </a:lnTo>
                  <a:lnTo>
                    <a:pt x="1176528" y="220980"/>
                  </a:lnTo>
                  <a:lnTo>
                    <a:pt x="1178814" y="220218"/>
                  </a:lnTo>
                  <a:lnTo>
                    <a:pt x="1179576" y="217170"/>
                  </a:lnTo>
                  <a:close/>
                </a:path>
                <a:path w="1285240" h="614679">
                  <a:moveTo>
                    <a:pt x="1189482" y="201930"/>
                  </a:moveTo>
                  <a:lnTo>
                    <a:pt x="1188720" y="198882"/>
                  </a:lnTo>
                  <a:lnTo>
                    <a:pt x="1187196" y="197358"/>
                  </a:lnTo>
                  <a:lnTo>
                    <a:pt x="1183386" y="197358"/>
                  </a:lnTo>
                  <a:lnTo>
                    <a:pt x="1181862" y="198120"/>
                  </a:lnTo>
                  <a:lnTo>
                    <a:pt x="1180338" y="201930"/>
                  </a:lnTo>
                  <a:lnTo>
                    <a:pt x="1181862" y="204978"/>
                  </a:lnTo>
                  <a:lnTo>
                    <a:pt x="1184910" y="206502"/>
                  </a:lnTo>
                  <a:lnTo>
                    <a:pt x="1187196" y="205740"/>
                  </a:lnTo>
                  <a:lnTo>
                    <a:pt x="1188720" y="204978"/>
                  </a:lnTo>
                  <a:lnTo>
                    <a:pt x="1189482" y="201930"/>
                  </a:lnTo>
                  <a:close/>
                </a:path>
                <a:path w="1285240" h="614679">
                  <a:moveTo>
                    <a:pt x="1199388" y="186690"/>
                  </a:moveTo>
                  <a:lnTo>
                    <a:pt x="1198626" y="182880"/>
                  </a:lnTo>
                  <a:lnTo>
                    <a:pt x="1197102" y="182118"/>
                  </a:lnTo>
                  <a:lnTo>
                    <a:pt x="1193292" y="182118"/>
                  </a:lnTo>
                  <a:lnTo>
                    <a:pt x="1191768" y="182880"/>
                  </a:lnTo>
                  <a:lnTo>
                    <a:pt x="1190244" y="186690"/>
                  </a:lnTo>
                  <a:lnTo>
                    <a:pt x="1191768" y="189738"/>
                  </a:lnTo>
                  <a:lnTo>
                    <a:pt x="1194816" y="191262"/>
                  </a:lnTo>
                  <a:lnTo>
                    <a:pt x="1197102" y="190500"/>
                  </a:lnTo>
                  <a:lnTo>
                    <a:pt x="1198626" y="189738"/>
                  </a:lnTo>
                  <a:lnTo>
                    <a:pt x="1199388" y="186690"/>
                  </a:lnTo>
                  <a:close/>
                </a:path>
                <a:path w="1285240" h="614679">
                  <a:moveTo>
                    <a:pt x="1209294" y="170688"/>
                  </a:moveTo>
                  <a:lnTo>
                    <a:pt x="1207770" y="167640"/>
                  </a:lnTo>
                  <a:lnTo>
                    <a:pt x="1206246" y="166116"/>
                  </a:lnTo>
                  <a:lnTo>
                    <a:pt x="1202436" y="166116"/>
                  </a:lnTo>
                  <a:lnTo>
                    <a:pt x="1200912" y="166878"/>
                  </a:lnTo>
                  <a:lnTo>
                    <a:pt x="1200150" y="170688"/>
                  </a:lnTo>
                  <a:lnTo>
                    <a:pt x="1200912" y="173736"/>
                  </a:lnTo>
                  <a:lnTo>
                    <a:pt x="1202436" y="174498"/>
                  </a:lnTo>
                  <a:lnTo>
                    <a:pt x="1204722" y="175260"/>
                  </a:lnTo>
                  <a:lnTo>
                    <a:pt x="1207770" y="173736"/>
                  </a:lnTo>
                  <a:lnTo>
                    <a:pt x="1209294" y="170688"/>
                  </a:lnTo>
                  <a:close/>
                </a:path>
                <a:path w="1285240" h="614679">
                  <a:moveTo>
                    <a:pt x="1218438" y="154686"/>
                  </a:moveTo>
                  <a:lnTo>
                    <a:pt x="1216914" y="151638"/>
                  </a:lnTo>
                  <a:lnTo>
                    <a:pt x="1213866" y="150114"/>
                  </a:lnTo>
                  <a:lnTo>
                    <a:pt x="1211580" y="150876"/>
                  </a:lnTo>
                  <a:lnTo>
                    <a:pt x="1210056" y="151638"/>
                  </a:lnTo>
                  <a:lnTo>
                    <a:pt x="1209294" y="154686"/>
                  </a:lnTo>
                  <a:lnTo>
                    <a:pt x="1210818" y="158496"/>
                  </a:lnTo>
                  <a:lnTo>
                    <a:pt x="1211580" y="159258"/>
                  </a:lnTo>
                  <a:lnTo>
                    <a:pt x="1215390" y="159258"/>
                  </a:lnTo>
                  <a:lnTo>
                    <a:pt x="1216914" y="158496"/>
                  </a:lnTo>
                  <a:lnTo>
                    <a:pt x="1218438" y="154686"/>
                  </a:lnTo>
                  <a:close/>
                </a:path>
                <a:path w="1285240" h="614679">
                  <a:moveTo>
                    <a:pt x="1226820" y="138684"/>
                  </a:moveTo>
                  <a:lnTo>
                    <a:pt x="1225296" y="135636"/>
                  </a:lnTo>
                  <a:lnTo>
                    <a:pt x="1224534" y="134874"/>
                  </a:lnTo>
                  <a:lnTo>
                    <a:pt x="1222248" y="134112"/>
                  </a:lnTo>
                  <a:lnTo>
                    <a:pt x="1219200" y="135636"/>
                  </a:lnTo>
                  <a:lnTo>
                    <a:pt x="1217676" y="138684"/>
                  </a:lnTo>
                  <a:lnTo>
                    <a:pt x="1219200" y="141732"/>
                  </a:lnTo>
                  <a:lnTo>
                    <a:pt x="1220724" y="143256"/>
                  </a:lnTo>
                  <a:lnTo>
                    <a:pt x="1224534" y="143256"/>
                  </a:lnTo>
                  <a:lnTo>
                    <a:pt x="1226058" y="142494"/>
                  </a:lnTo>
                  <a:lnTo>
                    <a:pt x="1226820" y="138684"/>
                  </a:lnTo>
                  <a:close/>
                </a:path>
                <a:path w="1285240" h="614679">
                  <a:moveTo>
                    <a:pt x="1235202" y="122682"/>
                  </a:moveTo>
                  <a:lnTo>
                    <a:pt x="1234440" y="119634"/>
                  </a:lnTo>
                  <a:lnTo>
                    <a:pt x="1232916" y="118110"/>
                  </a:lnTo>
                  <a:lnTo>
                    <a:pt x="1229106" y="118110"/>
                  </a:lnTo>
                  <a:lnTo>
                    <a:pt x="1227582" y="118872"/>
                  </a:lnTo>
                  <a:lnTo>
                    <a:pt x="1226058" y="122682"/>
                  </a:lnTo>
                  <a:lnTo>
                    <a:pt x="1227582" y="125730"/>
                  </a:lnTo>
                  <a:lnTo>
                    <a:pt x="1230630" y="127254"/>
                  </a:lnTo>
                  <a:lnTo>
                    <a:pt x="1232916" y="126492"/>
                  </a:lnTo>
                  <a:lnTo>
                    <a:pt x="1234440" y="125730"/>
                  </a:lnTo>
                  <a:lnTo>
                    <a:pt x="1235202" y="122682"/>
                  </a:lnTo>
                  <a:close/>
                </a:path>
                <a:path w="1285240" h="614679">
                  <a:moveTo>
                    <a:pt x="1243584" y="105918"/>
                  </a:moveTo>
                  <a:lnTo>
                    <a:pt x="1242060" y="102870"/>
                  </a:lnTo>
                  <a:lnTo>
                    <a:pt x="1239012" y="101346"/>
                  </a:lnTo>
                  <a:lnTo>
                    <a:pt x="1237488" y="102108"/>
                  </a:lnTo>
                  <a:lnTo>
                    <a:pt x="1235202" y="102870"/>
                  </a:lnTo>
                  <a:lnTo>
                    <a:pt x="1234440" y="105918"/>
                  </a:lnTo>
                  <a:lnTo>
                    <a:pt x="1235964" y="109728"/>
                  </a:lnTo>
                  <a:lnTo>
                    <a:pt x="1237488" y="110490"/>
                  </a:lnTo>
                  <a:lnTo>
                    <a:pt x="1240536" y="110490"/>
                  </a:lnTo>
                  <a:lnTo>
                    <a:pt x="1242060" y="109728"/>
                  </a:lnTo>
                  <a:lnTo>
                    <a:pt x="1243584" y="105918"/>
                  </a:lnTo>
                  <a:close/>
                </a:path>
                <a:path w="1285240" h="614679">
                  <a:moveTo>
                    <a:pt x="1251204" y="89916"/>
                  </a:moveTo>
                  <a:lnTo>
                    <a:pt x="1249680" y="86106"/>
                  </a:lnTo>
                  <a:lnTo>
                    <a:pt x="1248918" y="85344"/>
                  </a:lnTo>
                  <a:lnTo>
                    <a:pt x="1245108" y="85344"/>
                  </a:lnTo>
                  <a:lnTo>
                    <a:pt x="1243584" y="86106"/>
                  </a:lnTo>
                  <a:lnTo>
                    <a:pt x="1242060" y="89916"/>
                  </a:lnTo>
                  <a:lnTo>
                    <a:pt x="1243584" y="92964"/>
                  </a:lnTo>
                  <a:lnTo>
                    <a:pt x="1246632" y="94488"/>
                  </a:lnTo>
                  <a:lnTo>
                    <a:pt x="1248918" y="93726"/>
                  </a:lnTo>
                  <a:lnTo>
                    <a:pt x="1250442" y="92964"/>
                  </a:lnTo>
                  <a:lnTo>
                    <a:pt x="1251204" y="89916"/>
                  </a:lnTo>
                  <a:close/>
                </a:path>
                <a:path w="1285240" h="614679">
                  <a:moveTo>
                    <a:pt x="1258824" y="73152"/>
                  </a:moveTo>
                  <a:lnTo>
                    <a:pt x="1257300" y="69342"/>
                  </a:lnTo>
                  <a:lnTo>
                    <a:pt x="1255776" y="68580"/>
                  </a:lnTo>
                  <a:lnTo>
                    <a:pt x="1252728" y="68580"/>
                  </a:lnTo>
                  <a:lnTo>
                    <a:pt x="1251204" y="69342"/>
                  </a:lnTo>
                  <a:lnTo>
                    <a:pt x="1249680" y="73152"/>
                  </a:lnTo>
                  <a:lnTo>
                    <a:pt x="1251204" y="76200"/>
                  </a:lnTo>
                  <a:lnTo>
                    <a:pt x="1254252" y="77724"/>
                  </a:lnTo>
                  <a:lnTo>
                    <a:pt x="1257300" y="76200"/>
                  </a:lnTo>
                  <a:lnTo>
                    <a:pt x="1258824" y="73152"/>
                  </a:lnTo>
                  <a:close/>
                </a:path>
                <a:path w="1285240" h="614679">
                  <a:moveTo>
                    <a:pt x="1265682" y="56388"/>
                  </a:moveTo>
                  <a:lnTo>
                    <a:pt x="1264158" y="52578"/>
                  </a:lnTo>
                  <a:lnTo>
                    <a:pt x="1262634" y="51816"/>
                  </a:lnTo>
                  <a:lnTo>
                    <a:pt x="1259586" y="51816"/>
                  </a:lnTo>
                  <a:lnTo>
                    <a:pt x="1258062" y="52578"/>
                  </a:lnTo>
                  <a:lnTo>
                    <a:pt x="1256538" y="56388"/>
                  </a:lnTo>
                  <a:lnTo>
                    <a:pt x="1258062" y="59436"/>
                  </a:lnTo>
                  <a:lnTo>
                    <a:pt x="1261110" y="60960"/>
                  </a:lnTo>
                  <a:lnTo>
                    <a:pt x="1264158" y="59436"/>
                  </a:lnTo>
                  <a:lnTo>
                    <a:pt x="1265682" y="56388"/>
                  </a:lnTo>
                  <a:close/>
                </a:path>
                <a:path w="1285240" h="614679">
                  <a:moveTo>
                    <a:pt x="1272540" y="38862"/>
                  </a:moveTo>
                  <a:lnTo>
                    <a:pt x="1271016" y="35814"/>
                  </a:lnTo>
                  <a:lnTo>
                    <a:pt x="1267968" y="34290"/>
                  </a:lnTo>
                  <a:lnTo>
                    <a:pt x="1264920" y="35814"/>
                  </a:lnTo>
                  <a:lnTo>
                    <a:pt x="1263396" y="38862"/>
                  </a:lnTo>
                  <a:lnTo>
                    <a:pt x="1264920" y="42672"/>
                  </a:lnTo>
                  <a:lnTo>
                    <a:pt x="1266444" y="43434"/>
                  </a:lnTo>
                  <a:lnTo>
                    <a:pt x="1269492" y="43434"/>
                  </a:lnTo>
                  <a:lnTo>
                    <a:pt x="1271016" y="42672"/>
                  </a:lnTo>
                  <a:lnTo>
                    <a:pt x="1272540" y="38862"/>
                  </a:lnTo>
                  <a:close/>
                </a:path>
                <a:path w="1285240" h="614679">
                  <a:moveTo>
                    <a:pt x="1278636" y="22098"/>
                  </a:moveTo>
                  <a:lnTo>
                    <a:pt x="1277112" y="18288"/>
                  </a:lnTo>
                  <a:lnTo>
                    <a:pt x="1275588" y="17526"/>
                  </a:lnTo>
                  <a:lnTo>
                    <a:pt x="1272540" y="17526"/>
                  </a:lnTo>
                  <a:lnTo>
                    <a:pt x="1271016" y="18288"/>
                  </a:lnTo>
                  <a:lnTo>
                    <a:pt x="1269492" y="22098"/>
                  </a:lnTo>
                  <a:lnTo>
                    <a:pt x="1271016" y="25146"/>
                  </a:lnTo>
                  <a:lnTo>
                    <a:pt x="1274064" y="26670"/>
                  </a:lnTo>
                  <a:lnTo>
                    <a:pt x="1277112" y="25146"/>
                  </a:lnTo>
                  <a:lnTo>
                    <a:pt x="1278636" y="22098"/>
                  </a:lnTo>
                  <a:close/>
                </a:path>
                <a:path w="1285240" h="614679">
                  <a:moveTo>
                    <a:pt x="1284732" y="4572"/>
                  </a:moveTo>
                  <a:lnTo>
                    <a:pt x="1283208" y="1524"/>
                  </a:lnTo>
                  <a:lnTo>
                    <a:pt x="1280160" y="0"/>
                  </a:lnTo>
                  <a:lnTo>
                    <a:pt x="1277112" y="1524"/>
                  </a:lnTo>
                  <a:lnTo>
                    <a:pt x="1275588" y="4572"/>
                  </a:lnTo>
                  <a:lnTo>
                    <a:pt x="1277112" y="7620"/>
                  </a:lnTo>
                  <a:lnTo>
                    <a:pt x="1280160" y="9144"/>
                  </a:lnTo>
                  <a:lnTo>
                    <a:pt x="1283208" y="7620"/>
                  </a:lnTo>
                  <a:lnTo>
                    <a:pt x="128473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8638" y="2896361"/>
              <a:ext cx="539115" cy="1069340"/>
            </a:xfrm>
            <a:custGeom>
              <a:avLst/>
              <a:gdLst/>
              <a:ahLst/>
              <a:cxnLst/>
              <a:rect l="l" t="t" r="r" b="b"/>
              <a:pathLst>
                <a:path w="539115" h="1069339">
                  <a:moveTo>
                    <a:pt x="9131" y="4572"/>
                  </a:moveTo>
                  <a:lnTo>
                    <a:pt x="6858" y="0"/>
                  </a:lnTo>
                  <a:lnTo>
                    <a:pt x="3035" y="0"/>
                  </a:lnTo>
                  <a:lnTo>
                    <a:pt x="1511" y="1524"/>
                  </a:lnTo>
                  <a:lnTo>
                    <a:pt x="0" y="4572"/>
                  </a:lnTo>
                  <a:lnTo>
                    <a:pt x="1511" y="7620"/>
                  </a:lnTo>
                  <a:lnTo>
                    <a:pt x="4559" y="9144"/>
                  </a:lnTo>
                  <a:lnTo>
                    <a:pt x="7607" y="7620"/>
                  </a:lnTo>
                  <a:lnTo>
                    <a:pt x="9131" y="4572"/>
                  </a:lnTo>
                  <a:close/>
                </a:path>
                <a:path w="539115" h="1069339">
                  <a:moveTo>
                    <a:pt x="25908" y="12192"/>
                  </a:moveTo>
                  <a:lnTo>
                    <a:pt x="24384" y="8382"/>
                  </a:lnTo>
                  <a:lnTo>
                    <a:pt x="22860" y="7620"/>
                  </a:lnTo>
                  <a:lnTo>
                    <a:pt x="19812" y="7620"/>
                  </a:lnTo>
                  <a:lnTo>
                    <a:pt x="18288" y="8382"/>
                  </a:lnTo>
                  <a:lnTo>
                    <a:pt x="16764" y="12192"/>
                  </a:lnTo>
                  <a:lnTo>
                    <a:pt x="18288" y="15240"/>
                  </a:lnTo>
                  <a:lnTo>
                    <a:pt x="19050" y="16002"/>
                  </a:lnTo>
                  <a:lnTo>
                    <a:pt x="21336" y="16764"/>
                  </a:lnTo>
                  <a:lnTo>
                    <a:pt x="24384" y="15240"/>
                  </a:lnTo>
                  <a:lnTo>
                    <a:pt x="25908" y="12192"/>
                  </a:lnTo>
                  <a:close/>
                </a:path>
                <a:path w="539115" h="1069339">
                  <a:moveTo>
                    <a:pt x="41910" y="19812"/>
                  </a:moveTo>
                  <a:lnTo>
                    <a:pt x="41148" y="16764"/>
                  </a:lnTo>
                  <a:lnTo>
                    <a:pt x="39624" y="16002"/>
                  </a:lnTo>
                  <a:lnTo>
                    <a:pt x="37338" y="15240"/>
                  </a:lnTo>
                  <a:lnTo>
                    <a:pt x="34290" y="16764"/>
                  </a:lnTo>
                  <a:lnTo>
                    <a:pt x="32766" y="19812"/>
                  </a:lnTo>
                  <a:lnTo>
                    <a:pt x="34290" y="22860"/>
                  </a:lnTo>
                  <a:lnTo>
                    <a:pt x="35814" y="24384"/>
                  </a:lnTo>
                  <a:lnTo>
                    <a:pt x="39624" y="24384"/>
                  </a:lnTo>
                  <a:lnTo>
                    <a:pt x="41148" y="22860"/>
                  </a:lnTo>
                  <a:lnTo>
                    <a:pt x="41910" y="19812"/>
                  </a:lnTo>
                  <a:close/>
                </a:path>
                <a:path w="539115" h="1069339">
                  <a:moveTo>
                    <a:pt x="58674" y="28194"/>
                  </a:moveTo>
                  <a:lnTo>
                    <a:pt x="56388" y="23622"/>
                  </a:lnTo>
                  <a:lnTo>
                    <a:pt x="52578" y="23622"/>
                  </a:lnTo>
                  <a:lnTo>
                    <a:pt x="51054" y="25146"/>
                  </a:lnTo>
                  <a:lnTo>
                    <a:pt x="49530" y="28194"/>
                  </a:lnTo>
                  <a:lnTo>
                    <a:pt x="51054" y="31242"/>
                  </a:lnTo>
                  <a:lnTo>
                    <a:pt x="54102" y="32766"/>
                  </a:lnTo>
                  <a:lnTo>
                    <a:pt x="57150" y="31242"/>
                  </a:lnTo>
                  <a:lnTo>
                    <a:pt x="58674" y="28194"/>
                  </a:lnTo>
                  <a:close/>
                </a:path>
                <a:path w="539115" h="1069339">
                  <a:moveTo>
                    <a:pt x="74676" y="36576"/>
                  </a:moveTo>
                  <a:lnTo>
                    <a:pt x="73152" y="33528"/>
                  </a:lnTo>
                  <a:lnTo>
                    <a:pt x="72390" y="32766"/>
                  </a:lnTo>
                  <a:lnTo>
                    <a:pt x="70104" y="32004"/>
                  </a:lnTo>
                  <a:lnTo>
                    <a:pt x="67056" y="33528"/>
                  </a:lnTo>
                  <a:lnTo>
                    <a:pt x="65532" y="36576"/>
                  </a:lnTo>
                  <a:lnTo>
                    <a:pt x="67056" y="40386"/>
                  </a:lnTo>
                  <a:lnTo>
                    <a:pt x="68580" y="41148"/>
                  </a:lnTo>
                  <a:lnTo>
                    <a:pt x="71628" y="41148"/>
                  </a:lnTo>
                  <a:lnTo>
                    <a:pt x="73152" y="40386"/>
                  </a:lnTo>
                  <a:lnTo>
                    <a:pt x="74676" y="36576"/>
                  </a:lnTo>
                  <a:close/>
                </a:path>
                <a:path w="539115" h="1069339">
                  <a:moveTo>
                    <a:pt x="90678" y="45720"/>
                  </a:moveTo>
                  <a:lnTo>
                    <a:pt x="88392" y="41148"/>
                  </a:lnTo>
                  <a:lnTo>
                    <a:pt x="84582" y="41148"/>
                  </a:lnTo>
                  <a:lnTo>
                    <a:pt x="83058" y="42672"/>
                  </a:lnTo>
                  <a:lnTo>
                    <a:pt x="81534" y="45720"/>
                  </a:lnTo>
                  <a:lnTo>
                    <a:pt x="83058" y="48768"/>
                  </a:lnTo>
                  <a:lnTo>
                    <a:pt x="86106" y="50292"/>
                  </a:lnTo>
                  <a:lnTo>
                    <a:pt x="89154" y="48768"/>
                  </a:lnTo>
                  <a:lnTo>
                    <a:pt x="90678" y="45720"/>
                  </a:lnTo>
                  <a:close/>
                </a:path>
                <a:path w="539115" h="1069339">
                  <a:moveTo>
                    <a:pt x="106680" y="54864"/>
                  </a:moveTo>
                  <a:lnTo>
                    <a:pt x="105156" y="51816"/>
                  </a:lnTo>
                  <a:lnTo>
                    <a:pt x="103632" y="50292"/>
                  </a:lnTo>
                  <a:lnTo>
                    <a:pt x="99822" y="50292"/>
                  </a:lnTo>
                  <a:lnTo>
                    <a:pt x="97536" y="54864"/>
                  </a:lnTo>
                  <a:lnTo>
                    <a:pt x="99060" y="57912"/>
                  </a:lnTo>
                  <a:lnTo>
                    <a:pt x="99822" y="58674"/>
                  </a:lnTo>
                  <a:lnTo>
                    <a:pt x="102108" y="59436"/>
                  </a:lnTo>
                  <a:lnTo>
                    <a:pt x="105156" y="57912"/>
                  </a:lnTo>
                  <a:lnTo>
                    <a:pt x="106680" y="54864"/>
                  </a:lnTo>
                  <a:close/>
                </a:path>
                <a:path w="539115" h="1069339">
                  <a:moveTo>
                    <a:pt x="121920" y="64770"/>
                  </a:moveTo>
                  <a:lnTo>
                    <a:pt x="121158" y="60960"/>
                  </a:lnTo>
                  <a:lnTo>
                    <a:pt x="119634" y="60198"/>
                  </a:lnTo>
                  <a:lnTo>
                    <a:pt x="115824" y="60198"/>
                  </a:lnTo>
                  <a:lnTo>
                    <a:pt x="114300" y="60960"/>
                  </a:lnTo>
                  <a:lnTo>
                    <a:pt x="112776" y="64770"/>
                  </a:lnTo>
                  <a:lnTo>
                    <a:pt x="114300" y="67818"/>
                  </a:lnTo>
                  <a:lnTo>
                    <a:pt x="117348" y="69342"/>
                  </a:lnTo>
                  <a:lnTo>
                    <a:pt x="119634" y="68580"/>
                  </a:lnTo>
                  <a:lnTo>
                    <a:pt x="121158" y="67818"/>
                  </a:lnTo>
                  <a:lnTo>
                    <a:pt x="121920" y="64770"/>
                  </a:lnTo>
                  <a:close/>
                </a:path>
                <a:path w="539115" h="1069339">
                  <a:moveTo>
                    <a:pt x="137922" y="73914"/>
                  </a:moveTo>
                  <a:lnTo>
                    <a:pt x="136398" y="70866"/>
                  </a:lnTo>
                  <a:lnTo>
                    <a:pt x="133350" y="69342"/>
                  </a:lnTo>
                  <a:lnTo>
                    <a:pt x="131064" y="70104"/>
                  </a:lnTo>
                  <a:lnTo>
                    <a:pt x="129540" y="70866"/>
                  </a:lnTo>
                  <a:lnTo>
                    <a:pt x="128778" y="73914"/>
                  </a:lnTo>
                  <a:lnTo>
                    <a:pt x="129540" y="77724"/>
                  </a:lnTo>
                  <a:lnTo>
                    <a:pt x="131064" y="78486"/>
                  </a:lnTo>
                  <a:lnTo>
                    <a:pt x="134874" y="78486"/>
                  </a:lnTo>
                  <a:lnTo>
                    <a:pt x="136398" y="76962"/>
                  </a:lnTo>
                  <a:lnTo>
                    <a:pt x="137922" y="73914"/>
                  </a:lnTo>
                  <a:close/>
                </a:path>
                <a:path w="539115" h="1069339">
                  <a:moveTo>
                    <a:pt x="152400" y="84582"/>
                  </a:moveTo>
                  <a:lnTo>
                    <a:pt x="151638" y="80772"/>
                  </a:lnTo>
                  <a:lnTo>
                    <a:pt x="150114" y="80010"/>
                  </a:lnTo>
                  <a:lnTo>
                    <a:pt x="146304" y="80010"/>
                  </a:lnTo>
                  <a:lnTo>
                    <a:pt x="144780" y="80772"/>
                  </a:lnTo>
                  <a:lnTo>
                    <a:pt x="143256" y="84582"/>
                  </a:lnTo>
                  <a:lnTo>
                    <a:pt x="144780" y="87630"/>
                  </a:lnTo>
                  <a:lnTo>
                    <a:pt x="147828" y="89154"/>
                  </a:lnTo>
                  <a:lnTo>
                    <a:pt x="150114" y="88392"/>
                  </a:lnTo>
                  <a:lnTo>
                    <a:pt x="151638" y="87630"/>
                  </a:lnTo>
                  <a:lnTo>
                    <a:pt x="152400" y="84582"/>
                  </a:lnTo>
                  <a:close/>
                </a:path>
                <a:path w="539115" h="1069339">
                  <a:moveTo>
                    <a:pt x="167640" y="94488"/>
                  </a:moveTo>
                  <a:lnTo>
                    <a:pt x="166878" y="91440"/>
                  </a:lnTo>
                  <a:lnTo>
                    <a:pt x="165354" y="90678"/>
                  </a:lnTo>
                  <a:lnTo>
                    <a:pt x="163068" y="89916"/>
                  </a:lnTo>
                  <a:lnTo>
                    <a:pt x="160020" y="91440"/>
                  </a:lnTo>
                  <a:lnTo>
                    <a:pt x="158496" y="94488"/>
                  </a:lnTo>
                  <a:lnTo>
                    <a:pt x="160020" y="98298"/>
                  </a:lnTo>
                  <a:lnTo>
                    <a:pt x="161544" y="99060"/>
                  </a:lnTo>
                  <a:lnTo>
                    <a:pt x="165354" y="99060"/>
                  </a:lnTo>
                  <a:lnTo>
                    <a:pt x="166878" y="97536"/>
                  </a:lnTo>
                  <a:lnTo>
                    <a:pt x="167640" y="94488"/>
                  </a:lnTo>
                  <a:close/>
                </a:path>
                <a:path w="539115" h="1069339">
                  <a:moveTo>
                    <a:pt x="182880" y="105156"/>
                  </a:moveTo>
                  <a:lnTo>
                    <a:pt x="181356" y="102108"/>
                  </a:lnTo>
                  <a:lnTo>
                    <a:pt x="178308" y="100584"/>
                  </a:lnTo>
                  <a:lnTo>
                    <a:pt x="176022" y="101346"/>
                  </a:lnTo>
                  <a:lnTo>
                    <a:pt x="174498" y="102108"/>
                  </a:lnTo>
                  <a:lnTo>
                    <a:pt x="173736" y="105156"/>
                  </a:lnTo>
                  <a:lnTo>
                    <a:pt x="174498" y="108966"/>
                  </a:lnTo>
                  <a:lnTo>
                    <a:pt x="176022" y="109728"/>
                  </a:lnTo>
                  <a:lnTo>
                    <a:pt x="179832" y="109728"/>
                  </a:lnTo>
                  <a:lnTo>
                    <a:pt x="181356" y="108966"/>
                  </a:lnTo>
                  <a:lnTo>
                    <a:pt x="182880" y="105156"/>
                  </a:lnTo>
                  <a:close/>
                </a:path>
                <a:path w="539115" h="1069339">
                  <a:moveTo>
                    <a:pt x="197358" y="116586"/>
                  </a:moveTo>
                  <a:lnTo>
                    <a:pt x="195834" y="112776"/>
                  </a:lnTo>
                  <a:lnTo>
                    <a:pt x="194310" y="112014"/>
                  </a:lnTo>
                  <a:lnTo>
                    <a:pt x="190500" y="112014"/>
                  </a:lnTo>
                  <a:lnTo>
                    <a:pt x="188214" y="116586"/>
                  </a:lnTo>
                  <a:lnTo>
                    <a:pt x="188976" y="119634"/>
                  </a:lnTo>
                  <a:lnTo>
                    <a:pt x="190500" y="120396"/>
                  </a:lnTo>
                  <a:lnTo>
                    <a:pt x="192786" y="121158"/>
                  </a:lnTo>
                  <a:lnTo>
                    <a:pt x="195834" y="119634"/>
                  </a:lnTo>
                  <a:lnTo>
                    <a:pt x="197358" y="116586"/>
                  </a:lnTo>
                  <a:close/>
                </a:path>
                <a:path w="539115" h="1069339">
                  <a:moveTo>
                    <a:pt x="211836" y="128016"/>
                  </a:moveTo>
                  <a:lnTo>
                    <a:pt x="210312" y="124206"/>
                  </a:lnTo>
                  <a:lnTo>
                    <a:pt x="208788" y="123444"/>
                  </a:lnTo>
                  <a:lnTo>
                    <a:pt x="204978" y="123444"/>
                  </a:lnTo>
                  <a:lnTo>
                    <a:pt x="203454" y="124206"/>
                  </a:lnTo>
                  <a:lnTo>
                    <a:pt x="202692" y="128016"/>
                  </a:lnTo>
                  <a:lnTo>
                    <a:pt x="203454" y="131064"/>
                  </a:lnTo>
                  <a:lnTo>
                    <a:pt x="204978" y="131826"/>
                  </a:lnTo>
                  <a:lnTo>
                    <a:pt x="207264" y="132588"/>
                  </a:lnTo>
                  <a:lnTo>
                    <a:pt x="210312" y="131064"/>
                  </a:lnTo>
                  <a:lnTo>
                    <a:pt x="211836" y="128016"/>
                  </a:lnTo>
                  <a:close/>
                </a:path>
                <a:path w="539115" h="1069339">
                  <a:moveTo>
                    <a:pt x="225552" y="139446"/>
                  </a:moveTo>
                  <a:lnTo>
                    <a:pt x="224790" y="136398"/>
                  </a:lnTo>
                  <a:lnTo>
                    <a:pt x="223266" y="135636"/>
                  </a:lnTo>
                  <a:lnTo>
                    <a:pt x="220980" y="134874"/>
                  </a:lnTo>
                  <a:lnTo>
                    <a:pt x="217932" y="136398"/>
                  </a:lnTo>
                  <a:lnTo>
                    <a:pt x="216408" y="139446"/>
                  </a:lnTo>
                  <a:lnTo>
                    <a:pt x="217932" y="143256"/>
                  </a:lnTo>
                  <a:lnTo>
                    <a:pt x="219456" y="144018"/>
                  </a:lnTo>
                  <a:lnTo>
                    <a:pt x="223266" y="144018"/>
                  </a:lnTo>
                  <a:lnTo>
                    <a:pt x="225552" y="139446"/>
                  </a:lnTo>
                  <a:close/>
                </a:path>
                <a:path w="539115" h="1069339">
                  <a:moveTo>
                    <a:pt x="240030" y="150876"/>
                  </a:moveTo>
                  <a:lnTo>
                    <a:pt x="238506" y="147828"/>
                  </a:lnTo>
                  <a:lnTo>
                    <a:pt x="235458" y="146304"/>
                  </a:lnTo>
                  <a:lnTo>
                    <a:pt x="233172" y="147066"/>
                  </a:lnTo>
                  <a:lnTo>
                    <a:pt x="231648" y="147828"/>
                  </a:lnTo>
                  <a:lnTo>
                    <a:pt x="230886" y="150876"/>
                  </a:lnTo>
                  <a:lnTo>
                    <a:pt x="231648" y="154686"/>
                  </a:lnTo>
                  <a:lnTo>
                    <a:pt x="233172" y="155448"/>
                  </a:lnTo>
                  <a:lnTo>
                    <a:pt x="236982" y="155448"/>
                  </a:lnTo>
                  <a:lnTo>
                    <a:pt x="238506" y="154686"/>
                  </a:lnTo>
                  <a:lnTo>
                    <a:pt x="240030" y="150876"/>
                  </a:lnTo>
                  <a:close/>
                </a:path>
                <a:path w="539115" h="1069339">
                  <a:moveTo>
                    <a:pt x="252984" y="163830"/>
                  </a:moveTo>
                  <a:lnTo>
                    <a:pt x="252222" y="160020"/>
                  </a:lnTo>
                  <a:lnTo>
                    <a:pt x="250698" y="159258"/>
                  </a:lnTo>
                  <a:lnTo>
                    <a:pt x="246888" y="159258"/>
                  </a:lnTo>
                  <a:lnTo>
                    <a:pt x="245364" y="160020"/>
                  </a:lnTo>
                  <a:lnTo>
                    <a:pt x="243840" y="163830"/>
                  </a:lnTo>
                  <a:lnTo>
                    <a:pt x="245364" y="166878"/>
                  </a:lnTo>
                  <a:lnTo>
                    <a:pt x="248412" y="168402"/>
                  </a:lnTo>
                  <a:lnTo>
                    <a:pt x="250698" y="167640"/>
                  </a:lnTo>
                  <a:lnTo>
                    <a:pt x="252222" y="166878"/>
                  </a:lnTo>
                  <a:lnTo>
                    <a:pt x="252984" y="163830"/>
                  </a:lnTo>
                  <a:close/>
                </a:path>
                <a:path w="539115" h="1069339">
                  <a:moveTo>
                    <a:pt x="266700" y="176022"/>
                  </a:moveTo>
                  <a:lnTo>
                    <a:pt x="265938" y="172212"/>
                  </a:lnTo>
                  <a:lnTo>
                    <a:pt x="263652" y="171450"/>
                  </a:lnTo>
                  <a:lnTo>
                    <a:pt x="260604" y="171450"/>
                  </a:lnTo>
                  <a:lnTo>
                    <a:pt x="259080" y="172974"/>
                  </a:lnTo>
                  <a:lnTo>
                    <a:pt x="257556" y="176022"/>
                  </a:lnTo>
                  <a:lnTo>
                    <a:pt x="259080" y="179070"/>
                  </a:lnTo>
                  <a:lnTo>
                    <a:pt x="262128" y="180594"/>
                  </a:lnTo>
                  <a:lnTo>
                    <a:pt x="265176" y="179070"/>
                  </a:lnTo>
                  <a:lnTo>
                    <a:pt x="266700" y="176022"/>
                  </a:lnTo>
                  <a:close/>
                </a:path>
                <a:path w="539115" h="1069339">
                  <a:moveTo>
                    <a:pt x="279654" y="188976"/>
                  </a:moveTo>
                  <a:lnTo>
                    <a:pt x="278892" y="185166"/>
                  </a:lnTo>
                  <a:lnTo>
                    <a:pt x="277368" y="184404"/>
                  </a:lnTo>
                  <a:lnTo>
                    <a:pt x="273558" y="184404"/>
                  </a:lnTo>
                  <a:lnTo>
                    <a:pt x="272034" y="185166"/>
                  </a:lnTo>
                  <a:lnTo>
                    <a:pt x="270510" y="188976"/>
                  </a:lnTo>
                  <a:lnTo>
                    <a:pt x="272034" y="192024"/>
                  </a:lnTo>
                  <a:lnTo>
                    <a:pt x="275082" y="193548"/>
                  </a:lnTo>
                  <a:lnTo>
                    <a:pt x="277368" y="192786"/>
                  </a:lnTo>
                  <a:lnTo>
                    <a:pt x="278130" y="192024"/>
                  </a:lnTo>
                  <a:lnTo>
                    <a:pt x="279654" y="188976"/>
                  </a:lnTo>
                  <a:close/>
                </a:path>
                <a:path w="539115" h="1069339">
                  <a:moveTo>
                    <a:pt x="292608" y="201930"/>
                  </a:moveTo>
                  <a:lnTo>
                    <a:pt x="291846" y="198120"/>
                  </a:lnTo>
                  <a:lnTo>
                    <a:pt x="290322" y="197358"/>
                  </a:lnTo>
                  <a:lnTo>
                    <a:pt x="286512" y="197358"/>
                  </a:lnTo>
                  <a:lnTo>
                    <a:pt x="284988" y="198120"/>
                  </a:lnTo>
                  <a:lnTo>
                    <a:pt x="283464" y="201930"/>
                  </a:lnTo>
                  <a:lnTo>
                    <a:pt x="284988" y="204978"/>
                  </a:lnTo>
                  <a:lnTo>
                    <a:pt x="288036" y="206502"/>
                  </a:lnTo>
                  <a:lnTo>
                    <a:pt x="290322" y="205740"/>
                  </a:lnTo>
                  <a:lnTo>
                    <a:pt x="291084" y="204978"/>
                  </a:lnTo>
                  <a:lnTo>
                    <a:pt x="292608" y="201930"/>
                  </a:lnTo>
                  <a:close/>
                </a:path>
                <a:path w="539115" h="1069339">
                  <a:moveTo>
                    <a:pt x="305562" y="214884"/>
                  </a:moveTo>
                  <a:lnTo>
                    <a:pt x="304038" y="211074"/>
                  </a:lnTo>
                  <a:lnTo>
                    <a:pt x="302514" y="210312"/>
                  </a:lnTo>
                  <a:lnTo>
                    <a:pt x="298704" y="210312"/>
                  </a:lnTo>
                  <a:lnTo>
                    <a:pt x="296418" y="214884"/>
                  </a:lnTo>
                  <a:lnTo>
                    <a:pt x="297180" y="217932"/>
                  </a:lnTo>
                  <a:lnTo>
                    <a:pt x="298704" y="218694"/>
                  </a:lnTo>
                  <a:lnTo>
                    <a:pt x="300990" y="219456"/>
                  </a:lnTo>
                  <a:lnTo>
                    <a:pt x="304038" y="217932"/>
                  </a:lnTo>
                  <a:lnTo>
                    <a:pt x="305562" y="214884"/>
                  </a:lnTo>
                  <a:close/>
                </a:path>
                <a:path w="539115" h="1069339">
                  <a:moveTo>
                    <a:pt x="317754" y="228600"/>
                  </a:moveTo>
                  <a:lnTo>
                    <a:pt x="316230" y="224790"/>
                  </a:lnTo>
                  <a:lnTo>
                    <a:pt x="314706" y="224028"/>
                  </a:lnTo>
                  <a:lnTo>
                    <a:pt x="310896" y="224028"/>
                  </a:lnTo>
                  <a:lnTo>
                    <a:pt x="310134" y="224790"/>
                  </a:lnTo>
                  <a:lnTo>
                    <a:pt x="308610" y="228600"/>
                  </a:lnTo>
                  <a:lnTo>
                    <a:pt x="309372" y="231648"/>
                  </a:lnTo>
                  <a:lnTo>
                    <a:pt x="311658" y="232410"/>
                  </a:lnTo>
                  <a:lnTo>
                    <a:pt x="313182" y="233172"/>
                  </a:lnTo>
                  <a:lnTo>
                    <a:pt x="316230" y="231648"/>
                  </a:lnTo>
                  <a:lnTo>
                    <a:pt x="317754" y="228600"/>
                  </a:lnTo>
                  <a:close/>
                </a:path>
                <a:path w="539115" h="1069339">
                  <a:moveTo>
                    <a:pt x="329946" y="241554"/>
                  </a:moveTo>
                  <a:lnTo>
                    <a:pt x="328422" y="238506"/>
                  </a:lnTo>
                  <a:lnTo>
                    <a:pt x="325374" y="236982"/>
                  </a:lnTo>
                  <a:lnTo>
                    <a:pt x="322326" y="238506"/>
                  </a:lnTo>
                  <a:lnTo>
                    <a:pt x="320802" y="241554"/>
                  </a:lnTo>
                  <a:lnTo>
                    <a:pt x="321564" y="245364"/>
                  </a:lnTo>
                  <a:lnTo>
                    <a:pt x="323850" y="246126"/>
                  </a:lnTo>
                  <a:lnTo>
                    <a:pt x="326898" y="246126"/>
                  </a:lnTo>
                  <a:lnTo>
                    <a:pt x="328422" y="245364"/>
                  </a:lnTo>
                  <a:lnTo>
                    <a:pt x="329946" y="241554"/>
                  </a:lnTo>
                  <a:close/>
                </a:path>
                <a:path w="539115" h="1069339">
                  <a:moveTo>
                    <a:pt x="341376" y="256032"/>
                  </a:moveTo>
                  <a:lnTo>
                    <a:pt x="340614" y="252222"/>
                  </a:lnTo>
                  <a:lnTo>
                    <a:pt x="339090" y="251460"/>
                  </a:lnTo>
                  <a:lnTo>
                    <a:pt x="335280" y="251460"/>
                  </a:lnTo>
                  <a:lnTo>
                    <a:pt x="333756" y="252984"/>
                  </a:lnTo>
                  <a:lnTo>
                    <a:pt x="332232" y="256032"/>
                  </a:lnTo>
                  <a:lnTo>
                    <a:pt x="333756" y="259080"/>
                  </a:lnTo>
                  <a:lnTo>
                    <a:pt x="336804" y="260604"/>
                  </a:lnTo>
                  <a:lnTo>
                    <a:pt x="339090" y="259842"/>
                  </a:lnTo>
                  <a:lnTo>
                    <a:pt x="339852" y="259080"/>
                  </a:lnTo>
                  <a:lnTo>
                    <a:pt x="341376" y="256032"/>
                  </a:lnTo>
                  <a:close/>
                </a:path>
                <a:path w="539115" h="1069339">
                  <a:moveTo>
                    <a:pt x="352806" y="270510"/>
                  </a:moveTo>
                  <a:lnTo>
                    <a:pt x="352044" y="266700"/>
                  </a:lnTo>
                  <a:lnTo>
                    <a:pt x="350520" y="265938"/>
                  </a:lnTo>
                  <a:lnTo>
                    <a:pt x="346710" y="265938"/>
                  </a:lnTo>
                  <a:lnTo>
                    <a:pt x="345186" y="266700"/>
                  </a:lnTo>
                  <a:lnTo>
                    <a:pt x="343662" y="270510"/>
                  </a:lnTo>
                  <a:lnTo>
                    <a:pt x="345186" y="273558"/>
                  </a:lnTo>
                  <a:lnTo>
                    <a:pt x="348234" y="275082"/>
                  </a:lnTo>
                  <a:lnTo>
                    <a:pt x="350520" y="274320"/>
                  </a:lnTo>
                  <a:lnTo>
                    <a:pt x="352044" y="273558"/>
                  </a:lnTo>
                  <a:lnTo>
                    <a:pt x="352806" y="270510"/>
                  </a:lnTo>
                  <a:close/>
                </a:path>
                <a:path w="539115" h="1069339">
                  <a:moveTo>
                    <a:pt x="364236" y="284988"/>
                  </a:moveTo>
                  <a:lnTo>
                    <a:pt x="363474" y="281178"/>
                  </a:lnTo>
                  <a:lnTo>
                    <a:pt x="361188" y="280416"/>
                  </a:lnTo>
                  <a:lnTo>
                    <a:pt x="358140" y="280416"/>
                  </a:lnTo>
                  <a:lnTo>
                    <a:pt x="356616" y="281178"/>
                  </a:lnTo>
                  <a:lnTo>
                    <a:pt x="355092" y="284988"/>
                  </a:lnTo>
                  <a:lnTo>
                    <a:pt x="356616" y="288036"/>
                  </a:lnTo>
                  <a:lnTo>
                    <a:pt x="359664" y="289560"/>
                  </a:lnTo>
                  <a:lnTo>
                    <a:pt x="362712" y="288036"/>
                  </a:lnTo>
                  <a:lnTo>
                    <a:pt x="364236" y="284988"/>
                  </a:lnTo>
                  <a:close/>
                </a:path>
                <a:path w="539115" h="1069339">
                  <a:moveTo>
                    <a:pt x="374904" y="299466"/>
                  </a:moveTo>
                  <a:lnTo>
                    <a:pt x="374142" y="295656"/>
                  </a:lnTo>
                  <a:lnTo>
                    <a:pt x="372618" y="294894"/>
                  </a:lnTo>
                  <a:lnTo>
                    <a:pt x="368808" y="294894"/>
                  </a:lnTo>
                  <a:lnTo>
                    <a:pt x="367284" y="296418"/>
                  </a:lnTo>
                  <a:lnTo>
                    <a:pt x="365760" y="299466"/>
                  </a:lnTo>
                  <a:lnTo>
                    <a:pt x="367284" y="302514"/>
                  </a:lnTo>
                  <a:lnTo>
                    <a:pt x="370332" y="304038"/>
                  </a:lnTo>
                  <a:lnTo>
                    <a:pt x="372618" y="303276"/>
                  </a:lnTo>
                  <a:lnTo>
                    <a:pt x="374142" y="302514"/>
                  </a:lnTo>
                  <a:lnTo>
                    <a:pt x="374904" y="299466"/>
                  </a:lnTo>
                  <a:close/>
                </a:path>
                <a:path w="539115" h="1069339">
                  <a:moveTo>
                    <a:pt x="385572" y="313944"/>
                  </a:moveTo>
                  <a:lnTo>
                    <a:pt x="384810" y="310896"/>
                  </a:lnTo>
                  <a:lnTo>
                    <a:pt x="383286" y="310134"/>
                  </a:lnTo>
                  <a:lnTo>
                    <a:pt x="381000" y="309372"/>
                  </a:lnTo>
                  <a:lnTo>
                    <a:pt x="377952" y="310896"/>
                  </a:lnTo>
                  <a:lnTo>
                    <a:pt x="376428" y="313944"/>
                  </a:lnTo>
                  <a:lnTo>
                    <a:pt x="377952" y="317754"/>
                  </a:lnTo>
                  <a:lnTo>
                    <a:pt x="379476" y="318516"/>
                  </a:lnTo>
                  <a:lnTo>
                    <a:pt x="383286" y="318516"/>
                  </a:lnTo>
                  <a:lnTo>
                    <a:pt x="384810" y="317754"/>
                  </a:lnTo>
                  <a:lnTo>
                    <a:pt x="385572" y="313944"/>
                  </a:lnTo>
                  <a:close/>
                </a:path>
                <a:path w="539115" h="1069339">
                  <a:moveTo>
                    <a:pt x="396240" y="329184"/>
                  </a:moveTo>
                  <a:lnTo>
                    <a:pt x="394716" y="326136"/>
                  </a:lnTo>
                  <a:lnTo>
                    <a:pt x="391668" y="324612"/>
                  </a:lnTo>
                  <a:lnTo>
                    <a:pt x="389382" y="325374"/>
                  </a:lnTo>
                  <a:lnTo>
                    <a:pt x="387858" y="326136"/>
                  </a:lnTo>
                  <a:lnTo>
                    <a:pt x="387096" y="329184"/>
                  </a:lnTo>
                  <a:lnTo>
                    <a:pt x="387858" y="332994"/>
                  </a:lnTo>
                  <a:lnTo>
                    <a:pt x="389382" y="333756"/>
                  </a:lnTo>
                  <a:lnTo>
                    <a:pt x="393192" y="333756"/>
                  </a:lnTo>
                  <a:lnTo>
                    <a:pt x="394716" y="332994"/>
                  </a:lnTo>
                  <a:lnTo>
                    <a:pt x="396240" y="329184"/>
                  </a:lnTo>
                  <a:close/>
                </a:path>
                <a:path w="539115" h="1069339">
                  <a:moveTo>
                    <a:pt x="406146" y="344424"/>
                  </a:moveTo>
                  <a:lnTo>
                    <a:pt x="405384" y="341376"/>
                  </a:lnTo>
                  <a:lnTo>
                    <a:pt x="403098" y="340614"/>
                  </a:lnTo>
                  <a:lnTo>
                    <a:pt x="401574" y="339852"/>
                  </a:lnTo>
                  <a:lnTo>
                    <a:pt x="398526" y="341376"/>
                  </a:lnTo>
                  <a:lnTo>
                    <a:pt x="397002" y="344424"/>
                  </a:lnTo>
                  <a:lnTo>
                    <a:pt x="398526" y="348234"/>
                  </a:lnTo>
                  <a:lnTo>
                    <a:pt x="400050" y="348996"/>
                  </a:lnTo>
                  <a:lnTo>
                    <a:pt x="403098" y="348996"/>
                  </a:lnTo>
                  <a:lnTo>
                    <a:pt x="404622" y="347472"/>
                  </a:lnTo>
                  <a:lnTo>
                    <a:pt x="406146" y="344424"/>
                  </a:lnTo>
                  <a:close/>
                </a:path>
                <a:path w="539115" h="1069339">
                  <a:moveTo>
                    <a:pt x="415290" y="360426"/>
                  </a:moveTo>
                  <a:lnTo>
                    <a:pt x="414528" y="356616"/>
                  </a:lnTo>
                  <a:lnTo>
                    <a:pt x="413004" y="355854"/>
                  </a:lnTo>
                  <a:lnTo>
                    <a:pt x="409194" y="355854"/>
                  </a:lnTo>
                  <a:lnTo>
                    <a:pt x="407670" y="357378"/>
                  </a:lnTo>
                  <a:lnTo>
                    <a:pt x="406146" y="360426"/>
                  </a:lnTo>
                  <a:lnTo>
                    <a:pt x="407670" y="363474"/>
                  </a:lnTo>
                  <a:lnTo>
                    <a:pt x="410718" y="364998"/>
                  </a:lnTo>
                  <a:lnTo>
                    <a:pt x="413004" y="364236"/>
                  </a:lnTo>
                  <a:lnTo>
                    <a:pt x="414528" y="363474"/>
                  </a:lnTo>
                  <a:lnTo>
                    <a:pt x="415290" y="360426"/>
                  </a:lnTo>
                  <a:close/>
                </a:path>
                <a:path w="539115" h="1069339">
                  <a:moveTo>
                    <a:pt x="425196" y="375666"/>
                  </a:moveTo>
                  <a:lnTo>
                    <a:pt x="423672" y="372618"/>
                  </a:lnTo>
                  <a:lnTo>
                    <a:pt x="420624" y="371094"/>
                  </a:lnTo>
                  <a:lnTo>
                    <a:pt x="418338" y="371856"/>
                  </a:lnTo>
                  <a:lnTo>
                    <a:pt x="416814" y="372618"/>
                  </a:lnTo>
                  <a:lnTo>
                    <a:pt x="416052" y="375666"/>
                  </a:lnTo>
                  <a:lnTo>
                    <a:pt x="416814" y="379476"/>
                  </a:lnTo>
                  <a:lnTo>
                    <a:pt x="418338" y="380238"/>
                  </a:lnTo>
                  <a:lnTo>
                    <a:pt x="422148" y="380238"/>
                  </a:lnTo>
                  <a:lnTo>
                    <a:pt x="423672" y="379476"/>
                  </a:lnTo>
                  <a:lnTo>
                    <a:pt x="425196" y="375666"/>
                  </a:lnTo>
                  <a:close/>
                </a:path>
                <a:path w="539115" h="1069339">
                  <a:moveTo>
                    <a:pt x="433578" y="391668"/>
                  </a:moveTo>
                  <a:lnTo>
                    <a:pt x="432816" y="388620"/>
                  </a:lnTo>
                  <a:lnTo>
                    <a:pt x="431292" y="387858"/>
                  </a:lnTo>
                  <a:lnTo>
                    <a:pt x="429006" y="387096"/>
                  </a:lnTo>
                  <a:lnTo>
                    <a:pt x="425958" y="388620"/>
                  </a:lnTo>
                  <a:lnTo>
                    <a:pt x="424434" y="391668"/>
                  </a:lnTo>
                  <a:lnTo>
                    <a:pt x="425958" y="395478"/>
                  </a:lnTo>
                  <a:lnTo>
                    <a:pt x="427482" y="396240"/>
                  </a:lnTo>
                  <a:lnTo>
                    <a:pt x="431292" y="396240"/>
                  </a:lnTo>
                  <a:lnTo>
                    <a:pt x="432816" y="395478"/>
                  </a:lnTo>
                  <a:lnTo>
                    <a:pt x="433578" y="391668"/>
                  </a:lnTo>
                  <a:close/>
                </a:path>
                <a:path w="539115" h="1069339">
                  <a:moveTo>
                    <a:pt x="442722" y="407670"/>
                  </a:moveTo>
                  <a:lnTo>
                    <a:pt x="441198" y="404622"/>
                  </a:lnTo>
                  <a:lnTo>
                    <a:pt x="438150" y="403098"/>
                  </a:lnTo>
                  <a:lnTo>
                    <a:pt x="435864" y="403860"/>
                  </a:lnTo>
                  <a:lnTo>
                    <a:pt x="434340" y="404622"/>
                  </a:lnTo>
                  <a:lnTo>
                    <a:pt x="433578" y="407670"/>
                  </a:lnTo>
                  <a:lnTo>
                    <a:pt x="434340" y="411480"/>
                  </a:lnTo>
                  <a:lnTo>
                    <a:pt x="435864" y="412242"/>
                  </a:lnTo>
                  <a:lnTo>
                    <a:pt x="439674" y="412242"/>
                  </a:lnTo>
                  <a:lnTo>
                    <a:pt x="441198" y="411480"/>
                  </a:lnTo>
                  <a:lnTo>
                    <a:pt x="442722" y="407670"/>
                  </a:lnTo>
                  <a:close/>
                </a:path>
                <a:path w="539115" h="1069339">
                  <a:moveTo>
                    <a:pt x="451104" y="424434"/>
                  </a:moveTo>
                  <a:lnTo>
                    <a:pt x="449580" y="420624"/>
                  </a:lnTo>
                  <a:lnTo>
                    <a:pt x="448056" y="419862"/>
                  </a:lnTo>
                  <a:lnTo>
                    <a:pt x="444246" y="419862"/>
                  </a:lnTo>
                  <a:lnTo>
                    <a:pt x="441960" y="424434"/>
                  </a:lnTo>
                  <a:lnTo>
                    <a:pt x="442722" y="427482"/>
                  </a:lnTo>
                  <a:lnTo>
                    <a:pt x="444246" y="428244"/>
                  </a:lnTo>
                  <a:lnTo>
                    <a:pt x="446532" y="429006"/>
                  </a:lnTo>
                  <a:lnTo>
                    <a:pt x="449580" y="427482"/>
                  </a:lnTo>
                  <a:lnTo>
                    <a:pt x="451104" y="424434"/>
                  </a:lnTo>
                  <a:close/>
                </a:path>
                <a:path w="539115" h="1069339">
                  <a:moveTo>
                    <a:pt x="458724" y="441198"/>
                  </a:moveTo>
                  <a:lnTo>
                    <a:pt x="457200" y="437388"/>
                  </a:lnTo>
                  <a:lnTo>
                    <a:pt x="455676" y="436626"/>
                  </a:lnTo>
                  <a:lnTo>
                    <a:pt x="452628" y="436626"/>
                  </a:lnTo>
                  <a:lnTo>
                    <a:pt x="451104" y="437388"/>
                  </a:lnTo>
                  <a:lnTo>
                    <a:pt x="449580" y="441198"/>
                  </a:lnTo>
                  <a:lnTo>
                    <a:pt x="450342" y="444246"/>
                  </a:lnTo>
                  <a:lnTo>
                    <a:pt x="452628" y="445008"/>
                  </a:lnTo>
                  <a:lnTo>
                    <a:pt x="454152" y="445770"/>
                  </a:lnTo>
                  <a:lnTo>
                    <a:pt x="457200" y="444246"/>
                  </a:lnTo>
                  <a:lnTo>
                    <a:pt x="458724" y="441198"/>
                  </a:lnTo>
                  <a:close/>
                </a:path>
                <a:path w="539115" h="1069339">
                  <a:moveTo>
                    <a:pt x="466344" y="457200"/>
                  </a:moveTo>
                  <a:lnTo>
                    <a:pt x="465582" y="454152"/>
                  </a:lnTo>
                  <a:lnTo>
                    <a:pt x="464058" y="453390"/>
                  </a:lnTo>
                  <a:lnTo>
                    <a:pt x="461772" y="452628"/>
                  </a:lnTo>
                  <a:lnTo>
                    <a:pt x="458724" y="454152"/>
                  </a:lnTo>
                  <a:lnTo>
                    <a:pt x="457200" y="457200"/>
                  </a:lnTo>
                  <a:lnTo>
                    <a:pt x="458724" y="461010"/>
                  </a:lnTo>
                  <a:lnTo>
                    <a:pt x="460248" y="461772"/>
                  </a:lnTo>
                  <a:lnTo>
                    <a:pt x="464058" y="461772"/>
                  </a:lnTo>
                  <a:lnTo>
                    <a:pt x="466344" y="457200"/>
                  </a:lnTo>
                  <a:close/>
                </a:path>
                <a:path w="539115" h="1069339">
                  <a:moveTo>
                    <a:pt x="473202" y="473964"/>
                  </a:moveTo>
                  <a:lnTo>
                    <a:pt x="472440" y="470916"/>
                  </a:lnTo>
                  <a:lnTo>
                    <a:pt x="470916" y="470154"/>
                  </a:lnTo>
                  <a:lnTo>
                    <a:pt x="468630" y="469392"/>
                  </a:lnTo>
                  <a:lnTo>
                    <a:pt x="465582" y="470916"/>
                  </a:lnTo>
                  <a:lnTo>
                    <a:pt x="464058" y="473964"/>
                  </a:lnTo>
                  <a:lnTo>
                    <a:pt x="465582" y="477774"/>
                  </a:lnTo>
                  <a:lnTo>
                    <a:pt x="467106" y="478536"/>
                  </a:lnTo>
                  <a:lnTo>
                    <a:pt x="470916" y="478536"/>
                  </a:lnTo>
                  <a:lnTo>
                    <a:pt x="472440" y="477774"/>
                  </a:lnTo>
                  <a:lnTo>
                    <a:pt x="473202" y="473964"/>
                  </a:lnTo>
                  <a:close/>
                </a:path>
                <a:path w="539115" h="1069339">
                  <a:moveTo>
                    <a:pt x="480822" y="491490"/>
                  </a:moveTo>
                  <a:lnTo>
                    <a:pt x="479298" y="487680"/>
                  </a:lnTo>
                  <a:lnTo>
                    <a:pt x="477774" y="486918"/>
                  </a:lnTo>
                  <a:lnTo>
                    <a:pt x="473964" y="486918"/>
                  </a:lnTo>
                  <a:lnTo>
                    <a:pt x="472440" y="487680"/>
                  </a:lnTo>
                  <a:lnTo>
                    <a:pt x="471678" y="491490"/>
                  </a:lnTo>
                  <a:lnTo>
                    <a:pt x="472440" y="494538"/>
                  </a:lnTo>
                  <a:lnTo>
                    <a:pt x="473964" y="495300"/>
                  </a:lnTo>
                  <a:lnTo>
                    <a:pt x="476250" y="496062"/>
                  </a:lnTo>
                  <a:lnTo>
                    <a:pt x="479298" y="494538"/>
                  </a:lnTo>
                  <a:lnTo>
                    <a:pt x="480822" y="491490"/>
                  </a:lnTo>
                  <a:close/>
                </a:path>
                <a:path w="539115" h="1069339">
                  <a:moveTo>
                    <a:pt x="486918" y="508254"/>
                  </a:moveTo>
                  <a:lnTo>
                    <a:pt x="485394" y="505206"/>
                  </a:lnTo>
                  <a:lnTo>
                    <a:pt x="482346" y="503682"/>
                  </a:lnTo>
                  <a:lnTo>
                    <a:pt x="479298" y="505206"/>
                  </a:lnTo>
                  <a:lnTo>
                    <a:pt x="477774" y="508254"/>
                  </a:lnTo>
                  <a:lnTo>
                    <a:pt x="479298" y="511302"/>
                  </a:lnTo>
                  <a:lnTo>
                    <a:pt x="482346" y="512826"/>
                  </a:lnTo>
                  <a:lnTo>
                    <a:pt x="485394" y="511302"/>
                  </a:lnTo>
                  <a:lnTo>
                    <a:pt x="486918" y="508254"/>
                  </a:lnTo>
                  <a:close/>
                </a:path>
                <a:path w="539115" h="1069339">
                  <a:moveTo>
                    <a:pt x="493014" y="525780"/>
                  </a:moveTo>
                  <a:lnTo>
                    <a:pt x="491490" y="521970"/>
                  </a:lnTo>
                  <a:lnTo>
                    <a:pt x="489966" y="521208"/>
                  </a:lnTo>
                  <a:lnTo>
                    <a:pt x="486918" y="521208"/>
                  </a:lnTo>
                  <a:lnTo>
                    <a:pt x="485394" y="521970"/>
                  </a:lnTo>
                  <a:lnTo>
                    <a:pt x="483870" y="525780"/>
                  </a:lnTo>
                  <a:lnTo>
                    <a:pt x="485394" y="528828"/>
                  </a:lnTo>
                  <a:lnTo>
                    <a:pt x="488442" y="530352"/>
                  </a:lnTo>
                  <a:lnTo>
                    <a:pt x="491490" y="528828"/>
                  </a:lnTo>
                  <a:lnTo>
                    <a:pt x="493014" y="525780"/>
                  </a:lnTo>
                  <a:close/>
                </a:path>
                <a:path w="539115" h="1069339">
                  <a:moveTo>
                    <a:pt x="496062" y="1064514"/>
                  </a:moveTo>
                  <a:lnTo>
                    <a:pt x="494538" y="1061466"/>
                  </a:lnTo>
                  <a:lnTo>
                    <a:pt x="491490" y="1059942"/>
                  </a:lnTo>
                  <a:lnTo>
                    <a:pt x="488442" y="1061466"/>
                  </a:lnTo>
                  <a:lnTo>
                    <a:pt x="486918" y="1064514"/>
                  </a:lnTo>
                  <a:lnTo>
                    <a:pt x="488442" y="1067562"/>
                  </a:lnTo>
                  <a:lnTo>
                    <a:pt x="491490" y="1069086"/>
                  </a:lnTo>
                  <a:lnTo>
                    <a:pt x="494538" y="1067562"/>
                  </a:lnTo>
                  <a:lnTo>
                    <a:pt x="496062" y="1064514"/>
                  </a:lnTo>
                  <a:close/>
                </a:path>
                <a:path w="539115" h="1069339">
                  <a:moveTo>
                    <a:pt x="499110" y="542544"/>
                  </a:moveTo>
                  <a:lnTo>
                    <a:pt x="497586" y="539496"/>
                  </a:lnTo>
                  <a:lnTo>
                    <a:pt x="494538" y="537972"/>
                  </a:lnTo>
                  <a:lnTo>
                    <a:pt x="492252" y="538734"/>
                  </a:lnTo>
                  <a:lnTo>
                    <a:pt x="490728" y="539496"/>
                  </a:lnTo>
                  <a:lnTo>
                    <a:pt x="489966" y="542544"/>
                  </a:lnTo>
                  <a:lnTo>
                    <a:pt x="490728" y="546354"/>
                  </a:lnTo>
                  <a:lnTo>
                    <a:pt x="492252" y="547116"/>
                  </a:lnTo>
                  <a:lnTo>
                    <a:pt x="496062" y="547116"/>
                  </a:lnTo>
                  <a:lnTo>
                    <a:pt x="497586" y="546354"/>
                  </a:lnTo>
                  <a:lnTo>
                    <a:pt x="499110" y="542544"/>
                  </a:lnTo>
                  <a:close/>
                </a:path>
                <a:path w="539115" h="1069339">
                  <a:moveTo>
                    <a:pt x="501396" y="1046988"/>
                  </a:moveTo>
                  <a:lnTo>
                    <a:pt x="499872" y="1043940"/>
                  </a:lnTo>
                  <a:lnTo>
                    <a:pt x="499110" y="1043178"/>
                  </a:lnTo>
                  <a:lnTo>
                    <a:pt x="496824" y="1042416"/>
                  </a:lnTo>
                  <a:lnTo>
                    <a:pt x="493776" y="1043940"/>
                  </a:lnTo>
                  <a:lnTo>
                    <a:pt x="492252" y="1046988"/>
                  </a:lnTo>
                  <a:lnTo>
                    <a:pt x="493776" y="1050036"/>
                  </a:lnTo>
                  <a:lnTo>
                    <a:pt x="495300" y="1051560"/>
                  </a:lnTo>
                  <a:lnTo>
                    <a:pt x="499110" y="1051560"/>
                  </a:lnTo>
                  <a:lnTo>
                    <a:pt x="501396" y="1046988"/>
                  </a:lnTo>
                  <a:close/>
                </a:path>
                <a:path w="539115" h="1069339">
                  <a:moveTo>
                    <a:pt x="504444" y="560070"/>
                  </a:moveTo>
                  <a:lnTo>
                    <a:pt x="502920" y="557022"/>
                  </a:lnTo>
                  <a:lnTo>
                    <a:pt x="499872" y="555498"/>
                  </a:lnTo>
                  <a:lnTo>
                    <a:pt x="497586" y="556260"/>
                  </a:lnTo>
                  <a:lnTo>
                    <a:pt x="496062" y="557022"/>
                  </a:lnTo>
                  <a:lnTo>
                    <a:pt x="495300" y="560070"/>
                  </a:lnTo>
                  <a:lnTo>
                    <a:pt x="496062" y="563880"/>
                  </a:lnTo>
                  <a:lnTo>
                    <a:pt x="497586" y="564642"/>
                  </a:lnTo>
                  <a:lnTo>
                    <a:pt x="501396" y="564642"/>
                  </a:lnTo>
                  <a:lnTo>
                    <a:pt x="502920" y="563880"/>
                  </a:lnTo>
                  <a:lnTo>
                    <a:pt x="504444" y="560070"/>
                  </a:lnTo>
                  <a:close/>
                </a:path>
                <a:path w="539115" h="1069339">
                  <a:moveTo>
                    <a:pt x="506730" y="1029462"/>
                  </a:moveTo>
                  <a:lnTo>
                    <a:pt x="505206" y="1026414"/>
                  </a:lnTo>
                  <a:lnTo>
                    <a:pt x="502158" y="1024890"/>
                  </a:lnTo>
                  <a:lnTo>
                    <a:pt x="499110" y="1026414"/>
                  </a:lnTo>
                  <a:lnTo>
                    <a:pt x="497586" y="1029462"/>
                  </a:lnTo>
                  <a:lnTo>
                    <a:pt x="499110" y="1032510"/>
                  </a:lnTo>
                  <a:lnTo>
                    <a:pt x="500634" y="1034034"/>
                  </a:lnTo>
                  <a:lnTo>
                    <a:pt x="503682" y="1034034"/>
                  </a:lnTo>
                  <a:lnTo>
                    <a:pt x="505206" y="1032510"/>
                  </a:lnTo>
                  <a:lnTo>
                    <a:pt x="506730" y="1029462"/>
                  </a:lnTo>
                  <a:close/>
                </a:path>
                <a:path w="539115" h="1069339">
                  <a:moveTo>
                    <a:pt x="509016" y="577596"/>
                  </a:moveTo>
                  <a:lnTo>
                    <a:pt x="508254" y="574548"/>
                  </a:lnTo>
                  <a:lnTo>
                    <a:pt x="506730" y="573786"/>
                  </a:lnTo>
                  <a:lnTo>
                    <a:pt x="504444" y="573024"/>
                  </a:lnTo>
                  <a:lnTo>
                    <a:pt x="501396" y="574548"/>
                  </a:lnTo>
                  <a:lnTo>
                    <a:pt x="499872" y="577596"/>
                  </a:lnTo>
                  <a:lnTo>
                    <a:pt x="501396" y="581406"/>
                  </a:lnTo>
                  <a:lnTo>
                    <a:pt x="502920" y="582168"/>
                  </a:lnTo>
                  <a:lnTo>
                    <a:pt x="506730" y="582168"/>
                  </a:lnTo>
                  <a:lnTo>
                    <a:pt x="508254" y="581406"/>
                  </a:lnTo>
                  <a:lnTo>
                    <a:pt x="509016" y="577596"/>
                  </a:lnTo>
                  <a:close/>
                </a:path>
                <a:path w="539115" h="1069339">
                  <a:moveTo>
                    <a:pt x="511302" y="1011936"/>
                  </a:moveTo>
                  <a:lnTo>
                    <a:pt x="510540" y="1008888"/>
                  </a:lnTo>
                  <a:lnTo>
                    <a:pt x="509016" y="1007364"/>
                  </a:lnTo>
                  <a:lnTo>
                    <a:pt x="505206" y="1007364"/>
                  </a:lnTo>
                  <a:lnTo>
                    <a:pt x="503682" y="1008888"/>
                  </a:lnTo>
                  <a:lnTo>
                    <a:pt x="502158" y="1011936"/>
                  </a:lnTo>
                  <a:lnTo>
                    <a:pt x="503682" y="1014984"/>
                  </a:lnTo>
                  <a:lnTo>
                    <a:pt x="506730" y="1016508"/>
                  </a:lnTo>
                  <a:lnTo>
                    <a:pt x="509016" y="1015746"/>
                  </a:lnTo>
                  <a:lnTo>
                    <a:pt x="510540" y="1014984"/>
                  </a:lnTo>
                  <a:lnTo>
                    <a:pt x="511302" y="1011936"/>
                  </a:lnTo>
                  <a:close/>
                </a:path>
                <a:path w="539115" h="1069339">
                  <a:moveTo>
                    <a:pt x="513588" y="595884"/>
                  </a:moveTo>
                  <a:lnTo>
                    <a:pt x="512064" y="592074"/>
                  </a:lnTo>
                  <a:lnTo>
                    <a:pt x="511302" y="591312"/>
                  </a:lnTo>
                  <a:lnTo>
                    <a:pt x="507492" y="591312"/>
                  </a:lnTo>
                  <a:lnTo>
                    <a:pt x="505968" y="592074"/>
                  </a:lnTo>
                  <a:lnTo>
                    <a:pt x="504444" y="595884"/>
                  </a:lnTo>
                  <a:lnTo>
                    <a:pt x="505968" y="598932"/>
                  </a:lnTo>
                  <a:lnTo>
                    <a:pt x="509016" y="600456"/>
                  </a:lnTo>
                  <a:lnTo>
                    <a:pt x="511302" y="599694"/>
                  </a:lnTo>
                  <a:lnTo>
                    <a:pt x="512064" y="598932"/>
                  </a:lnTo>
                  <a:lnTo>
                    <a:pt x="513588" y="595884"/>
                  </a:lnTo>
                  <a:close/>
                </a:path>
                <a:path w="539115" h="1069339">
                  <a:moveTo>
                    <a:pt x="515874" y="994410"/>
                  </a:moveTo>
                  <a:lnTo>
                    <a:pt x="514350" y="990600"/>
                  </a:lnTo>
                  <a:lnTo>
                    <a:pt x="512826" y="989838"/>
                  </a:lnTo>
                  <a:lnTo>
                    <a:pt x="509778" y="989838"/>
                  </a:lnTo>
                  <a:lnTo>
                    <a:pt x="508254" y="990600"/>
                  </a:lnTo>
                  <a:lnTo>
                    <a:pt x="506730" y="994410"/>
                  </a:lnTo>
                  <a:lnTo>
                    <a:pt x="508254" y="997458"/>
                  </a:lnTo>
                  <a:lnTo>
                    <a:pt x="511302" y="998982"/>
                  </a:lnTo>
                  <a:lnTo>
                    <a:pt x="514350" y="997458"/>
                  </a:lnTo>
                  <a:lnTo>
                    <a:pt x="515874" y="994410"/>
                  </a:lnTo>
                  <a:close/>
                </a:path>
                <a:path w="539115" h="1069339">
                  <a:moveTo>
                    <a:pt x="518160" y="613410"/>
                  </a:moveTo>
                  <a:lnTo>
                    <a:pt x="516636" y="610362"/>
                  </a:lnTo>
                  <a:lnTo>
                    <a:pt x="513588" y="608838"/>
                  </a:lnTo>
                  <a:lnTo>
                    <a:pt x="511302" y="609600"/>
                  </a:lnTo>
                  <a:lnTo>
                    <a:pt x="510540" y="610362"/>
                  </a:lnTo>
                  <a:lnTo>
                    <a:pt x="509016" y="613410"/>
                  </a:lnTo>
                  <a:lnTo>
                    <a:pt x="511302" y="617982"/>
                  </a:lnTo>
                  <a:lnTo>
                    <a:pt x="515112" y="617982"/>
                  </a:lnTo>
                  <a:lnTo>
                    <a:pt x="516636" y="616458"/>
                  </a:lnTo>
                  <a:lnTo>
                    <a:pt x="518160" y="613410"/>
                  </a:lnTo>
                  <a:close/>
                </a:path>
                <a:path w="539115" h="1069339">
                  <a:moveTo>
                    <a:pt x="520446" y="976122"/>
                  </a:moveTo>
                  <a:lnTo>
                    <a:pt x="518922" y="973074"/>
                  </a:lnTo>
                  <a:lnTo>
                    <a:pt x="515874" y="971550"/>
                  </a:lnTo>
                  <a:lnTo>
                    <a:pt x="513588" y="972312"/>
                  </a:lnTo>
                  <a:lnTo>
                    <a:pt x="512064" y="973074"/>
                  </a:lnTo>
                  <a:lnTo>
                    <a:pt x="511302" y="976122"/>
                  </a:lnTo>
                  <a:lnTo>
                    <a:pt x="512064" y="979932"/>
                  </a:lnTo>
                  <a:lnTo>
                    <a:pt x="513588" y="980694"/>
                  </a:lnTo>
                  <a:lnTo>
                    <a:pt x="517398" y="980694"/>
                  </a:lnTo>
                  <a:lnTo>
                    <a:pt x="518922" y="979932"/>
                  </a:lnTo>
                  <a:lnTo>
                    <a:pt x="520446" y="976122"/>
                  </a:lnTo>
                  <a:close/>
                </a:path>
                <a:path w="539115" h="1069339">
                  <a:moveTo>
                    <a:pt x="521970" y="630936"/>
                  </a:moveTo>
                  <a:lnTo>
                    <a:pt x="520446" y="627888"/>
                  </a:lnTo>
                  <a:lnTo>
                    <a:pt x="517398" y="626364"/>
                  </a:lnTo>
                  <a:lnTo>
                    <a:pt x="515112" y="627126"/>
                  </a:lnTo>
                  <a:lnTo>
                    <a:pt x="514350" y="627888"/>
                  </a:lnTo>
                  <a:lnTo>
                    <a:pt x="512826" y="630936"/>
                  </a:lnTo>
                  <a:lnTo>
                    <a:pt x="514350" y="634746"/>
                  </a:lnTo>
                  <a:lnTo>
                    <a:pt x="515112" y="635508"/>
                  </a:lnTo>
                  <a:lnTo>
                    <a:pt x="518922" y="635508"/>
                  </a:lnTo>
                  <a:lnTo>
                    <a:pt x="520446" y="634746"/>
                  </a:lnTo>
                  <a:lnTo>
                    <a:pt x="521970" y="630936"/>
                  </a:lnTo>
                  <a:close/>
                </a:path>
                <a:path w="539115" h="1069339">
                  <a:moveTo>
                    <a:pt x="523494" y="958596"/>
                  </a:moveTo>
                  <a:lnTo>
                    <a:pt x="521970" y="954786"/>
                  </a:lnTo>
                  <a:lnTo>
                    <a:pt x="520446" y="954024"/>
                  </a:lnTo>
                  <a:lnTo>
                    <a:pt x="517398" y="954024"/>
                  </a:lnTo>
                  <a:lnTo>
                    <a:pt x="515874" y="954786"/>
                  </a:lnTo>
                  <a:lnTo>
                    <a:pt x="514350" y="958596"/>
                  </a:lnTo>
                  <a:lnTo>
                    <a:pt x="515874" y="961644"/>
                  </a:lnTo>
                  <a:lnTo>
                    <a:pt x="518922" y="963168"/>
                  </a:lnTo>
                  <a:lnTo>
                    <a:pt x="521970" y="961644"/>
                  </a:lnTo>
                  <a:lnTo>
                    <a:pt x="523494" y="958596"/>
                  </a:lnTo>
                  <a:close/>
                </a:path>
                <a:path w="539115" h="1069339">
                  <a:moveTo>
                    <a:pt x="525018" y="649224"/>
                  </a:moveTo>
                  <a:lnTo>
                    <a:pt x="523494" y="646176"/>
                  </a:lnTo>
                  <a:lnTo>
                    <a:pt x="522732" y="645414"/>
                  </a:lnTo>
                  <a:lnTo>
                    <a:pt x="520446" y="644652"/>
                  </a:lnTo>
                  <a:lnTo>
                    <a:pt x="517398" y="646176"/>
                  </a:lnTo>
                  <a:lnTo>
                    <a:pt x="515874" y="649224"/>
                  </a:lnTo>
                  <a:lnTo>
                    <a:pt x="517398" y="652272"/>
                  </a:lnTo>
                  <a:lnTo>
                    <a:pt x="518922" y="653796"/>
                  </a:lnTo>
                  <a:lnTo>
                    <a:pt x="522732" y="653796"/>
                  </a:lnTo>
                  <a:lnTo>
                    <a:pt x="525018" y="649224"/>
                  </a:lnTo>
                  <a:close/>
                </a:path>
                <a:path w="539115" h="1069339">
                  <a:moveTo>
                    <a:pt x="526542" y="940308"/>
                  </a:moveTo>
                  <a:lnTo>
                    <a:pt x="525780" y="937260"/>
                  </a:lnTo>
                  <a:lnTo>
                    <a:pt x="524256" y="936498"/>
                  </a:lnTo>
                  <a:lnTo>
                    <a:pt x="521970" y="935736"/>
                  </a:lnTo>
                  <a:lnTo>
                    <a:pt x="518922" y="937260"/>
                  </a:lnTo>
                  <a:lnTo>
                    <a:pt x="517398" y="940308"/>
                  </a:lnTo>
                  <a:lnTo>
                    <a:pt x="518922" y="943356"/>
                  </a:lnTo>
                  <a:lnTo>
                    <a:pt x="520446" y="944880"/>
                  </a:lnTo>
                  <a:lnTo>
                    <a:pt x="524256" y="944880"/>
                  </a:lnTo>
                  <a:lnTo>
                    <a:pt x="525780" y="943356"/>
                  </a:lnTo>
                  <a:lnTo>
                    <a:pt x="526542" y="940308"/>
                  </a:lnTo>
                  <a:close/>
                </a:path>
                <a:path w="539115" h="1069339">
                  <a:moveTo>
                    <a:pt x="528828" y="667512"/>
                  </a:moveTo>
                  <a:lnTo>
                    <a:pt x="527304" y="663702"/>
                  </a:lnTo>
                  <a:lnTo>
                    <a:pt x="525780" y="662940"/>
                  </a:lnTo>
                  <a:lnTo>
                    <a:pt x="521970" y="662940"/>
                  </a:lnTo>
                  <a:lnTo>
                    <a:pt x="520446" y="663702"/>
                  </a:lnTo>
                  <a:lnTo>
                    <a:pt x="519684" y="667512"/>
                  </a:lnTo>
                  <a:lnTo>
                    <a:pt x="520446" y="670560"/>
                  </a:lnTo>
                  <a:lnTo>
                    <a:pt x="521970" y="671322"/>
                  </a:lnTo>
                  <a:lnTo>
                    <a:pt x="524256" y="672084"/>
                  </a:lnTo>
                  <a:lnTo>
                    <a:pt x="527304" y="670560"/>
                  </a:lnTo>
                  <a:lnTo>
                    <a:pt x="528828" y="667512"/>
                  </a:lnTo>
                  <a:close/>
                </a:path>
                <a:path w="539115" h="1069339">
                  <a:moveTo>
                    <a:pt x="529590" y="922020"/>
                  </a:moveTo>
                  <a:lnTo>
                    <a:pt x="528066" y="918972"/>
                  </a:lnTo>
                  <a:lnTo>
                    <a:pt x="525018" y="917448"/>
                  </a:lnTo>
                  <a:lnTo>
                    <a:pt x="521970" y="918972"/>
                  </a:lnTo>
                  <a:lnTo>
                    <a:pt x="520446" y="922020"/>
                  </a:lnTo>
                  <a:lnTo>
                    <a:pt x="521970" y="925830"/>
                  </a:lnTo>
                  <a:lnTo>
                    <a:pt x="523494" y="926592"/>
                  </a:lnTo>
                  <a:lnTo>
                    <a:pt x="526542" y="926592"/>
                  </a:lnTo>
                  <a:lnTo>
                    <a:pt x="528066" y="925830"/>
                  </a:lnTo>
                  <a:lnTo>
                    <a:pt x="529590" y="922020"/>
                  </a:lnTo>
                  <a:close/>
                </a:path>
                <a:path w="539115" h="1069339">
                  <a:moveTo>
                    <a:pt x="531114" y="685038"/>
                  </a:moveTo>
                  <a:lnTo>
                    <a:pt x="529590" y="681990"/>
                  </a:lnTo>
                  <a:lnTo>
                    <a:pt x="526542" y="680466"/>
                  </a:lnTo>
                  <a:lnTo>
                    <a:pt x="524256" y="681228"/>
                  </a:lnTo>
                  <a:lnTo>
                    <a:pt x="522732" y="681990"/>
                  </a:lnTo>
                  <a:lnTo>
                    <a:pt x="521970" y="685038"/>
                  </a:lnTo>
                  <a:lnTo>
                    <a:pt x="522732" y="688848"/>
                  </a:lnTo>
                  <a:lnTo>
                    <a:pt x="524256" y="689610"/>
                  </a:lnTo>
                  <a:lnTo>
                    <a:pt x="528066" y="689610"/>
                  </a:lnTo>
                  <a:lnTo>
                    <a:pt x="529590" y="688848"/>
                  </a:lnTo>
                  <a:lnTo>
                    <a:pt x="531114" y="685038"/>
                  </a:lnTo>
                  <a:close/>
                </a:path>
                <a:path w="539115" h="1069339">
                  <a:moveTo>
                    <a:pt x="531876" y="904494"/>
                  </a:moveTo>
                  <a:lnTo>
                    <a:pt x="530352" y="900684"/>
                  </a:lnTo>
                  <a:lnTo>
                    <a:pt x="529590" y="899922"/>
                  </a:lnTo>
                  <a:lnTo>
                    <a:pt x="525780" y="899922"/>
                  </a:lnTo>
                  <a:lnTo>
                    <a:pt x="524256" y="900684"/>
                  </a:lnTo>
                  <a:lnTo>
                    <a:pt x="522732" y="904494"/>
                  </a:lnTo>
                  <a:lnTo>
                    <a:pt x="524256" y="907542"/>
                  </a:lnTo>
                  <a:lnTo>
                    <a:pt x="527304" y="909066"/>
                  </a:lnTo>
                  <a:lnTo>
                    <a:pt x="529590" y="908304"/>
                  </a:lnTo>
                  <a:lnTo>
                    <a:pt x="530352" y="907542"/>
                  </a:lnTo>
                  <a:lnTo>
                    <a:pt x="531876" y="904494"/>
                  </a:lnTo>
                  <a:close/>
                </a:path>
                <a:path w="539115" h="1069339">
                  <a:moveTo>
                    <a:pt x="533400" y="703326"/>
                  </a:moveTo>
                  <a:lnTo>
                    <a:pt x="531876" y="700278"/>
                  </a:lnTo>
                  <a:lnTo>
                    <a:pt x="528828" y="698754"/>
                  </a:lnTo>
                  <a:lnTo>
                    <a:pt x="526542" y="699516"/>
                  </a:lnTo>
                  <a:lnTo>
                    <a:pt x="525780" y="700278"/>
                  </a:lnTo>
                  <a:lnTo>
                    <a:pt x="524256" y="703326"/>
                  </a:lnTo>
                  <a:lnTo>
                    <a:pt x="525780" y="707136"/>
                  </a:lnTo>
                  <a:lnTo>
                    <a:pt x="526542" y="707898"/>
                  </a:lnTo>
                  <a:lnTo>
                    <a:pt x="530352" y="707898"/>
                  </a:lnTo>
                  <a:lnTo>
                    <a:pt x="531876" y="707136"/>
                  </a:lnTo>
                  <a:lnTo>
                    <a:pt x="533400" y="703326"/>
                  </a:lnTo>
                  <a:close/>
                </a:path>
                <a:path w="539115" h="1069339">
                  <a:moveTo>
                    <a:pt x="534162" y="886206"/>
                  </a:moveTo>
                  <a:lnTo>
                    <a:pt x="531876" y="881634"/>
                  </a:lnTo>
                  <a:lnTo>
                    <a:pt x="528066" y="881634"/>
                  </a:lnTo>
                  <a:lnTo>
                    <a:pt x="526542" y="883158"/>
                  </a:lnTo>
                  <a:lnTo>
                    <a:pt x="525018" y="886206"/>
                  </a:lnTo>
                  <a:lnTo>
                    <a:pt x="526542" y="889254"/>
                  </a:lnTo>
                  <a:lnTo>
                    <a:pt x="529590" y="890778"/>
                  </a:lnTo>
                  <a:lnTo>
                    <a:pt x="531876" y="890016"/>
                  </a:lnTo>
                  <a:lnTo>
                    <a:pt x="532638" y="889254"/>
                  </a:lnTo>
                  <a:lnTo>
                    <a:pt x="534162" y="886206"/>
                  </a:lnTo>
                  <a:close/>
                </a:path>
                <a:path w="539115" h="1069339">
                  <a:moveTo>
                    <a:pt x="534924" y="721614"/>
                  </a:moveTo>
                  <a:lnTo>
                    <a:pt x="533400" y="718566"/>
                  </a:lnTo>
                  <a:lnTo>
                    <a:pt x="532638" y="717804"/>
                  </a:lnTo>
                  <a:lnTo>
                    <a:pt x="530352" y="717042"/>
                  </a:lnTo>
                  <a:lnTo>
                    <a:pt x="527304" y="718566"/>
                  </a:lnTo>
                  <a:lnTo>
                    <a:pt x="525780" y="721614"/>
                  </a:lnTo>
                  <a:lnTo>
                    <a:pt x="527304" y="724662"/>
                  </a:lnTo>
                  <a:lnTo>
                    <a:pt x="528828" y="726186"/>
                  </a:lnTo>
                  <a:lnTo>
                    <a:pt x="532638" y="726186"/>
                  </a:lnTo>
                  <a:lnTo>
                    <a:pt x="534924" y="721614"/>
                  </a:lnTo>
                  <a:close/>
                </a:path>
                <a:path w="539115" h="1069339">
                  <a:moveTo>
                    <a:pt x="535686" y="867918"/>
                  </a:moveTo>
                  <a:lnTo>
                    <a:pt x="534162" y="864870"/>
                  </a:lnTo>
                  <a:lnTo>
                    <a:pt x="532638" y="863346"/>
                  </a:lnTo>
                  <a:lnTo>
                    <a:pt x="529590" y="863346"/>
                  </a:lnTo>
                  <a:lnTo>
                    <a:pt x="528066" y="864870"/>
                  </a:lnTo>
                  <a:lnTo>
                    <a:pt x="526542" y="867918"/>
                  </a:lnTo>
                  <a:lnTo>
                    <a:pt x="528066" y="870966"/>
                  </a:lnTo>
                  <a:lnTo>
                    <a:pt x="531114" y="872490"/>
                  </a:lnTo>
                  <a:lnTo>
                    <a:pt x="534162" y="870966"/>
                  </a:lnTo>
                  <a:lnTo>
                    <a:pt x="535686" y="867918"/>
                  </a:lnTo>
                  <a:close/>
                </a:path>
                <a:path w="539115" h="1069339">
                  <a:moveTo>
                    <a:pt x="536448" y="739902"/>
                  </a:moveTo>
                  <a:lnTo>
                    <a:pt x="534924" y="736854"/>
                  </a:lnTo>
                  <a:lnTo>
                    <a:pt x="531876" y="735330"/>
                  </a:lnTo>
                  <a:lnTo>
                    <a:pt x="528828" y="736854"/>
                  </a:lnTo>
                  <a:lnTo>
                    <a:pt x="527304" y="739902"/>
                  </a:lnTo>
                  <a:lnTo>
                    <a:pt x="528828" y="742950"/>
                  </a:lnTo>
                  <a:lnTo>
                    <a:pt x="530352" y="744474"/>
                  </a:lnTo>
                  <a:lnTo>
                    <a:pt x="533400" y="744474"/>
                  </a:lnTo>
                  <a:lnTo>
                    <a:pt x="534924" y="742950"/>
                  </a:lnTo>
                  <a:lnTo>
                    <a:pt x="536448" y="739902"/>
                  </a:lnTo>
                  <a:close/>
                </a:path>
                <a:path w="539115" h="1069339">
                  <a:moveTo>
                    <a:pt x="537210" y="849630"/>
                  </a:moveTo>
                  <a:lnTo>
                    <a:pt x="535686" y="846582"/>
                  </a:lnTo>
                  <a:lnTo>
                    <a:pt x="534162" y="845058"/>
                  </a:lnTo>
                  <a:lnTo>
                    <a:pt x="531114" y="845058"/>
                  </a:lnTo>
                  <a:lnTo>
                    <a:pt x="529590" y="846582"/>
                  </a:lnTo>
                  <a:lnTo>
                    <a:pt x="528066" y="849630"/>
                  </a:lnTo>
                  <a:lnTo>
                    <a:pt x="529590" y="852678"/>
                  </a:lnTo>
                  <a:lnTo>
                    <a:pt x="532638" y="854202"/>
                  </a:lnTo>
                  <a:lnTo>
                    <a:pt x="535686" y="852678"/>
                  </a:lnTo>
                  <a:lnTo>
                    <a:pt x="537210" y="849630"/>
                  </a:lnTo>
                  <a:close/>
                </a:path>
                <a:path w="539115" h="1069339">
                  <a:moveTo>
                    <a:pt x="537972" y="831342"/>
                  </a:moveTo>
                  <a:lnTo>
                    <a:pt x="536448" y="828294"/>
                  </a:lnTo>
                  <a:lnTo>
                    <a:pt x="534924" y="826770"/>
                  </a:lnTo>
                  <a:lnTo>
                    <a:pt x="531876" y="826770"/>
                  </a:lnTo>
                  <a:lnTo>
                    <a:pt x="530352" y="828294"/>
                  </a:lnTo>
                  <a:lnTo>
                    <a:pt x="528828" y="831342"/>
                  </a:lnTo>
                  <a:lnTo>
                    <a:pt x="530352" y="834390"/>
                  </a:lnTo>
                  <a:lnTo>
                    <a:pt x="533400" y="835914"/>
                  </a:lnTo>
                  <a:lnTo>
                    <a:pt x="536448" y="834390"/>
                  </a:lnTo>
                  <a:lnTo>
                    <a:pt x="537972" y="831342"/>
                  </a:lnTo>
                  <a:close/>
                </a:path>
                <a:path w="539115" h="1069339">
                  <a:moveTo>
                    <a:pt x="537972" y="776478"/>
                  </a:moveTo>
                  <a:lnTo>
                    <a:pt x="537210" y="773430"/>
                  </a:lnTo>
                  <a:lnTo>
                    <a:pt x="535686" y="771906"/>
                  </a:lnTo>
                  <a:lnTo>
                    <a:pt x="531876" y="771906"/>
                  </a:lnTo>
                  <a:lnTo>
                    <a:pt x="530352" y="773430"/>
                  </a:lnTo>
                  <a:lnTo>
                    <a:pt x="528828" y="776478"/>
                  </a:lnTo>
                  <a:lnTo>
                    <a:pt x="530352" y="779526"/>
                  </a:lnTo>
                  <a:lnTo>
                    <a:pt x="531876" y="781050"/>
                  </a:lnTo>
                  <a:lnTo>
                    <a:pt x="535686" y="781050"/>
                  </a:lnTo>
                  <a:lnTo>
                    <a:pt x="537210" y="779526"/>
                  </a:lnTo>
                  <a:lnTo>
                    <a:pt x="537972" y="776478"/>
                  </a:lnTo>
                  <a:close/>
                </a:path>
                <a:path w="539115" h="1069339">
                  <a:moveTo>
                    <a:pt x="537972" y="758190"/>
                  </a:moveTo>
                  <a:lnTo>
                    <a:pt x="536448" y="755142"/>
                  </a:lnTo>
                  <a:lnTo>
                    <a:pt x="533400" y="753618"/>
                  </a:lnTo>
                  <a:lnTo>
                    <a:pt x="531114" y="754380"/>
                  </a:lnTo>
                  <a:lnTo>
                    <a:pt x="529590" y="755142"/>
                  </a:lnTo>
                  <a:lnTo>
                    <a:pt x="528828" y="758190"/>
                  </a:lnTo>
                  <a:lnTo>
                    <a:pt x="529590" y="761238"/>
                  </a:lnTo>
                  <a:lnTo>
                    <a:pt x="531114" y="762762"/>
                  </a:lnTo>
                  <a:lnTo>
                    <a:pt x="534924" y="762762"/>
                  </a:lnTo>
                  <a:lnTo>
                    <a:pt x="536448" y="761238"/>
                  </a:lnTo>
                  <a:lnTo>
                    <a:pt x="537972" y="758190"/>
                  </a:lnTo>
                  <a:close/>
                </a:path>
                <a:path w="539115" h="1069339">
                  <a:moveTo>
                    <a:pt x="538734" y="813054"/>
                  </a:moveTo>
                  <a:lnTo>
                    <a:pt x="537210" y="810006"/>
                  </a:lnTo>
                  <a:lnTo>
                    <a:pt x="535686" y="808482"/>
                  </a:lnTo>
                  <a:lnTo>
                    <a:pt x="531876" y="808482"/>
                  </a:lnTo>
                  <a:lnTo>
                    <a:pt x="530352" y="810006"/>
                  </a:lnTo>
                  <a:lnTo>
                    <a:pt x="529590" y="813054"/>
                  </a:lnTo>
                  <a:lnTo>
                    <a:pt x="530352" y="816102"/>
                  </a:lnTo>
                  <a:lnTo>
                    <a:pt x="531876" y="816864"/>
                  </a:lnTo>
                  <a:lnTo>
                    <a:pt x="534162" y="817626"/>
                  </a:lnTo>
                  <a:lnTo>
                    <a:pt x="537210" y="816102"/>
                  </a:lnTo>
                  <a:lnTo>
                    <a:pt x="538734" y="813054"/>
                  </a:lnTo>
                  <a:close/>
                </a:path>
                <a:path w="539115" h="1069339">
                  <a:moveTo>
                    <a:pt x="538734" y="794766"/>
                  </a:moveTo>
                  <a:lnTo>
                    <a:pt x="537210" y="791718"/>
                  </a:lnTo>
                  <a:lnTo>
                    <a:pt x="535686" y="790194"/>
                  </a:lnTo>
                  <a:lnTo>
                    <a:pt x="532638" y="790194"/>
                  </a:lnTo>
                  <a:lnTo>
                    <a:pt x="531114" y="791718"/>
                  </a:lnTo>
                  <a:lnTo>
                    <a:pt x="529590" y="794766"/>
                  </a:lnTo>
                  <a:lnTo>
                    <a:pt x="531114" y="797814"/>
                  </a:lnTo>
                  <a:lnTo>
                    <a:pt x="532638" y="799338"/>
                  </a:lnTo>
                  <a:lnTo>
                    <a:pt x="535686" y="799338"/>
                  </a:lnTo>
                  <a:lnTo>
                    <a:pt x="537210" y="797814"/>
                  </a:lnTo>
                  <a:lnTo>
                    <a:pt x="538734" y="794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29250" y="2433827"/>
              <a:ext cx="1209040" cy="471805"/>
            </a:xfrm>
            <a:custGeom>
              <a:avLst/>
              <a:gdLst/>
              <a:ahLst/>
              <a:cxnLst/>
              <a:rect l="l" t="t" r="r" b="b"/>
              <a:pathLst>
                <a:path w="1209040" h="471805">
                  <a:moveTo>
                    <a:pt x="9144" y="284988"/>
                  </a:moveTo>
                  <a:lnTo>
                    <a:pt x="7620" y="281178"/>
                  </a:lnTo>
                  <a:lnTo>
                    <a:pt x="6096" y="280416"/>
                  </a:lnTo>
                  <a:lnTo>
                    <a:pt x="2286" y="280416"/>
                  </a:lnTo>
                  <a:lnTo>
                    <a:pt x="762" y="281178"/>
                  </a:lnTo>
                  <a:lnTo>
                    <a:pt x="0" y="284988"/>
                  </a:lnTo>
                  <a:lnTo>
                    <a:pt x="762" y="288036"/>
                  </a:lnTo>
                  <a:lnTo>
                    <a:pt x="2286" y="288798"/>
                  </a:lnTo>
                  <a:lnTo>
                    <a:pt x="4572" y="289560"/>
                  </a:lnTo>
                  <a:lnTo>
                    <a:pt x="7620" y="288036"/>
                  </a:lnTo>
                  <a:lnTo>
                    <a:pt x="9144" y="284988"/>
                  </a:lnTo>
                  <a:close/>
                </a:path>
                <a:path w="1209040" h="471805">
                  <a:moveTo>
                    <a:pt x="23622" y="273558"/>
                  </a:moveTo>
                  <a:lnTo>
                    <a:pt x="22098" y="270510"/>
                  </a:lnTo>
                  <a:lnTo>
                    <a:pt x="19050" y="268986"/>
                  </a:lnTo>
                  <a:lnTo>
                    <a:pt x="16764" y="269748"/>
                  </a:lnTo>
                  <a:lnTo>
                    <a:pt x="15240" y="270510"/>
                  </a:lnTo>
                  <a:lnTo>
                    <a:pt x="14478" y="273558"/>
                  </a:lnTo>
                  <a:lnTo>
                    <a:pt x="16764" y="278130"/>
                  </a:lnTo>
                  <a:lnTo>
                    <a:pt x="20574" y="278130"/>
                  </a:lnTo>
                  <a:lnTo>
                    <a:pt x="22098" y="277368"/>
                  </a:lnTo>
                  <a:lnTo>
                    <a:pt x="23622" y="273558"/>
                  </a:lnTo>
                  <a:close/>
                </a:path>
                <a:path w="1209040" h="471805">
                  <a:moveTo>
                    <a:pt x="38100" y="262890"/>
                  </a:moveTo>
                  <a:lnTo>
                    <a:pt x="36576" y="259080"/>
                  </a:lnTo>
                  <a:lnTo>
                    <a:pt x="35052" y="258318"/>
                  </a:lnTo>
                  <a:lnTo>
                    <a:pt x="32004" y="258318"/>
                  </a:lnTo>
                  <a:lnTo>
                    <a:pt x="29718" y="259080"/>
                  </a:lnTo>
                  <a:lnTo>
                    <a:pt x="28956" y="262890"/>
                  </a:lnTo>
                  <a:lnTo>
                    <a:pt x="30480" y="265938"/>
                  </a:lnTo>
                  <a:lnTo>
                    <a:pt x="33528" y="267462"/>
                  </a:lnTo>
                  <a:lnTo>
                    <a:pt x="36576" y="265938"/>
                  </a:lnTo>
                  <a:lnTo>
                    <a:pt x="38100" y="262890"/>
                  </a:lnTo>
                  <a:close/>
                </a:path>
                <a:path w="1209040" h="471805">
                  <a:moveTo>
                    <a:pt x="52578" y="251460"/>
                  </a:moveTo>
                  <a:lnTo>
                    <a:pt x="51054" y="248412"/>
                  </a:lnTo>
                  <a:lnTo>
                    <a:pt x="50292" y="247650"/>
                  </a:lnTo>
                  <a:lnTo>
                    <a:pt x="48006" y="246888"/>
                  </a:lnTo>
                  <a:lnTo>
                    <a:pt x="44958" y="248412"/>
                  </a:lnTo>
                  <a:lnTo>
                    <a:pt x="43434" y="251460"/>
                  </a:lnTo>
                  <a:lnTo>
                    <a:pt x="44958" y="255270"/>
                  </a:lnTo>
                  <a:lnTo>
                    <a:pt x="46482" y="256032"/>
                  </a:lnTo>
                  <a:lnTo>
                    <a:pt x="50292" y="256032"/>
                  </a:lnTo>
                  <a:lnTo>
                    <a:pt x="51816" y="255270"/>
                  </a:lnTo>
                  <a:lnTo>
                    <a:pt x="52578" y="251460"/>
                  </a:lnTo>
                  <a:close/>
                </a:path>
                <a:path w="1209040" h="471805">
                  <a:moveTo>
                    <a:pt x="67818" y="241554"/>
                  </a:moveTo>
                  <a:lnTo>
                    <a:pt x="66294" y="237744"/>
                  </a:lnTo>
                  <a:lnTo>
                    <a:pt x="64770" y="236982"/>
                  </a:lnTo>
                  <a:lnTo>
                    <a:pt x="61722" y="236982"/>
                  </a:lnTo>
                  <a:lnTo>
                    <a:pt x="59436" y="237744"/>
                  </a:lnTo>
                  <a:lnTo>
                    <a:pt x="58674" y="241554"/>
                  </a:lnTo>
                  <a:lnTo>
                    <a:pt x="60198" y="244602"/>
                  </a:lnTo>
                  <a:lnTo>
                    <a:pt x="63246" y="246126"/>
                  </a:lnTo>
                  <a:lnTo>
                    <a:pt x="66294" y="244602"/>
                  </a:lnTo>
                  <a:lnTo>
                    <a:pt x="67818" y="241554"/>
                  </a:lnTo>
                  <a:close/>
                </a:path>
                <a:path w="1209040" h="471805">
                  <a:moveTo>
                    <a:pt x="83058" y="230886"/>
                  </a:moveTo>
                  <a:lnTo>
                    <a:pt x="81534" y="227838"/>
                  </a:lnTo>
                  <a:lnTo>
                    <a:pt x="78486" y="226314"/>
                  </a:lnTo>
                  <a:lnTo>
                    <a:pt x="76200" y="227076"/>
                  </a:lnTo>
                  <a:lnTo>
                    <a:pt x="74676" y="227838"/>
                  </a:lnTo>
                  <a:lnTo>
                    <a:pt x="73914" y="230886"/>
                  </a:lnTo>
                  <a:lnTo>
                    <a:pt x="74676" y="233934"/>
                  </a:lnTo>
                  <a:lnTo>
                    <a:pt x="76200" y="235458"/>
                  </a:lnTo>
                  <a:lnTo>
                    <a:pt x="80010" y="235458"/>
                  </a:lnTo>
                  <a:lnTo>
                    <a:pt x="81534" y="234696"/>
                  </a:lnTo>
                  <a:lnTo>
                    <a:pt x="83058" y="230886"/>
                  </a:lnTo>
                  <a:close/>
                </a:path>
                <a:path w="1209040" h="471805">
                  <a:moveTo>
                    <a:pt x="97536" y="220218"/>
                  </a:moveTo>
                  <a:lnTo>
                    <a:pt x="96774" y="217170"/>
                  </a:lnTo>
                  <a:lnTo>
                    <a:pt x="95250" y="216408"/>
                  </a:lnTo>
                  <a:lnTo>
                    <a:pt x="92964" y="215646"/>
                  </a:lnTo>
                  <a:lnTo>
                    <a:pt x="89916" y="217170"/>
                  </a:lnTo>
                  <a:lnTo>
                    <a:pt x="88392" y="220218"/>
                  </a:lnTo>
                  <a:lnTo>
                    <a:pt x="89916" y="224028"/>
                  </a:lnTo>
                  <a:lnTo>
                    <a:pt x="91440" y="224790"/>
                  </a:lnTo>
                  <a:lnTo>
                    <a:pt x="95250" y="224790"/>
                  </a:lnTo>
                  <a:lnTo>
                    <a:pt x="96774" y="224028"/>
                  </a:lnTo>
                  <a:lnTo>
                    <a:pt x="97536" y="220218"/>
                  </a:lnTo>
                  <a:close/>
                </a:path>
                <a:path w="1209040" h="471805">
                  <a:moveTo>
                    <a:pt x="113538" y="211074"/>
                  </a:moveTo>
                  <a:lnTo>
                    <a:pt x="112014" y="207264"/>
                  </a:lnTo>
                  <a:lnTo>
                    <a:pt x="110490" y="206502"/>
                  </a:lnTo>
                  <a:lnTo>
                    <a:pt x="106680" y="206502"/>
                  </a:lnTo>
                  <a:lnTo>
                    <a:pt x="105156" y="207264"/>
                  </a:lnTo>
                  <a:lnTo>
                    <a:pt x="104394" y="211074"/>
                  </a:lnTo>
                  <a:lnTo>
                    <a:pt x="105156" y="214122"/>
                  </a:lnTo>
                  <a:lnTo>
                    <a:pt x="106680" y="214884"/>
                  </a:lnTo>
                  <a:lnTo>
                    <a:pt x="108966" y="215646"/>
                  </a:lnTo>
                  <a:lnTo>
                    <a:pt x="112014" y="214122"/>
                  </a:lnTo>
                  <a:lnTo>
                    <a:pt x="113538" y="211074"/>
                  </a:lnTo>
                  <a:close/>
                </a:path>
                <a:path w="1209040" h="471805">
                  <a:moveTo>
                    <a:pt x="128778" y="201168"/>
                  </a:moveTo>
                  <a:lnTo>
                    <a:pt x="127254" y="198120"/>
                  </a:lnTo>
                  <a:lnTo>
                    <a:pt x="125730" y="196596"/>
                  </a:lnTo>
                  <a:lnTo>
                    <a:pt x="122682" y="196596"/>
                  </a:lnTo>
                  <a:lnTo>
                    <a:pt x="121158" y="198120"/>
                  </a:lnTo>
                  <a:lnTo>
                    <a:pt x="119634" y="201168"/>
                  </a:lnTo>
                  <a:lnTo>
                    <a:pt x="121158" y="204216"/>
                  </a:lnTo>
                  <a:lnTo>
                    <a:pt x="124206" y="205740"/>
                  </a:lnTo>
                  <a:lnTo>
                    <a:pt x="126492" y="204978"/>
                  </a:lnTo>
                  <a:lnTo>
                    <a:pt x="127254" y="204216"/>
                  </a:lnTo>
                  <a:lnTo>
                    <a:pt x="128778" y="201168"/>
                  </a:lnTo>
                  <a:close/>
                </a:path>
                <a:path w="1209040" h="471805">
                  <a:moveTo>
                    <a:pt x="144018" y="191262"/>
                  </a:moveTo>
                  <a:lnTo>
                    <a:pt x="143256" y="188214"/>
                  </a:lnTo>
                  <a:lnTo>
                    <a:pt x="141732" y="187452"/>
                  </a:lnTo>
                  <a:lnTo>
                    <a:pt x="139446" y="186690"/>
                  </a:lnTo>
                  <a:lnTo>
                    <a:pt x="136398" y="188214"/>
                  </a:lnTo>
                  <a:lnTo>
                    <a:pt x="134874" y="191262"/>
                  </a:lnTo>
                  <a:lnTo>
                    <a:pt x="136398" y="194310"/>
                  </a:lnTo>
                  <a:lnTo>
                    <a:pt x="137922" y="195834"/>
                  </a:lnTo>
                  <a:lnTo>
                    <a:pt x="141732" y="195834"/>
                  </a:lnTo>
                  <a:lnTo>
                    <a:pt x="143256" y="194310"/>
                  </a:lnTo>
                  <a:lnTo>
                    <a:pt x="144018" y="191262"/>
                  </a:lnTo>
                  <a:close/>
                </a:path>
                <a:path w="1209040" h="471805">
                  <a:moveTo>
                    <a:pt x="160020" y="182118"/>
                  </a:moveTo>
                  <a:lnTo>
                    <a:pt x="158496" y="179070"/>
                  </a:lnTo>
                  <a:lnTo>
                    <a:pt x="157734" y="178308"/>
                  </a:lnTo>
                  <a:lnTo>
                    <a:pt x="155448" y="177546"/>
                  </a:lnTo>
                  <a:lnTo>
                    <a:pt x="152400" y="179070"/>
                  </a:lnTo>
                  <a:lnTo>
                    <a:pt x="150876" y="182118"/>
                  </a:lnTo>
                  <a:lnTo>
                    <a:pt x="152400" y="185166"/>
                  </a:lnTo>
                  <a:lnTo>
                    <a:pt x="153924" y="186690"/>
                  </a:lnTo>
                  <a:lnTo>
                    <a:pt x="157734" y="186690"/>
                  </a:lnTo>
                  <a:lnTo>
                    <a:pt x="160020" y="182118"/>
                  </a:lnTo>
                  <a:close/>
                </a:path>
                <a:path w="1209040" h="471805">
                  <a:moveTo>
                    <a:pt x="176022" y="172974"/>
                  </a:moveTo>
                  <a:lnTo>
                    <a:pt x="174498" y="169926"/>
                  </a:lnTo>
                  <a:lnTo>
                    <a:pt x="171450" y="168402"/>
                  </a:lnTo>
                  <a:lnTo>
                    <a:pt x="168402" y="169926"/>
                  </a:lnTo>
                  <a:lnTo>
                    <a:pt x="166878" y="172974"/>
                  </a:lnTo>
                  <a:lnTo>
                    <a:pt x="168402" y="176784"/>
                  </a:lnTo>
                  <a:lnTo>
                    <a:pt x="169926" y="177546"/>
                  </a:lnTo>
                  <a:lnTo>
                    <a:pt x="173736" y="177546"/>
                  </a:lnTo>
                  <a:lnTo>
                    <a:pt x="174498" y="176784"/>
                  </a:lnTo>
                  <a:lnTo>
                    <a:pt x="176022" y="172974"/>
                  </a:lnTo>
                  <a:close/>
                </a:path>
                <a:path w="1209040" h="471805">
                  <a:moveTo>
                    <a:pt x="192024" y="164592"/>
                  </a:moveTo>
                  <a:lnTo>
                    <a:pt x="190500" y="160782"/>
                  </a:lnTo>
                  <a:lnTo>
                    <a:pt x="188976" y="160020"/>
                  </a:lnTo>
                  <a:lnTo>
                    <a:pt x="185928" y="160020"/>
                  </a:lnTo>
                  <a:lnTo>
                    <a:pt x="184404" y="160782"/>
                  </a:lnTo>
                  <a:lnTo>
                    <a:pt x="182880" y="164592"/>
                  </a:lnTo>
                  <a:lnTo>
                    <a:pt x="184404" y="167640"/>
                  </a:lnTo>
                  <a:lnTo>
                    <a:pt x="187452" y="169164"/>
                  </a:lnTo>
                  <a:lnTo>
                    <a:pt x="189738" y="168402"/>
                  </a:lnTo>
                  <a:lnTo>
                    <a:pt x="190500" y="167640"/>
                  </a:lnTo>
                  <a:lnTo>
                    <a:pt x="192024" y="164592"/>
                  </a:lnTo>
                  <a:close/>
                </a:path>
                <a:path w="1209040" h="471805">
                  <a:moveTo>
                    <a:pt x="208026" y="155448"/>
                  </a:moveTo>
                  <a:lnTo>
                    <a:pt x="206502" y="152400"/>
                  </a:lnTo>
                  <a:lnTo>
                    <a:pt x="203454" y="150876"/>
                  </a:lnTo>
                  <a:lnTo>
                    <a:pt x="200406" y="152400"/>
                  </a:lnTo>
                  <a:lnTo>
                    <a:pt x="198882" y="155448"/>
                  </a:lnTo>
                  <a:lnTo>
                    <a:pt x="200406" y="158496"/>
                  </a:lnTo>
                  <a:lnTo>
                    <a:pt x="201930" y="160020"/>
                  </a:lnTo>
                  <a:lnTo>
                    <a:pt x="205740" y="160020"/>
                  </a:lnTo>
                  <a:lnTo>
                    <a:pt x="208026" y="155448"/>
                  </a:lnTo>
                  <a:close/>
                </a:path>
                <a:path w="1209040" h="471805">
                  <a:moveTo>
                    <a:pt x="224790" y="147066"/>
                  </a:moveTo>
                  <a:lnTo>
                    <a:pt x="223266" y="144018"/>
                  </a:lnTo>
                  <a:lnTo>
                    <a:pt x="220218" y="142494"/>
                  </a:lnTo>
                  <a:lnTo>
                    <a:pt x="217932" y="143256"/>
                  </a:lnTo>
                  <a:lnTo>
                    <a:pt x="216408" y="144018"/>
                  </a:lnTo>
                  <a:lnTo>
                    <a:pt x="215646" y="147066"/>
                  </a:lnTo>
                  <a:lnTo>
                    <a:pt x="216408" y="150876"/>
                  </a:lnTo>
                  <a:lnTo>
                    <a:pt x="217932" y="151638"/>
                  </a:lnTo>
                  <a:lnTo>
                    <a:pt x="221742" y="151638"/>
                  </a:lnTo>
                  <a:lnTo>
                    <a:pt x="223266" y="150876"/>
                  </a:lnTo>
                  <a:lnTo>
                    <a:pt x="224790" y="147066"/>
                  </a:lnTo>
                  <a:close/>
                </a:path>
                <a:path w="1209040" h="471805">
                  <a:moveTo>
                    <a:pt x="240792" y="139446"/>
                  </a:moveTo>
                  <a:lnTo>
                    <a:pt x="239268" y="135636"/>
                  </a:lnTo>
                  <a:lnTo>
                    <a:pt x="237744" y="134874"/>
                  </a:lnTo>
                  <a:lnTo>
                    <a:pt x="234696" y="134874"/>
                  </a:lnTo>
                  <a:lnTo>
                    <a:pt x="233172" y="135636"/>
                  </a:lnTo>
                  <a:lnTo>
                    <a:pt x="231648" y="139446"/>
                  </a:lnTo>
                  <a:lnTo>
                    <a:pt x="233172" y="142494"/>
                  </a:lnTo>
                  <a:lnTo>
                    <a:pt x="236220" y="144018"/>
                  </a:lnTo>
                  <a:lnTo>
                    <a:pt x="238506" y="143256"/>
                  </a:lnTo>
                  <a:lnTo>
                    <a:pt x="239268" y="142494"/>
                  </a:lnTo>
                  <a:lnTo>
                    <a:pt x="240792" y="139446"/>
                  </a:lnTo>
                  <a:close/>
                </a:path>
                <a:path w="1209040" h="471805">
                  <a:moveTo>
                    <a:pt x="257556" y="131064"/>
                  </a:moveTo>
                  <a:lnTo>
                    <a:pt x="256032" y="128016"/>
                  </a:lnTo>
                  <a:lnTo>
                    <a:pt x="252984" y="126492"/>
                  </a:lnTo>
                  <a:lnTo>
                    <a:pt x="250698" y="127254"/>
                  </a:lnTo>
                  <a:lnTo>
                    <a:pt x="249174" y="128016"/>
                  </a:lnTo>
                  <a:lnTo>
                    <a:pt x="248412" y="131064"/>
                  </a:lnTo>
                  <a:lnTo>
                    <a:pt x="249174" y="134112"/>
                  </a:lnTo>
                  <a:lnTo>
                    <a:pt x="250698" y="135636"/>
                  </a:lnTo>
                  <a:lnTo>
                    <a:pt x="254508" y="135636"/>
                  </a:lnTo>
                  <a:lnTo>
                    <a:pt x="256032" y="134112"/>
                  </a:lnTo>
                  <a:lnTo>
                    <a:pt x="257556" y="131064"/>
                  </a:lnTo>
                  <a:close/>
                </a:path>
                <a:path w="1209040" h="471805">
                  <a:moveTo>
                    <a:pt x="273558" y="123444"/>
                  </a:moveTo>
                  <a:lnTo>
                    <a:pt x="272796" y="120396"/>
                  </a:lnTo>
                  <a:lnTo>
                    <a:pt x="271272" y="119634"/>
                  </a:lnTo>
                  <a:lnTo>
                    <a:pt x="268986" y="118872"/>
                  </a:lnTo>
                  <a:lnTo>
                    <a:pt x="265938" y="120396"/>
                  </a:lnTo>
                  <a:lnTo>
                    <a:pt x="264414" y="123444"/>
                  </a:lnTo>
                  <a:lnTo>
                    <a:pt x="265938" y="126492"/>
                  </a:lnTo>
                  <a:lnTo>
                    <a:pt x="267462" y="128016"/>
                  </a:lnTo>
                  <a:lnTo>
                    <a:pt x="271272" y="128016"/>
                  </a:lnTo>
                  <a:lnTo>
                    <a:pt x="272796" y="126492"/>
                  </a:lnTo>
                  <a:lnTo>
                    <a:pt x="273558" y="123444"/>
                  </a:lnTo>
                  <a:close/>
                </a:path>
                <a:path w="1209040" h="471805">
                  <a:moveTo>
                    <a:pt x="290322" y="115824"/>
                  </a:moveTo>
                  <a:lnTo>
                    <a:pt x="289560" y="112776"/>
                  </a:lnTo>
                  <a:lnTo>
                    <a:pt x="288036" y="112014"/>
                  </a:lnTo>
                  <a:lnTo>
                    <a:pt x="285750" y="111252"/>
                  </a:lnTo>
                  <a:lnTo>
                    <a:pt x="282702" y="112776"/>
                  </a:lnTo>
                  <a:lnTo>
                    <a:pt x="281178" y="115824"/>
                  </a:lnTo>
                  <a:lnTo>
                    <a:pt x="282702" y="119634"/>
                  </a:lnTo>
                  <a:lnTo>
                    <a:pt x="284226" y="120396"/>
                  </a:lnTo>
                  <a:lnTo>
                    <a:pt x="288036" y="120396"/>
                  </a:lnTo>
                  <a:lnTo>
                    <a:pt x="289560" y="119634"/>
                  </a:lnTo>
                  <a:lnTo>
                    <a:pt x="290322" y="115824"/>
                  </a:lnTo>
                  <a:close/>
                </a:path>
                <a:path w="1209040" h="471805">
                  <a:moveTo>
                    <a:pt x="307086" y="108966"/>
                  </a:moveTo>
                  <a:lnTo>
                    <a:pt x="306324" y="105918"/>
                  </a:lnTo>
                  <a:lnTo>
                    <a:pt x="304800" y="104394"/>
                  </a:lnTo>
                  <a:lnTo>
                    <a:pt x="300990" y="104394"/>
                  </a:lnTo>
                  <a:lnTo>
                    <a:pt x="299466" y="105918"/>
                  </a:lnTo>
                  <a:lnTo>
                    <a:pt x="297942" y="108966"/>
                  </a:lnTo>
                  <a:lnTo>
                    <a:pt x="299466" y="112014"/>
                  </a:lnTo>
                  <a:lnTo>
                    <a:pt x="302514" y="113538"/>
                  </a:lnTo>
                  <a:lnTo>
                    <a:pt x="304800" y="112776"/>
                  </a:lnTo>
                  <a:lnTo>
                    <a:pt x="306324" y="112014"/>
                  </a:lnTo>
                  <a:lnTo>
                    <a:pt x="307086" y="108966"/>
                  </a:lnTo>
                  <a:close/>
                </a:path>
                <a:path w="1209040" h="471805">
                  <a:moveTo>
                    <a:pt x="323850" y="101346"/>
                  </a:moveTo>
                  <a:lnTo>
                    <a:pt x="323088" y="98298"/>
                  </a:lnTo>
                  <a:lnTo>
                    <a:pt x="321564" y="97536"/>
                  </a:lnTo>
                  <a:lnTo>
                    <a:pt x="319278" y="96774"/>
                  </a:lnTo>
                  <a:lnTo>
                    <a:pt x="316230" y="98298"/>
                  </a:lnTo>
                  <a:lnTo>
                    <a:pt x="314706" y="101346"/>
                  </a:lnTo>
                  <a:lnTo>
                    <a:pt x="316230" y="105156"/>
                  </a:lnTo>
                  <a:lnTo>
                    <a:pt x="317754" y="105918"/>
                  </a:lnTo>
                  <a:lnTo>
                    <a:pt x="321564" y="105918"/>
                  </a:lnTo>
                  <a:lnTo>
                    <a:pt x="323088" y="105156"/>
                  </a:lnTo>
                  <a:lnTo>
                    <a:pt x="323850" y="101346"/>
                  </a:lnTo>
                  <a:close/>
                </a:path>
                <a:path w="1209040" h="471805">
                  <a:moveTo>
                    <a:pt x="341376" y="95250"/>
                  </a:moveTo>
                  <a:lnTo>
                    <a:pt x="339852" y="92202"/>
                  </a:lnTo>
                  <a:lnTo>
                    <a:pt x="338328" y="90678"/>
                  </a:lnTo>
                  <a:lnTo>
                    <a:pt x="334518" y="90678"/>
                  </a:lnTo>
                  <a:lnTo>
                    <a:pt x="332232" y="95250"/>
                  </a:lnTo>
                  <a:lnTo>
                    <a:pt x="333756" y="98298"/>
                  </a:lnTo>
                  <a:lnTo>
                    <a:pt x="334518" y="99060"/>
                  </a:lnTo>
                  <a:lnTo>
                    <a:pt x="336804" y="99822"/>
                  </a:lnTo>
                  <a:lnTo>
                    <a:pt x="339852" y="98298"/>
                  </a:lnTo>
                  <a:lnTo>
                    <a:pt x="341376" y="95250"/>
                  </a:lnTo>
                  <a:close/>
                </a:path>
                <a:path w="1209040" h="471805">
                  <a:moveTo>
                    <a:pt x="358140" y="88392"/>
                  </a:moveTo>
                  <a:lnTo>
                    <a:pt x="356616" y="85344"/>
                  </a:lnTo>
                  <a:lnTo>
                    <a:pt x="355854" y="84582"/>
                  </a:lnTo>
                  <a:lnTo>
                    <a:pt x="353568" y="83820"/>
                  </a:lnTo>
                  <a:lnTo>
                    <a:pt x="350520" y="85344"/>
                  </a:lnTo>
                  <a:lnTo>
                    <a:pt x="348996" y="88392"/>
                  </a:lnTo>
                  <a:lnTo>
                    <a:pt x="350520" y="92202"/>
                  </a:lnTo>
                  <a:lnTo>
                    <a:pt x="352044" y="92964"/>
                  </a:lnTo>
                  <a:lnTo>
                    <a:pt x="355854" y="92964"/>
                  </a:lnTo>
                  <a:lnTo>
                    <a:pt x="358140" y="88392"/>
                  </a:lnTo>
                  <a:close/>
                </a:path>
                <a:path w="1209040" h="471805">
                  <a:moveTo>
                    <a:pt x="375666" y="82296"/>
                  </a:moveTo>
                  <a:lnTo>
                    <a:pt x="374142" y="78486"/>
                  </a:lnTo>
                  <a:lnTo>
                    <a:pt x="372618" y="77724"/>
                  </a:lnTo>
                  <a:lnTo>
                    <a:pt x="368808" y="77724"/>
                  </a:lnTo>
                  <a:lnTo>
                    <a:pt x="367284" y="78486"/>
                  </a:lnTo>
                  <a:lnTo>
                    <a:pt x="366522" y="82296"/>
                  </a:lnTo>
                  <a:lnTo>
                    <a:pt x="367284" y="85344"/>
                  </a:lnTo>
                  <a:lnTo>
                    <a:pt x="368808" y="86106"/>
                  </a:lnTo>
                  <a:lnTo>
                    <a:pt x="371094" y="86868"/>
                  </a:lnTo>
                  <a:lnTo>
                    <a:pt x="374142" y="85344"/>
                  </a:lnTo>
                  <a:lnTo>
                    <a:pt x="375666" y="82296"/>
                  </a:lnTo>
                  <a:close/>
                </a:path>
                <a:path w="1209040" h="471805">
                  <a:moveTo>
                    <a:pt x="392430" y="76200"/>
                  </a:moveTo>
                  <a:lnTo>
                    <a:pt x="391668" y="73152"/>
                  </a:lnTo>
                  <a:lnTo>
                    <a:pt x="390144" y="71628"/>
                  </a:lnTo>
                  <a:lnTo>
                    <a:pt x="386334" y="71628"/>
                  </a:lnTo>
                  <a:lnTo>
                    <a:pt x="384810" y="73152"/>
                  </a:lnTo>
                  <a:lnTo>
                    <a:pt x="383286" y="76200"/>
                  </a:lnTo>
                  <a:lnTo>
                    <a:pt x="384810" y="79248"/>
                  </a:lnTo>
                  <a:lnTo>
                    <a:pt x="387858" y="80772"/>
                  </a:lnTo>
                  <a:lnTo>
                    <a:pt x="390144" y="80010"/>
                  </a:lnTo>
                  <a:lnTo>
                    <a:pt x="391668" y="79248"/>
                  </a:lnTo>
                  <a:lnTo>
                    <a:pt x="392430" y="76200"/>
                  </a:lnTo>
                  <a:close/>
                </a:path>
                <a:path w="1209040" h="471805">
                  <a:moveTo>
                    <a:pt x="409956" y="70866"/>
                  </a:moveTo>
                  <a:lnTo>
                    <a:pt x="408432" y="67056"/>
                  </a:lnTo>
                  <a:lnTo>
                    <a:pt x="407670" y="66294"/>
                  </a:lnTo>
                  <a:lnTo>
                    <a:pt x="403860" y="66294"/>
                  </a:lnTo>
                  <a:lnTo>
                    <a:pt x="402336" y="67056"/>
                  </a:lnTo>
                  <a:lnTo>
                    <a:pt x="400812" y="70866"/>
                  </a:lnTo>
                  <a:lnTo>
                    <a:pt x="402336" y="73914"/>
                  </a:lnTo>
                  <a:lnTo>
                    <a:pt x="405384" y="75438"/>
                  </a:lnTo>
                  <a:lnTo>
                    <a:pt x="407670" y="74676"/>
                  </a:lnTo>
                  <a:lnTo>
                    <a:pt x="408432" y="73914"/>
                  </a:lnTo>
                  <a:lnTo>
                    <a:pt x="409956" y="70866"/>
                  </a:lnTo>
                  <a:close/>
                </a:path>
                <a:path w="1209040" h="471805">
                  <a:moveTo>
                    <a:pt x="427482" y="64770"/>
                  </a:moveTo>
                  <a:lnTo>
                    <a:pt x="425958" y="61722"/>
                  </a:lnTo>
                  <a:lnTo>
                    <a:pt x="422910" y="60198"/>
                  </a:lnTo>
                  <a:lnTo>
                    <a:pt x="420624" y="60960"/>
                  </a:lnTo>
                  <a:lnTo>
                    <a:pt x="419862" y="61722"/>
                  </a:lnTo>
                  <a:lnTo>
                    <a:pt x="418338" y="64770"/>
                  </a:lnTo>
                  <a:lnTo>
                    <a:pt x="419862" y="67818"/>
                  </a:lnTo>
                  <a:lnTo>
                    <a:pt x="421386" y="69342"/>
                  </a:lnTo>
                  <a:lnTo>
                    <a:pt x="424434" y="69342"/>
                  </a:lnTo>
                  <a:lnTo>
                    <a:pt x="425958" y="67818"/>
                  </a:lnTo>
                  <a:lnTo>
                    <a:pt x="427482" y="64770"/>
                  </a:lnTo>
                  <a:close/>
                </a:path>
                <a:path w="1209040" h="471805">
                  <a:moveTo>
                    <a:pt x="445008" y="59436"/>
                  </a:moveTo>
                  <a:lnTo>
                    <a:pt x="443484" y="56388"/>
                  </a:lnTo>
                  <a:lnTo>
                    <a:pt x="441960" y="54864"/>
                  </a:lnTo>
                  <a:lnTo>
                    <a:pt x="438150" y="54864"/>
                  </a:lnTo>
                  <a:lnTo>
                    <a:pt x="435864" y="59436"/>
                  </a:lnTo>
                  <a:lnTo>
                    <a:pt x="437388" y="62484"/>
                  </a:lnTo>
                  <a:lnTo>
                    <a:pt x="440436" y="64008"/>
                  </a:lnTo>
                  <a:lnTo>
                    <a:pt x="443484" y="62484"/>
                  </a:lnTo>
                  <a:lnTo>
                    <a:pt x="445008" y="59436"/>
                  </a:lnTo>
                  <a:close/>
                </a:path>
                <a:path w="1209040" h="471805">
                  <a:moveTo>
                    <a:pt x="462534" y="54864"/>
                  </a:moveTo>
                  <a:lnTo>
                    <a:pt x="461010" y="51054"/>
                  </a:lnTo>
                  <a:lnTo>
                    <a:pt x="459486" y="50292"/>
                  </a:lnTo>
                  <a:lnTo>
                    <a:pt x="456438" y="50292"/>
                  </a:lnTo>
                  <a:lnTo>
                    <a:pt x="454914" y="51054"/>
                  </a:lnTo>
                  <a:lnTo>
                    <a:pt x="453390" y="54864"/>
                  </a:lnTo>
                  <a:lnTo>
                    <a:pt x="454914" y="57912"/>
                  </a:lnTo>
                  <a:lnTo>
                    <a:pt x="457962" y="59436"/>
                  </a:lnTo>
                  <a:lnTo>
                    <a:pt x="460248" y="58674"/>
                  </a:lnTo>
                  <a:lnTo>
                    <a:pt x="461010" y="57912"/>
                  </a:lnTo>
                  <a:lnTo>
                    <a:pt x="462534" y="54864"/>
                  </a:lnTo>
                  <a:close/>
                </a:path>
                <a:path w="1209040" h="471805">
                  <a:moveTo>
                    <a:pt x="480060" y="49530"/>
                  </a:moveTo>
                  <a:lnTo>
                    <a:pt x="478536" y="46482"/>
                  </a:lnTo>
                  <a:lnTo>
                    <a:pt x="477774" y="45720"/>
                  </a:lnTo>
                  <a:lnTo>
                    <a:pt x="475488" y="44958"/>
                  </a:lnTo>
                  <a:lnTo>
                    <a:pt x="472440" y="46482"/>
                  </a:lnTo>
                  <a:lnTo>
                    <a:pt x="470916" y="49530"/>
                  </a:lnTo>
                  <a:lnTo>
                    <a:pt x="472440" y="52578"/>
                  </a:lnTo>
                  <a:lnTo>
                    <a:pt x="473964" y="54102"/>
                  </a:lnTo>
                  <a:lnTo>
                    <a:pt x="477774" y="54102"/>
                  </a:lnTo>
                  <a:lnTo>
                    <a:pt x="480060" y="49530"/>
                  </a:lnTo>
                  <a:close/>
                </a:path>
                <a:path w="1209040" h="471805">
                  <a:moveTo>
                    <a:pt x="497586" y="44958"/>
                  </a:moveTo>
                  <a:lnTo>
                    <a:pt x="496824" y="41910"/>
                  </a:lnTo>
                  <a:lnTo>
                    <a:pt x="495300" y="40386"/>
                  </a:lnTo>
                  <a:lnTo>
                    <a:pt x="491490" y="40386"/>
                  </a:lnTo>
                  <a:lnTo>
                    <a:pt x="489966" y="41910"/>
                  </a:lnTo>
                  <a:lnTo>
                    <a:pt x="488442" y="44958"/>
                  </a:lnTo>
                  <a:lnTo>
                    <a:pt x="489966" y="48006"/>
                  </a:lnTo>
                  <a:lnTo>
                    <a:pt x="493014" y="49530"/>
                  </a:lnTo>
                  <a:lnTo>
                    <a:pt x="495300" y="48768"/>
                  </a:lnTo>
                  <a:lnTo>
                    <a:pt x="496824" y="48006"/>
                  </a:lnTo>
                  <a:lnTo>
                    <a:pt x="497586" y="44958"/>
                  </a:lnTo>
                  <a:close/>
                </a:path>
                <a:path w="1209040" h="471805">
                  <a:moveTo>
                    <a:pt x="515874" y="40386"/>
                  </a:moveTo>
                  <a:lnTo>
                    <a:pt x="514350" y="37338"/>
                  </a:lnTo>
                  <a:lnTo>
                    <a:pt x="511302" y="35814"/>
                  </a:lnTo>
                  <a:lnTo>
                    <a:pt x="509016" y="36576"/>
                  </a:lnTo>
                  <a:lnTo>
                    <a:pt x="507492" y="37338"/>
                  </a:lnTo>
                  <a:lnTo>
                    <a:pt x="506730" y="40386"/>
                  </a:lnTo>
                  <a:lnTo>
                    <a:pt x="507492" y="44196"/>
                  </a:lnTo>
                  <a:lnTo>
                    <a:pt x="509016" y="44958"/>
                  </a:lnTo>
                  <a:lnTo>
                    <a:pt x="512826" y="44958"/>
                  </a:lnTo>
                  <a:lnTo>
                    <a:pt x="514350" y="44196"/>
                  </a:lnTo>
                  <a:lnTo>
                    <a:pt x="515874" y="40386"/>
                  </a:lnTo>
                  <a:close/>
                </a:path>
                <a:path w="1209040" h="471805">
                  <a:moveTo>
                    <a:pt x="533400" y="36576"/>
                  </a:moveTo>
                  <a:lnTo>
                    <a:pt x="531876" y="33528"/>
                  </a:lnTo>
                  <a:lnTo>
                    <a:pt x="531114" y="32766"/>
                  </a:lnTo>
                  <a:lnTo>
                    <a:pt x="528828" y="32004"/>
                  </a:lnTo>
                  <a:lnTo>
                    <a:pt x="525780" y="33528"/>
                  </a:lnTo>
                  <a:lnTo>
                    <a:pt x="524256" y="36576"/>
                  </a:lnTo>
                  <a:lnTo>
                    <a:pt x="525780" y="39624"/>
                  </a:lnTo>
                  <a:lnTo>
                    <a:pt x="527304" y="41148"/>
                  </a:lnTo>
                  <a:lnTo>
                    <a:pt x="531114" y="41148"/>
                  </a:lnTo>
                  <a:lnTo>
                    <a:pt x="533400" y="36576"/>
                  </a:lnTo>
                  <a:close/>
                </a:path>
                <a:path w="1209040" h="471805">
                  <a:moveTo>
                    <a:pt x="551688" y="32766"/>
                  </a:moveTo>
                  <a:lnTo>
                    <a:pt x="550164" y="29718"/>
                  </a:lnTo>
                  <a:lnTo>
                    <a:pt x="548640" y="28194"/>
                  </a:lnTo>
                  <a:lnTo>
                    <a:pt x="544830" y="28194"/>
                  </a:lnTo>
                  <a:lnTo>
                    <a:pt x="543306" y="29718"/>
                  </a:lnTo>
                  <a:lnTo>
                    <a:pt x="542544" y="32766"/>
                  </a:lnTo>
                  <a:lnTo>
                    <a:pt x="543306" y="35814"/>
                  </a:lnTo>
                  <a:lnTo>
                    <a:pt x="544830" y="36576"/>
                  </a:lnTo>
                  <a:lnTo>
                    <a:pt x="547116" y="37338"/>
                  </a:lnTo>
                  <a:lnTo>
                    <a:pt x="550164" y="35814"/>
                  </a:lnTo>
                  <a:lnTo>
                    <a:pt x="551688" y="32766"/>
                  </a:lnTo>
                  <a:close/>
                </a:path>
                <a:path w="1209040" h="471805">
                  <a:moveTo>
                    <a:pt x="569214" y="28956"/>
                  </a:moveTo>
                  <a:lnTo>
                    <a:pt x="567690" y="25908"/>
                  </a:lnTo>
                  <a:lnTo>
                    <a:pt x="564642" y="24384"/>
                  </a:lnTo>
                  <a:lnTo>
                    <a:pt x="561594" y="25908"/>
                  </a:lnTo>
                  <a:lnTo>
                    <a:pt x="560070" y="28956"/>
                  </a:lnTo>
                  <a:lnTo>
                    <a:pt x="561594" y="32004"/>
                  </a:lnTo>
                  <a:lnTo>
                    <a:pt x="564642" y="33528"/>
                  </a:lnTo>
                  <a:lnTo>
                    <a:pt x="567690" y="32004"/>
                  </a:lnTo>
                  <a:lnTo>
                    <a:pt x="569214" y="28956"/>
                  </a:lnTo>
                  <a:close/>
                </a:path>
                <a:path w="1209040" h="471805">
                  <a:moveTo>
                    <a:pt x="587502" y="25908"/>
                  </a:moveTo>
                  <a:lnTo>
                    <a:pt x="585978" y="22098"/>
                  </a:lnTo>
                  <a:lnTo>
                    <a:pt x="584454" y="21336"/>
                  </a:lnTo>
                  <a:lnTo>
                    <a:pt x="580644" y="21336"/>
                  </a:lnTo>
                  <a:lnTo>
                    <a:pt x="579120" y="22098"/>
                  </a:lnTo>
                  <a:lnTo>
                    <a:pt x="578358" y="25908"/>
                  </a:lnTo>
                  <a:lnTo>
                    <a:pt x="579120" y="28956"/>
                  </a:lnTo>
                  <a:lnTo>
                    <a:pt x="580644" y="29718"/>
                  </a:lnTo>
                  <a:lnTo>
                    <a:pt x="582930" y="30480"/>
                  </a:lnTo>
                  <a:lnTo>
                    <a:pt x="585978" y="28956"/>
                  </a:lnTo>
                  <a:lnTo>
                    <a:pt x="587502" y="25908"/>
                  </a:lnTo>
                  <a:close/>
                </a:path>
                <a:path w="1209040" h="471805">
                  <a:moveTo>
                    <a:pt x="605028" y="22860"/>
                  </a:moveTo>
                  <a:lnTo>
                    <a:pt x="604266" y="19050"/>
                  </a:lnTo>
                  <a:lnTo>
                    <a:pt x="602742" y="18288"/>
                  </a:lnTo>
                  <a:lnTo>
                    <a:pt x="598932" y="18288"/>
                  </a:lnTo>
                  <a:lnTo>
                    <a:pt x="597408" y="19050"/>
                  </a:lnTo>
                  <a:lnTo>
                    <a:pt x="595884" y="22860"/>
                  </a:lnTo>
                  <a:lnTo>
                    <a:pt x="597408" y="25908"/>
                  </a:lnTo>
                  <a:lnTo>
                    <a:pt x="600456" y="27432"/>
                  </a:lnTo>
                  <a:lnTo>
                    <a:pt x="602742" y="26670"/>
                  </a:lnTo>
                  <a:lnTo>
                    <a:pt x="604266" y="25908"/>
                  </a:lnTo>
                  <a:lnTo>
                    <a:pt x="605028" y="22860"/>
                  </a:lnTo>
                  <a:close/>
                </a:path>
                <a:path w="1209040" h="471805">
                  <a:moveTo>
                    <a:pt x="623316" y="19812"/>
                  </a:moveTo>
                  <a:lnTo>
                    <a:pt x="621792" y="16002"/>
                  </a:lnTo>
                  <a:lnTo>
                    <a:pt x="620268" y="15240"/>
                  </a:lnTo>
                  <a:lnTo>
                    <a:pt x="617220" y="15240"/>
                  </a:lnTo>
                  <a:lnTo>
                    <a:pt x="615696" y="16002"/>
                  </a:lnTo>
                  <a:lnTo>
                    <a:pt x="614172" y="19812"/>
                  </a:lnTo>
                  <a:lnTo>
                    <a:pt x="615696" y="22860"/>
                  </a:lnTo>
                  <a:lnTo>
                    <a:pt x="618744" y="24384"/>
                  </a:lnTo>
                  <a:lnTo>
                    <a:pt x="621792" y="22860"/>
                  </a:lnTo>
                  <a:lnTo>
                    <a:pt x="623316" y="19812"/>
                  </a:lnTo>
                  <a:close/>
                </a:path>
                <a:path w="1209040" h="471805">
                  <a:moveTo>
                    <a:pt x="641604" y="16764"/>
                  </a:moveTo>
                  <a:lnTo>
                    <a:pt x="640080" y="13716"/>
                  </a:lnTo>
                  <a:lnTo>
                    <a:pt x="637032" y="12192"/>
                  </a:lnTo>
                  <a:lnTo>
                    <a:pt x="634746" y="12954"/>
                  </a:lnTo>
                  <a:lnTo>
                    <a:pt x="633222" y="13716"/>
                  </a:lnTo>
                  <a:lnTo>
                    <a:pt x="632460" y="16764"/>
                  </a:lnTo>
                  <a:lnTo>
                    <a:pt x="633222" y="20574"/>
                  </a:lnTo>
                  <a:lnTo>
                    <a:pt x="634746" y="21336"/>
                  </a:lnTo>
                  <a:lnTo>
                    <a:pt x="638556" y="21336"/>
                  </a:lnTo>
                  <a:lnTo>
                    <a:pt x="640080" y="20574"/>
                  </a:lnTo>
                  <a:lnTo>
                    <a:pt x="641604" y="16764"/>
                  </a:lnTo>
                  <a:close/>
                </a:path>
                <a:path w="1209040" h="471805">
                  <a:moveTo>
                    <a:pt x="659892" y="14478"/>
                  </a:moveTo>
                  <a:lnTo>
                    <a:pt x="658368" y="11430"/>
                  </a:lnTo>
                  <a:lnTo>
                    <a:pt x="655320" y="9906"/>
                  </a:lnTo>
                  <a:lnTo>
                    <a:pt x="653034" y="10668"/>
                  </a:lnTo>
                  <a:lnTo>
                    <a:pt x="651510" y="11430"/>
                  </a:lnTo>
                  <a:lnTo>
                    <a:pt x="650748" y="14478"/>
                  </a:lnTo>
                  <a:lnTo>
                    <a:pt x="651510" y="17526"/>
                  </a:lnTo>
                  <a:lnTo>
                    <a:pt x="653034" y="19050"/>
                  </a:lnTo>
                  <a:lnTo>
                    <a:pt x="656844" y="19050"/>
                  </a:lnTo>
                  <a:lnTo>
                    <a:pt x="658368" y="17526"/>
                  </a:lnTo>
                  <a:lnTo>
                    <a:pt x="659892" y="14478"/>
                  </a:lnTo>
                  <a:close/>
                </a:path>
                <a:path w="1209040" h="471805">
                  <a:moveTo>
                    <a:pt x="677418" y="12954"/>
                  </a:moveTo>
                  <a:lnTo>
                    <a:pt x="676656" y="9144"/>
                  </a:lnTo>
                  <a:lnTo>
                    <a:pt x="675132" y="8382"/>
                  </a:lnTo>
                  <a:lnTo>
                    <a:pt x="671322" y="8382"/>
                  </a:lnTo>
                  <a:lnTo>
                    <a:pt x="669798" y="9144"/>
                  </a:lnTo>
                  <a:lnTo>
                    <a:pt x="668274" y="12954"/>
                  </a:lnTo>
                  <a:lnTo>
                    <a:pt x="669798" y="16002"/>
                  </a:lnTo>
                  <a:lnTo>
                    <a:pt x="672846" y="17526"/>
                  </a:lnTo>
                  <a:lnTo>
                    <a:pt x="675132" y="16764"/>
                  </a:lnTo>
                  <a:lnTo>
                    <a:pt x="676656" y="16002"/>
                  </a:lnTo>
                  <a:lnTo>
                    <a:pt x="677418" y="12954"/>
                  </a:lnTo>
                  <a:close/>
                </a:path>
                <a:path w="1209040" h="471805">
                  <a:moveTo>
                    <a:pt x="695706" y="10668"/>
                  </a:moveTo>
                  <a:lnTo>
                    <a:pt x="694944" y="7620"/>
                  </a:lnTo>
                  <a:lnTo>
                    <a:pt x="693420" y="6858"/>
                  </a:lnTo>
                  <a:lnTo>
                    <a:pt x="691134" y="6096"/>
                  </a:lnTo>
                  <a:lnTo>
                    <a:pt x="688086" y="7620"/>
                  </a:lnTo>
                  <a:lnTo>
                    <a:pt x="686562" y="10668"/>
                  </a:lnTo>
                  <a:lnTo>
                    <a:pt x="688086" y="13716"/>
                  </a:lnTo>
                  <a:lnTo>
                    <a:pt x="689610" y="15240"/>
                  </a:lnTo>
                  <a:lnTo>
                    <a:pt x="693420" y="15240"/>
                  </a:lnTo>
                  <a:lnTo>
                    <a:pt x="694944" y="13716"/>
                  </a:lnTo>
                  <a:lnTo>
                    <a:pt x="695706" y="10668"/>
                  </a:lnTo>
                  <a:close/>
                </a:path>
                <a:path w="1209040" h="471805">
                  <a:moveTo>
                    <a:pt x="713994" y="9144"/>
                  </a:moveTo>
                  <a:lnTo>
                    <a:pt x="711708" y="4572"/>
                  </a:lnTo>
                  <a:lnTo>
                    <a:pt x="707898" y="4572"/>
                  </a:lnTo>
                  <a:lnTo>
                    <a:pt x="706374" y="6096"/>
                  </a:lnTo>
                  <a:lnTo>
                    <a:pt x="704850" y="9144"/>
                  </a:lnTo>
                  <a:lnTo>
                    <a:pt x="706374" y="12192"/>
                  </a:lnTo>
                  <a:lnTo>
                    <a:pt x="709422" y="13716"/>
                  </a:lnTo>
                  <a:lnTo>
                    <a:pt x="711708" y="12954"/>
                  </a:lnTo>
                  <a:lnTo>
                    <a:pt x="712470" y="12192"/>
                  </a:lnTo>
                  <a:lnTo>
                    <a:pt x="713994" y="9144"/>
                  </a:lnTo>
                  <a:close/>
                </a:path>
                <a:path w="1209040" h="471805">
                  <a:moveTo>
                    <a:pt x="732282" y="7620"/>
                  </a:moveTo>
                  <a:lnTo>
                    <a:pt x="730758" y="4572"/>
                  </a:lnTo>
                  <a:lnTo>
                    <a:pt x="727710" y="3048"/>
                  </a:lnTo>
                  <a:lnTo>
                    <a:pt x="724662" y="4572"/>
                  </a:lnTo>
                  <a:lnTo>
                    <a:pt x="723138" y="7620"/>
                  </a:lnTo>
                  <a:lnTo>
                    <a:pt x="724662" y="10668"/>
                  </a:lnTo>
                  <a:lnTo>
                    <a:pt x="726186" y="12192"/>
                  </a:lnTo>
                  <a:lnTo>
                    <a:pt x="729234" y="12192"/>
                  </a:lnTo>
                  <a:lnTo>
                    <a:pt x="730758" y="10668"/>
                  </a:lnTo>
                  <a:lnTo>
                    <a:pt x="732282" y="7620"/>
                  </a:lnTo>
                  <a:close/>
                </a:path>
                <a:path w="1209040" h="471805">
                  <a:moveTo>
                    <a:pt x="750570" y="6858"/>
                  </a:moveTo>
                  <a:lnTo>
                    <a:pt x="749046" y="3048"/>
                  </a:lnTo>
                  <a:lnTo>
                    <a:pt x="747522" y="2286"/>
                  </a:lnTo>
                  <a:lnTo>
                    <a:pt x="744474" y="2286"/>
                  </a:lnTo>
                  <a:lnTo>
                    <a:pt x="742950" y="3048"/>
                  </a:lnTo>
                  <a:lnTo>
                    <a:pt x="741426" y="6858"/>
                  </a:lnTo>
                  <a:lnTo>
                    <a:pt x="742950" y="9906"/>
                  </a:lnTo>
                  <a:lnTo>
                    <a:pt x="745998" y="11430"/>
                  </a:lnTo>
                  <a:lnTo>
                    <a:pt x="749046" y="9906"/>
                  </a:lnTo>
                  <a:lnTo>
                    <a:pt x="750570" y="6858"/>
                  </a:lnTo>
                  <a:close/>
                </a:path>
                <a:path w="1209040" h="471805">
                  <a:moveTo>
                    <a:pt x="768858" y="6096"/>
                  </a:moveTo>
                  <a:lnTo>
                    <a:pt x="767334" y="2286"/>
                  </a:lnTo>
                  <a:lnTo>
                    <a:pt x="765810" y="1524"/>
                  </a:lnTo>
                  <a:lnTo>
                    <a:pt x="762762" y="1524"/>
                  </a:lnTo>
                  <a:lnTo>
                    <a:pt x="761238" y="2286"/>
                  </a:lnTo>
                  <a:lnTo>
                    <a:pt x="759714" y="6096"/>
                  </a:lnTo>
                  <a:lnTo>
                    <a:pt x="761238" y="9144"/>
                  </a:lnTo>
                  <a:lnTo>
                    <a:pt x="764286" y="10668"/>
                  </a:lnTo>
                  <a:lnTo>
                    <a:pt x="767334" y="9144"/>
                  </a:lnTo>
                  <a:lnTo>
                    <a:pt x="768858" y="6096"/>
                  </a:lnTo>
                  <a:close/>
                </a:path>
                <a:path w="1209040" h="471805">
                  <a:moveTo>
                    <a:pt x="787146" y="5334"/>
                  </a:moveTo>
                  <a:lnTo>
                    <a:pt x="785622" y="2286"/>
                  </a:lnTo>
                  <a:lnTo>
                    <a:pt x="784098" y="762"/>
                  </a:lnTo>
                  <a:lnTo>
                    <a:pt x="781050" y="762"/>
                  </a:lnTo>
                  <a:lnTo>
                    <a:pt x="779526" y="2286"/>
                  </a:lnTo>
                  <a:lnTo>
                    <a:pt x="778002" y="5334"/>
                  </a:lnTo>
                  <a:lnTo>
                    <a:pt x="779526" y="8382"/>
                  </a:lnTo>
                  <a:lnTo>
                    <a:pt x="782574" y="9906"/>
                  </a:lnTo>
                  <a:lnTo>
                    <a:pt x="785622" y="8382"/>
                  </a:lnTo>
                  <a:lnTo>
                    <a:pt x="787146" y="5334"/>
                  </a:lnTo>
                  <a:close/>
                </a:path>
                <a:path w="1209040" h="471805">
                  <a:moveTo>
                    <a:pt x="805434" y="4572"/>
                  </a:moveTo>
                  <a:lnTo>
                    <a:pt x="803910" y="1524"/>
                  </a:lnTo>
                  <a:lnTo>
                    <a:pt x="800862" y="0"/>
                  </a:lnTo>
                  <a:lnTo>
                    <a:pt x="797814" y="1524"/>
                  </a:lnTo>
                  <a:lnTo>
                    <a:pt x="796290" y="4572"/>
                  </a:lnTo>
                  <a:lnTo>
                    <a:pt x="797814" y="8382"/>
                  </a:lnTo>
                  <a:lnTo>
                    <a:pt x="799338" y="9144"/>
                  </a:lnTo>
                  <a:lnTo>
                    <a:pt x="802386" y="9144"/>
                  </a:lnTo>
                  <a:lnTo>
                    <a:pt x="803910" y="8382"/>
                  </a:lnTo>
                  <a:lnTo>
                    <a:pt x="805434" y="4572"/>
                  </a:lnTo>
                  <a:close/>
                </a:path>
                <a:path w="1209040" h="471805">
                  <a:moveTo>
                    <a:pt x="823722" y="4572"/>
                  </a:moveTo>
                  <a:lnTo>
                    <a:pt x="822198" y="1524"/>
                  </a:lnTo>
                  <a:lnTo>
                    <a:pt x="819150" y="0"/>
                  </a:lnTo>
                  <a:lnTo>
                    <a:pt x="816102" y="1524"/>
                  </a:lnTo>
                  <a:lnTo>
                    <a:pt x="814578" y="4572"/>
                  </a:lnTo>
                  <a:lnTo>
                    <a:pt x="816102" y="7620"/>
                  </a:lnTo>
                  <a:lnTo>
                    <a:pt x="817626" y="9144"/>
                  </a:lnTo>
                  <a:lnTo>
                    <a:pt x="819150" y="9144"/>
                  </a:lnTo>
                  <a:lnTo>
                    <a:pt x="822198" y="7620"/>
                  </a:lnTo>
                  <a:lnTo>
                    <a:pt x="823722" y="4572"/>
                  </a:lnTo>
                  <a:close/>
                </a:path>
                <a:path w="1209040" h="471805">
                  <a:moveTo>
                    <a:pt x="835914" y="385572"/>
                  </a:moveTo>
                  <a:lnTo>
                    <a:pt x="834390" y="382524"/>
                  </a:lnTo>
                  <a:lnTo>
                    <a:pt x="831342" y="381000"/>
                  </a:lnTo>
                  <a:lnTo>
                    <a:pt x="828294" y="382524"/>
                  </a:lnTo>
                  <a:lnTo>
                    <a:pt x="826770" y="385572"/>
                  </a:lnTo>
                  <a:lnTo>
                    <a:pt x="828294" y="389382"/>
                  </a:lnTo>
                  <a:lnTo>
                    <a:pt x="829818" y="390144"/>
                  </a:lnTo>
                  <a:lnTo>
                    <a:pt x="832866" y="390144"/>
                  </a:lnTo>
                  <a:lnTo>
                    <a:pt x="834390" y="389382"/>
                  </a:lnTo>
                  <a:lnTo>
                    <a:pt x="835914" y="385572"/>
                  </a:lnTo>
                  <a:close/>
                </a:path>
                <a:path w="1209040" h="471805">
                  <a:moveTo>
                    <a:pt x="854202" y="386334"/>
                  </a:moveTo>
                  <a:lnTo>
                    <a:pt x="852678" y="383286"/>
                  </a:lnTo>
                  <a:lnTo>
                    <a:pt x="849630" y="381762"/>
                  </a:lnTo>
                  <a:lnTo>
                    <a:pt x="846582" y="383286"/>
                  </a:lnTo>
                  <a:lnTo>
                    <a:pt x="845058" y="386334"/>
                  </a:lnTo>
                  <a:lnTo>
                    <a:pt x="846582" y="389382"/>
                  </a:lnTo>
                  <a:lnTo>
                    <a:pt x="848106" y="390906"/>
                  </a:lnTo>
                  <a:lnTo>
                    <a:pt x="849630" y="390906"/>
                  </a:lnTo>
                  <a:lnTo>
                    <a:pt x="852678" y="389382"/>
                  </a:lnTo>
                  <a:lnTo>
                    <a:pt x="854202" y="386334"/>
                  </a:lnTo>
                  <a:close/>
                </a:path>
                <a:path w="1209040" h="471805">
                  <a:moveTo>
                    <a:pt x="872490" y="387096"/>
                  </a:moveTo>
                  <a:lnTo>
                    <a:pt x="870966" y="383286"/>
                  </a:lnTo>
                  <a:lnTo>
                    <a:pt x="869442" y="382524"/>
                  </a:lnTo>
                  <a:lnTo>
                    <a:pt x="866394" y="382524"/>
                  </a:lnTo>
                  <a:lnTo>
                    <a:pt x="864870" y="383286"/>
                  </a:lnTo>
                  <a:lnTo>
                    <a:pt x="863346" y="387096"/>
                  </a:lnTo>
                  <a:lnTo>
                    <a:pt x="864870" y="390144"/>
                  </a:lnTo>
                  <a:lnTo>
                    <a:pt x="867918" y="391668"/>
                  </a:lnTo>
                  <a:lnTo>
                    <a:pt x="870966" y="390144"/>
                  </a:lnTo>
                  <a:lnTo>
                    <a:pt x="872490" y="387096"/>
                  </a:lnTo>
                  <a:close/>
                </a:path>
                <a:path w="1209040" h="471805">
                  <a:moveTo>
                    <a:pt x="890778" y="387858"/>
                  </a:moveTo>
                  <a:lnTo>
                    <a:pt x="889254" y="384810"/>
                  </a:lnTo>
                  <a:lnTo>
                    <a:pt x="886206" y="383286"/>
                  </a:lnTo>
                  <a:lnTo>
                    <a:pt x="883158" y="384810"/>
                  </a:lnTo>
                  <a:lnTo>
                    <a:pt x="881634" y="387858"/>
                  </a:lnTo>
                  <a:lnTo>
                    <a:pt x="883158" y="391668"/>
                  </a:lnTo>
                  <a:lnTo>
                    <a:pt x="884682" y="392430"/>
                  </a:lnTo>
                  <a:lnTo>
                    <a:pt x="887730" y="392430"/>
                  </a:lnTo>
                  <a:lnTo>
                    <a:pt x="889254" y="391668"/>
                  </a:lnTo>
                  <a:lnTo>
                    <a:pt x="890778" y="387858"/>
                  </a:lnTo>
                  <a:close/>
                </a:path>
                <a:path w="1209040" h="471805">
                  <a:moveTo>
                    <a:pt x="909066" y="389382"/>
                  </a:moveTo>
                  <a:lnTo>
                    <a:pt x="907542" y="386334"/>
                  </a:lnTo>
                  <a:lnTo>
                    <a:pt x="904494" y="384810"/>
                  </a:lnTo>
                  <a:lnTo>
                    <a:pt x="902208" y="385572"/>
                  </a:lnTo>
                  <a:lnTo>
                    <a:pt x="901446" y="386334"/>
                  </a:lnTo>
                  <a:lnTo>
                    <a:pt x="899922" y="389382"/>
                  </a:lnTo>
                  <a:lnTo>
                    <a:pt x="902208" y="393954"/>
                  </a:lnTo>
                  <a:lnTo>
                    <a:pt x="906018" y="393954"/>
                  </a:lnTo>
                  <a:lnTo>
                    <a:pt x="907542" y="392430"/>
                  </a:lnTo>
                  <a:lnTo>
                    <a:pt x="909066" y="389382"/>
                  </a:lnTo>
                  <a:close/>
                </a:path>
                <a:path w="1209040" h="471805">
                  <a:moveTo>
                    <a:pt x="927354" y="391668"/>
                  </a:moveTo>
                  <a:lnTo>
                    <a:pt x="925830" y="387858"/>
                  </a:lnTo>
                  <a:lnTo>
                    <a:pt x="924306" y="387096"/>
                  </a:lnTo>
                  <a:lnTo>
                    <a:pt x="920496" y="387096"/>
                  </a:lnTo>
                  <a:lnTo>
                    <a:pt x="918972" y="387858"/>
                  </a:lnTo>
                  <a:lnTo>
                    <a:pt x="918210" y="391668"/>
                  </a:lnTo>
                  <a:lnTo>
                    <a:pt x="918972" y="394716"/>
                  </a:lnTo>
                  <a:lnTo>
                    <a:pt x="920496" y="395478"/>
                  </a:lnTo>
                  <a:lnTo>
                    <a:pt x="922782" y="396240"/>
                  </a:lnTo>
                  <a:lnTo>
                    <a:pt x="925830" y="394716"/>
                  </a:lnTo>
                  <a:lnTo>
                    <a:pt x="927354" y="391668"/>
                  </a:lnTo>
                  <a:close/>
                </a:path>
                <a:path w="1209040" h="471805">
                  <a:moveTo>
                    <a:pt x="945642" y="393192"/>
                  </a:moveTo>
                  <a:lnTo>
                    <a:pt x="944118" y="390144"/>
                  </a:lnTo>
                  <a:lnTo>
                    <a:pt x="941070" y="388620"/>
                  </a:lnTo>
                  <a:lnTo>
                    <a:pt x="938784" y="389382"/>
                  </a:lnTo>
                  <a:lnTo>
                    <a:pt x="937260" y="390144"/>
                  </a:lnTo>
                  <a:lnTo>
                    <a:pt x="936498" y="393192"/>
                  </a:lnTo>
                  <a:lnTo>
                    <a:pt x="937260" y="397002"/>
                  </a:lnTo>
                  <a:lnTo>
                    <a:pt x="938784" y="397764"/>
                  </a:lnTo>
                  <a:lnTo>
                    <a:pt x="942594" y="397764"/>
                  </a:lnTo>
                  <a:lnTo>
                    <a:pt x="944118" y="397002"/>
                  </a:lnTo>
                  <a:lnTo>
                    <a:pt x="945642" y="393192"/>
                  </a:lnTo>
                  <a:close/>
                </a:path>
                <a:path w="1209040" h="471805">
                  <a:moveTo>
                    <a:pt x="963168" y="395478"/>
                  </a:moveTo>
                  <a:lnTo>
                    <a:pt x="962406" y="392430"/>
                  </a:lnTo>
                  <a:lnTo>
                    <a:pt x="960882" y="391668"/>
                  </a:lnTo>
                  <a:lnTo>
                    <a:pt x="958596" y="390906"/>
                  </a:lnTo>
                  <a:lnTo>
                    <a:pt x="955548" y="392430"/>
                  </a:lnTo>
                  <a:lnTo>
                    <a:pt x="954024" y="395478"/>
                  </a:lnTo>
                  <a:lnTo>
                    <a:pt x="955548" y="399288"/>
                  </a:lnTo>
                  <a:lnTo>
                    <a:pt x="957072" y="400050"/>
                  </a:lnTo>
                  <a:lnTo>
                    <a:pt x="960882" y="400050"/>
                  </a:lnTo>
                  <a:lnTo>
                    <a:pt x="962406" y="399288"/>
                  </a:lnTo>
                  <a:lnTo>
                    <a:pt x="963168" y="395478"/>
                  </a:lnTo>
                  <a:close/>
                </a:path>
                <a:path w="1209040" h="471805">
                  <a:moveTo>
                    <a:pt x="981456" y="398526"/>
                  </a:moveTo>
                  <a:lnTo>
                    <a:pt x="979932" y="395478"/>
                  </a:lnTo>
                  <a:lnTo>
                    <a:pt x="976884" y="393954"/>
                  </a:lnTo>
                  <a:lnTo>
                    <a:pt x="973836" y="395478"/>
                  </a:lnTo>
                  <a:lnTo>
                    <a:pt x="972312" y="398526"/>
                  </a:lnTo>
                  <a:lnTo>
                    <a:pt x="973836" y="402336"/>
                  </a:lnTo>
                  <a:lnTo>
                    <a:pt x="975360" y="403098"/>
                  </a:lnTo>
                  <a:lnTo>
                    <a:pt x="978408" y="403098"/>
                  </a:lnTo>
                  <a:lnTo>
                    <a:pt x="979932" y="402336"/>
                  </a:lnTo>
                  <a:lnTo>
                    <a:pt x="981456" y="398526"/>
                  </a:lnTo>
                  <a:close/>
                </a:path>
                <a:path w="1209040" h="471805">
                  <a:moveTo>
                    <a:pt x="999744" y="402336"/>
                  </a:moveTo>
                  <a:lnTo>
                    <a:pt x="998220" y="398526"/>
                  </a:lnTo>
                  <a:lnTo>
                    <a:pt x="996696" y="397764"/>
                  </a:lnTo>
                  <a:lnTo>
                    <a:pt x="995172" y="397764"/>
                  </a:lnTo>
                  <a:lnTo>
                    <a:pt x="995172" y="397002"/>
                  </a:lnTo>
                  <a:lnTo>
                    <a:pt x="992886" y="397764"/>
                  </a:lnTo>
                  <a:lnTo>
                    <a:pt x="991362" y="398526"/>
                  </a:lnTo>
                  <a:lnTo>
                    <a:pt x="990600" y="401574"/>
                  </a:lnTo>
                  <a:lnTo>
                    <a:pt x="991362" y="405384"/>
                  </a:lnTo>
                  <a:lnTo>
                    <a:pt x="992886" y="406146"/>
                  </a:lnTo>
                  <a:lnTo>
                    <a:pt x="995172" y="406146"/>
                  </a:lnTo>
                  <a:lnTo>
                    <a:pt x="995172" y="406908"/>
                  </a:lnTo>
                  <a:lnTo>
                    <a:pt x="998220" y="405384"/>
                  </a:lnTo>
                  <a:lnTo>
                    <a:pt x="999744" y="402336"/>
                  </a:lnTo>
                  <a:close/>
                </a:path>
                <a:path w="1209040" h="471805">
                  <a:moveTo>
                    <a:pt x="1017270" y="405384"/>
                  </a:moveTo>
                  <a:lnTo>
                    <a:pt x="1015746" y="402336"/>
                  </a:lnTo>
                  <a:lnTo>
                    <a:pt x="1014984" y="401574"/>
                  </a:lnTo>
                  <a:lnTo>
                    <a:pt x="1012698" y="400812"/>
                  </a:lnTo>
                  <a:lnTo>
                    <a:pt x="1009650" y="402336"/>
                  </a:lnTo>
                  <a:lnTo>
                    <a:pt x="1008126" y="405384"/>
                  </a:lnTo>
                  <a:lnTo>
                    <a:pt x="1009650" y="408432"/>
                  </a:lnTo>
                  <a:lnTo>
                    <a:pt x="1011174" y="409956"/>
                  </a:lnTo>
                  <a:lnTo>
                    <a:pt x="1014984" y="409956"/>
                  </a:lnTo>
                  <a:lnTo>
                    <a:pt x="1017270" y="405384"/>
                  </a:lnTo>
                  <a:close/>
                </a:path>
                <a:path w="1209040" h="471805">
                  <a:moveTo>
                    <a:pt x="1035558" y="409194"/>
                  </a:moveTo>
                  <a:lnTo>
                    <a:pt x="1034034" y="406146"/>
                  </a:lnTo>
                  <a:lnTo>
                    <a:pt x="1030986" y="404622"/>
                  </a:lnTo>
                  <a:lnTo>
                    <a:pt x="1028700" y="405384"/>
                  </a:lnTo>
                  <a:lnTo>
                    <a:pt x="1027176" y="406146"/>
                  </a:lnTo>
                  <a:lnTo>
                    <a:pt x="1026414" y="409194"/>
                  </a:lnTo>
                  <a:lnTo>
                    <a:pt x="1027176" y="413004"/>
                  </a:lnTo>
                  <a:lnTo>
                    <a:pt x="1028700" y="413766"/>
                  </a:lnTo>
                  <a:lnTo>
                    <a:pt x="1032510" y="413766"/>
                  </a:lnTo>
                  <a:lnTo>
                    <a:pt x="1034034" y="413004"/>
                  </a:lnTo>
                  <a:lnTo>
                    <a:pt x="1035558" y="409194"/>
                  </a:lnTo>
                  <a:close/>
                </a:path>
                <a:path w="1209040" h="471805">
                  <a:moveTo>
                    <a:pt x="1053084" y="413766"/>
                  </a:moveTo>
                  <a:lnTo>
                    <a:pt x="1051560" y="409956"/>
                  </a:lnTo>
                  <a:lnTo>
                    <a:pt x="1050798" y="409194"/>
                  </a:lnTo>
                  <a:lnTo>
                    <a:pt x="1046988" y="409194"/>
                  </a:lnTo>
                  <a:lnTo>
                    <a:pt x="1045464" y="409956"/>
                  </a:lnTo>
                  <a:lnTo>
                    <a:pt x="1043940" y="413766"/>
                  </a:lnTo>
                  <a:lnTo>
                    <a:pt x="1045464" y="416814"/>
                  </a:lnTo>
                  <a:lnTo>
                    <a:pt x="1048512" y="418338"/>
                  </a:lnTo>
                  <a:lnTo>
                    <a:pt x="1051560" y="416814"/>
                  </a:lnTo>
                  <a:lnTo>
                    <a:pt x="1053084" y="413766"/>
                  </a:lnTo>
                  <a:close/>
                </a:path>
                <a:path w="1209040" h="471805">
                  <a:moveTo>
                    <a:pt x="1070610" y="418338"/>
                  </a:moveTo>
                  <a:lnTo>
                    <a:pt x="1069848" y="415290"/>
                  </a:lnTo>
                  <a:lnTo>
                    <a:pt x="1068324" y="413766"/>
                  </a:lnTo>
                  <a:lnTo>
                    <a:pt x="1064514" y="413766"/>
                  </a:lnTo>
                  <a:lnTo>
                    <a:pt x="1062990" y="415290"/>
                  </a:lnTo>
                  <a:lnTo>
                    <a:pt x="1061466" y="418338"/>
                  </a:lnTo>
                  <a:lnTo>
                    <a:pt x="1062990" y="421386"/>
                  </a:lnTo>
                  <a:lnTo>
                    <a:pt x="1066038" y="422910"/>
                  </a:lnTo>
                  <a:lnTo>
                    <a:pt x="1068324" y="422148"/>
                  </a:lnTo>
                  <a:lnTo>
                    <a:pt x="1069848" y="421386"/>
                  </a:lnTo>
                  <a:lnTo>
                    <a:pt x="1070610" y="418338"/>
                  </a:lnTo>
                  <a:close/>
                </a:path>
                <a:path w="1209040" h="471805">
                  <a:moveTo>
                    <a:pt x="1088123" y="422910"/>
                  </a:moveTo>
                  <a:lnTo>
                    <a:pt x="1087374" y="419862"/>
                  </a:lnTo>
                  <a:lnTo>
                    <a:pt x="1085850" y="419100"/>
                  </a:lnTo>
                  <a:lnTo>
                    <a:pt x="1083564" y="418338"/>
                  </a:lnTo>
                  <a:lnTo>
                    <a:pt x="1080516" y="419862"/>
                  </a:lnTo>
                  <a:lnTo>
                    <a:pt x="1078992" y="422910"/>
                  </a:lnTo>
                  <a:lnTo>
                    <a:pt x="1080516" y="425958"/>
                  </a:lnTo>
                  <a:lnTo>
                    <a:pt x="1082040" y="427482"/>
                  </a:lnTo>
                  <a:lnTo>
                    <a:pt x="1085850" y="427482"/>
                  </a:lnTo>
                  <a:lnTo>
                    <a:pt x="1087374" y="425958"/>
                  </a:lnTo>
                  <a:lnTo>
                    <a:pt x="1088123" y="422910"/>
                  </a:lnTo>
                  <a:close/>
                </a:path>
                <a:path w="1209040" h="471805">
                  <a:moveTo>
                    <a:pt x="1105649" y="428244"/>
                  </a:moveTo>
                  <a:lnTo>
                    <a:pt x="1104900" y="425196"/>
                  </a:lnTo>
                  <a:lnTo>
                    <a:pt x="1103376" y="424434"/>
                  </a:lnTo>
                  <a:lnTo>
                    <a:pt x="1101090" y="423672"/>
                  </a:lnTo>
                  <a:lnTo>
                    <a:pt x="1098042" y="425196"/>
                  </a:lnTo>
                  <a:lnTo>
                    <a:pt x="1096518" y="428244"/>
                  </a:lnTo>
                  <a:lnTo>
                    <a:pt x="1098042" y="431292"/>
                  </a:lnTo>
                  <a:lnTo>
                    <a:pt x="1099566" y="432816"/>
                  </a:lnTo>
                  <a:lnTo>
                    <a:pt x="1103376" y="432816"/>
                  </a:lnTo>
                  <a:lnTo>
                    <a:pt x="1104900" y="431292"/>
                  </a:lnTo>
                  <a:lnTo>
                    <a:pt x="1105649" y="428244"/>
                  </a:lnTo>
                  <a:close/>
                </a:path>
                <a:path w="1209040" h="471805">
                  <a:moveTo>
                    <a:pt x="1123188" y="434340"/>
                  </a:moveTo>
                  <a:lnTo>
                    <a:pt x="1121664" y="430530"/>
                  </a:lnTo>
                  <a:lnTo>
                    <a:pt x="1120902" y="429768"/>
                  </a:lnTo>
                  <a:lnTo>
                    <a:pt x="1117092" y="429768"/>
                  </a:lnTo>
                  <a:lnTo>
                    <a:pt x="1115568" y="430530"/>
                  </a:lnTo>
                  <a:lnTo>
                    <a:pt x="1114044" y="434340"/>
                  </a:lnTo>
                  <a:lnTo>
                    <a:pt x="1115568" y="437388"/>
                  </a:lnTo>
                  <a:lnTo>
                    <a:pt x="1118616" y="438912"/>
                  </a:lnTo>
                  <a:lnTo>
                    <a:pt x="1120902" y="438150"/>
                  </a:lnTo>
                  <a:lnTo>
                    <a:pt x="1121664" y="437388"/>
                  </a:lnTo>
                  <a:lnTo>
                    <a:pt x="1123188" y="434340"/>
                  </a:lnTo>
                  <a:close/>
                </a:path>
                <a:path w="1209040" h="471805">
                  <a:moveTo>
                    <a:pt x="1140714" y="439674"/>
                  </a:moveTo>
                  <a:lnTo>
                    <a:pt x="1139190" y="436626"/>
                  </a:lnTo>
                  <a:lnTo>
                    <a:pt x="1136142" y="435102"/>
                  </a:lnTo>
                  <a:lnTo>
                    <a:pt x="1133094" y="436626"/>
                  </a:lnTo>
                  <a:lnTo>
                    <a:pt x="1131570" y="439674"/>
                  </a:lnTo>
                  <a:lnTo>
                    <a:pt x="1133856" y="444246"/>
                  </a:lnTo>
                  <a:lnTo>
                    <a:pt x="1137666" y="444246"/>
                  </a:lnTo>
                  <a:lnTo>
                    <a:pt x="1139190" y="442722"/>
                  </a:lnTo>
                  <a:lnTo>
                    <a:pt x="1140714" y="439674"/>
                  </a:lnTo>
                  <a:close/>
                </a:path>
                <a:path w="1209040" h="471805">
                  <a:moveTo>
                    <a:pt x="1157478" y="446532"/>
                  </a:moveTo>
                  <a:lnTo>
                    <a:pt x="1156716" y="442722"/>
                  </a:lnTo>
                  <a:lnTo>
                    <a:pt x="1155192" y="441960"/>
                  </a:lnTo>
                  <a:lnTo>
                    <a:pt x="1151369" y="441960"/>
                  </a:lnTo>
                  <a:lnTo>
                    <a:pt x="1149845" y="442722"/>
                  </a:lnTo>
                  <a:lnTo>
                    <a:pt x="1148321" y="446532"/>
                  </a:lnTo>
                  <a:lnTo>
                    <a:pt x="1149845" y="449580"/>
                  </a:lnTo>
                  <a:lnTo>
                    <a:pt x="1152906" y="451104"/>
                  </a:lnTo>
                  <a:lnTo>
                    <a:pt x="1155192" y="450342"/>
                  </a:lnTo>
                  <a:lnTo>
                    <a:pt x="1156716" y="449580"/>
                  </a:lnTo>
                  <a:lnTo>
                    <a:pt x="1157478" y="446532"/>
                  </a:lnTo>
                  <a:close/>
                </a:path>
                <a:path w="1209040" h="471805">
                  <a:moveTo>
                    <a:pt x="1175004" y="452628"/>
                  </a:moveTo>
                  <a:lnTo>
                    <a:pt x="1173480" y="449580"/>
                  </a:lnTo>
                  <a:lnTo>
                    <a:pt x="1170419" y="448056"/>
                  </a:lnTo>
                  <a:lnTo>
                    <a:pt x="1168146" y="448818"/>
                  </a:lnTo>
                  <a:lnTo>
                    <a:pt x="1167371" y="449580"/>
                  </a:lnTo>
                  <a:lnTo>
                    <a:pt x="1165847" y="452628"/>
                  </a:lnTo>
                  <a:lnTo>
                    <a:pt x="1168146" y="457200"/>
                  </a:lnTo>
                  <a:lnTo>
                    <a:pt x="1171956" y="457200"/>
                  </a:lnTo>
                  <a:lnTo>
                    <a:pt x="1173480" y="455676"/>
                  </a:lnTo>
                  <a:lnTo>
                    <a:pt x="1175004" y="452628"/>
                  </a:lnTo>
                  <a:close/>
                </a:path>
                <a:path w="1209040" h="471805">
                  <a:moveTo>
                    <a:pt x="1191768" y="459486"/>
                  </a:moveTo>
                  <a:lnTo>
                    <a:pt x="1190244" y="456438"/>
                  </a:lnTo>
                  <a:lnTo>
                    <a:pt x="1189469" y="455676"/>
                  </a:lnTo>
                  <a:lnTo>
                    <a:pt x="1187196" y="454914"/>
                  </a:lnTo>
                  <a:lnTo>
                    <a:pt x="1184148" y="456438"/>
                  </a:lnTo>
                  <a:lnTo>
                    <a:pt x="1182624" y="459486"/>
                  </a:lnTo>
                  <a:lnTo>
                    <a:pt x="1184148" y="463296"/>
                  </a:lnTo>
                  <a:lnTo>
                    <a:pt x="1185672" y="464058"/>
                  </a:lnTo>
                  <a:lnTo>
                    <a:pt x="1188720" y="464058"/>
                  </a:lnTo>
                  <a:lnTo>
                    <a:pt x="1190244" y="463296"/>
                  </a:lnTo>
                  <a:lnTo>
                    <a:pt x="1191768" y="459486"/>
                  </a:lnTo>
                  <a:close/>
                </a:path>
                <a:path w="1209040" h="471805">
                  <a:moveTo>
                    <a:pt x="1208519" y="467106"/>
                  </a:moveTo>
                  <a:lnTo>
                    <a:pt x="1206246" y="462534"/>
                  </a:lnTo>
                  <a:lnTo>
                    <a:pt x="1202423" y="462534"/>
                  </a:lnTo>
                  <a:lnTo>
                    <a:pt x="1200899" y="464058"/>
                  </a:lnTo>
                  <a:lnTo>
                    <a:pt x="1199388" y="467106"/>
                  </a:lnTo>
                  <a:lnTo>
                    <a:pt x="1200899" y="470154"/>
                  </a:lnTo>
                  <a:lnTo>
                    <a:pt x="1203947" y="471678"/>
                  </a:lnTo>
                  <a:lnTo>
                    <a:pt x="1206995" y="470154"/>
                  </a:lnTo>
                  <a:lnTo>
                    <a:pt x="1208519" y="467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48428" y="2714243"/>
              <a:ext cx="490220" cy="1138555"/>
            </a:xfrm>
            <a:custGeom>
              <a:avLst/>
              <a:gdLst/>
              <a:ahLst/>
              <a:cxnLst/>
              <a:rect l="l" t="t" r="r" b="b"/>
              <a:pathLst>
                <a:path w="490220" h="1138554">
                  <a:moveTo>
                    <a:pt x="9144" y="988314"/>
                  </a:moveTo>
                  <a:lnTo>
                    <a:pt x="6858" y="983742"/>
                  </a:lnTo>
                  <a:lnTo>
                    <a:pt x="3048" y="983742"/>
                  </a:lnTo>
                  <a:lnTo>
                    <a:pt x="1524" y="985266"/>
                  </a:lnTo>
                  <a:lnTo>
                    <a:pt x="0" y="988314"/>
                  </a:lnTo>
                  <a:lnTo>
                    <a:pt x="1524" y="991362"/>
                  </a:lnTo>
                  <a:lnTo>
                    <a:pt x="4572" y="992886"/>
                  </a:lnTo>
                  <a:lnTo>
                    <a:pt x="6858" y="992124"/>
                  </a:lnTo>
                  <a:lnTo>
                    <a:pt x="7620" y="991362"/>
                  </a:lnTo>
                  <a:lnTo>
                    <a:pt x="9144" y="988314"/>
                  </a:lnTo>
                  <a:close/>
                </a:path>
                <a:path w="490220" h="1138554">
                  <a:moveTo>
                    <a:pt x="9144" y="970026"/>
                  </a:moveTo>
                  <a:lnTo>
                    <a:pt x="8382" y="966978"/>
                  </a:lnTo>
                  <a:lnTo>
                    <a:pt x="6858" y="965454"/>
                  </a:lnTo>
                  <a:lnTo>
                    <a:pt x="3048" y="965454"/>
                  </a:lnTo>
                  <a:lnTo>
                    <a:pt x="1524" y="966978"/>
                  </a:lnTo>
                  <a:lnTo>
                    <a:pt x="0" y="970026"/>
                  </a:lnTo>
                  <a:lnTo>
                    <a:pt x="1524" y="973074"/>
                  </a:lnTo>
                  <a:lnTo>
                    <a:pt x="4572" y="974598"/>
                  </a:lnTo>
                  <a:lnTo>
                    <a:pt x="6858" y="973836"/>
                  </a:lnTo>
                  <a:lnTo>
                    <a:pt x="8382" y="973074"/>
                  </a:lnTo>
                  <a:lnTo>
                    <a:pt x="9144" y="970026"/>
                  </a:lnTo>
                  <a:close/>
                </a:path>
                <a:path w="490220" h="1138554">
                  <a:moveTo>
                    <a:pt x="9906" y="1024890"/>
                  </a:moveTo>
                  <a:lnTo>
                    <a:pt x="8382" y="1021080"/>
                  </a:lnTo>
                  <a:lnTo>
                    <a:pt x="7620" y="1020318"/>
                  </a:lnTo>
                  <a:lnTo>
                    <a:pt x="3810" y="1020318"/>
                  </a:lnTo>
                  <a:lnTo>
                    <a:pt x="2286" y="1021080"/>
                  </a:lnTo>
                  <a:lnTo>
                    <a:pt x="762" y="1024890"/>
                  </a:lnTo>
                  <a:lnTo>
                    <a:pt x="2286" y="1027938"/>
                  </a:lnTo>
                  <a:lnTo>
                    <a:pt x="5334" y="1029462"/>
                  </a:lnTo>
                  <a:lnTo>
                    <a:pt x="7620" y="1028700"/>
                  </a:lnTo>
                  <a:lnTo>
                    <a:pt x="8382" y="1027938"/>
                  </a:lnTo>
                  <a:lnTo>
                    <a:pt x="9906" y="1024890"/>
                  </a:lnTo>
                  <a:close/>
                </a:path>
                <a:path w="490220" h="1138554">
                  <a:moveTo>
                    <a:pt x="9906" y="1006602"/>
                  </a:moveTo>
                  <a:lnTo>
                    <a:pt x="8382" y="1003554"/>
                  </a:lnTo>
                  <a:lnTo>
                    <a:pt x="6858" y="1002030"/>
                  </a:lnTo>
                  <a:lnTo>
                    <a:pt x="3048" y="1002030"/>
                  </a:lnTo>
                  <a:lnTo>
                    <a:pt x="1524" y="1003554"/>
                  </a:lnTo>
                  <a:lnTo>
                    <a:pt x="762" y="1006602"/>
                  </a:lnTo>
                  <a:lnTo>
                    <a:pt x="1524" y="1009650"/>
                  </a:lnTo>
                  <a:lnTo>
                    <a:pt x="3048" y="1010412"/>
                  </a:lnTo>
                  <a:lnTo>
                    <a:pt x="5334" y="1011174"/>
                  </a:lnTo>
                  <a:lnTo>
                    <a:pt x="8382" y="1009650"/>
                  </a:lnTo>
                  <a:lnTo>
                    <a:pt x="9906" y="1006602"/>
                  </a:lnTo>
                  <a:close/>
                </a:path>
                <a:path w="490220" h="1138554">
                  <a:moveTo>
                    <a:pt x="9906" y="951738"/>
                  </a:moveTo>
                  <a:lnTo>
                    <a:pt x="8382" y="948690"/>
                  </a:lnTo>
                  <a:lnTo>
                    <a:pt x="6858" y="947166"/>
                  </a:lnTo>
                  <a:lnTo>
                    <a:pt x="3048" y="947166"/>
                  </a:lnTo>
                  <a:lnTo>
                    <a:pt x="1524" y="948690"/>
                  </a:lnTo>
                  <a:lnTo>
                    <a:pt x="762" y="951738"/>
                  </a:lnTo>
                  <a:lnTo>
                    <a:pt x="1524" y="954786"/>
                  </a:lnTo>
                  <a:lnTo>
                    <a:pt x="3048" y="955548"/>
                  </a:lnTo>
                  <a:lnTo>
                    <a:pt x="5334" y="956310"/>
                  </a:lnTo>
                  <a:lnTo>
                    <a:pt x="8382" y="954786"/>
                  </a:lnTo>
                  <a:lnTo>
                    <a:pt x="9906" y="951738"/>
                  </a:lnTo>
                  <a:close/>
                </a:path>
                <a:path w="490220" h="1138554">
                  <a:moveTo>
                    <a:pt x="9906" y="933450"/>
                  </a:moveTo>
                  <a:lnTo>
                    <a:pt x="9144" y="930402"/>
                  </a:lnTo>
                  <a:lnTo>
                    <a:pt x="7620" y="928878"/>
                  </a:lnTo>
                  <a:lnTo>
                    <a:pt x="3810" y="928878"/>
                  </a:lnTo>
                  <a:lnTo>
                    <a:pt x="2286" y="930402"/>
                  </a:lnTo>
                  <a:lnTo>
                    <a:pt x="762" y="933450"/>
                  </a:lnTo>
                  <a:lnTo>
                    <a:pt x="2286" y="936498"/>
                  </a:lnTo>
                  <a:lnTo>
                    <a:pt x="5334" y="938022"/>
                  </a:lnTo>
                  <a:lnTo>
                    <a:pt x="7620" y="937260"/>
                  </a:lnTo>
                  <a:lnTo>
                    <a:pt x="9144" y="936498"/>
                  </a:lnTo>
                  <a:lnTo>
                    <a:pt x="9906" y="933450"/>
                  </a:lnTo>
                  <a:close/>
                </a:path>
                <a:path w="490220" h="1138554">
                  <a:moveTo>
                    <a:pt x="10668" y="1043178"/>
                  </a:moveTo>
                  <a:lnTo>
                    <a:pt x="9144" y="1039368"/>
                  </a:lnTo>
                  <a:lnTo>
                    <a:pt x="8382" y="1038606"/>
                  </a:lnTo>
                  <a:lnTo>
                    <a:pt x="4572" y="1038606"/>
                  </a:lnTo>
                  <a:lnTo>
                    <a:pt x="3048" y="1039368"/>
                  </a:lnTo>
                  <a:lnTo>
                    <a:pt x="1524" y="1043178"/>
                  </a:lnTo>
                  <a:lnTo>
                    <a:pt x="3048" y="1046226"/>
                  </a:lnTo>
                  <a:lnTo>
                    <a:pt x="6096" y="1047750"/>
                  </a:lnTo>
                  <a:lnTo>
                    <a:pt x="8382" y="1046988"/>
                  </a:lnTo>
                  <a:lnTo>
                    <a:pt x="9144" y="1046226"/>
                  </a:lnTo>
                  <a:lnTo>
                    <a:pt x="10668" y="1043178"/>
                  </a:lnTo>
                  <a:close/>
                </a:path>
                <a:path w="490220" h="1138554">
                  <a:moveTo>
                    <a:pt x="10668" y="915162"/>
                  </a:moveTo>
                  <a:lnTo>
                    <a:pt x="9906" y="912114"/>
                  </a:lnTo>
                  <a:lnTo>
                    <a:pt x="8382" y="910590"/>
                  </a:lnTo>
                  <a:lnTo>
                    <a:pt x="4572" y="910590"/>
                  </a:lnTo>
                  <a:lnTo>
                    <a:pt x="3048" y="912114"/>
                  </a:lnTo>
                  <a:lnTo>
                    <a:pt x="1524" y="915162"/>
                  </a:lnTo>
                  <a:lnTo>
                    <a:pt x="3048" y="918210"/>
                  </a:lnTo>
                  <a:lnTo>
                    <a:pt x="6096" y="919734"/>
                  </a:lnTo>
                  <a:lnTo>
                    <a:pt x="8382" y="918972"/>
                  </a:lnTo>
                  <a:lnTo>
                    <a:pt x="9906" y="918210"/>
                  </a:lnTo>
                  <a:lnTo>
                    <a:pt x="10668" y="915162"/>
                  </a:lnTo>
                  <a:close/>
                </a:path>
                <a:path w="490220" h="1138554">
                  <a:moveTo>
                    <a:pt x="12192" y="1061466"/>
                  </a:moveTo>
                  <a:lnTo>
                    <a:pt x="10668" y="1057656"/>
                  </a:lnTo>
                  <a:lnTo>
                    <a:pt x="9144" y="1056894"/>
                  </a:lnTo>
                  <a:lnTo>
                    <a:pt x="5334" y="1056894"/>
                  </a:lnTo>
                  <a:lnTo>
                    <a:pt x="3810" y="1057656"/>
                  </a:lnTo>
                  <a:lnTo>
                    <a:pt x="3048" y="1061466"/>
                  </a:lnTo>
                  <a:lnTo>
                    <a:pt x="3810" y="1064514"/>
                  </a:lnTo>
                  <a:lnTo>
                    <a:pt x="5334" y="1065276"/>
                  </a:lnTo>
                  <a:lnTo>
                    <a:pt x="7620" y="1066038"/>
                  </a:lnTo>
                  <a:lnTo>
                    <a:pt x="10668" y="1064514"/>
                  </a:lnTo>
                  <a:lnTo>
                    <a:pt x="12192" y="1061466"/>
                  </a:lnTo>
                  <a:close/>
                </a:path>
                <a:path w="490220" h="1138554">
                  <a:moveTo>
                    <a:pt x="12192" y="896874"/>
                  </a:moveTo>
                  <a:lnTo>
                    <a:pt x="10668" y="893826"/>
                  </a:lnTo>
                  <a:lnTo>
                    <a:pt x="9144" y="892302"/>
                  </a:lnTo>
                  <a:lnTo>
                    <a:pt x="6096" y="892302"/>
                  </a:lnTo>
                  <a:lnTo>
                    <a:pt x="4572" y="893826"/>
                  </a:lnTo>
                  <a:lnTo>
                    <a:pt x="3048" y="896874"/>
                  </a:lnTo>
                  <a:lnTo>
                    <a:pt x="4572" y="899922"/>
                  </a:lnTo>
                  <a:lnTo>
                    <a:pt x="7620" y="901446"/>
                  </a:lnTo>
                  <a:lnTo>
                    <a:pt x="10668" y="899922"/>
                  </a:lnTo>
                  <a:lnTo>
                    <a:pt x="12192" y="896874"/>
                  </a:lnTo>
                  <a:close/>
                </a:path>
                <a:path w="490220" h="1138554">
                  <a:moveTo>
                    <a:pt x="12954" y="1079754"/>
                  </a:moveTo>
                  <a:lnTo>
                    <a:pt x="11430" y="1075944"/>
                  </a:lnTo>
                  <a:lnTo>
                    <a:pt x="10668" y="1075182"/>
                  </a:lnTo>
                  <a:lnTo>
                    <a:pt x="6858" y="1075182"/>
                  </a:lnTo>
                  <a:lnTo>
                    <a:pt x="5334" y="1075944"/>
                  </a:lnTo>
                  <a:lnTo>
                    <a:pt x="3810" y="1079754"/>
                  </a:lnTo>
                  <a:lnTo>
                    <a:pt x="5334" y="1082802"/>
                  </a:lnTo>
                  <a:lnTo>
                    <a:pt x="8382" y="1084326"/>
                  </a:lnTo>
                  <a:lnTo>
                    <a:pt x="10668" y="1083564"/>
                  </a:lnTo>
                  <a:lnTo>
                    <a:pt x="11430" y="1082802"/>
                  </a:lnTo>
                  <a:lnTo>
                    <a:pt x="12954" y="1079754"/>
                  </a:lnTo>
                  <a:close/>
                </a:path>
                <a:path w="490220" h="1138554">
                  <a:moveTo>
                    <a:pt x="13716" y="878586"/>
                  </a:moveTo>
                  <a:lnTo>
                    <a:pt x="12192" y="875538"/>
                  </a:lnTo>
                  <a:lnTo>
                    <a:pt x="10668" y="874014"/>
                  </a:lnTo>
                  <a:lnTo>
                    <a:pt x="6858" y="874014"/>
                  </a:lnTo>
                  <a:lnTo>
                    <a:pt x="5334" y="875538"/>
                  </a:lnTo>
                  <a:lnTo>
                    <a:pt x="4572" y="878586"/>
                  </a:lnTo>
                  <a:lnTo>
                    <a:pt x="5334" y="881634"/>
                  </a:lnTo>
                  <a:lnTo>
                    <a:pt x="6858" y="882396"/>
                  </a:lnTo>
                  <a:lnTo>
                    <a:pt x="9144" y="883158"/>
                  </a:lnTo>
                  <a:lnTo>
                    <a:pt x="12192" y="881634"/>
                  </a:lnTo>
                  <a:lnTo>
                    <a:pt x="13716" y="878586"/>
                  </a:lnTo>
                  <a:close/>
                </a:path>
                <a:path w="490220" h="1138554">
                  <a:moveTo>
                    <a:pt x="14478" y="1098042"/>
                  </a:moveTo>
                  <a:lnTo>
                    <a:pt x="13716" y="1094232"/>
                  </a:lnTo>
                  <a:lnTo>
                    <a:pt x="12192" y="1093470"/>
                  </a:lnTo>
                  <a:lnTo>
                    <a:pt x="8382" y="1093470"/>
                  </a:lnTo>
                  <a:lnTo>
                    <a:pt x="6858" y="1094232"/>
                  </a:lnTo>
                  <a:lnTo>
                    <a:pt x="5334" y="1098042"/>
                  </a:lnTo>
                  <a:lnTo>
                    <a:pt x="6858" y="1101090"/>
                  </a:lnTo>
                  <a:lnTo>
                    <a:pt x="9906" y="1102614"/>
                  </a:lnTo>
                  <a:lnTo>
                    <a:pt x="12192" y="1101852"/>
                  </a:lnTo>
                  <a:lnTo>
                    <a:pt x="13716" y="1101090"/>
                  </a:lnTo>
                  <a:lnTo>
                    <a:pt x="14478" y="1098042"/>
                  </a:lnTo>
                  <a:close/>
                </a:path>
                <a:path w="490220" h="1138554">
                  <a:moveTo>
                    <a:pt x="15240" y="860298"/>
                  </a:moveTo>
                  <a:lnTo>
                    <a:pt x="13716" y="857250"/>
                  </a:lnTo>
                  <a:lnTo>
                    <a:pt x="10668" y="855726"/>
                  </a:lnTo>
                  <a:lnTo>
                    <a:pt x="7620" y="857250"/>
                  </a:lnTo>
                  <a:lnTo>
                    <a:pt x="6096" y="860298"/>
                  </a:lnTo>
                  <a:lnTo>
                    <a:pt x="7620" y="863346"/>
                  </a:lnTo>
                  <a:lnTo>
                    <a:pt x="9144" y="864870"/>
                  </a:lnTo>
                  <a:lnTo>
                    <a:pt x="12192" y="864870"/>
                  </a:lnTo>
                  <a:lnTo>
                    <a:pt x="13716" y="863346"/>
                  </a:lnTo>
                  <a:lnTo>
                    <a:pt x="15240" y="860298"/>
                  </a:lnTo>
                  <a:close/>
                </a:path>
                <a:path w="490220" h="1138554">
                  <a:moveTo>
                    <a:pt x="16764" y="1115568"/>
                  </a:moveTo>
                  <a:lnTo>
                    <a:pt x="15240" y="1112520"/>
                  </a:lnTo>
                  <a:lnTo>
                    <a:pt x="12192" y="1110996"/>
                  </a:lnTo>
                  <a:lnTo>
                    <a:pt x="9906" y="1111758"/>
                  </a:lnTo>
                  <a:lnTo>
                    <a:pt x="9144" y="1112520"/>
                  </a:lnTo>
                  <a:lnTo>
                    <a:pt x="7620" y="1115568"/>
                  </a:lnTo>
                  <a:lnTo>
                    <a:pt x="9144" y="1119378"/>
                  </a:lnTo>
                  <a:lnTo>
                    <a:pt x="9906" y="1120140"/>
                  </a:lnTo>
                  <a:lnTo>
                    <a:pt x="13716" y="1120140"/>
                  </a:lnTo>
                  <a:lnTo>
                    <a:pt x="15240" y="1119378"/>
                  </a:lnTo>
                  <a:lnTo>
                    <a:pt x="16764" y="1115568"/>
                  </a:lnTo>
                  <a:close/>
                </a:path>
                <a:path w="490220" h="1138554">
                  <a:moveTo>
                    <a:pt x="17526" y="842010"/>
                  </a:moveTo>
                  <a:lnTo>
                    <a:pt x="16002" y="838962"/>
                  </a:lnTo>
                  <a:lnTo>
                    <a:pt x="12954" y="837438"/>
                  </a:lnTo>
                  <a:lnTo>
                    <a:pt x="10668" y="838200"/>
                  </a:lnTo>
                  <a:lnTo>
                    <a:pt x="9144" y="838962"/>
                  </a:lnTo>
                  <a:lnTo>
                    <a:pt x="8382" y="842010"/>
                  </a:lnTo>
                  <a:lnTo>
                    <a:pt x="9144" y="845058"/>
                  </a:lnTo>
                  <a:lnTo>
                    <a:pt x="10668" y="846582"/>
                  </a:lnTo>
                  <a:lnTo>
                    <a:pt x="14478" y="846582"/>
                  </a:lnTo>
                  <a:lnTo>
                    <a:pt x="16002" y="845058"/>
                  </a:lnTo>
                  <a:lnTo>
                    <a:pt x="17526" y="842010"/>
                  </a:lnTo>
                  <a:close/>
                </a:path>
                <a:path w="490220" h="1138554">
                  <a:moveTo>
                    <a:pt x="19050" y="1133856"/>
                  </a:moveTo>
                  <a:lnTo>
                    <a:pt x="17526" y="1130808"/>
                  </a:lnTo>
                  <a:lnTo>
                    <a:pt x="14478" y="1129284"/>
                  </a:lnTo>
                  <a:lnTo>
                    <a:pt x="12192" y="1130046"/>
                  </a:lnTo>
                  <a:lnTo>
                    <a:pt x="10668" y="1130808"/>
                  </a:lnTo>
                  <a:lnTo>
                    <a:pt x="9906" y="1133856"/>
                  </a:lnTo>
                  <a:lnTo>
                    <a:pt x="10668" y="1137666"/>
                  </a:lnTo>
                  <a:lnTo>
                    <a:pt x="12192" y="1138428"/>
                  </a:lnTo>
                  <a:lnTo>
                    <a:pt x="16002" y="1138428"/>
                  </a:lnTo>
                  <a:lnTo>
                    <a:pt x="17526" y="1137666"/>
                  </a:lnTo>
                  <a:lnTo>
                    <a:pt x="19050" y="1133856"/>
                  </a:lnTo>
                  <a:close/>
                </a:path>
                <a:path w="490220" h="1138554">
                  <a:moveTo>
                    <a:pt x="19050" y="823722"/>
                  </a:moveTo>
                  <a:lnTo>
                    <a:pt x="18288" y="820674"/>
                  </a:lnTo>
                  <a:lnTo>
                    <a:pt x="16764" y="819912"/>
                  </a:lnTo>
                  <a:lnTo>
                    <a:pt x="14478" y="819150"/>
                  </a:lnTo>
                  <a:lnTo>
                    <a:pt x="11430" y="820674"/>
                  </a:lnTo>
                  <a:lnTo>
                    <a:pt x="9906" y="823722"/>
                  </a:lnTo>
                  <a:lnTo>
                    <a:pt x="11430" y="827532"/>
                  </a:lnTo>
                  <a:lnTo>
                    <a:pt x="12954" y="828294"/>
                  </a:lnTo>
                  <a:lnTo>
                    <a:pt x="16764" y="828294"/>
                  </a:lnTo>
                  <a:lnTo>
                    <a:pt x="18288" y="827532"/>
                  </a:lnTo>
                  <a:lnTo>
                    <a:pt x="19050" y="823722"/>
                  </a:lnTo>
                  <a:close/>
                </a:path>
                <a:path w="490220" h="1138554">
                  <a:moveTo>
                    <a:pt x="22098" y="806196"/>
                  </a:moveTo>
                  <a:lnTo>
                    <a:pt x="20574" y="802386"/>
                  </a:lnTo>
                  <a:lnTo>
                    <a:pt x="19050" y="801624"/>
                  </a:lnTo>
                  <a:lnTo>
                    <a:pt x="15240" y="801624"/>
                  </a:lnTo>
                  <a:lnTo>
                    <a:pt x="13716" y="802386"/>
                  </a:lnTo>
                  <a:lnTo>
                    <a:pt x="12954" y="806196"/>
                  </a:lnTo>
                  <a:lnTo>
                    <a:pt x="13716" y="809244"/>
                  </a:lnTo>
                  <a:lnTo>
                    <a:pt x="15240" y="810006"/>
                  </a:lnTo>
                  <a:lnTo>
                    <a:pt x="17526" y="810768"/>
                  </a:lnTo>
                  <a:lnTo>
                    <a:pt x="20574" y="809244"/>
                  </a:lnTo>
                  <a:lnTo>
                    <a:pt x="22098" y="806196"/>
                  </a:lnTo>
                  <a:close/>
                </a:path>
                <a:path w="490220" h="1138554">
                  <a:moveTo>
                    <a:pt x="24384" y="787908"/>
                  </a:moveTo>
                  <a:lnTo>
                    <a:pt x="22098" y="783336"/>
                  </a:lnTo>
                  <a:lnTo>
                    <a:pt x="18288" y="783336"/>
                  </a:lnTo>
                  <a:lnTo>
                    <a:pt x="16764" y="784860"/>
                  </a:lnTo>
                  <a:lnTo>
                    <a:pt x="15240" y="787908"/>
                  </a:lnTo>
                  <a:lnTo>
                    <a:pt x="16764" y="790956"/>
                  </a:lnTo>
                  <a:lnTo>
                    <a:pt x="19812" y="792480"/>
                  </a:lnTo>
                  <a:lnTo>
                    <a:pt x="22098" y="791718"/>
                  </a:lnTo>
                  <a:lnTo>
                    <a:pt x="22860" y="790956"/>
                  </a:lnTo>
                  <a:lnTo>
                    <a:pt x="24384" y="787908"/>
                  </a:lnTo>
                  <a:close/>
                </a:path>
                <a:path w="490220" h="1138554">
                  <a:moveTo>
                    <a:pt x="27432" y="769620"/>
                  </a:moveTo>
                  <a:lnTo>
                    <a:pt x="25908" y="766572"/>
                  </a:lnTo>
                  <a:lnTo>
                    <a:pt x="25146" y="765810"/>
                  </a:lnTo>
                  <a:lnTo>
                    <a:pt x="22860" y="765048"/>
                  </a:lnTo>
                  <a:lnTo>
                    <a:pt x="19812" y="766572"/>
                  </a:lnTo>
                  <a:lnTo>
                    <a:pt x="18288" y="769620"/>
                  </a:lnTo>
                  <a:lnTo>
                    <a:pt x="19812" y="772668"/>
                  </a:lnTo>
                  <a:lnTo>
                    <a:pt x="21336" y="774192"/>
                  </a:lnTo>
                  <a:lnTo>
                    <a:pt x="25146" y="774192"/>
                  </a:lnTo>
                  <a:lnTo>
                    <a:pt x="27432" y="769620"/>
                  </a:lnTo>
                  <a:close/>
                </a:path>
                <a:path w="490220" h="1138554">
                  <a:moveTo>
                    <a:pt x="31242" y="752094"/>
                  </a:moveTo>
                  <a:lnTo>
                    <a:pt x="29718" y="748284"/>
                  </a:lnTo>
                  <a:lnTo>
                    <a:pt x="28194" y="747522"/>
                  </a:lnTo>
                  <a:lnTo>
                    <a:pt x="24384" y="747522"/>
                  </a:lnTo>
                  <a:lnTo>
                    <a:pt x="22860" y="748284"/>
                  </a:lnTo>
                  <a:lnTo>
                    <a:pt x="22098" y="752094"/>
                  </a:lnTo>
                  <a:lnTo>
                    <a:pt x="22860" y="755142"/>
                  </a:lnTo>
                  <a:lnTo>
                    <a:pt x="24384" y="755904"/>
                  </a:lnTo>
                  <a:lnTo>
                    <a:pt x="26670" y="756666"/>
                  </a:lnTo>
                  <a:lnTo>
                    <a:pt x="29718" y="755142"/>
                  </a:lnTo>
                  <a:lnTo>
                    <a:pt x="31242" y="752094"/>
                  </a:lnTo>
                  <a:close/>
                </a:path>
                <a:path w="490220" h="1138554">
                  <a:moveTo>
                    <a:pt x="34290" y="733806"/>
                  </a:moveTo>
                  <a:lnTo>
                    <a:pt x="32766" y="730758"/>
                  </a:lnTo>
                  <a:lnTo>
                    <a:pt x="32004" y="729996"/>
                  </a:lnTo>
                  <a:lnTo>
                    <a:pt x="29718" y="729234"/>
                  </a:lnTo>
                  <a:lnTo>
                    <a:pt x="26670" y="730758"/>
                  </a:lnTo>
                  <a:lnTo>
                    <a:pt x="25146" y="733806"/>
                  </a:lnTo>
                  <a:lnTo>
                    <a:pt x="26670" y="736854"/>
                  </a:lnTo>
                  <a:lnTo>
                    <a:pt x="28194" y="738378"/>
                  </a:lnTo>
                  <a:lnTo>
                    <a:pt x="32004" y="738378"/>
                  </a:lnTo>
                  <a:lnTo>
                    <a:pt x="34290" y="733806"/>
                  </a:lnTo>
                  <a:close/>
                </a:path>
                <a:path w="490220" h="1138554">
                  <a:moveTo>
                    <a:pt x="38100" y="716280"/>
                  </a:moveTo>
                  <a:lnTo>
                    <a:pt x="36576" y="712470"/>
                  </a:lnTo>
                  <a:lnTo>
                    <a:pt x="35814" y="711708"/>
                  </a:lnTo>
                  <a:lnTo>
                    <a:pt x="32004" y="711708"/>
                  </a:lnTo>
                  <a:lnTo>
                    <a:pt x="30480" y="712470"/>
                  </a:lnTo>
                  <a:lnTo>
                    <a:pt x="28956" y="716280"/>
                  </a:lnTo>
                  <a:lnTo>
                    <a:pt x="30480" y="719328"/>
                  </a:lnTo>
                  <a:lnTo>
                    <a:pt x="33528" y="720852"/>
                  </a:lnTo>
                  <a:lnTo>
                    <a:pt x="35814" y="720090"/>
                  </a:lnTo>
                  <a:lnTo>
                    <a:pt x="36576" y="719328"/>
                  </a:lnTo>
                  <a:lnTo>
                    <a:pt x="38100" y="716280"/>
                  </a:lnTo>
                  <a:close/>
                </a:path>
                <a:path w="490220" h="1138554">
                  <a:moveTo>
                    <a:pt x="41910" y="697992"/>
                  </a:moveTo>
                  <a:lnTo>
                    <a:pt x="41148" y="694944"/>
                  </a:lnTo>
                  <a:lnTo>
                    <a:pt x="39624" y="694182"/>
                  </a:lnTo>
                  <a:lnTo>
                    <a:pt x="37338" y="693420"/>
                  </a:lnTo>
                  <a:lnTo>
                    <a:pt x="34290" y="694944"/>
                  </a:lnTo>
                  <a:lnTo>
                    <a:pt x="32766" y="697992"/>
                  </a:lnTo>
                  <a:lnTo>
                    <a:pt x="34290" y="701040"/>
                  </a:lnTo>
                  <a:lnTo>
                    <a:pt x="35814" y="702564"/>
                  </a:lnTo>
                  <a:lnTo>
                    <a:pt x="39624" y="702564"/>
                  </a:lnTo>
                  <a:lnTo>
                    <a:pt x="41148" y="701040"/>
                  </a:lnTo>
                  <a:lnTo>
                    <a:pt x="41910" y="697992"/>
                  </a:lnTo>
                  <a:close/>
                </a:path>
                <a:path w="490220" h="1138554">
                  <a:moveTo>
                    <a:pt x="46482" y="680466"/>
                  </a:moveTo>
                  <a:lnTo>
                    <a:pt x="45720" y="677418"/>
                  </a:lnTo>
                  <a:lnTo>
                    <a:pt x="44196" y="675894"/>
                  </a:lnTo>
                  <a:lnTo>
                    <a:pt x="40386" y="675894"/>
                  </a:lnTo>
                  <a:lnTo>
                    <a:pt x="38862" y="677418"/>
                  </a:lnTo>
                  <a:lnTo>
                    <a:pt x="37338" y="680466"/>
                  </a:lnTo>
                  <a:lnTo>
                    <a:pt x="38862" y="683514"/>
                  </a:lnTo>
                  <a:lnTo>
                    <a:pt x="41910" y="685038"/>
                  </a:lnTo>
                  <a:lnTo>
                    <a:pt x="44196" y="684276"/>
                  </a:lnTo>
                  <a:lnTo>
                    <a:pt x="45720" y="683514"/>
                  </a:lnTo>
                  <a:lnTo>
                    <a:pt x="46482" y="680466"/>
                  </a:lnTo>
                  <a:close/>
                </a:path>
                <a:path w="490220" h="1138554">
                  <a:moveTo>
                    <a:pt x="51054" y="662940"/>
                  </a:moveTo>
                  <a:lnTo>
                    <a:pt x="50292" y="659130"/>
                  </a:lnTo>
                  <a:lnTo>
                    <a:pt x="48768" y="658368"/>
                  </a:lnTo>
                  <a:lnTo>
                    <a:pt x="44958" y="658368"/>
                  </a:lnTo>
                  <a:lnTo>
                    <a:pt x="43434" y="659130"/>
                  </a:lnTo>
                  <a:lnTo>
                    <a:pt x="41910" y="662940"/>
                  </a:lnTo>
                  <a:lnTo>
                    <a:pt x="43434" y="665988"/>
                  </a:lnTo>
                  <a:lnTo>
                    <a:pt x="46482" y="667512"/>
                  </a:lnTo>
                  <a:lnTo>
                    <a:pt x="48768" y="666750"/>
                  </a:lnTo>
                  <a:lnTo>
                    <a:pt x="50292" y="665988"/>
                  </a:lnTo>
                  <a:lnTo>
                    <a:pt x="51054" y="662940"/>
                  </a:lnTo>
                  <a:close/>
                </a:path>
                <a:path w="490220" h="1138554">
                  <a:moveTo>
                    <a:pt x="56388" y="645414"/>
                  </a:moveTo>
                  <a:lnTo>
                    <a:pt x="54864" y="641604"/>
                  </a:lnTo>
                  <a:lnTo>
                    <a:pt x="53340" y="640842"/>
                  </a:lnTo>
                  <a:lnTo>
                    <a:pt x="50292" y="640842"/>
                  </a:lnTo>
                  <a:lnTo>
                    <a:pt x="48768" y="641604"/>
                  </a:lnTo>
                  <a:lnTo>
                    <a:pt x="47244" y="645414"/>
                  </a:lnTo>
                  <a:lnTo>
                    <a:pt x="48768" y="648462"/>
                  </a:lnTo>
                  <a:lnTo>
                    <a:pt x="51816" y="649986"/>
                  </a:lnTo>
                  <a:lnTo>
                    <a:pt x="54864" y="648462"/>
                  </a:lnTo>
                  <a:lnTo>
                    <a:pt x="56388" y="645414"/>
                  </a:lnTo>
                  <a:close/>
                </a:path>
                <a:path w="490220" h="1138554">
                  <a:moveTo>
                    <a:pt x="61722" y="627888"/>
                  </a:moveTo>
                  <a:lnTo>
                    <a:pt x="60198" y="624078"/>
                  </a:lnTo>
                  <a:lnTo>
                    <a:pt x="58674" y="623316"/>
                  </a:lnTo>
                  <a:lnTo>
                    <a:pt x="54864" y="623316"/>
                  </a:lnTo>
                  <a:lnTo>
                    <a:pt x="54102" y="624078"/>
                  </a:lnTo>
                  <a:lnTo>
                    <a:pt x="52578" y="627888"/>
                  </a:lnTo>
                  <a:lnTo>
                    <a:pt x="54102" y="630936"/>
                  </a:lnTo>
                  <a:lnTo>
                    <a:pt x="54864" y="631698"/>
                  </a:lnTo>
                  <a:lnTo>
                    <a:pt x="57150" y="632460"/>
                  </a:lnTo>
                  <a:lnTo>
                    <a:pt x="60198" y="630936"/>
                  </a:lnTo>
                  <a:lnTo>
                    <a:pt x="61722" y="627888"/>
                  </a:lnTo>
                  <a:close/>
                </a:path>
                <a:path w="490220" h="1138554">
                  <a:moveTo>
                    <a:pt x="67056" y="610362"/>
                  </a:moveTo>
                  <a:lnTo>
                    <a:pt x="65532" y="606552"/>
                  </a:lnTo>
                  <a:lnTo>
                    <a:pt x="64008" y="605790"/>
                  </a:lnTo>
                  <a:lnTo>
                    <a:pt x="60198" y="605790"/>
                  </a:lnTo>
                  <a:lnTo>
                    <a:pt x="58674" y="606552"/>
                  </a:lnTo>
                  <a:lnTo>
                    <a:pt x="57912" y="610362"/>
                  </a:lnTo>
                  <a:lnTo>
                    <a:pt x="58674" y="613410"/>
                  </a:lnTo>
                  <a:lnTo>
                    <a:pt x="60198" y="614172"/>
                  </a:lnTo>
                  <a:lnTo>
                    <a:pt x="62484" y="614934"/>
                  </a:lnTo>
                  <a:lnTo>
                    <a:pt x="65532" y="613410"/>
                  </a:lnTo>
                  <a:lnTo>
                    <a:pt x="67056" y="610362"/>
                  </a:lnTo>
                  <a:close/>
                </a:path>
                <a:path w="490220" h="1138554">
                  <a:moveTo>
                    <a:pt x="72390" y="592836"/>
                  </a:moveTo>
                  <a:lnTo>
                    <a:pt x="71628" y="589788"/>
                  </a:lnTo>
                  <a:lnTo>
                    <a:pt x="70104" y="588264"/>
                  </a:lnTo>
                  <a:lnTo>
                    <a:pt x="66294" y="588264"/>
                  </a:lnTo>
                  <a:lnTo>
                    <a:pt x="64770" y="589788"/>
                  </a:lnTo>
                  <a:lnTo>
                    <a:pt x="63246" y="592836"/>
                  </a:lnTo>
                  <a:lnTo>
                    <a:pt x="64770" y="595884"/>
                  </a:lnTo>
                  <a:lnTo>
                    <a:pt x="67818" y="597408"/>
                  </a:lnTo>
                  <a:lnTo>
                    <a:pt x="70104" y="596646"/>
                  </a:lnTo>
                  <a:lnTo>
                    <a:pt x="71628" y="595884"/>
                  </a:lnTo>
                  <a:lnTo>
                    <a:pt x="72390" y="592836"/>
                  </a:lnTo>
                  <a:close/>
                </a:path>
                <a:path w="490220" h="1138554">
                  <a:moveTo>
                    <a:pt x="78486" y="575310"/>
                  </a:moveTo>
                  <a:lnTo>
                    <a:pt x="76962" y="572262"/>
                  </a:lnTo>
                  <a:lnTo>
                    <a:pt x="76200" y="571500"/>
                  </a:lnTo>
                  <a:lnTo>
                    <a:pt x="73914" y="570738"/>
                  </a:lnTo>
                  <a:lnTo>
                    <a:pt x="70866" y="572262"/>
                  </a:lnTo>
                  <a:lnTo>
                    <a:pt x="69342" y="575310"/>
                  </a:lnTo>
                  <a:lnTo>
                    <a:pt x="70866" y="578358"/>
                  </a:lnTo>
                  <a:lnTo>
                    <a:pt x="72390" y="579882"/>
                  </a:lnTo>
                  <a:lnTo>
                    <a:pt x="76200" y="579882"/>
                  </a:lnTo>
                  <a:lnTo>
                    <a:pt x="78486" y="575310"/>
                  </a:lnTo>
                  <a:close/>
                </a:path>
                <a:path w="490220" h="1138554">
                  <a:moveTo>
                    <a:pt x="84582" y="557784"/>
                  </a:moveTo>
                  <a:lnTo>
                    <a:pt x="83058" y="554736"/>
                  </a:lnTo>
                  <a:lnTo>
                    <a:pt x="82296" y="553974"/>
                  </a:lnTo>
                  <a:lnTo>
                    <a:pt x="80010" y="553212"/>
                  </a:lnTo>
                  <a:lnTo>
                    <a:pt x="76962" y="554736"/>
                  </a:lnTo>
                  <a:lnTo>
                    <a:pt x="75438" y="557784"/>
                  </a:lnTo>
                  <a:lnTo>
                    <a:pt x="75438" y="558546"/>
                  </a:lnTo>
                  <a:lnTo>
                    <a:pt x="76962" y="561594"/>
                  </a:lnTo>
                  <a:lnTo>
                    <a:pt x="80010" y="563118"/>
                  </a:lnTo>
                  <a:lnTo>
                    <a:pt x="82296" y="562356"/>
                  </a:lnTo>
                  <a:lnTo>
                    <a:pt x="83058" y="561594"/>
                  </a:lnTo>
                  <a:lnTo>
                    <a:pt x="84582" y="558546"/>
                  </a:lnTo>
                  <a:lnTo>
                    <a:pt x="84582" y="557784"/>
                  </a:lnTo>
                  <a:close/>
                </a:path>
                <a:path w="490220" h="1138554">
                  <a:moveTo>
                    <a:pt x="91440" y="541020"/>
                  </a:moveTo>
                  <a:lnTo>
                    <a:pt x="89916" y="537972"/>
                  </a:lnTo>
                  <a:lnTo>
                    <a:pt x="86868" y="536448"/>
                  </a:lnTo>
                  <a:lnTo>
                    <a:pt x="84582" y="537210"/>
                  </a:lnTo>
                  <a:lnTo>
                    <a:pt x="83058" y="537972"/>
                  </a:lnTo>
                  <a:lnTo>
                    <a:pt x="82296" y="541020"/>
                  </a:lnTo>
                  <a:lnTo>
                    <a:pt x="83058" y="544068"/>
                  </a:lnTo>
                  <a:lnTo>
                    <a:pt x="84582" y="545592"/>
                  </a:lnTo>
                  <a:lnTo>
                    <a:pt x="88392" y="545592"/>
                  </a:lnTo>
                  <a:lnTo>
                    <a:pt x="89916" y="544068"/>
                  </a:lnTo>
                  <a:lnTo>
                    <a:pt x="91440" y="541020"/>
                  </a:lnTo>
                  <a:close/>
                </a:path>
                <a:path w="490220" h="1138554">
                  <a:moveTo>
                    <a:pt x="98298" y="524256"/>
                  </a:moveTo>
                  <a:lnTo>
                    <a:pt x="96774" y="521208"/>
                  </a:lnTo>
                  <a:lnTo>
                    <a:pt x="95250" y="519684"/>
                  </a:lnTo>
                  <a:lnTo>
                    <a:pt x="91440" y="519684"/>
                  </a:lnTo>
                  <a:lnTo>
                    <a:pt x="89916" y="521208"/>
                  </a:lnTo>
                  <a:lnTo>
                    <a:pt x="89154" y="524256"/>
                  </a:lnTo>
                  <a:lnTo>
                    <a:pt x="89916" y="527304"/>
                  </a:lnTo>
                  <a:lnTo>
                    <a:pt x="91440" y="528066"/>
                  </a:lnTo>
                  <a:lnTo>
                    <a:pt x="93726" y="528828"/>
                  </a:lnTo>
                  <a:lnTo>
                    <a:pt x="96774" y="527304"/>
                  </a:lnTo>
                  <a:lnTo>
                    <a:pt x="98298" y="524256"/>
                  </a:lnTo>
                  <a:close/>
                </a:path>
                <a:path w="490220" h="1138554">
                  <a:moveTo>
                    <a:pt x="105156" y="507492"/>
                  </a:moveTo>
                  <a:lnTo>
                    <a:pt x="103632" y="503682"/>
                  </a:lnTo>
                  <a:lnTo>
                    <a:pt x="102108" y="502920"/>
                  </a:lnTo>
                  <a:lnTo>
                    <a:pt x="98298" y="502920"/>
                  </a:lnTo>
                  <a:lnTo>
                    <a:pt x="96774" y="503682"/>
                  </a:lnTo>
                  <a:lnTo>
                    <a:pt x="96012" y="507492"/>
                  </a:lnTo>
                  <a:lnTo>
                    <a:pt x="96774" y="510540"/>
                  </a:lnTo>
                  <a:lnTo>
                    <a:pt x="98298" y="511302"/>
                  </a:lnTo>
                  <a:lnTo>
                    <a:pt x="100584" y="512064"/>
                  </a:lnTo>
                  <a:lnTo>
                    <a:pt x="103632" y="510540"/>
                  </a:lnTo>
                  <a:lnTo>
                    <a:pt x="105156" y="507492"/>
                  </a:lnTo>
                  <a:close/>
                </a:path>
                <a:path w="490220" h="1138554">
                  <a:moveTo>
                    <a:pt x="112014" y="489966"/>
                  </a:moveTo>
                  <a:lnTo>
                    <a:pt x="110490" y="486918"/>
                  </a:lnTo>
                  <a:lnTo>
                    <a:pt x="107442" y="485394"/>
                  </a:lnTo>
                  <a:lnTo>
                    <a:pt x="105156" y="486156"/>
                  </a:lnTo>
                  <a:lnTo>
                    <a:pt x="103632" y="486918"/>
                  </a:lnTo>
                  <a:lnTo>
                    <a:pt x="102870" y="489966"/>
                  </a:lnTo>
                  <a:lnTo>
                    <a:pt x="104394" y="493776"/>
                  </a:lnTo>
                  <a:lnTo>
                    <a:pt x="105156" y="494538"/>
                  </a:lnTo>
                  <a:lnTo>
                    <a:pt x="108966" y="494538"/>
                  </a:lnTo>
                  <a:lnTo>
                    <a:pt x="110490" y="493776"/>
                  </a:lnTo>
                  <a:lnTo>
                    <a:pt x="112014" y="489966"/>
                  </a:lnTo>
                  <a:close/>
                </a:path>
                <a:path w="490220" h="1138554">
                  <a:moveTo>
                    <a:pt x="119634" y="473964"/>
                  </a:moveTo>
                  <a:lnTo>
                    <a:pt x="118110" y="470154"/>
                  </a:lnTo>
                  <a:lnTo>
                    <a:pt x="116586" y="469392"/>
                  </a:lnTo>
                  <a:lnTo>
                    <a:pt x="113538" y="469392"/>
                  </a:lnTo>
                  <a:lnTo>
                    <a:pt x="111252" y="470154"/>
                  </a:lnTo>
                  <a:lnTo>
                    <a:pt x="110490" y="473964"/>
                  </a:lnTo>
                  <a:lnTo>
                    <a:pt x="112014" y="477012"/>
                  </a:lnTo>
                  <a:lnTo>
                    <a:pt x="115062" y="478536"/>
                  </a:lnTo>
                  <a:lnTo>
                    <a:pt x="118110" y="477012"/>
                  </a:lnTo>
                  <a:lnTo>
                    <a:pt x="119634" y="473964"/>
                  </a:lnTo>
                  <a:close/>
                </a:path>
                <a:path w="490220" h="1138554">
                  <a:moveTo>
                    <a:pt x="127254" y="457200"/>
                  </a:moveTo>
                  <a:lnTo>
                    <a:pt x="125730" y="454152"/>
                  </a:lnTo>
                  <a:lnTo>
                    <a:pt x="124206" y="452628"/>
                  </a:lnTo>
                  <a:lnTo>
                    <a:pt x="121158" y="452628"/>
                  </a:lnTo>
                  <a:lnTo>
                    <a:pt x="119634" y="453390"/>
                  </a:lnTo>
                  <a:lnTo>
                    <a:pt x="118110" y="457200"/>
                  </a:lnTo>
                  <a:lnTo>
                    <a:pt x="119634" y="460248"/>
                  </a:lnTo>
                  <a:lnTo>
                    <a:pt x="122682" y="461772"/>
                  </a:lnTo>
                  <a:lnTo>
                    <a:pt x="124206" y="461010"/>
                  </a:lnTo>
                  <a:lnTo>
                    <a:pt x="126492" y="460248"/>
                  </a:lnTo>
                  <a:lnTo>
                    <a:pt x="127254" y="457200"/>
                  </a:lnTo>
                  <a:close/>
                </a:path>
                <a:path w="490220" h="1138554">
                  <a:moveTo>
                    <a:pt x="134874" y="440436"/>
                  </a:moveTo>
                  <a:lnTo>
                    <a:pt x="133350" y="437388"/>
                  </a:lnTo>
                  <a:lnTo>
                    <a:pt x="132588" y="436626"/>
                  </a:lnTo>
                  <a:lnTo>
                    <a:pt x="130302" y="435864"/>
                  </a:lnTo>
                  <a:lnTo>
                    <a:pt x="127254" y="437388"/>
                  </a:lnTo>
                  <a:lnTo>
                    <a:pt x="125730" y="440436"/>
                  </a:lnTo>
                  <a:lnTo>
                    <a:pt x="127254" y="443484"/>
                  </a:lnTo>
                  <a:lnTo>
                    <a:pt x="128778" y="445008"/>
                  </a:lnTo>
                  <a:lnTo>
                    <a:pt x="132588" y="445008"/>
                  </a:lnTo>
                  <a:lnTo>
                    <a:pt x="134112" y="444246"/>
                  </a:lnTo>
                  <a:lnTo>
                    <a:pt x="134874" y="440436"/>
                  </a:lnTo>
                  <a:close/>
                </a:path>
                <a:path w="490220" h="1138554">
                  <a:moveTo>
                    <a:pt x="143256" y="424434"/>
                  </a:moveTo>
                  <a:lnTo>
                    <a:pt x="140970" y="419862"/>
                  </a:lnTo>
                  <a:lnTo>
                    <a:pt x="137160" y="419862"/>
                  </a:lnTo>
                  <a:lnTo>
                    <a:pt x="135636" y="420624"/>
                  </a:lnTo>
                  <a:lnTo>
                    <a:pt x="134112" y="424434"/>
                  </a:lnTo>
                  <a:lnTo>
                    <a:pt x="135636" y="427482"/>
                  </a:lnTo>
                  <a:lnTo>
                    <a:pt x="138684" y="429006"/>
                  </a:lnTo>
                  <a:lnTo>
                    <a:pt x="140970" y="428244"/>
                  </a:lnTo>
                  <a:lnTo>
                    <a:pt x="142494" y="427482"/>
                  </a:lnTo>
                  <a:lnTo>
                    <a:pt x="143256" y="424434"/>
                  </a:lnTo>
                  <a:close/>
                </a:path>
                <a:path w="490220" h="1138554">
                  <a:moveTo>
                    <a:pt x="151638" y="408432"/>
                  </a:moveTo>
                  <a:lnTo>
                    <a:pt x="150876" y="404622"/>
                  </a:lnTo>
                  <a:lnTo>
                    <a:pt x="149352" y="403860"/>
                  </a:lnTo>
                  <a:lnTo>
                    <a:pt x="145542" y="403860"/>
                  </a:lnTo>
                  <a:lnTo>
                    <a:pt x="144018" y="404622"/>
                  </a:lnTo>
                  <a:lnTo>
                    <a:pt x="142494" y="408432"/>
                  </a:lnTo>
                  <a:lnTo>
                    <a:pt x="144018" y="411480"/>
                  </a:lnTo>
                  <a:lnTo>
                    <a:pt x="147066" y="413004"/>
                  </a:lnTo>
                  <a:lnTo>
                    <a:pt x="149352" y="412242"/>
                  </a:lnTo>
                  <a:lnTo>
                    <a:pt x="150876" y="411480"/>
                  </a:lnTo>
                  <a:lnTo>
                    <a:pt x="151638" y="408432"/>
                  </a:lnTo>
                  <a:close/>
                </a:path>
                <a:path w="490220" h="1138554">
                  <a:moveTo>
                    <a:pt x="160782" y="391668"/>
                  </a:moveTo>
                  <a:lnTo>
                    <a:pt x="159258" y="388620"/>
                  </a:lnTo>
                  <a:lnTo>
                    <a:pt x="156210" y="387096"/>
                  </a:lnTo>
                  <a:lnTo>
                    <a:pt x="153924" y="387858"/>
                  </a:lnTo>
                  <a:lnTo>
                    <a:pt x="152400" y="388620"/>
                  </a:lnTo>
                  <a:lnTo>
                    <a:pt x="151638" y="391668"/>
                  </a:lnTo>
                  <a:lnTo>
                    <a:pt x="152400" y="395478"/>
                  </a:lnTo>
                  <a:lnTo>
                    <a:pt x="153924" y="396240"/>
                  </a:lnTo>
                  <a:lnTo>
                    <a:pt x="157734" y="396240"/>
                  </a:lnTo>
                  <a:lnTo>
                    <a:pt x="159258" y="395478"/>
                  </a:lnTo>
                  <a:lnTo>
                    <a:pt x="160782" y="391668"/>
                  </a:lnTo>
                  <a:close/>
                </a:path>
                <a:path w="490220" h="1138554">
                  <a:moveTo>
                    <a:pt x="169164" y="375666"/>
                  </a:moveTo>
                  <a:lnTo>
                    <a:pt x="167640" y="372618"/>
                  </a:lnTo>
                  <a:lnTo>
                    <a:pt x="166878" y="371856"/>
                  </a:lnTo>
                  <a:lnTo>
                    <a:pt x="164592" y="371094"/>
                  </a:lnTo>
                  <a:lnTo>
                    <a:pt x="161544" y="372618"/>
                  </a:lnTo>
                  <a:lnTo>
                    <a:pt x="160020" y="375666"/>
                  </a:lnTo>
                  <a:lnTo>
                    <a:pt x="161544" y="379476"/>
                  </a:lnTo>
                  <a:lnTo>
                    <a:pt x="163068" y="380238"/>
                  </a:lnTo>
                  <a:lnTo>
                    <a:pt x="166878" y="380238"/>
                  </a:lnTo>
                  <a:lnTo>
                    <a:pt x="168402" y="379476"/>
                  </a:lnTo>
                  <a:lnTo>
                    <a:pt x="169164" y="375666"/>
                  </a:lnTo>
                  <a:close/>
                </a:path>
                <a:path w="490220" h="1138554">
                  <a:moveTo>
                    <a:pt x="178308" y="360426"/>
                  </a:moveTo>
                  <a:lnTo>
                    <a:pt x="177546" y="356616"/>
                  </a:lnTo>
                  <a:lnTo>
                    <a:pt x="176022" y="355854"/>
                  </a:lnTo>
                  <a:lnTo>
                    <a:pt x="172212" y="355854"/>
                  </a:lnTo>
                  <a:lnTo>
                    <a:pt x="170688" y="356616"/>
                  </a:lnTo>
                  <a:lnTo>
                    <a:pt x="169164" y="360426"/>
                  </a:lnTo>
                  <a:lnTo>
                    <a:pt x="170688" y="363474"/>
                  </a:lnTo>
                  <a:lnTo>
                    <a:pt x="173736" y="364998"/>
                  </a:lnTo>
                  <a:lnTo>
                    <a:pt x="176022" y="364236"/>
                  </a:lnTo>
                  <a:lnTo>
                    <a:pt x="177546" y="363474"/>
                  </a:lnTo>
                  <a:lnTo>
                    <a:pt x="178308" y="360426"/>
                  </a:lnTo>
                  <a:close/>
                </a:path>
                <a:path w="490220" h="1138554">
                  <a:moveTo>
                    <a:pt x="188214" y="344424"/>
                  </a:moveTo>
                  <a:lnTo>
                    <a:pt x="186690" y="341376"/>
                  </a:lnTo>
                  <a:lnTo>
                    <a:pt x="183642" y="339852"/>
                  </a:lnTo>
                  <a:lnTo>
                    <a:pt x="181356" y="340614"/>
                  </a:lnTo>
                  <a:lnTo>
                    <a:pt x="179832" y="341376"/>
                  </a:lnTo>
                  <a:lnTo>
                    <a:pt x="179070" y="344424"/>
                  </a:lnTo>
                  <a:lnTo>
                    <a:pt x="179832" y="347472"/>
                  </a:lnTo>
                  <a:lnTo>
                    <a:pt x="181356" y="348996"/>
                  </a:lnTo>
                  <a:lnTo>
                    <a:pt x="185166" y="348996"/>
                  </a:lnTo>
                  <a:lnTo>
                    <a:pt x="186690" y="348234"/>
                  </a:lnTo>
                  <a:lnTo>
                    <a:pt x="188214" y="344424"/>
                  </a:lnTo>
                  <a:close/>
                </a:path>
                <a:path w="490220" h="1138554">
                  <a:moveTo>
                    <a:pt x="197358" y="328422"/>
                  </a:moveTo>
                  <a:lnTo>
                    <a:pt x="195834" y="325374"/>
                  </a:lnTo>
                  <a:lnTo>
                    <a:pt x="192786" y="323850"/>
                  </a:lnTo>
                  <a:lnTo>
                    <a:pt x="191262" y="324612"/>
                  </a:lnTo>
                  <a:lnTo>
                    <a:pt x="188976" y="325374"/>
                  </a:lnTo>
                  <a:lnTo>
                    <a:pt x="188214" y="328422"/>
                  </a:lnTo>
                  <a:lnTo>
                    <a:pt x="189738" y="332232"/>
                  </a:lnTo>
                  <a:lnTo>
                    <a:pt x="191262" y="332994"/>
                  </a:lnTo>
                  <a:lnTo>
                    <a:pt x="194310" y="332994"/>
                  </a:lnTo>
                  <a:lnTo>
                    <a:pt x="195834" y="332232"/>
                  </a:lnTo>
                  <a:lnTo>
                    <a:pt x="197358" y="328422"/>
                  </a:lnTo>
                  <a:close/>
                </a:path>
                <a:path w="490220" h="1138554">
                  <a:moveTo>
                    <a:pt x="207264" y="313182"/>
                  </a:moveTo>
                  <a:lnTo>
                    <a:pt x="205740" y="310134"/>
                  </a:lnTo>
                  <a:lnTo>
                    <a:pt x="204978" y="309372"/>
                  </a:lnTo>
                  <a:lnTo>
                    <a:pt x="202692" y="308610"/>
                  </a:lnTo>
                  <a:lnTo>
                    <a:pt x="199644" y="310134"/>
                  </a:lnTo>
                  <a:lnTo>
                    <a:pt x="198120" y="313182"/>
                  </a:lnTo>
                  <a:lnTo>
                    <a:pt x="199644" y="316992"/>
                  </a:lnTo>
                  <a:lnTo>
                    <a:pt x="201168" y="317754"/>
                  </a:lnTo>
                  <a:lnTo>
                    <a:pt x="204978" y="317754"/>
                  </a:lnTo>
                  <a:lnTo>
                    <a:pt x="206502" y="316992"/>
                  </a:lnTo>
                  <a:lnTo>
                    <a:pt x="207264" y="313182"/>
                  </a:lnTo>
                  <a:close/>
                </a:path>
                <a:path w="490220" h="1138554">
                  <a:moveTo>
                    <a:pt x="217170" y="297942"/>
                  </a:moveTo>
                  <a:lnTo>
                    <a:pt x="216408" y="294894"/>
                  </a:lnTo>
                  <a:lnTo>
                    <a:pt x="214884" y="294132"/>
                  </a:lnTo>
                  <a:lnTo>
                    <a:pt x="212598" y="293370"/>
                  </a:lnTo>
                  <a:lnTo>
                    <a:pt x="209550" y="294894"/>
                  </a:lnTo>
                  <a:lnTo>
                    <a:pt x="208026" y="297942"/>
                  </a:lnTo>
                  <a:lnTo>
                    <a:pt x="209550" y="301752"/>
                  </a:lnTo>
                  <a:lnTo>
                    <a:pt x="211074" y="302514"/>
                  </a:lnTo>
                  <a:lnTo>
                    <a:pt x="214884" y="302514"/>
                  </a:lnTo>
                  <a:lnTo>
                    <a:pt x="216408" y="301752"/>
                  </a:lnTo>
                  <a:lnTo>
                    <a:pt x="217170" y="297942"/>
                  </a:lnTo>
                  <a:close/>
                </a:path>
                <a:path w="490220" h="1138554">
                  <a:moveTo>
                    <a:pt x="227838" y="282702"/>
                  </a:moveTo>
                  <a:lnTo>
                    <a:pt x="226314" y="279654"/>
                  </a:lnTo>
                  <a:lnTo>
                    <a:pt x="223266" y="278130"/>
                  </a:lnTo>
                  <a:lnTo>
                    <a:pt x="220980" y="278892"/>
                  </a:lnTo>
                  <a:lnTo>
                    <a:pt x="219456" y="279654"/>
                  </a:lnTo>
                  <a:lnTo>
                    <a:pt x="218694" y="282702"/>
                  </a:lnTo>
                  <a:lnTo>
                    <a:pt x="219456" y="286512"/>
                  </a:lnTo>
                  <a:lnTo>
                    <a:pt x="220980" y="287274"/>
                  </a:lnTo>
                  <a:lnTo>
                    <a:pt x="224790" y="287274"/>
                  </a:lnTo>
                  <a:lnTo>
                    <a:pt x="226314" y="286512"/>
                  </a:lnTo>
                  <a:lnTo>
                    <a:pt x="227838" y="282702"/>
                  </a:lnTo>
                  <a:close/>
                </a:path>
                <a:path w="490220" h="1138554">
                  <a:moveTo>
                    <a:pt x="238506" y="268224"/>
                  </a:moveTo>
                  <a:lnTo>
                    <a:pt x="236982" y="265176"/>
                  </a:lnTo>
                  <a:lnTo>
                    <a:pt x="235458" y="263652"/>
                  </a:lnTo>
                  <a:lnTo>
                    <a:pt x="231648" y="263652"/>
                  </a:lnTo>
                  <a:lnTo>
                    <a:pt x="230124" y="264414"/>
                  </a:lnTo>
                  <a:lnTo>
                    <a:pt x="229362" y="268224"/>
                  </a:lnTo>
                  <a:lnTo>
                    <a:pt x="230124" y="271272"/>
                  </a:lnTo>
                  <a:lnTo>
                    <a:pt x="231648" y="272034"/>
                  </a:lnTo>
                  <a:lnTo>
                    <a:pt x="233934" y="272796"/>
                  </a:lnTo>
                  <a:lnTo>
                    <a:pt x="236982" y="271272"/>
                  </a:lnTo>
                  <a:lnTo>
                    <a:pt x="238506" y="268224"/>
                  </a:lnTo>
                  <a:close/>
                </a:path>
                <a:path w="490220" h="1138554">
                  <a:moveTo>
                    <a:pt x="249174" y="252984"/>
                  </a:moveTo>
                  <a:lnTo>
                    <a:pt x="247650" y="249936"/>
                  </a:lnTo>
                  <a:lnTo>
                    <a:pt x="244602" y="248412"/>
                  </a:lnTo>
                  <a:lnTo>
                    <a:pt x="242316" y="249174"/>
                  </a:lnTo>
                  <a:lnTo>
                    <a:pt x="240792" y="249936"/>
                  </a:lnTo>
                  <a:lnTo>
                    <a:pt x="240030" y="252984"/>
                  </a:lnTo>
                  <a:lnTo>
                    <a:pt x="240792" y="256794"/>
                  </a:lnTo>
                  <a:lnTo>
                    <a:pt x="242316" y="257556"/>
                  </a:lnTo>
                  <a:lnTo>
                    <a:pt x="246126" y="257556"/>
                  </a:lnTo>
                  <a:lnTo>
                    <a:pt x="247650" y="256794"/>
                  </a:lnTo>
                  <a:lnTo>
                    <a:pt x="249174" y="252984"/>
                  </a:lnTo>
                  <a:close/>
                </a:path>
                <a:path w="490220" h="1138554">
                  <a:moveTo>
                    <a:pt x="259842" y="238506"/>
                  </a:moveTo>
                  <a:lnTo>
                    <a:pt x="258318" y="235458"/>
                  </a:lnTo>
                  <a:lnTo>
                    <a:pt x="255270" y="233934"/>
                  </a:lnTo>
                  <a:lnTo>
                    <a:pt x="253746" y="234696"/>
                  </a:lnTo>
                  <a:lnTo>
                    <a:pt x="251460" y="235458"/>
                  </a:lnTo>
                  <a:lnTo>
                    <a:pt x="250698" y="238506"/>
                  </a:lnTo>
                  <a:lnTo>
                    <a:pt x="252984" y="243078"/>
                  </a:lnTo>
                  <a:lnTo>
                    <a:pt x="256794" y="243078"/>
                  </a:lnTo>
                  <a:lnTo>
                    <a:pt x="258318" y="242316"/>
                  </a:lnTo>
                  <a:lnTo>
                    <a:pt x="259842" y="238506"/>
                  </a:lnTo>
                  <a:close/>
                </a:path>
                <a:path w="490220" h="1138554">
                  <a:moveTo>
                    <a:pt x="270510" y="224028"/>
                  </a:moveTo>
                  <a:lnTo>
                    <a:pt x="269748" y="220980"/>
                  </a:lnTo>
                  <a:lnTo>
                    <a:pt x="268224" y="219456"/>
                  </a:lnTo>
                  <a:lnTo>
                    <a:pt x="264414" y="219456"/>
                  </a:lnTo>
                  <a:lnTo>
                    <a:pt x="262890" y="220218"/>
                  </a:lnTo>
                  <a:lnTo>
                    <a:pt x="261366" y="224028"/>
                  </a:lnTo>
                  <a:lnTo>
                    <a:pt x="262890" y="227076"/>
                  </a:lnTo>
                  <a:lnTo>
                    <a:pt x="265938" y="228600"/>
                  </a:lnTo>
                  <a:lnTo>
                    <a:pt x="268224" y="227838"/>
                  </a:lnTo>
                  <a:lnTo>
                    <a:pt x="269748" y="227076"/>
                  </a:lnTo>
                  <a:lnTo>
                    <a:pt x="270510" y="224028"/>
                  </a:lnTo>
                  <a:close/>
                </a:path>
                <a:path w="490220" h="1138554">
                  <a:moveTo>
                    <a:pt x="282702" y="209550"/>
                  </a:moveTo>
                  <a:lnTo>
                    <a:pt x="281178" y="206502"/>
                  </a:lnTo>
                  <a:lnTo>
                    <a:pt x="278130" y="204978"/>
                  </a:lnTo>
                  <a:lnTo>
                    <a:pt x="275844" y="205740"/>
                  </a:lnTo>
                  <a:lnTo>
                    <a:pt x="274320" y="206502"/>
                  </a:lnTo>
                  <a:lnTo>
                    <a:pt x="273558" y="209550"/>
                  </a:lnTo>
                  <a:lnTo>
                    <a:pt x="274320" y="213360"/>
                  </a:lnTo>
                  <a:lnTo>
                    <a:pt x="275844" y="214122"/>
                  </a:lnTo>
                  <a:lnTo>
                    <a:pt x="279654" y="214122"/>
                  </a:lnTo>
                  <a:lnTo>
                    <a:pt x="281178" y="213360"/>
                  </a:lnTo>
                  <a:lnTo>
                    <a:pt x="282702" y="209550"/>
                  </a:lnTo>
                  <a:close/>
                </a:path>
                <a:path w="490220" h="1138554">
                  <a:moveTo>
                    <a:pt x="294132" y="195834"/>
                  </a:moveTo>
                  <a:lnTo>
                    <a:pt x="292608" y="192024"/>
                  </a:lnTo>
                  <a:lnTo>
                    <a:pt x="291084" y="191262"/>
                  </a:lnTo>
                  <a:lnTo>
                    <a:pt x="287274" y="191262"/>
                  </a:lnTo>
                  <a:lnTo>
                    <a:pt x="285750" y="192024"/>
                  </a:lnTo>
                  <a:lnTo>
                    <a:pt x="284988" y="195834"/>
                  </a:lnTo>
                  <a:lnTo>
                    <a:pt x="285750" y="198882"/>
                  </a:lnTo>
                  <a:lnTo>
                    <a:pt x="287274" y="199644"/>
                  </a:lnTo>
                  <a:lnTo>
                    <a:pt x="289560" y="200406"/>
                  </a:lnTo>
                  <a:lnTo>
                    <a:pt x="292608" y="198882"/>
                  </a:lnTo>
                  <a:lnTo>
                    <a:pt x="294132" y="195834"/>
                  </a:lnTo>
                  <a:close/>
                </a:path>
                <a:path w="490220" h="1138554">
                  <a:moveTo>
                    <a:pt x="305562" y="181356"/>
                  </a:moveTo>
                  <a:lnTo>
                    <a:pt x="304038" y="178308"/>
                  </a:lnTo>
                  <a:lnTo>
                    <a:pt x="300990" y="176784"/>
                  </a:lnTo>
                  <a:lnTo>
                    <a:pt x="298704" y="177546"/>
                  </a:lnTo>
                  <a:lnTo>
                    <a:pt x="297180" y="178308"/>
                  </a:lnTo>
                  <a:lnTo>
                    <a:pt x="296418" y="181356"/>
                  </a:lnTo>
                  <a:lnTo>
                    <a:pt x="298704" y="185928"/>
                  </a:lnTo>
                  <a:lnTo>
                    <a:pt x="302514" y="185928"/>
                  </a:lnTo>
                  <a:lnTo>
                    <a:pt x="304038" y="185166"/>
                  </a:lnTo>
                  <a:lnTo>
                    <a:pt x="305562" y="181356"/>
                  </a:lnTo>
                  <a:close/>
                </a:path>
                <a:path w="490220" h="1138554">
                  <a:moveTo>
                    <a:pt x="317754" y="167640"/>
                  </a:moveTo>
                  <a:lnTo>
                    <a:pt x="316230" y="164592"/>
                  </a:lnTo>
                  <a:lnTo>
                    <a:pt x="313182" y="163068"/>
                  </a:lnTo>
                  <a:lnTo>
                    <a:pt x="310896" y="163830"/>
                  </a:lnTo>
                  <a:lnTo>
                    <a:pt x="309372" y="164592"/>
                  </a:lnTo>
                  <a:lnTo>
                    <a:pt x="308610" y="167640"/>
                  </a:lnTo>
                  <a:lnTo>
                    <a:pt x="309372" y="170688"/>
                  </a:lnTo>
                  <a:lnTo>
                    <a:pt x="310896" y="172212"/>
                  </a:lnTo>
                  <a:lnTo>
                    <a:pt x="314706" y="172212"/>
                  </a:lnTo>
                  <a:lnTo>
                    <a:pt x="316230" y="171450"/>
                  </a:lnTo>
                  <a:lnTo>
                    <a:pt x="317754" y="167640"/>
                  </a:lnTo>
                  <a:close/>
                </a:path>
                <a:path w="490220" h="1138554">
                  <a:moveTo>
                    <a:pt x="329946" y="153924"/>
                  </a:moveTo>
                  <a:lnTo>
                    <a:pt x="328422" y="150876"/>
                  </a:lnTo>
                  <a:lnTo>
                    <a:pt x="325374" y="149352"/>
                  </a:lnTo>
                  <a:lnTo>
                    <a:pt x="323088" y="150114"/>
                  </a:lnTo>
                  <a:lnTo>
                    <a:pt x="321564" y="150876"/>
                  </a:lnTo>
                  <a:lnTo>
                    <a:pt x="320802" y="153924"/>
                  </a:lnTo>
                  <a:lnTo>
                    <a:pt x="321564" y="156972"/>
                  </a:lnTo>
                  <a:lnTo>
                    <a:pt x="323088" y="158496"/>
                  </a:lnTo>
                  <a:lnTo>
                    <a:pt x="326898" y="158496"/>
                  </a:lnTo>
                  <a:lnTo>
                    <a:pt x="328422" y="157734"/>
                  </a:lnTo>
                  <a:lnTo>
                    <a:pt x="329946" y="153924"/>
                  </a:lnTo>
                  <a:close/>
                </a:path>
                <a:path w="490220" h="1138554">
                  <a:moveTo>
                    <a:pt x="342138" y="140208"/>
                  </a:moveTo>
                  <a:lnTo>
                    <a:pt x="340614" y="137160"/>
                  </a:lnTo>
                  <a:lnTo>
                    <a:pt x="337566" y="135636"/>
                  </a:lnTo>
                  <a:lnTo>
                    <a:pt x="335280" y="136398"/>
                  </a:lnTo>
                  <a:lnTo>
                    <a:pt x="333756" y="137160"/>
                  </a:lnTo>
                  <a:lnTo>
                    <a:pt x="332994" y="140208"/>
                  </a:lnTo>
                  <a:lnTo>
                    <a:pt x="333756" y="144018"/>
                  </a:lnTo>
                  <a:lnTo>
                    <a:pt x="335280" y="144780"/>
                  </a:lnTo>
                  <a:lnTo>
                    <a:pt x="339090" y="144780"/>
                  </a:lnTo>
                  <a:lnTo>
                    <a:pt x="340614" y="144018"/>
                  </a:lnTo>
                  <a:lnTo>
                    <a:pt x="342138" y="140208"/>
                  </a:lnTo>
                  <a:close/>
                </a:path>
                <a:path w="490220" h="1138554">
                  <a:moveTo>
                    <a:pt x="354330" y="127254"/>
                  </a:moveTo>
                  <a:lnTo>
                    <a:pt x="352044" y="122682"/>
                  </a:lnTo>
                  <a:lnTo>
                    <a:pt x="348234" y="122682"/>
                  </a:lnTo>
                  <a:lnTo>
                    <a:pt x="346710" y="123444"/>
                  </a:lnTo>
                  <a:lnTo>
                    <a:pt x="345186" y="127254"/>
                  </a:lnTo>
                  <a:lnTo>
                    <a:pt x="346710" y="130302"/>
                  </a:lnTo>
                  <a:lnTo>
                    <a:pt x="349758" y="131826"/>
                  </a:lnTo>
                  <a:lnTo>
                    <a:pt x="352044" y="131064"/>
                  </a:lnTo>
                  <a:lnTo>
                    <a:pt x="353568" y="130302"/>
                  </a:lnTo>
                  <a:lnTo>
                    <a:pt x="354330" y="127254"/>
                  </a:lnTo>
                  <a:close/>
                </a:path>
                <a:path w="490220" h="1138554">
                  <a:moveTo>
                    <a:pt x="367284" y="114300"/>
                  </a:moveTo>
                  <a:lnTo>
                    <a:pt x="365760" y="111252"/>
                  </a:lnTo>
                  <a:lnTo>
                    <a:pt x="364236" y="109728"/>
                  </a:lnTo>
                  <a:lnTo>
                    <a:pt x="361188" y="109728"/>
                  </a:lnTo>
                  <a:lnTo>
                    <a:pt x="359664" y="110490"/>
                  </a:lnTo>
                  <a:lnTo>
                    <a:pt x="358140" y="114300"/>
                  </a:lnTo>
                  <a:lnTo>
                    <a:pt x="359664" y="117348"/>
                  </a:lnTo>
                  <a:lnTo>
                    <a:pt x="362712" y="118872"/>
                  </a:lnTo>
                  <a:lnTo>
                    <a:pt x="364236" y="118110"/>
                  </a:lnTo>
                  <a:lnTo>
                    <a:pt x="366522" y="117348"/>
                  </a:lnTo>
                  <a:lnTo>
                    <a:pt x="367284" y="114300"/>
                  </a:lnTo>
                  <a:close/>
                </a:path>
                <a:path w="490220" h="1138554">
                  <a:moveTo>
                    <a:pt x="380238" y="101346"/>
                  </a:moveTo>
                  <a:lnTo>
                    <a:pt x="378714" y="97536"/>
                  </a:lnTo>
                  <a:lnTo>
                    <a:pt x="377190" y="96774"/>
                  </a:lnTo>
                  <a:lnTo>
                    <a:pt x="374142" y="96774"/>
                  </a:lnTo>
                  <a:lnTo>
                    <a:pt x="371856" y="97536"/>
                  </a:lnTo>
                  <a:lnTo>
                    <a:pt x="371094" y="101346"/>
                  </a:lnTo>
                  <a:lnTo>
                    <a:pt x="372618" y="104394"/>
                  </a:lnTo>
                  <a:lnTo>
                    <a:pt x="373380" y="105156"/>
                  </a:lnTo>
                  <a:lnTo>
                    <a:pt x="375666" y="105918"/>
                  </a:lnTo>
                  <a:lnTo>
                    <a:pt x="378714" y="104394"/>
                  </a:lnTo>
                  <a:lnTo>
                    <a:pt x="380238" y="101346"/>
                  </a:lnTo>
                  <a:close/>
                </a:path>
                <a:path w="490220" h="1138554">
                  <a:moveTo>
                    <a:pt x="393192" y="88392"/>
                  </a:moveTo>
                  <a:lnTo>
                    <a:pt x="391668" y="85344"/>
                  </a:lnTo>
                  <a:lnTo>
                    <a:pt x="390144" y="83820"/>
                  </a:lnTo>
                  <a:lnTo>
                    <a:pt x="387096" y="83820"/>
                  </a:lnTo>
                  <a:lnTo>
                    <a:pt x="384810" y="84582"/>
                  </a:lnTo>
                  <a:lnTo>
                    <a:pt x="384048" y="88392"/>
                  </a:lnTo>
                  <a:lnTo>
                    <a:pt x="385572" y="91440"/>
                  </a:lnTo>
                  <a:lnTo>
                    <a:pt x="388620" y="92964"/>
                  </a:lnTo>
                  <a:lnTo>
                    <a:pt x="391668" y="91440"/>
                  </a:lnTo>
                  <a:lnTo>
                    <a:pt x="393192" y="88392"/>
                  </a:lnTo>
                  <a:close/>
                </a:path>
                <a:path w="490220" h="1138554">
                  <a:moveTo>
                    <a:pt x="406908" y="76200"/>
                  </a:moveTo>
                  <a:lnTo>
                    <a:pt x="405384" y="72390"/>
                  </a:lnTo>
                  <a:lnTo>
                    <a:pt x="403860" y="71628"/>
                  </a:lnTo>
                  <a:lnTo>
                    <a:pt x="400050" y="71628"/>
                  </a:lnTo>
                  <a:lnTo>
                    <a:pt x="398526" y="72390"/>
                  </a:lnTo>
                  <a:lnTo>
                    <a:pt x="397764" y="76200"/>
                  </a:lnTo>
                  <a:lnTo>
                    <a:pt x="398526" y="79248"/>
                  </a:lnTo>
                  <a:lnTo>
                    <a:pt x="400050" y="80010"/>
                  </a:lnTo>
                  <a:lnTo>
                    <a:pt x="402336" y="80772"/>
                  </a:lnTo>
                  <a:lnTo>
                    <a:pt x="405384" y="79248"/>
                  </a:lnTo>
                  <a:lnTo>
                    <a:pt x="406908" y="76200"/>
                  </a:lnTo>
                  <a:close/>
                </a:path>
                <a:path w="490220" h="1138554">
                  <a:moveTo>
                    <a:pt x="419862" y="63246"/>
                  </a:moveTo>
                  <a:lnTo>
                    <a:pt x="418338" y="60198"/>
                  </a:lnTo>
                  <a:lnTo>
                    <a:pt x="417576" y="59436"/>
                  </a:lnTo>
                  <a:lnTo>
                    <a:pt x="415290" y="58674"/>
                  </a:lnTo>
                  <a:lnTo>
                    <a:pt x="412242" y="60198"/>
                  </a:lnTo>
                  <a:lnTo>
                    <a:pt x="410718" y="63246"/>
                  </a:lnTo>
                  <a:lnTo>
                    <a:pt x="412242" y="67056"/>
                  </a:lnTo>
                  <a:lnTo>
                    <a:pt x="413766" y="67818"/>
                  </a:lnTo>
                  <a:lnTo>
                    <a:pt x="417576" y="67818"/>
                  </a:lnTo>
                  <a:lnTo>
                    <a:pt x="419100" y="67056"/>
                  </a:lnTo>
                  <a:lnTo>
                    <a:pt x="419862" y="63246"/>
                  </a:lnTo>
                  <a:close/>
                </a:path>
                <a:path w="490220" h="1138554">
                  <a:moveTo>
                    <a:pt x="433578" y="51054"/>
                  </a:moveTo>
                  <a:lnTo>
                    <a:pt x="432054" y="48006"/>
                  </a:lnTo>
                  <a:lnTo>
                    <a:pt x="430530" y="46482"/>
                  </a:lnTo>
                  <a:lnTo>
                    <a:pt x="426720" y="46482"/>
                  </a:lnTo>
                  <a:lnTo>
                    <a:pt x="425196" y="47244"/>
                  </a:lnTo>
                  <a:lnTo>
                    <a:pt x="424434" y="51054"/>
                  </a:lnTo>
                  <a:lnTo>
                    <a:pt x="425958" y="54102"/>
                  </a:lnTo>
                  <a:lnTo>
                    <a:pt x="426720" y="54864"/>
                  </a:lnTo>
                  <a:lnTo>
                    <a:pt x="429006" y="55626"/>
                  </a:lnTo>
                  <a:lnTo>
                    <a:pt x="432054" y="54102"/>
                  </a:lnTo>
                  <a:lnTo>
                    <a:pt x="433578" y="51054"/>
                  </a:lnTo>
                  <a:close/>
                </a:path>
                <a:path w="490220" h="1138554">
                  <a:moveTo>
                    <a:pt x="447294" y="39624"/>
                  </a:moveTo>
                  <a:lnTo>
                    <a:pt x="445770" y="35814"/>
                  </a:lnTo>
                  <a:lnTo>
                    <a:pt x="445008" y="35052"/>
                  </a:lnTo>
                  <a:lnTo>
                    <a:pt x="441198" y="35052"/>
                  </a:lnTo>
                  <a:lnTo>
                    <a:pt x="439674" y="35814"/>
                  </a:lnTo>
                  <a:lnTo>
                    <a:pt x="438150" y="39624"/>
                  </a:lnTo>
                  <a:lnTo>
                    <a:pt x="439674" y="42672"/>
                  </a:lnTo>
                  <a:lnTo>
                    <a:pt x="442722" y="44196"/>
                  </a:lnTo>
                  <a:lnTo>
                    <a:pt x="445008" y="43434"/>
                  </a:lnTo>
                  <a:lnTo>
                    <a:pt x="446532" y="42672"/>
                  </a:lnTo>
                  <a:lnTo>
                    <a:pt x="447294" y="39624"/>
                  </a:lnTo>
                  <a:close/>
                </a:path>
                <a:path w="490220" h="1138554">
                  <a:moveTo>
                    <a:pt x="461772" y="27432"/>
                  </a:moveTo>
                  <a:lnTo>
                    <a:pt x="460248" y="24384"/>
                  </a:lnTo>
                  <a:lnTo>
                    <a:pt x="457200" y="22860"/>
                  </a:lnTo>
                  <a:lnTo>
                    <a:pt x="454914" y="23622"/>
                  </a:lnTo>
                  <a:lnTo>
                    <a:pt x="453390" y="24384"/>
                  </a:lnTo>
                  <a:lnTo>
                    <a:pt x="452628" y="27432"/>
                  </a:lnTo>
                  <a:lnTo>
                    <a:pt x="453390" y="30480"/>
                  </a:lnTo>
                  <a:lnTo>
                    <a:pt x="454914" y="32004"/>
                  </a:lnTo>
                  <a:lnTo>
                    <a:pt x="458724" y="32004"/>
                  </a:lnTo>
                  <a:lnTo>
                    <a:pt x="460248" y="31242"/>
                  </a:lnTo>
                  <a:lnTo>
                    <a:pt x="461772" y="27432"/>
                  </a:lnTo>
                  <a:close/>
                </a:path>
                <a:path w="490220" h="1138554">
                  <a:moveTo>
                    <a:pt x="475488" y="16002"/>
                  </a:moveTo>
                  <a:lnTo>
                    <a:pt x="473964" y="12192"/>
                  </a:lnTo>
                  <a:lnTo>
                    <a:pt x="472440" y="11430"/>
                  </a:lnTo>
                  <a:lnTo>
                    <a:pt x="469392" y="11430"/>
                  </a:lnTo>
                  <a:lnTo>
                    <a:pt x="467106" y="12192"/>
                  </a:lnTo>
                  <a:lnTo>
                    <a:pt x="466344" y="16002"/>
                  </a:lnTo>
                  <a:lnTo>
                    <a:pt x="467868" y="19050"/>
                  </a:lnTo>
                  <a:lnTo>
                    <a:pt x="470916" y="20574"/>
                  </a:lnTo>
                  <a:lnTo>
                    <a:pt x="473964" y="19050"/>
                  </a:lnTo>
                  <a:lnTo>
                    <a:pt x="475488" y="16002"/>
                  </a:lnTo>
                  <a:close/>
                </a:path>
                <a:path w="490220" h="1138554">
                  <a:moveTo>
                    <a:pt x="489966" y="4572"/>
                  </a:moveTo>
                  <a:lnTo>
                    <a:pt x="488442" y="762"/>
                  </a:lnTo>
                  <a:lnTo>
                    <a:pt x="486918" y="0"/>
                  </a:lnTo>
                  <a:lnTo>
                    <a:pt x="483108" y="0"/>
                  </a:lnTo>
                  <a:lnTo>
                    <a:pt x="481584" y="762"/>
                  </a:lnTo>
                  <a:lnTo>
                    <a:pt x="480822" y="4572"/>
                  </a:lnTo>
                  <a:lnTo>
                    <a:pt x="481584" y="7620"/>
                  </a:lnTo>
                  <a:lnTo>
                    <a:pt x="483108" y="8382"/>
                  </a:lnTo>
                  <a:lnTo>
                    <a:pt x="485394" y="9144"/>
                  </a:lnTo>
                  <a:lnTo>
                    <a:pt x="488442" y="7620"/>
                  </a:lnTo>
                  <a:lnTo>
                    <a:pt x="48996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58334" y="3843527"/>
              <a:ext cx="740410" cy="993140"/>
            </a:xfrm>
            <a:custGeom>
              <a:avLst/>
              <a:gdLst/>
              <a:ahLst/>
              <a:cxnLst/>
              <a:rect l="l" t="t" r="r" b="b"/>
              <a:pathLst>
                <a:path w="740410" h="993139">
                  <a:moveTo>
                    <a:pt x="9144" y="4572"/>
                  </a:moveTo>
                  <a:lnTo>
                    <a:pt x="7620" y="1524"/>
                  </a:lnTo>
                  <a:lnTo>
                    <a:pt x="4572" y="0"/>
                  </a:lnTo>
                  <a:lnTo>
                    <a:pt x="2286" y="762"/>
                  </a:lnTo>
                  <a:lnTo>
                    <a:pt x="762" y="1524"/>
                  </a:lnTo>
                  <a:lnTo>
                    <a:pt x="0" y="4572"/>
                  </a:lnTo>
                  <a:lnTo>
                    <a:pt x="762" y="8382"/>
                  </a:lnTo>
                  <a:lnTo>
                    <a:pt x="2286" y="9144"/>
                  </a:lnTo>
                  <a:lnTo>
                    <a:pt x="6096" y="9144"/>
                  </a:lnTo>
                  <a:lnTo>
                    <a:pt x="7620" y="8382"/>
                  </a:lnTo>
                  <a:lnTo>
                    <a:pt x="9144" y="4572"/>
                  </a:lnTo>
                  <a:close/>
                </a:path>
                <a:path w="740410" h="993139">
                  <a:moveTo>
                    <a:pt x="11430" y="22860"/>
                  </a:moveTo>
                  <a:lnTo>
                    <a:pt x="9906" y="19812"/>
                  </a:lnTo>
                  <a:lnTo>
                    <a:pt x="6858" y="18288"/>
                  </a:lnTo>
                  <a:lnTo>
                    <a:pt x="4572" y="19050"/>
                  </a:lnTo>
                  <a:lnTo>
                    <a:pt x="3048" y="19812"/>
                  </a:lnTo>
                  <a:lnTo>
                    <a:pt x="2286" y="22860"/>
                  </a:lnTo>
                  <a:lnTo>
                    <a:pt x="4572" y="27432"/>
                  </a:lnTo>
                  <a:lnTo>
                    <a:pt x="8382" y="27432"/>
                  </a:lnTo>
                  <a:lnTo>
                    <a:pt x="9906" y="25908"/>
                  </a:lnTo>
                  <a:lnTo>
                    <a:pt x="11430" y="22860"/>
                  </a:lnTo>
                  <a:close/>
                </a:path>
                <a:path w="740410" h="993139">
                  <a:moveTo>
                    <a:pt x="13716" y="41148"/>
                  </a:moveTo>
                  <a:lnTo>
                    <a:pt x="11430" y="36576"/>
                  </a:lnTo>
                  <a:lnTo>
                    <a:pt x="7620" y="36576"/>
                  </a:lnTo>
                  <a:lnTo>
                    <a:pt x="6096" y="38100"/>
                  </a:lnTo>
                  <a:lnTo>
                    <a:pt x="4572" y="41148"/>
                  </a:lnTo>
                  <a:lnTo>
                    <a:pt x="6096" y="44196"/>
                  </a:lnTo>
                  <a:lnTo>
                    <a:pt x="9144" y="45720"/>
                  </a:lnTo>
                  <a:lnTo>
                    <a:pt x="11430" y="44958"/>
                  </a:lnTo>
                  <a:lnTo>
                    <a:pt x="12192" y="44196"/>
                  </a:lnTo>
                  <a:lnTo>
                    <a:pt x="13716" y="41148"/>
                  </a:lnTo>
                  <a:close/>
                </a:path>
                <a:path w="740410" h="993139">
                  <a:moveTo>
                    <a:pt x="16764" y="58674"/>
                  </a:moveTo>
                  <a:lnTo>
                    <a:pt x="15240" y="55626"/>
                  </a:lnTo>
                  <a:lnTo>
                    <a:pt x="12192" y="54102"/>
                  </a:lnTo>
                  <a:lnTo>
                    <a:pt x="9144" y="55626"/>
                  </a:lnTo>
                  <a:lnTo>
                    <a:pt x="7620" y="58674"/>
                  </a:lnTo>
                  <a:lnTo>
                    <a:pt x="9144" y="62484"/>
                  </a:lnTo>
                  <a:lnTo>
                    <a:pt x="10668" y="63246"/>
                  </a:lnTo>
                  <a:lnTo>
                    <a:pt x="13716" y="63246"/>
                  </a:lnTo>
                  <a:lnTo>
                    <a:pt x="15240" y="62484"/>
                  </a:lnTo>
                  <a:lnTo>
                    <a:pt x="16764" y="58674"/>
                  </a:lnTo>
                  <a:close/>
                </a:path>
                <a:path w="740410" h="993139">
                  <a:moveTo>
                    <a:pt x="19812" y="76962"/>
                  </a:moveTo>
                  <a:lnTo>
                    <a:pt x="18288" y="73914"/>
                  </a:lnTo>
                  <a:lnTo>
                    <a:pt x="17526" y="73152"/>
                  </a:lnTo>
                  <a:lnTo>
                    <a:pt x="15240" y="72390"/>
                  </a:lnTo>
                  <a:lnTo>
                    <a:pt x="12192" y="73914"/>
                  </a:lnTo>
                  <a:lnTo>
                    <a:pt x="10668" y="76962"/>
                  </a:lnTo>
                  <a:lnTo>
                    <a:pt x="12192" y="80010"/>
                  </a:lnTo>
                  <a:lnTo>
                    <a:pt x="13716" y="81534"/>
                  </a:lnTo>
                  <a:lnTo>
                    <a:pt x="17526" y="81534"/>
                  </a:lnTo>
                  <a:lnTo>
                    <a:pt x="19812" y="76962"/>
                  </a:lnTo>
                  <a:close/>
                </a:path>
                <a:path w="740410" h="993139">
                  <a:moveTo>
                    <a:pt x="23622" y="95250"/>
                  </a:moveTo>
                  <a:lnTo>
                    <a:pt x="22098" y="91440"/>
                  </a:lnTo>
                  <a:lnTo>
                    <a:pt x="20574" y="90678"/>
                  </a:lnTo>
                  <a:lnTo>
                    <a:pt x="16764" y="90678"/>
                  </a:lnTo>
                  <a:lnTo>
                    <a:pt x="16002" y="91440"/>
                  </a:lnTo>
                  <a:lnTo>
                    <a:pt x="14478" y="95250"/>
                  </a:lnTo>
                  <a:lnTo>
                    <a:pt x="16002" y="98298"/>
                  </a:lnTo>
                  <a:lnTo>
                    <a:pt x="16764" y="99060"/>
                  </a:lnTo>
                  <a:lnTo>
                    <a:pt x="19050" y="99822"/>
                  </a:lnTo>
                  <a:lnTo>
                    <a:pt x="22098" y="98298"/>
                  </a:lnTo>
                  <a:lnTo>
                    <a:pt x="23622" y="95250"/>
                  </a:lnTo>
                  <a:close/>
                </a:path>
                <a:path w="740410" h="993139">
                  <a:moveTo>
                    <a:pt x="27432" y="112776"/>
                  </a:moveTo>
                  <a:lnTo>
                    <a:pt x="25908" y="109728"/>
                  </a:lnTo>
                  <a:lnTo>
                    <a:pt x="22860" y="108204"/>
                  </a:lnTo>
                  <a:lnTo>
                    <a:pt x="20574" y="108966"/>
                  </a:lnTo>
                  <a:lnTo>
                    <a:pt x="19812" y="109728"/>
                  </a:lnTo>
                  <a:lnTo>
                    <a:pt x="18288" y="112776"/>
                  </a:lnTo>
                  <a:lnTo>
                    <a:pt x="20574" y="117348"/>
                  </a:lnTo>
                  <a:lnTo>
                    <a:pt x="24384" y="117348"/>
                  </a:lnTo>
                  <a:lnTo>
                    <a:pt x="25908" y="115824"/>
                  </a:lnTo>
                  <a:lnTo>
                    <a:pt x="27432" y="112776"/>
                  </a:lnTo>
                  <a:close/>
                </a:path>
                <a:path w="740410" h="993139">
                  <a:moveTo>
                    <a:pt x="31242" y="131064"/>
                  </a:moveTo>
                  <a:lnTo>
                    <a:pt x="29718" y="127254"/>
                  </a:lnTo>
                  <a:lnTo>
                    <a:pt x="28194" y="126492"/>
                  </a:lnTo>
                  <a:lnTo>
                    <a:pt x="25146" y="126492"/>
                  </a:lnTo>
                  <a:lnTo>
                    <a:pt x="23622" y="127254"/>
                  </a:lnTo>
                  <a:lnTo>
                    <a:pt x="22098" y="131064"/>
                  </a:lnTo>
                  <a:lnTo>
                    <a:pt x="23622" y="134112"/>
                  </a:lnTo>
                  <a:lnTo>
                    <a:pt x="26670" y="135636"/>
                  </a:lnTo>
                  <a:lnTo>
                    <a:pt x="29718" y="134112"/>
                  </a:lnTo>
                  <a:lnTo>
                    <a:pt x="31242" y="131064"/>
                  </a:lnTo>
                  <a:close/>
                </a:path>
                <a:path w="740410" h="993139">
                  <a:moveTo>
                    <a:pt x="35814" y="148590"/>
                  </a:moveTo>
                  <a:lnTo>
                    <a:pt x="34290" y="145542"/>
                  </a:lnTo>
                  <a:lnTo>
                    <a:pt x="32766" y="144018"/>
                  </a:lnTo>
                  <a:lnTo>
                    <a:pt x="28956" y="144018"/>
                  </a:lnTo>
                  <a:lnTo>
                    <a:pt x="27432" y="145542"/>
                  </a:lnTo>
                  <a:lnTo>
                    <a:pt x="26670" y="148590"/>
                  </a:lnTo>
                  <a:lnTo>
                    <a:pt x="27432" y="151638"/>
                  </a:lnTo>
                  <a:lnTo>
                    <a:pt x="28956" y="152400"/>
                  </a:lnTo>
                  <a:lnTo>
                    <a:pt x="31242" y="153162"/>
                  </a:lnTo>
                  <a:lnTo>
                    <a:pt x="34290" y="151638"/>
                  </a:lnTo>
                  <a:lnTo>
                    <a:pt x="35814" y="148590"/>
                  </a:lnTo>
                  <a:close/>
                </a:path>
                <a:path w="740410" h="993139">
                  <a:moveTo>
                    <a:pt x="40386" y="166116"/>
                  </a:moveTo>
                  <a:lnTo>
                    <a:pt x="38862" y="163068"/>
                  </a:lnTo>
                  <a:lnTo>
                    <a:pt x="35814" y="161544"/>
                  </a:lnTo>
                  <a:lnTo>
                    <a:pt x="33528" y="162306"/>
                  </a:lnTo>
                  <a:lnTo>
                    <a:pt x="32004" y="163068"/>
                  </a:lnTo>
                  <a:lnTo>
                    <a:pt x="31242" y="166116"/>
                  </a:lnTo>
                  <a:lnTo>
                    <a:pt x="32004" y="169164"/>
                  </a:lnTo>
                  <a:lnTo>
                    <a:pt x="33528" y="170688"/>
                  </a:lnTo>
                  <a:lnTo>
                    <a:pt x="37338" y="170688"/>
                  </a:lnTo>
                  <a:lnTo>
                    <a:pt x="38862" y="169164"/>
                  </a:lnTo>
                  <a:lnTo>
                    <a:pt x="40386" y="166116"/>
                  </a:lnTo>
                  <a:close/>
                </a:path>
                <a:path w="740410" h="993139">
                  <a:moveTo>
                    <a:pt x="44958" y="183642"/>
                  </a:moveTo>
                  <a:lnTo>
                    <a:pt x="44196" y="180594"/>
                  </a:lnTo>
                  <a:lnTo>
                    <a:pt x="42672" y="179832"/>
                  </a:lnTo>
                  <a:lnTo>
                    <a:pt x="40386" y="179070"/>
                  </a:lnTo>
                  <a:lnTo>
                    <a:pt x="37338" y="180594"/>
                  </a:lnTo>
                  <a:lnTo>
                    <a:pt x="35814" y="183642"/>
                  </a:lnTo>
                  <a:lnTo>
                    <a:pt x="37338" y="186690"/>
                  </a:lnTo>
                  <a:lnTo>
                    <a:pt x="38862" y="188214"/>
                  </a:lnTo>
                  <a:lnTo>
                    <a:pt x="42672" y="188214"/>
                  </a:lnTo>
                  <a:lnTo>
                    <a:pt x="44196" y="186690"/>
                  </a:lnTo>
                  <a:lnTo>
                    <a:pt x="44958" y="183642"/>
                  </a:lnTo>
                  <a:close/>
                </a:path>
                <a:path w="740410" h="993139">
                  <a:moveTo>
                    <a:pt x="50292" y="201168"/>
                  </a:moveTo>
                  <a:lnTo>
                    <a:pt x="48768" y="198120"/>
                  </a:lnTo>
                  <a:lnTo>
                    <a:pt x="45720" y="196596"/>
                  </a:lnTo>
                  <a:lnTo>
                    <a:pt x="42672" y="198120"/>
                  </a:lnTo>
                  <a:lnTo>
                    <a:pt x="41148" y="201168"/>
                  </a:lnTo>
                  <a:lnTo>
                    <a:pt x="42672" y="204216"/>
                  </a:lnTo>
                  <a:lnTo>
                    <a:pt x="44196" y="205740"/>
                  </a:lnTo>
                  <a:lnTo>
                    <a:pt x="47244" y="205740"/>
                  </a:lnTo>
                  <a:lnTo>
                    <a:pt x="48768" y="204216"/>
                  </a:lnTo>
                  <a:lnTo>
                    <a:pt x="50292" y="201168"/>
                  </a:lnTo>
                  <a:close/>
                </a:path>
                <a:path w="740410" h="993139">
                  <a:moveTo>
                    <a:pt x="55626" y="218694"/>
                  </a:moveTo>
                  <a:lnTo>
                    <a:pt x="54102" y="215646"/>
                  </a:lnTo>
                  <a:lnTo>
                    <a:pt x="51054" y="214122"/>
                  </a:lnTo>
                  <a:lnTo>
                    <a:pt x="48768" y="214884"/>
                  </a:lnTo>
                  <a:lnTo>
                    <a:pt x="48006" y="215646"/>
                  </a:lnTo>
                  <a:lnTo>
                    <a:pt x="46482" y="218694"/>
                  </a:lnTo>
                  <a:lnTo>
                    <a:pt x="48006" y="222504"/>
                  </a:lnTo>
                  <a:lnTo>
                    <a:pt x="48768" y="223266"/>
                  </a:lnTo>
                  <a:lnTo>
                    <a:pt x="52578" y="223266"/>
                  </a:lnTo>
                  <a:lnTo>
                    <a:pt x="54102" y="222504"/>
                  </a:lnTo>
                  <a:lnTo>
                    <a:pt x="55626" y="218694"/>
                  </a:lnTo>
                  <a:close/>
                </a:path>
                <a:path w="740410" h="993139">
                  <a:moveTo>
                    <a:pt x="60960" y="236220"/>
                  </a:moveTo>
                  <a:lnTo>
                    <a:pt x="59436" y="233172"/>
                  </a:lnTo>
                  <a:lnTo>
                    <a:pt x="58674" y="232410"/>
                  </a:lnTo>
                  <a:lnTo>
                    <a:pt x="56388" y="231648"/>
                  </a:lnTo>
                  <a:lnTo>
                    <a:pt x="53340" y="233172"/>
                  </a:lnTo>
                  <a:lnTo>
                    <a:pt x="51816" y="236220"/>
                  </a:lnTo>
                  <a:lnTo>
                    <a:pt x="53340" y="239268"/>
                  </a:lnTo>
                  <a:lnTo>
                    <a:pt x="54864" y="240792"/>
                  </a:lnTo>
                  <a:lnTo>
                    <a:pt x="58674" y="240792"/>
                  </a:lnTo>
                  <a:lnTo>
                    <a:pt x="60960" y="236220"/>
                  </a:lnTo>
                  <a:close/>
                </a:path>
                <a:path w="740410" h="993139">
                  <a:moveTo>
                    <a:pt x="67056" y="253746"/>
                  </a:moveTo>
                  <a:lnTo>
                    <a:pt x="65532" y="249936"/>
                  </a:lnTo>
                  <a:lnTo>
                    <a:pt x="64008" y="249174"/>
                  </a:lnTo>
                  <a:lnTo>
                    <a:pt x="60960" y="249174"/>
                  </a:lnTo>
                  <a:lnTo>
                    <a:pt x="59436" y="249936"/>
                  </a:lnTo>
                  <a:lnTo>
                    <a:pt x="57912" y="253746"/>
                  </a:lnTo>
                  <a:lnTo>
                    <a:pt x="59436" y="256794"/>
                  </a:lnTo>
                  <a:lnTo>
                    <a:pt x="62484" y="258318"/>
                  </a:lnTo>
                  <a:lnTo>
                    <a:pt x="65532" y="256794"/>
                  </a:lnTo>
                  <a:lnTo>
                    <a:pt x="67056" y="253746"/>
                  </a:lnTo>
                  <a:close/>
                </a:path>
                <a:path w="740410" h="993139">
                  <a:moveTo>
                    <a:pt x="73152" y="270510"/>
                  </a:moveTo>
                  <a:lnTo>
                    <a:pt x="71628" y="267462"/>
                  </a:lnTo>
                  <a:lnTo>
                    <a:pt x="68580" y="265938"/>
                  </a:lnTo>
                  <a:lnTo>
                    <a:pt x="65532" y="267462"/>
                  </a:lnTo>
                  <a:lnTo>
                    <a:pt x="64008" y="270510"/>
                  </a:lnTo>
                  <a:lnTo>
                    <a:pt x="65532" y="274320"/>
                  </a:lnTo>
                  <a:lnTo>
                    <a:pt x="67056" y="275082"/>
                  </a:lnTo>
                  <a:lnTo>
                    <a:pt x="70104" y="275082"/>
                  </a:lnTo>
                  <a:lnTo>
                    <a:pt x="71628" y="274320"/>
                  </a:lnTo>
                  <a:lnTo>
                    <a:pt x="73152" y="270510"/>
                  </a:lnTo>
                  <a:close/>
                </a:path>
                <a:path w="740410" h="993139">
                  <a:moveTo>
                    <a:pt x="79248" y="288036"/>
                  </a:moveTo>
                  <a:lnTo>
                    <a:pt x="76962" y="283464"/>
                  </a:lnTo>
                  <a:lnTo>
                    <a:pt x="73152" y="283464"/>
                  </a:lnTo>
                  <a:lnTo>
                    <a:pt x="71628" y="284988"/>
                  </a:lnTo>
                  <a:lnTo>
                    <a:pt x="70104" y="288036"/>
                  </a:lnTo>
                  <a:lnTo>
                    <a:pt x="71628" y="291084"/>
                  </a:lnTo>
                  <a:lnTo>
                    <a:pt x="74676" y="292608"/>
                  </a:lnTo>
                  <a:lnTo>
                    <a:pt x="76962" y="291846"/>
                  </a:lnTo>
                  <a:lnTo>
                    <a:pt x="77724" y="291084"/>
                  </a:lnTo>
                  <a:lnTo>
                    <a:pt x="79248" y="288036"/>
                  </a:lnTo>
                  <a:close/>
                </a:path>
                <a:path w="740410" h="993139">
                  <a:moveTo>
                    <a:pt x="86106" y="304800"/>
                  </a:moveTo>
                  <a:lnTo>
                    <a:pt x="84582" y="301752"/>
                  </a:lnTo>
                  <a:lnTo>
                    <a:pt x="83820" y="300990"/>
                  </a:lnTo>
                  <a:lnTo>
                    <a:pt x="81534" y="300228"/>
                  </a:lnTo>
                  <a:lnTo>
                    <a:pt x="78486" y="301752"/>
                  </a:lnTo>
                  <a:lnTo>
                    <a:pt x="76962" y="304800"/>
                  </a:lnTo>
                  <a:lnTo>
                    <a:pt x="78486" y="307848"/>
                  </a:lnTo>
                  <a:lnTo>
                    <a:pt x="80010" y="309372"/>
                  </a:lnTo>
                  <a:lnTo>
                    <a:pt x="83820" y="309372"/>
                  </a:lnTo>
                  <a:lnTo>
                    <a:pt x="86106" y="304800"/>
                  </a:lnTo>
                  <a:close/>
                </a:path>
                <a:path w="740410" h="993139">
                  <a:moveTo>
                    <a:pt x="92964" y="321564"/>
                  </a:moveTo>
                  <a:lnTo>
                    <a:pt x="91440" y="318516"/>
                  </a:lnTo>
                  <a:lnTo>
                    <a:pt x="90678" y="317754"/>
                  </a:lnTo>
                  <a:lnTo>
                    <a:pt x="88392" y="316992"/>
                  </a:lnTo>
                  <a:lnTo>
                    <a:pt x="85344" y="318516"/>
                  </a:lnTo>
                  <a:lnTo>
                    <a:pt x="83820" y="321564"/>
                  </a:lnTo>
                  <a:lnTo>
                    <a:pt x="85344" y="325374"/>
                  </a:lnTo>
                  <a:lnTo>
                    <a:pt x="86868" y="326136"/>
                  </a:lnTo>
                  <a:lnTo>
                    <a:pt x="90678" y="326136"/>
                  </a:lnTo>
                  <a:lnTo>
                    <a:pt x="91440" y="325374"/>
                  </a:lnTo>
                  <a:lnTo>
                    <a:pt x="92964" y="321564"/>
                  </a:lnTo>
                  <a:close/>
                </a:path>
                <a:path w="740410" h="993139">
                  <a:moveTo>
                    <a:pt x="99822" y="339090"/>
                  </a:moveTo>
                  <a:lnTo>
                    <a:pt x="98298" y="335280"/>
                  </a:lnTo>
                  <a:lnTo>
                    <a:pt x="97536" y="334518"/>
                  </a:lnTo>
                  <a:lnTo>
                    <a:pt x="93726" y="334518"/>
                  </a:lnTo>
                  <a:lnTo>
                    <a:pt x="92202" y="335280"/>
                  </a:lnTo>
                  <a:lnTo>
                    <a:pt x="90678" y="339090"/>
                  </a:lnTo>
                  <a:lnTo>
                    <a:pt x="92202" y="342138"/>
                  </a:lnTo>
                  <a:lnTo>
                    <a:pt x="95250" y="343662"/>
                  </a:lnTo>
                  <a:lnTo>
                    <a:pt x="97536" y="342900"/>
                  </a:lnTo>
                  <a:lnTo>
                    <a:pt x="98298" y="342138"/>
                  </a:lnTo>
                  <a:lnTo>
                    <a:pt x="99822" y="339090"/>
                  </a:lnTo>
                  <a:close/>
                </a:path>
                <a:path w="740410" h="993139">
                  <a:moveTo>
                    <a:pt x="107442" y="355854"/>
                  </a:moveTo>
                  <a:lnTo>
                    <a:pt x="106680" y="352044"/>
                  </a:lnTo>
                  <a:lnTo>
                    <a:pt x="105156" y="351282"/>
                  </a:lnTo>
                  <a:lnTo>
                    <a:pt x="101346" y="351282"/>
                  </a:lnTo>
                  <a:lnTo>
                    <a:pt x="99822" y="352044"/>
                  </a:lnTo>
                  <a:lnTo>
                    <a:pt x="98298" y="355854"/>
                  </a:lnTo>
                  <a:lnTo>
                    <a:pt x="99822" y="358902"/>
                  </a:lnTo>
                  <a:lnTo>
                    <a:pt x="102870" y="360426"/>
                  </a:lnTo>
                  <a:lnTo>
                    <a:pt x="105156" y="359664"/>
                  </a:lnTo>
                  <a:lnTo>
                    <a:pt x="105918" y="358902"/>
                  </a:lnTo>
                  <a:lnTo>
                    <a:pt x="107442" y="355854"/>
                  </a:lnTo>
                  <a:close/>
                </a:path>
                <a:path w="740410" h="993139">
                  <a:moveTo>
                    <a:pt x="115062" y="371856"/>
                  </a:moveTo>
                  <a:lnTo>
                    <a:pt x="114300" y="368808"/>
                  </a:lnTo>
                  <a:lnTo>
                    <a:pt x="112776" y="368046"/>
                  </a:lnTo>
                  <a:lnTo>
                    <a:pt x="110490" y="367284"/>
                  </a:lnTo>
                  <a:lnTo>
                    <a:pt x="107442" y="368808"/>
                  </a:lnTo>
                  <a:lnTo>
                    <a:pt x="105918" y="371856"/>
                  </a:lnTo>
                  <a:lnTo>
                    <a:pt x="107442" y="375666"/>
                  </a:lnTo>
                  <a:lnTo>
                    <a:pt x="108966" y="376428"/>
                  </a:lnTo>
                  <a:lnTo>
                    <a:pt x="112776" y="376428"/>
                  </a:lnTo>
                  <a:lnTo>
                    <a:pt x="114300" y="375666"/>
                  </a:lnTo>
                  <a:lnTo>
                    <a:pt x="115062" y="371856"/>
                  </a:lnTo>
                  <a:close/>
                </a:path>
                <a:path w="740410" h="993139">
                  <a:moveTo>
                    <a:pt x="122682" y="388620"/>
                  </a:moveTo>
                  <a:lnTo>
                    <a:pt x="121920" y="385572"/>
                  </a:lnTo>
                  <a:lnTo>
                    <a:pt x="120396" y="384810"/>
                  </a:lnTo>
                  <a:lnTo>
                    <a:pt x="118110" y="384048"/>
                  </a:lnTo>
                  <a:lnTo>
                    <a:pt x="115062" y="385572"/>
                  </a:lnTo>
                  <a:lnTo>
                    <a:pt x="113538" y="388620"/>
                  </a:lnTo>
                  <a:lnTo>
                    <a:pt x="115062" y="392430"/>
                  </a:lnTo>
                  <a:lnTo>
                    <a:pt x="116586" y="393192"/>
                  </a:lnTo>
                  <a:lnTo>
                    <a:pt x="120396" y="393192"/>
                  </a:lnTo>
                  <a:lnTo>
                    <a:pt x="121920" y="391668"/>
                  </a:lnTo>
                  <a:lnTo>
                    <a:pt x="122682" y="388620"/>
                  </a:lnTo>
                  <a:close/>
                </a:path>
                <a:path w="740410" h="993139">
                  <a:moveTo>
                    <a:pt x="131064" y="405384"/>
                  </a:moveTo>
                  <a:lnTo>
                    <a:pt x="130302" y="401574"/>
                  </a:lnTo>
                  <a:lnTo>
                    <a:pt x="128016" y="400812"/>
                  </a:lnTo>
                  <a:lnTo>
                    <a:pt x="124968" y="400812"/>
                  </a:lnTo>
                  <a:lnTo>
                    <a:pt x="123444" y="401574"/>
                  </a:lnTo>
                  <a:lnTo>
                    <a:pt x="121920" y="405384"/>
                  </a:lnTo>
                  <a:lnTo>
                    <a:pt x="123444" y="408432"/>
                  </a:lnTo>
                  <a:lnTo>
                    <a:pt x="126492" y="409956"/>
                  </a:lnTo>
                  <a:lnTo>
                    <a:pt x="129540" y="408432"/>
                  </a:lnTo>
                  <a:lnTo>
                    <a:pt x="131064" y="405384"/>
                  </a:lnTo>
                  <a:close/>
                </a:path>
                <a:path w="740410" h="993139">
                  <a:moveTo>
                    <a:pt x="139446" y="421386"/>
                  </a:moveTo>
                  <a:lnTo>
                    <a:pt x="138684" y="417576"/>
                  </a:lnTo>
                  <a:lnTo>
                    <a:pt x="137160" y="416814"/>
                  </a:lnTo>
                  <a:lnTo>
                    <a:pt x="133350" y="416814"/>
                  </a:lnTo>
                  <a:lnTo>
                    <a:pt x="131826" y="418338"/>
                  </a:lnTo>
                  <a:lnTo>
                    <a:pt x="130302" y="421386"/>
                  </a:lnTo>
                  <a:lnTo>
                    <a:pt x="131826" y="424434"/>
                  </a:lnTo>
                  <a:lnTo>
                    <a:pt x="134874" y="425958"/>
                  </a:lnTo>
                  <a:lnTo>
                    <a:pt x="137160" y="425196"/>
                  </a:lnTo>
                  <a:lnTo>
                    <a:pt x="138684" y="424434"/>
                  </a:lnTo>
                  <a:lnTo>
                    <a:pt x="139446" y="421386"/>
                  </a:lnTo>
                  <a:close/>
                </a:path>
                <a:path w="740410" h="993139">
                  <a:moveTo>
                    <a:pt x="148590" y="437388"/>
                  </a:moveTo>
                  <a:lnTo>
                    <a:pt x="147066" y="433578"/>
                  </a:lnTo>
                  <a:lnTo>
                    <a:pt x="145542" y="432816"/>
                  </a:lnTo>
                  <a:lnTo>
                    <a:pt x="141732" y="432816"/>
                  </a:lnTo>
                  <a:lnTo>
                    <a:pt x="140208" y="434340"/>
                  </a:lnTo>
                  <a:lnTo>
                    <a:pt x="138684" y="437388"/>
                  </a:lnTo>
                  <a:lnTo>
                    <a:pt x="140208" y="440436"/>
                  </a:lnTo>
                  <a:lnTo>
                    <a:pt x="141732" y="441198"/>
                  </a:lnTo>
                  <a:lnTo>
                    <a:pt x="144018" y="441960"/>
                  </a:lnTo>
                  <a:lnTo>
                    <a:pt x="147066" y="440436"/>
                  </a:lnTo>
                  <a:lnTo>
                    <a:pt x="148590" y="437388"/>
                  </a:lnTo>
                  <a:close/>
                </a:path>
                <a:path w="740410" h="993139">
                  <a:moveTo>
                    <a:pt x="156972" y="453390"/>
                  </a:moveTo>
                  <a:lnTo>
                    <a:pt x="155448" y="450342"/>
                  </a:lnTo>
                  <a:lnTo>
                    <a:pt x="152400" y="448818"/>
                  </a:lnTo>
                  <a:lnTo>
                    <a:pt x="150114" y="449580"/>
                  </a:lnTo>
                  <a:lnTo>
                    <a:pt x="149352" y="450342"/>
                  </a:lnTo>
                  <a:lnTo>
                    <a:pt x="147828" y="453390"/>
                  </a:lnTo>
                  <a:lnTo>
                    <a:pt x="148590" y="457200"/>
                  </a:lnTo>
                  <a:lnTo>
                    <a:pt x="150114" y="457962"/>
                  </a:lnTo>
                  <a:lnTo>
                    <a:pt x="153924" y="457962"/>
                  </a:lnTo>
                  <a:lnTo>
                    <a:pt x="155448" y="456438"/>
                  </a:lnTo>
                  <a:lnTo>
                    <a:pt x="156972" y="453390"/>
                  </a:lnTo>
                  <a:close/>
                </a:path>
                <a:path w="740410" h="993139">
                  <a:moveTo>
                    <a:pt x="166116" y="469392"/>
                  </a:moveTo>
                  <a:lnTo>
                    <a:pt x="165354" y="465582"/>
                  </a:lnTo>
                  <a:lnTo>
                    <a:pt x="163068" y="464820"/>
                  </a:lnTo>
                  <a:lnTo>
                    <a:pt x="160020" y="464820"/>
                  </a:lnTo>
                  <a:lnTo>
                    <a:pt x="158496" y="466344"/>
                  </a:lnTo>
                  <a:lnTo>
                    <a:pt x="156972" y="469392"/>
                  </a:lnTo>
                  <a:lnTo>
                    <a:pt x="158496" y="472440"/>
                  </a:lnTo>
                  <a:lnTo>
                    <a:pt x="161544" y="473964"/>
                  </a:lnTo>
                  <a:lnTo>
                    <a:pt x="164592" y="472440"/>
                  </a:lnTo>
                  <a:lnTo>
                    <a:pt x="166116" y="469392"/>
                  </a:lnTo>
                  <a:close/>
                </a:path>
                <a:path w="740410" h="993139">
                  <a:moveTo>
                    <a:pt x="175260" y="484632"/>
                  </a:moveTo>
                  <a:lnTo>
                    <a:pt x="174498" y="481584"/>
                  </a:lnTo>
                  <a:lnTo>
                    <a:pt x="172974" y="480822"/>
                  </a:lnTo>
                  <a:lnTo>
                    <a:pt x="170688" y="480060"/>
                  </a:lnTo>
                  <a:lnTo>
                    <a:pt x="167640" y="481584"/>
                  </a:lnTo>
                  <a:lnTo>
                    <a:pt x="166116" y="484632"/>
                  </a:lnTo>
                  <a:lnTo>
                    <a:pt x="167640" y="488442"/>
                  </a:lnTo>
                  <a:lnTo>
                    <a:pt x="169164" y="489204"/>
                  </a:lnTo>
                  <a:lnTo>
                    <a:pt x="172974" y="489204"/>
                  </a:lnTo>
                  <a:lnTo>
                    <a:pt x="174498" y="488442"/>
                  </a:lnTo>
                  <a:lnTo>
                    <a:pt x="175260" y="484632"/>
                  </a:lnTo>
                  <a:close/>
                </a:path>
                <a:path w="740410" h="993139">
                  <a:moveTo>
                    <a:pt x="185166" y="500634"/>
                  </a:moveTo>
                  <a:lnTo>
                    <a:pt x="183642" y="497586"/>
                  </a:lnTo>
                  <a:lnTo>
                    <a:pt x="180594" y="496062"/>
                  </a:lnTo>
                  <a:lnTo>
                    <a:pt x="178308" y="496824"/>
                  </a:lnTo>
                  <a:lnTo>
                    <a:pt x="176784" y="497586"/>
                  </a:lnTo>
                  <a:lnTo>
                    <a:pt x="176022" y="500634"/>
                  </a:lnTo>
                  <a:lnTo>
                    <a:pt x="176784" y="504444"/>
                  </a:lnTo>
                  <a:lnTo>
                    <a:pt x="178308" y="505206"/>
                  </a:lnTo>
                  <a:lnTo>
                    <a:pt x="182118" y="505206"/>
                  </a:lnTo>
                  <a:lnTo>
                    <a:pt x="183642" y="503682"/>
                  </a:lnTo>
                  <a:lnTo>
                    <a:pt x="185166" y="500634"/>
                  </a:lnTo>
                  <a:close/>
                </a:path>
                <a:path w="740410" h="993139">
                  <a:moveTo>
                    <a:pt x="195072" y="515874"/>
                  </a:moveTo>
                  <a:lnTo>
                    <a:pt x="193548" y="512826"/>
                  </a:lnTo>
                  <a:lnTo>
                    <a:pt x="190500" y="511302"/>
                  </a:lnTo>
                  <a:lnTo>
                    <a:pt x="188214" y="512064"/>
                  </a:lnTo>
                  <a:lnTo>
                    <a:pt x="186690" y="512826"/>
                  </a:lnTo>
                  <a:lnTo>
                    <a:pt x="185928" y="515874"/>
                  </a:lnTo>
                  <a:lnTo>
                    <a:pt x="186690" y="519684"/>
                  </a:lnTo>
                  <a:lnTo>
                    <a:pt x="188214" y="520446"/>
                  </a:lnTo>
                  <a:lnTo>
                    <a:pt x="192024" y="520446"/>
                  </a:lnTo>
                  <a:lnTo>
                    <a:pt x="193548" y="518922"/>
                  </a:lnTo>
                  <a:lnTo>
                    <a:pt x="195072" y="515874"/>
                  </a:lnTo>
                  <a:close/>
                </a:path>
                <a:path w="740410" h="993139">
                  <a:moveTo>
                    <a:pt x="204978" y="531114"/>
                  </a:moveTo>
                  <a:lnTo>
                    <a:pt x="203454" y="528066"/>
                  </a:lnTo>
                  <a:lnTo>
                    <a:pt x="200406" y="526542"/>
                  </a:lnTo>
                  <a:lnTo>
                    <a:pt x="198120" y="527304"/>
                  </a:lnTo>
                  <a:lnTo>
                    <a:pt x="197358" y="528066"/>
                  </a:lnTo>
                  <a:lnTo>
                    <a:pt x="195834" y="531114"/>
                  </a:lnTo>
                  <a:lnTo>
                    <a:pt x="196596" y="534924"/>
                  </a:lnTo>
                  <a:lnTo>
                    <a:pt x="198120" y="535686"/>
                  </a:lnTo>
                  <a:lnTo>
                    <a:pt x="201930" y="535686"/>
                  </a:lnTo>
                  <a:lnTo>
                    <a:pt x="203454" y="534924"/>
                  </a:lnTo>
                  <a:lnTo>
                    <a:pt x="204978" y="531114"/>
                  </a:lnTo>
                  <a:close/>
                </a:path>
                <a:path w="740410" h="993139">
                  <a:moveTo>
                    <a:pt x="214884" y="546354"/>
                  </a:moveTo>
                  <a:lnTo>
                    <a:pt x="213360" y="543306"/>
                  </a:lnTo>
                  <a:lnTo>
                    <a:pt x="210312" y="541782"/>
                  </a:lnTo>
                  <a:lnTo>
                    <a:pt x="207264" y="543306"/>
                  </a:lnTo>
                  <a:lnTo>
                    <a:pt x="205740" y="546354"/>
                  </a:lnTo>
                  <a:lnTo>
                    <a:pt x="206502" y="550164"/>
                  </a:lnTo>
                  <a:lnTo>
                    <a:pt x="208788" y="550926"/>
                  </a:lnTo>
                  <a:lnTo>
                    <a:pt x="211836" y="550926"/>
                  </a:lnTo>
                  <a:lnTo>
                    <a:pt x="213360" y="550164"/>
                  </a:lnTo>
                  <a:lnTo>
                    <a:pt x="214884" y="546354"/>
                  </a:lnTo>
                  <a:close/>
                </a:path>
                <a:path w="740410" h="993139">
                  <a:moveTo>
                    <a:pt x="225552" y="561594"/>
                  </a:moveTo>
                  <a:lnTo>
                    <a:pt x="224028" y="558546"/>
                  </a:lnTo>
                  <a:lnTo>
                    <a:pt x="220980" y="557022"/>
                  </a:lnTo>
                  <a:lnTo>
                    <a:pt x="218694" y="557784"/>
                  </a:lnTo>
                  <a:lnTo>
                    <a:pt x="217170" y="558546"/>
                  </a:lnTo>
                  <a:lnTo>
                    <a:pt x="216408" y="561594"/>
                  </a:lnTo>
                  <a:lnTo>
                    <a:pt x="217170" y="565404"/>
                  </a:lnTo>
                  <a:lnTo>
                    <a:pt x="218694" y="566166"/>
                  </a:lnTo>
                  <a:lnTo>
                    <a:pt x="222504" y="566166"/>
                  </a:lnTo>
                  <a:lnTo>
                    <a:pt x="224028" y="564642"/>
                  </a:lnTo>
                  <a:lnTo>
                    <a:pt x="225552" y="561594"/>
                  </a:lnTo>
                  <a:close/>
                </a:path>
                <a:path w="740410" h="993139">
                  <a:moveTo>
                    <a:pt x="236220" y="576072"/>
                  </a:moveTo>
                  <a:lnTo>
                    <a:pt x="234696" y="573024"/>
                  </a:lnTo>
                  <a:lnTo>
                    <a:pt x="231648" y="571500"/>
                  </a:lnTo>
                  <a:lnTo>
                    <a:pt x="229362" y="572262"/>
                  </a:lnTo>
                  <a:lnTo>
                    <a:pt x="228600" y="573024"/>
                  </a:lnTo>
                  <a:lnTo>
                    <a:pt x="227076" y="576072"/>
                  </a:lnTo>
                  <a:lnTo>
                    <a:pt x="227838" y="579882"/>
                  </a:lnTo>
                  <a:lnTo>
                    <a:pt x="229362" y="580644"/>
                  </a:lnTo>
                  <a:lnTo>
                    <a:pt x="233172" y="580644"/>
                  </a:lnTo>
                  <a:lnTo>
                    <a:pt x="234696" y="579882"/>
                  </a:lnTo>
                  <a:lnTo>
                    <a:pt x="236220" y="576072"/>
                  </a:lnTo>
                  <a:close/>
                </a:path>
                <a:path w="740410" h="993139">
                  <a:moveTo>
                    <a:pt x="246888" y="591312"/>
                  </a:moveTo>
                  <a:lnTo>
                    <a:pt x="245364" y="587502"/>
                  </a:lnTo>
                  <a:lnTo>
                    <a:pt x="243840" y="586740"/>
                  </a:lnTo>
                  <a:lnTo>
                    <a:pt x="240792" y="586740"/>
                  </a:lnTo>
                  <a:lnTo>
                    <a:pt x="239268" y="588264"/>
                  </a:lnTo>
                  <a:lnTo>
                    <a:pt x="237744" y="591312"/>
                  </a:lnTo>
                  <a:lnTo>
                    <a:pt x="238506" y="594360"/>
                  </a:lnTo>
                  <a:lnTo>
                    <a:pt x="240792" y="595122"/>
                  </a:lnTo>
                  <a:lnTo>
                    <a:pt x="242316" y="595884"/>
                  </a:lnTo>
                  <a:lnTo>
                    <a:pt x="245364" y="594360"/>
                  </a:lnTo>
                  <a:lnTo>
                    <a:pt x="246888" y="591312"/>
                  </a:lnTo>
                  <a:close/>
                </a:path>
                <a:path w="740410" h="993139">
                  <a:moveTo>
                    <a:pt x="257556" y="605790"/>
                  </a:moveTo>
                  <a:lnTo>
                    <a:pt x="256794" y="602742"/>
                  </a:lnTo>
                  <a:lnTo>
                    <a:pt x="255270" y="601980"/>
                  </a:lnTo>
                  <a:lnTo>
                    <a:pt x="252984" y="601218"/>
                  </a:lnTo>
                  <a:lnTo>
                    <a:pt x="249936" y="602742"/>
                  </a:lnTo>
                  <a:lnTo>
                    <a:pt x="248412" y="605790"/>
                  </a:lnTo>
                  <a:lnTo>
                    <a:pt x="249936" y="609600"/>
                  </a:lnTo>
                  <a:lnTo>
                    <a:pt x="251460" y="610362"/>
                  </a:lnTo>
                  <a:lnTo>
                    <a:pt x="255270" y="610362"/>
                  </a:lnTo>
                  <a:lnTo>
                    <a:pt x="256794" y="608838"/>
                  </a:lnTo>
                  <a:lnTo>
                    <a:pt x="257556" y="605790"/>
                  </a:lnTo>
                  <a:close/>
                </a:path>
                <a:path w="740410" h="993139">
                  <a:moveTo>
                    <a:pt x="268986" y="620268"/>
                  </a:moveTo>
                  <a:lnTo>
                    <a:pt x="268224" y="616458"/>
                  </a:lnTo>
                  <a:lnTo>
                    <a:pt x="266700" y="615696"/>
                  </a:lnTo>
                  <a:lnTo>
                    <a:pt x="262890" y="615696"/>
                  </a:lnTo>
                  <a:lnTo>
                    <a:pt x="261366" y="616458"/>
                  </a:lnTo>
                  <a:lnTo>
                    <a:pt x="259842" y="620268"/>
                  </a:lnTo>
                  <a:lnTo>
                    <a:pt x="261366" y="623316"/>
                  </a:lnTo>
                  <a:lnTo>
                    <a:pt x="264414" y="624840"/>
                  </a:lnTo>
                  <a:lnTo>
                    <a:pt x="266700" y="624078"/>
                  </a:lnTo>
                  <a:lnTo>
                    <a:pt x="268224" y="623316"/>
                  </a:lnTo>
                  <a:lnTo>
                    <a:pt x="268986" y="620268"/>
                  </a:lnTo>
                  <a:close/>
                </a:path>
                <a:path w="740410" h="993139">
                  <a:moveTo>
                    <a:pt x="280416" y="633984"/>
                  </a:moveTo>
                  <a:lnTo>
                    <a:pt x="279654" y="630936"/>
                  </a:lnTo>
                  <a:lnTo>
                    <a:pt x="278130" y="630174"/>
                  </a:lnTo>
                  <a:lnTo>
                    <a:pt x="275844" y="629412"/>
                  </a:lnTo>
                  <a:lnTo>
                    <a:pt x="272796" y="630936"/>
                  </a:lnTo>
                  <a:lnTo>
                    <a:pt x="271272" y="633984"/>
                  </a:lnTo>
                  <a:lnTo>
                    <a:pt x="272796" y="637794"/>
                  </a:lnTo>
                  <a:lnTo>
                    <a:pt x="274320" y="638556"/>
                  </a:lnTo>
                  <a:lnTo>
                    <a:pt x="278130" y="638556"/>
                  </a:lnTo>
                  <a:lnTo>
                    <a:pt x="279654" y="637794"/>
                  </a:lnTo>
                  <a:lnTo>
                    <a:pt x="280416" y="633984"/>
                  </a:lnTo>
                  <a:close/>
                </a:path>
                <a:path w="740410" h="993139">
                  <a:moveTo>
                    <a:pt x="292608" y="648462"/>
                  </a:moveTo>
                  <a:lnTo>
                    <a:pt x="291084" y="644652"/>
                  </a:lnTo>
                  <a:lnTo>
                    <a:pt x="289560" y="643890"/>
                  </a:lnTo>
                  <a:lnTo>
                    <a:pt x="285750" y="643890"/>
                  </a:lnTo>
                  <a:lnTo>
                    <a:pt x="284226" y="645414"/>
                  </a:lnTo>
                  <a:lnTo>
                    <a:pt x="283464" y="648462"/>
                  </a:lnTo>
                  <a:lnTo>
                    <a:pt x="284226" y="651510"/>
                  </a:lnTo>
                  <a:lnTo>
                    <a:pt x="285750" y="652272"/>
                  </a:lnTo>
                  <a:lnTo>
                    <a:pt x="288036" y="653034"/>
                  </a:lnTo>
                  <a:lnTo>
                    <a:pt x="291084" y="651510"/>
                  </a:lnTo>
                  <a:lnTo>
                    <a:pt x="292608" y="648462"/>
                  </a:lnTo>
                  <a:close/>
                </a:path>
                <a:path w="740410" h="993139">
                  <a:moveTo>
                    <a:pt x="304038" y="662178"/>
                  </a:moveTo>
                  <a:lnTo>
                    <a:pt x="303276" y="659130"/>
                  </a:lnTo>
                  <a:lnTo>
                    <a:pt x="301752" y="658368"/>
                  </a:lnTo>
                  <a:lnTo>
                    <a:pt x="299466" y="657606"/>
                  </a:lnTo>
                  <a:lnTo>
                    <a:pt x="296418" y="659130"/>
                  </a:lnTo>
                  <a:lnTo>
                    <a:pt x="294894" y="662178"/>
                  </a:lnTo>
                  <a:lnTo>
                    <a:pt x="296418" y="665988"/>
                  </a:lnTo>
                  <a:lnTo>
                    <a:pt x="297942" y="666750"/>
                  </a:lnTo>
                  <a:lnTo>
                    <a:pt x="301752" y="666750"/>
                  </a:lnTo>
                  <a:lnTo>
                    <a:pt x="303276" y="665226"/>
                  </a:lnTo>
                  <a:lnTo>
                    <a:pt x="304038" y="662178"/>
                  </a:lnTo>
                  <a:close/>
                </a:path>
                <a:path w="740410" h="993139">
                  <a:moveTo>
                    <a:pt x="316230" y="675894"/>
                  </a:moveTo>
                  <a:lnTo>
                    <a:pt x="315468" y="672084"/>
                  </a:lnTo>
                  <a:lnTo>
                    <a:pt x="313944" y="671322"/>
                  </a:lnTo>
                  <a:lnTo>
                    <a:pt x="310134" y="671322"/>
                  </a:lnTo>
                  <a:lnTo>
                    <a:pt x="308610" y="672846"/>
                  </a:lnTo>
                  <a:lnTo>
                    <a:pt x="307086" y="675894"/>
                  </a:lnTo>
                  <a:lnTo>
                    <a:pt x="308610" y="678942"/>
                  </a:lnTo>
                  <a:lnTo>
                    <a:pt x="311658" y="680466"/>
                  </a:lnTo>
                  <a:lnTo>
                    <a:pt x="313944" y="679704"/>
                  </a:lnTo>
                  <a:lnTo>
                    <a:pt x="315468" y="678942"/>
                  </a:lnTo>
                  <a:lnTo>
                    <a:pt x="316230" y="675894"/>
                  </a:lnTo>
                  <a:close/>
                </a:path>
                <a:path w="740410" h="993139">
                  <a:moveTo>
                    <a:pt x="328422" y="689610"/>
                  </a:moveTo>
                  <a:lnTo>
                    <a:pt x="327660" y="685800"/>
                  </a:lnTo>
                  <a:lnTo>
                    <a:pt x="326136" y="685038"/>
                  </a:lnTo>
                  <a:lnTo>
                    <a:pt x="322326" y="685038"/>
                  </a:lnTo>
                  <a:lnTo>
                    <a:pt x="320802" y="686562"/>
                  </a:lnTo>
                  <a:lnTo>
                    <a:pt x="319278" y="689610"/>
                  </a:lnTo>
                  <a:lnTo>
                    <a:pt x="320802" y="692658"/>
                  </a:lnTo>
                  <a:lnTo>
                    <a:pt x="323850" y="694182"/>
                  </a:lnTo>
                  <a:lnTo>
                    <a:pt x="326136" y="693420"/>
                  </a:lnTo>
                  <a:lnTo>
                    <a:pt x="327660" y="692658"/>
                  </a:lnTo>
                  <a:lnTo>
                    <a:pt x="328422" y="689610"/>
                  </a:lnTo>
                  <a:close/>
                </a:path>
                <a:path w="740410" h="993139">
                  <a:moveTo>
                    <a:pt x="341376" y="702564"/>
                  </a:moveTo>
                  <a:lnTo>
                    <a:pt x="339852" y="699516"/>
                  </a:lnTo>
                  <a:lnTo>
                    <a:pt x="336804" y="697992"/>
                  </a:lnTo>
                  <a:lnTo>
                    <a:pt x="334518" y="698754"/>
                  </a:lnTo>
                  <a:lnTo>
                    <a:pt x="332994" y="699516"/>
                  </a:lnTo>
                  <a:lnTo>
                    <a:pt x="332232" y="702564"/>
                  </a:lnTo>
                  <a:lnTo>
                    <a:pt x="332994" y="706374"/>
                  </a:lnTo>
                  <a:lnTo>
                    <a:pt x="334518" y="707136"/>
                  </a:lnTo>
                  <a:lnTo>
                    <a:pt x="338328" y="707136"/>
                  </a:lnTo>
                  <a:lnTo>
                    <a:pt x="339852" y="706374"/>
                  </a:lnTo>
                  <a:lnTo>
                    <a:pt x="341376" y="702564"/>
                  </a:lnTo>
                  <a:close/>
                </a:path>
                <a:path w="740410" h="993139">
                  <a:moveTo>
                    <a:pt x="353568" y="716280"/>
                  </a:moveTo>
                  <a:lnTo>
                    <a:pt x="352806" y="712470"/>
                  </a:lnTo>
                  <a:lnTo>
                    <a:pt x="351282" y="711708"/>
                  </a:lnTo>
                  <a:lnTo>
                    <a:pt x="347472" y="711708"/>
                  </a:lnTo>
                  <a:lnTo>
                    <a:pt x="345948" y="712470"/>
                  </a:lnTo>
                  <a:lnTo>
                    <a:pt x="344424" y="716280"/>
                  </a:lnTo>
                  <a:lnTo>
                    <a:pt x="345948" y="719328"/>
                  </a:lnTo>
                  <a:lnTo>
                    <a:pt x="348996" y="720852"/>
                  </a:lnTo>
                  <a:lnTo>
                    <a:pt x="351282" y="720090"/>
                  </a:lnTo>
                  <a:lnTo>
                    <a:pt x="352806" y="719328"/>
                  </a:lnTo>
                  <a:lnTo>
                    <a:pt x="353568" y="716280"/>
                  </a:lnTo>
                  <a:close/>
                </a:path>
                <a:path w="740410" h="993139">
                  <a:moveTo>
                    <a:pt x="366522" y="729234"/>
                  </a:moveTo>
                  <a:lnTo>
                    <a:pt x="365760" y="725424"/>
                  </a:lnTo>
                  <a:lnTo>
                    <a:pt x="364236" y="724662"/>
                  </a:lnTo>
                  <a:lnTo>
                    <a:pt x="360426" y="724662"/>
                  </a:lnTo>
                  <a:lnTo>
                    <a:pt x="358902" y="725424"/>
                  </a:lnTo>
                  <a:lnTo>
                    <a:pt x="357378" y="729234"/>
                  </a:lnTo>
                  <a:lnTo>
                    <a:pt x="358902" y="732282"/>
                  </a:lnTo>
                  <a:lnTo>
                    <a:pt x="361950" y="733806"/>
                  </a:lnTo>
                  <a:lnTo>
                    <a:pt x="364236" y="733044"/>
                  </a:lnTo>
                  <a:lnTo>
                    <a:pt x="365760" y="732282"/>
                  </a:lnTo>
                  <a:lnTo>
                    <a:pt x="366522" y="729234"/>
                  </a:lnTo>
                  <a:close/>
                </a:path>
                <a:path w="740410" h="993139">
                  <a:moveTo>
                    <a:pt x="379476" y="742188"/>
                  </a:moveTo>
                  <a:lnTo>
                    <a:pt x="378714" y="738378"/>
                  </a:lnTo>
                  <a:lnTo>
                    <a:pt x="377190" y="737616"/>
                  </a:lnTo>
                  <a:lnTo>
                    <a:pt x="373380" y="737616"/>
                  </a:lnTo>
                  <a:lnTo>
                    <a:pt x="371856" y="739140"/>
                  </a:lnTo>
                  <a:lnTo>
                    <a:pt x="370332" y="742188"/>
                  </a:lnTo>
                  <a:lnTo>
                    <a:pt x="371856" y="745236"/>
                  </a:lnTo>
                  <a:lnTo>
                    <a:pt x="374904" y="746760"/>
                  </a:lnTo>
                  <a:lnTo>
                    <a:pt x="377190" y="745998"/>
                  </a:lnTo>
                  <a:lnTo>
                    <a:pt x="377952" y="745236"/>
                  </a:lnTo>
                  <a:lnTo>
                    <a:pt x="379476" y="742188"/>
                  </a:lnTo>
                  <a:close/>
                </a:path>
                <a:path w="740410" h="993139">
                  <a:moveTo>
                    <a:pt x="393192" y="754380"/>
                  </a:moveTo>
                  <a:lnTo>
                    <a:pt x="391668" y="751332"/>
                  </a:lnTo>
                  <a:lnTo>
                    <a:pt x="388620" y="749808"/>
                  </a:lnTo>
                  <a:lnTo>
                    <a:pt x="386334" y="750570"/>
                  </a:lnTo>
                  <a:lnTo>
                    <a:pt x="385572" y="751332"/>
                  </a:lnTo>
                  <a:lnTo>
                    <a:pt x="384048" y="754380"/>
                  </a:lnTo>
                  <a:lnTo>
                    <a:pt x="384810" y="758190"/>
                  </a:lnTo>
                  <a:lnTo>
                    <a:pt x="386334" y="758952"/>
                  </a:lnTo>
                  <a:lnTo>
                    <a:pt x="390144" y="758952"/>
                  </a:lnTo>
                  <a:lnTo>
                    <a:pt x="391668" y="757428"/>
                  </a:lnTo>
                  <a:lnTo>
                    <a:pt x="393192" y="754380"/>
                  </a:lnTo>
                  <a:close/>
                </a:path>
                <a:path w="740410" h="993139">
                  <a:moveTo>
                    <a:pt x="406146" y="766572"/>
                  </a:moveTo>
                  <a:lnTo>
                    <a:pt x="405384" y="763524"/>
                  </a:lnTo>
                  <a:lnTo>
                    <a:pt x="403860" y="762762"/>
                  </a:lnTo>
                  <a:lnTo>
                    <a:pt x="401574" y="762000"/>
                  </a:lnTo>
                  <a:lnTo>
                    <a:pt x="398526" y="763524"/>
                  </a:lnTo>
                  <a:lnTo>
                    <a:pt x="397002" y="766572"/>
                  </a:lnTo>
                  <a:lnTo>
                    <a:pt x="398526" y="770382"/>
                  </a:lnTo>
                  <a:lnTo>
                    <a:pt x="400050" y="771144"/>
                  </a:lnTo>
                  <a:lnTo>
                    <a:pt x="403860" y="771144"/>
                  </a:lnTo>
                  <a:lnTo>
                    <a:pt x="405384" y="770382"/>
                  </a:lnTo>
                  <a:lnTo>
                    <a:pt x="406146" y="766572"/>
                  </a:lnTo>
                  <a:close/>
                </a:path>
                <a:path w="740410" h="993139">
                  <a:moveTo>
                    <a:pt x="419862" y="779526"/>
                  </a:moveTo>
                  <a:lnTo>
                    <a:pt x="419100" y="775716"/>
                  </a:lnTo>
                  <a:lnTo>
                    <a:pt x="418338" y="775716"/>
                  </a:lnTo>
                  <a:lnTo>
                    <a:pt x="416814" y="774954"/>
                  </a:lnTo>
                  <a:lnTo>
                    <a:pt x="413766" y="774954"/>
                  </a:lnTo>
                  <a:lnTo>
                    <a:pt x="412242" y="775716"/>
                  </a:lnTo>
                  <a:lnTo>
                    <a:pt x="410718" y="779526"/>
                  </a:lnTo>
                  <a:lnTo>
                    <a:pt x="411480" y="782574"/>
                  </a:lnTo>
                  <a:lnTo>
                    <a:pt x="412242" y="782574"/>
                  </a:lnTo>
                  <a:lnTo>
                    <a:pt x="415290" y="784098"/>
                  </a:lnTo>
                  <a:lnTo>
                    <a:pt x="418338" y="782574"/>
                  </a:lnTo>
                  <a:lnTo>
                    <a:pt x="419862" y="779526"/>
                  </a:lnTo>
                  <a:close/>
                </a:path>
                <a:path w="740410" h="993139">
                  <a:moveTo>
                    <a:pt x="433578" y="790956"/>
                  </a:moveTo>
                  <a:lnTo>
                    <a:pt x="432816" y="787908"/>
                  </a:lnTo>
                  <a:lnTo>
                    <a:pt x="431292" y="787146"/>
                  </a:lnTo>
                  <a:lnTo>
                    <a:pt x="429006" y="786384"/>
                  </a:lnTo>
                  <a:lnTo>
                    <a:pt x="425958" y="787908"/>
                  </a:lnTo>
                  <a:lnTo>
                    <a:pt x="424434" y="790956"/>
                  </a:lnTo>
                  <a:lnTo>
                    <a:pt x="425958" y="794766"/>
                  </a:lnTo>
                  <a:lnTo>
                    <a:pt x="427482" y="795528"/>
                  </a:lnTo>
                  <a:lnTo>
                    <a:pt x="431292" y="795528"/>
                  </a:lnTo>
                  <a:lnTo>
                    <a:pt x="432054" y="794766"/>
                  </a:lnTo>
                  <a:lnTo>
                    <a:pt x="433578" y="790956"/>
                  </a:lnTo>
                  <a:close/>
                </a:path>
                <a:path w="740410" h="993139">
                  <a:moveTo>
                    <a:pt x="448056" y="803148"/>
                  </a:moveTo>
                  <a:lnTo>
                    <a:pt x="446532" y="799338"/>
                  </a:lnTo>
                  <a:lnTo>
                    <a:pt x="445008" y="798576"/>
                  </a:lnTo>
                  <a:lnTo>
                    <a:pt x="441198" y="798576"/>
                  </a:lnTo>
                  <a:lnTo>
                    <a:pt x="439674" y="800100"/>
                  </a:lnTo>
                  <a:lnTo>
                    <a:pt x="438912" y="803148"/>
                  </a:lnTo>
                  <a:lnTo>
                    <a:pt x="439674" y="806196"/>
                  </a:lnTo>
                  <a:lnTo>
                    <a:pt x="441198" y="806958"/>
                  </a:lnTo>
                  <a:lnTo>
                    <a:pt x="443484" y="807720"/>
                  </a:lnTo>
                  <a:lnTo>
                    <a:pt x="446532" y="806196"/>
                  </a:lnTo>
                  <a:lnTo>
                    <a:pt x="448056" y="803148"/>
                  </a:lnTo>
                  <a:close/>
                </a:path>
                <a:path w="740410" h="993139">
                  <a:moveTo>
                    <a:pt x="461772" y="814578"/>
                  </a:moveTo>
                  <a:lnTo>
                    <a:pt x="460248" y="811530"/>
                  </a:lnTo>
                  <a:lnTo>
                    <a:pt x="457200" y="810006"/>
                  </a:lnTo>
                  <a:lnTo>
                    <a:pt x="454152" y="811530"/>
                  </a:lnTo>
                  <a:lnTo>
                    <a:pt x="452628" y="814578"/>
                  </a:lnTo>
                  <a:lnTo>
                    <a:pt x="453390" y="818388"/>
                  </a:lnTo>
                  <a:lnTo>
                    <a:pt x="455676" y="819150"/>
                  </a:lnTo>
                  <a:lnTo>
                    <a:pt x="458724" y="819150"/>
                  </a:lnTo>
                  <a:lnTo>
                    <a:pt x="460248" y="818388"/>
                  </a:lnTo>
                  <a:lnTo>
                    <a:pt x="461772" y="814578"/>
                  </a:lnTo>
                  <a:close/>
                </a:path>
                <a:path w="740410" h="993139">
                  <a:moveTo>
                    <a:pt x="476250" y="826008"/>
                  </a:moveTo>
                  <a:lnTo>
                    <a:pt x="474726" y="822960"/>
                  </a:lnTo>
                  <a:lnTo>
                    <a:pt x="471678" y="821436"/>
                  </a:lnTo>
                  <a:lnTo>
                    <a:pt x="469392" y="822198"/>
                  </a:lnTo>
                  <a:lnTo>
                    <a:pt x="467868" y="822960"/>
                  </a:lnTo>
                  <a:lnTo>
                    <a:pt x="467106" y="826008"/>
                  </a:lnTo>
                  <a:lnTo>
                    <a:pt x="467868" y="829818"/>
                  </a:lnTo>
                  <a:lnTo>
                    <a:pt x="469392" y="830580"/>
                  </a:lnTo>
                  <a:lnTo>
                    <a:pt x="473202" y="830580"/>
                  </a:lnTo>
                  <a:lnTo>
                    <a:pt x="474726" y="829818"/>
                  </a:lnTo>
                  <a:lnTo>
                    <a:pt x="476250" y="826008"/>
                  </a:lnTo>
                  <a:close/>
                </a:path>
                <a:path w="740410" h="993139">
                  <a:moveTo>
                    <a:pt x="490728" y="837438"/>
                  </a:moveTo>
                  <a:lnTo>
                    <a:pt x="489204" y="833628"/>
                  </a:lnTo>
                  <a:lnTo>
                    <a:pt x="487680" y="832866"/>
                  </a:lnTo>
                  <a:lnTo>
                    <a:pt x="483870" y="832866"/>
                  </a:lnTo>
                  <a:lnTo>
                    <a:pt x="482346" y="834390"/>
                  </a:lnTo>
                  <a:lnTo>
                    <a:pt x="481584" y="837438"/>
                  </a:lnTo>
                  <a:lnTo>
                    <a:pt x="482346" y="840486"/>
                  </a:lnTo>
                  <a:lnTo>
                    <a:pt x="483870" y="841248"/>
                  </a:lnTo>
                  <a:lnTo>
                    <a:pt x="486156" y="842010"/>
                  </a:lnTo>
                  <a:lnTo>
                    <a:pt x="489204" y="840486"/>
                  </a:lnTo>
                  <a:lnTo>
                    <a:pt x="490728" y="837438"/>
                  </a:lnTo>
                  <a:close/>
                </a:path>
                <a:path w="740410" h="993139">
                  <a:moveTo>
                    <a:pt x="505206" y="848868"/>
                  </a:moveTo>
                  <a:lnTo>
                    <a:pt x="503682" y="845058"/>
                  </a:lnTo>
                  <a:lnTo>
                    <a:pt x="502158" y="844296"/>
                  </a:lnTo>
                  <a:lnTo>
                    <a:pt x="498348" y="844296"/>
                  </a:lnTo>
                  <a:lnTo>
                    <a:pt x="496824" y="845058"/>
                  </a:lnTo>
                  <a:lnTo>
                    <a:pt x="496062" y="848868"/>
                  </a:lnTo>
                  <a:lnTo>
                    <a:pt x="496824" y="851916"/>
                  </a:lnTo>
                  <a:lnTo>
                    <a:pt x="498348" y="852678"/>
                  </a:lnTo>
                  <a:lnTo>
                    <a:pt x="500634" y="853440"/>
                  </a:lnTo>
                  <a:lnTo>
                    <a:pt x="503682" y="851916"/>
                  </a:lnTo>
                  <a:lnTo>
                    <a:pt x="505206" y="848868"/>
                  </a:lnTo>
                  <a:close/>
                </a:path>
                <a:path w="740410" h="993139">
                  <a:moveTo>
                    <a:pt x="519684" y="859536"/>
                  </a:moveTo>
                  <a:lnTo>
                    <a:pt x="518160" y="856488"/>
                  </a:lnTo>
                  <a:lnTo>
                    <a:pt x="515112" y="854964"/>
                  </a:lnTo>
                  <a:lnTo>
                    <a:pt x="512826" y="855726"/>
                  </a:lnTo>
                  <a:lnTo>
                    <a:pt x="511302" y="856488"/>
                  </a:lnTo>
                  <a:lnTo>
                    <a:pt x="510540" y="859536"/>
                  </a:lnTo>
                  <a:lnTo>
                    <a:pt x="511302" y="863346"/>
                  </a:lnTo>
                  <a:lnTo>
                    <a:pt x="512826" y="864108"/>
                  </a:lnTo>
                  <a:lnTo>
                    <a:pt x="516636" y="864108"/>
                  </a:lnTo>
                  <a:lnTo>
                    <a:pt x="518160" y="862584"/>
                  </a:lnTo>
                  <a:lnTo>
                    <a:pt x="519684" y="859536"/>
                  </a:lnTo>
                  <a:close/>
                </a:path>
                <a:path w="740410" h="993139">
                  <a:moveTo>
                    <a:pt x="534162" y="870204"/>
                  </a:moveTo>
                  <a:lnTo>
                    <a:pt x="533400" y="866394"/>
                  </a:lnTo>
                  <a:lnTo>
                    <a:pt x="531876" y="865632"/>
                  </a:lnTo>
                  <a:lnTo>
                    <a:pt x="528066" y="865632"/>
                  </a:lnTo>
                  <a:lnTo>
                    <a:pt x="526542" y="866394"/>
                  </a:lnTo>
                  <a:lnTo>
                    <a:pt x="525018" y="870204"/>
                  </a:lnTo>
                  <a:lnTo>
                    <a:pt x="526542" y="873252"/>
                  </a:lnTo>
                  <a:lnTo>
                    <a:pt x="529590" y="874776"/>
                  </a:lnTo>
                  <a:lnTo>
                    <a:pt x="531876" y="874014"/>
                  </a:lnTo>
                  <a:lnTo>
                    <a:pt x="533400" y="873252"/>
                  </a:lnTo>
                  <a:lnTo>
                    <a:pt x="534162" y="870204"/>
                  </a:lnTo>
                  <a:close/>
                </a:path>
                <a:path w="740410" h="993139">
                  <a:moveTo>
                    <a:pt x="549402" y="880110"/>
                  </a:moveTo>
                  <a:lnTo>
                    <a:pt x="548640" y="877062"/>
                  </a:lnTo>
                  <a:lnTo>
                    <a:pt x="547116" y="876300"/>
                  </a:lnTo>
                  <a:lnTo>
                    <a:pt x="544830" y="875538"/>
                  </a:lnTo>
                  <a:lnTo>
                    <a:pt x="541782" y="877062"/>
                  </a:lnTo>
                  <a:lnTo>
                    <a:pt x="540258" y="880110"/>
                  </a:lnTo>
                  <a:lnTo>
                    <a:pt x="541782" y="883920"/>
                  </a:lnTo>
                  <a:lnTo>
                    <a:pt x="543306" y="884682"/>
                  </a:lnTo>
                  <a:lnTo>
                    <a:pt x="547116" y="884682"/>
                  </a:lnTo>
                  <a:lnTo>
                    <a:pt x="547878" y="883920"/>
                  </a:lnTo>
                  <a:lnTo>
                    <a:pt x="549402" y="880110"/>
                  </a:lnTo>
                  <a:close/>
                </a:path>
                <a:path w="740410" h="993139">
                  <a:moveTo>
                    <a:pt x="564642" y="890778"/>
                  </a:moveTo>
                  <a:lnTo>
                    <a:pt x="563118" y="887730"/>
                  </a:lnTo>
                  <a:lnTo>
                    <a:pt x="563118" y="886968"/>
                  </a:lnTo>
                  <a:lnTo>
                    <a:pt x="561594" y="886206"/>
                  </a:lnTo>
                  <a:lnTo>
                    <a:pt x="558546" y="886206"/>
                  </a:lnTo>
                  <a:lnTo>
                    <a:pt x="557022" y="887730"/>
                  </a:lnTo>
                  <a:lnTo>
                    <a:pt x="555498" y="890778"/>
                  </a:lnTo>
                  <a:lnTo>
                    <a:pt x="556260" y="893826"/>
                  </a:lnTo>
                  <a:lnTo>
                    <a:pt x="556260" y="894588"/>
                  </a:lnTo>
                  <a:lnTo>
                    <a:pt x="558546" y="895350"/>
                  </a:lnTo>
                  <a:lnTo>
                    <a:pt x="561594" y="895350"/>
                  </a:lnTo>
                  <a:lnTo>
                    <a:pt x="563118" y="893826"/>
                  </a:lnTo>
                  <a:lnTo>
                    <a:pt x="564642" y="890778"/>
                  </a:lnTo>
                  <a:close/>
                </a:path>
                <a:path w="740410" h="993139">
                  <a:moveTo>
                    <a:pt x="579882" y="900684"/>
                  </a:moveTo>
                  <a:lnTo>
                    <a:pt x="578358" y="897636"/>
                  </a:lnTo>
                  <a:lnTo>
                    <a:pt x="577596" y="896874"/>
                  </a:lnTo>
                  <a:lnTo>
                    <a:pt x="575310" y="896112"/>
                  </a:lnTo>
                  <a:lnTo>
                    <a:pt x="572262" y="897636"/>
                  </a:lnTo>
                  <a:lnTo>
                    <a:pt x="570738" y="900684"/>
                  </a:lnTo>
                  <a:lnTo>
                    <a:pt x="572262" y="903732"/>
                  </a:lnTo>
                  <a:lnTo>
                    <a:pt x="573786" y="905256"/>
                  </a:lnTo>
                  <a:lnTo>
                    <a:pt x="577596" y="905256"/>
                  </a:lnTo>
                  <a:lnTo>
                    <a:pt x="579882" y="900684"/>
                  </a:lnTo>
                  <a:close/>
                </a:path>
                <a:path w="740410" h="993139">
                  <a:moveTo>
                    <a:pt x="595884" y="910590"/>
                  </a:moveTo>
                  <a:lnTo>
                    <a:pt x="594360" y="906780"/>
                  </a:lnTo>
                  <a:lnTo>
                    <a:pt x="592836" y="906018"/>
                  </a:lnTo>
                  <a:lnTo>
                    <a:pt x="589026" y="906018"/>
                  </a:lnTo>
                  <a:lnTo>
                    <a:pt x="587502" y="906780"/>
                  </a:lnTo>
                  <a:lnTo>
                    <a:pt x="585978" y="910590"/>
                  </a:lnTo>
                  <a:lnTo>
                    <a:pt x="587502" y="913638"/>
                  </a:lnTo>
                  <a:lnTo>
                    <a:pt x="589026" y="914400"/>
                  </a:lnTo>
                  <a:lnTo>
                    <a:pt x="591312" y="915162"/>
                  </a:lnTo>
                  <a:lnTo>
                    <a:pt x="594360" y="913638"/>
                  </a:lnTo>
                  <a:lnTo>
                    <a:pt x="595884" y="910590"/>
                  </a:lnTo>
                  <a:close/>
                </a:path>
                <a:path w="740410" h="993139">
                  <a:moveTo>
                    <a:pt x="611124" y="919734"/>
                  </a:moveTo>
                  <a:lnTo>
                    <a:pt x="609600" y="916686"/>
                  </a:lnTo>
                  <a:lnTo>
                    <a:pt x="606552" y="915162"/>
                  </a:lnTo>
                  <a:lnTo>
                    <a:pt x="604266" y="915924"/>
                  </a:lnTo>
                  <a:lnTo>
                    <a:pt x="603504" y="916686"/>
                  </a:lnTo>
                  <a:lnTo>
                    <a:pt x="601980" y="919734"/>
                  </a:lnTo>
                  <a:lnTo>
                    <a:pt x="603504" y="923544"/>
                  </a:lnTo>
                  <a:lnTo>
                    <a:pt x="604266" y="924306"/>
                  </a:lnTo>
                  <a:lnTo>
                    <a:pt x="608076" y="924306"/>
                  </a:lnTo>
                  <a:lnTo>
                    <a:pt x="609600" y="923544"/>
                  </a:lnTo>
                  <a:lnTo>
                    <a:pt x="611124" y="919734"/>
                  </a:lnTo>
                  <a:close/>
                </a:path>
                <a:path w="740410" h="993139">
                  <a:moveTo>
                    <a:pt x="626364" y="929640"/>
                  </a:moveTo>
                  <a:lnTo>
                    <a:pt x="625602" y="926592"/>
                  </a:lnTo>
                  <a:lnTo>
                    <a:pt x="624078" y="925068"/>
                  </a:lnTo>
                  <a:lnTo>
                    <a:pt x="620268" y="925068"/>
                  </a:lnTo>
                  <a:lnTo>
                    <a:pt x="618744" y="926592"/>
                  </a:lnTo>
                  <a:lnTo>
                    <a:pt x="617220" y="929640"/>
                  </a:lnTo>
                  <a:lnTo>
                    <a:pt x="618744" y="932688"/>
                  </a:lnTo>
                  <a:lnTo>
                    <a:pt x="621792" y="934212"/>
                  </a:lnTo>
                  <a:lnTo>
                    <a:pt x="624078" y="933450"/>
                  </a:lnTo>
                  <a:lnTo>
                    <a:pt x="625602" y="932688"/>
                  </a:lnTo>
                  <a:lnTo>
                    <a:pt x="626364" y="929640"/>
                  </a:lnTo>
                  <a:close/>
                </a:path>
                <a:path w="740410" h="993139">
                  <a:moveTo>
                    <a:pt x="642366" y="938784"/>
                  </a:moveTo>
                  <a:lnTo>
                    <a:pt x="641604" y="934974"/>
                  </a:lnTo>
                  <a:lnTo>
                    <a:pt x="640080" y="934212"/>
                  </a:lnTo>
                  <a:lnTo>
                    <a:pt x="636270" y="934212"/>
                  </a:lnTo>
                  <a:lnTo>
                    <a:pt x="634746" y="934974"/>
                  </a:lnTo>
                  <a:lnTo>
                    <a:pt x="633222" y="938784"/>
                  </a:lnTo>
                  <a:lnTo>
                    <a:pt x="634746" y="941832"/>
                  </a:lnTo>
                  <a:lnTo>
                    <a:pt x="637794" y="943356"/>
                  </a:lnTo>
                  <a:lnTo>
                    <a:pt x="640080" y="942594"/>
                  </a:lnTo>
                  <a:lnTo>
                    <a:pt x="641604" y="941832"/>
                  </a:lnTo>
                  <a:lnTo>
                    <a:pt x="642366" y="938784"/>
                  </a:lnTo>
                  <a:close/>
                </a:path>
                <a:path w="740410" h="993139">
                  <a:moveTo>
                    <a:pt x="658368" y="947166"/>
                  </a:moveTo>
                  <a:lnTo>
                    <a:pt x="657606" y="944118"/>
                  </a:lnTo>
                  <a:lnTo>
                    <a:pt x="656082" y="943356"/>
                  </a:lnTo>
                  <a:lnTo>
                    <a:pt x="653796" y="942594"/>
                  </a:lnTo>
                  <a:lnTo>
                    <a:pt x="650748" y="944118"/>
                  </a:lnTo>
                  <a:lnTo>
                    <a:pt x="649224" y="947166"/>
                  </a:lnTo>
                  <a:lnTo>
                    <a:pt x="650748" y="950976"/>
                  </a:lnTo>
                  <a:lnTo>
                    <a:pt x="652272" y="951738"/>
                  </a:lnTo>
                  <a:lnTo>
                    <a:pt x="656082" y="951738"/>
                  </a:lnTo>
                  <a:lnTo>
                    <a:pt x="657606" y="950976"/>
                  </a:lnTo>
                  <a:lnTo>
                    <a:pt x="658368" y="947166"/>
                  </a:lnTo>
                  <a:close/>
                </a:path>
                <a:path w="740410" h="993139">
                  <a:moveTo>
                    <a:pt x="674370" y="956310"/>
                  </a:moveTo>
                  <a:lnTo>
                    <a:pt x="673608" y="953262"/>
                  </a:lnTo>
                  <a:lnTo>
                    <a:pt x="672084" y="951738"/>
                  </a:lnTo>
                  <a:lnTo>
                    <a:pt x="668274" y="951738"/>
                  </a:lnTo>
                  <a:lnTo>
                    <a:pt x="666750" y="953262"/>
                  </a:lnTo>
                  <a:lnTo>
                    <a:pt x="665226" y="956310"/>
                  </a:lnTo>
                  <a:lnTo>
                    <a:pt x="666750" y="959358"/>
                  </a:lnTo>
                  <a:lnTo>
                    <a:pt x="669798" y="960882"/>
                  </a:lnTo>
                  <a:lnTo>
                    <a:pt x="672084" y="960120"/>
                  </a:lnTo>
                  <a:lnTo>
                    <a:pt x="673608" y="959358"/>
                  </a:lnTo>
                  <a:lnTo>
                    <a:pt x="674370" y="956310"/>
                  </a:lnTo>
                  <a:close/>
                </a:path>
                <a:path w="740410" h="993139">
                  <a:moveTo>
                    <a:pt x="691134" y="964692"/>
                  </a:moveTo>
                  <a:lnTo>
                    <a:pt x="689610" y="961644"/>
                  </a:lnTo>
                  <a:lnTo>
                    <a:pt x="688086" y="960120"/>
                  </a:lnTo>
                  <a:lnTo>
                    <a:pt x="684276" y="960120"/>
                  </a:lnTo>
                  <a:lnTo>
                    <a:pt x="682752" y="961644"/>
                  </a:lnTo>
                  <a:lnTo>
                    <a:pt x="681990" y="964692"/>
                  </a:lnTo>
                  <a:lnTo>
                    <a:pt x="682752" y="967740"/>
                  </a:lnTo>
                  <a:lnTo>
                    <a:pt x="684276" y="968502"/>
                  </a:lnTo>
                  <a:lnTo>
                    <a:pt x="686562" y="969264"/>
                  </a:lnTo>
                  <a:lnTo>
                    <a:pt x="689610" y="967740"/>
                  </a:lnTo>
                  <a:lnTo>
                    <a:pt x="691134" y="964692"/>
                  </a:lnTo>
                  <a:close/>
                </a:path>
                <a:path w="740410" h="993139">
                  <a:moveTo>
                    <a:pt x="707136" y="972312"/>
                  </a:moveTo>
                  <a:lnTo>
                    <a:pt x="705612" y="969264"/>
                  </a:lnTo>
                  <a:lnTo>
                    <a:pt x="704850" y="968502"/>
                  </a:lnTo>
                  <a:lnTo>
                    <a:pt x="702564" y="967740"/>
                  </a:lnTo>
                  <a:lnTo>
                    <a:pt x="699516" y="969264"/>
                  </a:lnTo>
                  <a:lnTo>
                    <a:pt x="697992" y="972312"/>
                  </a:lnTo>
                  <a:lnTo>
                    <a:pt x="699516" y="976122"/>
                  </a:lnTo>
                  <a:lnTo>
                    <a:pt x="701040" y="976884"/>
                  </a:lnTo>
                  <a:lnTo>
                    <a:pt x="704850" y="976884"/>
                  </a:lnTo>
                  <a:lnTo>
                    <a:pt x="705612" y="976122"/>
                  </a:lnTo>
                  <a:lnTo>
                    <a:pt x="707136" y="972312"/>
                  </a:lnTo>
                  <a:close/>
                </a:path>
                <a:path w="740410" h="993139">
                  <a:moveTo>
                    <a:pt x="723900" y="980694"/>
                  </a:moveTo>
                  <a:lnTo>
                    <a:pt x="722376" y="977646"/>
                  </a:lnTo>
                  <a:lnTo>
                    <a:pt x="719328" y="976122"/>
                  </a:lnTo>
                  <a:lnTo>
                    <a:pt x="717042" y="976884"/>
                  </a:lnTo>
                  <a:lnTo>
                    <a:pt x="715518" y="977646"/>
                  </a:lnTo>
                  <a:lnTo>
                    <a:pt x="714756" y="980694"/>
                  </a:lnTo>
                  <a:lnTo>
                    <a:pt x="715518" y="983742"/>
                  </a:lnTo>
                  <a:lnTo>
                    <a:pt x="717042" y="985266"/>
                  </a:lnTo>
                  <a:lnTo>
                    <a:pt x="720852" y="985266"/>
                  </a:lnTo>
                  <a:lnTo>
                    <a:pt x="722376" y="983742"/>
                  </a:lnTo>
                  <a:lnTo>
                    <a:pt x="723900" y="980694"/>
                  </a:lnTo>
                  <a:close/>
                </a:path>
                <a:path w="740410" h="993139">
                  <a:moveTo>
                    <a:pt x="739902" y="988314"/>
                  </a:moveTo>
                  <a:lnTo>
                    <a:pt x="739140" y="985266"/>
                  </a:lnTo>
                  <a:lnTo>
                    <a:pt x="737616" y="984504"/>
                  </a:lnTo>
                  <a:lnTo>
                    <a:pt x="735330" y="983742"/>
                  </a:lnTo>
                  <a:lnTo>
                    <a:pt x="732282" y="985266"/>
                  </a:lnTo>
                  <a:lnTo>
                    <a:pt x="730758" y="988314"/>
                  </a:lnTo>
                  <a:lnTo>
                    <a:pt x="732282" y="992124"/>
                  </a:lnTo>
                  <a:lnTo>
                    <a:pt x="733806" y="992886"/>
                  </a:lnTo>
                  <a:lnTo>
                    <a:pt x="737616" y="992886"/>
                  </a:lnTo>
                  <a:lnTo>
                    <a:pt x="739140" y="992124"/>
                  </a:lnTo>
                  <a:lnTo>
                    <a:pt x="739902" y="98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89092" y="4764023"/>
              <a:ext cx="1239520" cy="193675"/>
            </a:xfrm>
            <a:custGeom>
              <a:avLst/>
              <a:gdLst/>
              <a:ahLst/>
              <a:cxnLst/>
              <a:rect l="l" t="t" r="r" b="b"/>
              <a:pathLst>
                <a:path w="1239520" h="193675">
                  <a:moveTo>
                    <a:pt x="9144" y="67818"/>
                  </a:moveTo>
                  <a:lnTo>
                    <a:pt x="8382" y="64770"/>
                  </a:lnTo>
                  <a:lnTo>
                    <a:pt x="6858" y="64008"/>
                  </a:lnTo>
                  <a:lnTo>
                    <a:pt x="4572" y="63246"/>
                  </a:lnTo>
                  <a:lnTo>
                    <a:pt x="1524" y="64770"/>
                  </a:lnTo>
                  <a:lnTo>
                    <a:pt x="0" y="67818"/>
                  </a:lnTo>
                  <a:lnTo>
                    <a:pt x="1524" y="71628"/>
                  </a:lnTo>
                  <a:lnTo>
                    <a:pt x="3048" y="72390"/>
                  </a:lnTo>
                  <a:lnTo>
                    <a:pt x="6858" y="72390"/>
                  </a:lnTo>
                  <a:lnTo>
                    <a:pt x="8382" y="71628"/>
                  </a:lnTo>
                  <a:lnTo>
                    <a:pt x="9144" y="67818"/>
                  </a:lnTo>
                  <a:close/>
                </a:path>
                <a:path w="1239520" h="193675">
                  <a:moveTo>
                    <a:pt x="25908" y="75438"/>
                  </a:moveTo>
                  <a:lnTo>
                    <a:pt x="25146" y="72390"/>
                  </a:lnTo>
                  <a:lnTo>
                    <a:pt x="23622" y="71628"/>
                  </a:lnTo>
                  <a:lnTo>
                    <a:pt x="21336" y="70866"/>
                  </a:lnTo>
                  <a:lnTo>
                    <a:pt x="18288" y="72390"/>
                  </a:lnTo>
                  <a:lnTo>
                    <a:pt x="16764" y="75438"/>
                  </a:lnTo>
                  <a:lnTo>
                    <a:pt x="18288" y="78486"/>
                  </a:lnTo>
                  <a:lnTo>
                    <a:pt x="19812" y="80010"/>
                  </a:lnTo>
                  <a:lnTo>
                    <a:pt x="23622" y="80010"/>
                  </a:lnTo>
                  <a:lnTo>
                    <a:pt x="25146" y="78486"/>
                  </a:lnTo>
                  <a:lnTo>
                    <a:pt x="25908" y="75438"/>
                  </a:lnTo>
                  <a:close/>
                </a:path>
                <a:path w="1239520" h="193675">
                  <a:moveTo>
                    <a:pt x="42672" y="83058"/>
                  </a:moveTo>
                  <a:lnTo>
                    <a:pt x="41910" y="79248"/>
                  </a:lnTo>
                  <a:lnTo>
                    <a:pt x="40386" y="78486"/>
                  </a:lnTo>
                  <a:lnTo>
                    <a:pt x="36576" y="78486"/>
                  </a:lnTo>
                  <a:lnTo>
                    <a:pt x="35052" y="79248"/>
                  </a:lnTo>
                  <a:lnTo>
                    <a:pt x="33528" y="83058"/>
                  </a:lnTo>
                  <a:lnTo>
                    <a:pt x="35052" y="86106"/>
                  </a:lnTo>
                  <a:lnTo>
                    <a:pt x="38100" y="87630"/>
                  </a:lnTo>
                  <a:lnTo>
                    <a:pt x="40386" y="86868"/>
                  </a:lnTo>
                  <a:lnTo>
                    <a:pt x="41910" y="86106"/>
                  </a:lnTo>
                  <a:lnTo>
                    <a:pt x="42672" y="83058"/>
                  </a:lnTo>
                  <a:close/>
                </a:path>
                <a:path w="1239520" h="193675">
                  <a:moveTo>
                    <a:pt x="59436" y="89916"/>
                  </a:moveTo>
                  <a:lnTo>
                    <a:pt x="58674" y="86868"/>
                  </a:lnTo>
                  <a:lnTo>
                    <a:pt x="57150" y="86106"/>
                  </a:lnTo>
                  <a:lnTo>
                    <a:pt x="54864" y="85344"/>
                  </a:lnTo>
                  <a:lnTo>
                    <a:pt x="51816" y="86868"/>
                  </a:lnTo>
                  <a:lnTo>
                    <a:pt x="50292" y="89916"/>
                  </a:lnTo>
                  <a:lnTo>
                    <a:pt x="51816" y="93726"/>
                  </a:lnTo>
                  <a:lnTo>
                    <a:pt x="53340" y="94488"/>
                  </a:lnTo>
                  <a:lnTo>
                    <a:pt x="57150" y="94488"/>
                  </a:lnTo>
                  <a:lnTo>
                    <a:pt x="58674" y="93726"/>
                  </a:lnTo>
                  <a:lnTo>
                    <a:pt x="59436" y="89916"/>
                  </a:lnTo>
                  <a:close/>
                </a:path>
                <a:path w="1239520" h="193675">
                  <a:moveTo>
                    <a:pt x="76962" y="96774"/>
                  </a:moveTo>
                  <a:lnTo>
                    <a:pt x="75438" y="93726"/>
                  </a:lnTo>
                  <a:lnTo>
                    <a:pt x="73914" y="92202"/>
                  </a:lnTo>
                  <a:lnTo>
                    <a:pt x="70104" y="92202"/>
                  </a:lnTo>
                  <a:lnTo>
                    <a:pt x="68580" y="93726"/>
                  </a:lnTo>
                  <a:lnTo>
                    <a:pt x="67818" y="96774"/>
                  </a:lnTo>
                  <a:lnTo>
                    <a:pt x="68580" y="99822"/>
                  </a:lnTo>
                  <a:lnTo>
                    <a:pt x="70104" y="100584"/>
                  </a:lnTo>
                  <a:lnTo>
                    <a:pt x="72390" y="101346"/>
                  </a:lnTo>
                  <a:lnTo>
                    <a:pt x="75438" y="99822"/>
                  </a:lnTo>
                  <a:lnTo>
                    <a:pt x="76962" y="96774"/>
                  </a:lnTo>
                  <a:close/>
                </a:path>
                <a:path w="1239520" h="193675">
                  <a:moveTo>
                    <a:pt x="93726" y="103632"/>
                  </a:moveTo>
                  <a:lnTo>
                    <a:pt x="92202" y="99822"/>
                  </a:lnTo>
                  <a:lnTo>
                    <a:pt x="91440" y="99060"/>
                  </a:lnTo>
                  <a:lnTo>
                    <a:pt x="87630" y="99060"/>
                  </a:lnTo>
                  <a:lnTo>
                    <a:pt x="86106" y="99822"/>
                  </a:lnTo>
                  <a:lnTo>
                    <a:pt x="84582" y="103632"/>
                  </a:lnTo>
                  <a:lnTo>
                    <a:pt x="86106" y="106680"/>
                  </a:lnTo>
                  <a:lnTo>
                    <a:pt x="89154" y="108204"/>
                  </a:lnTo>
                  <a:lnTo>
                    <a:pt x="92202" y="106680"/>
                  </a:lnTo>
                  <a:lnTo>
                    <a:pt x="93726" y="103632"/>
                  </a:lnTo>
                  <a:close/>
                </a:path>
                <a:path w="1239520" h="193675">
                  <a:moveTo>
                    <a:pt x="111252" y="109728"/>
                  </a:moveTo>
                  <a:lnTo>
                    <a:pt x="109728" y="106680"/>
                  </a:lnTo>
                  <a:lnTo>
                    <a:pt x="108204" y="105918"/>
                  </a:lnTo>
                  <a:lnTo>
                    <a:pt x="105918" y="105156"/>
                  </a:lnTo>
                  <a:lnTo>
                    <a:pt x="102870" y="106680"/>
                  </a:lnTo>
                  <a:lnTo>
                    <a:pt x="101346" y="109728"/>
                  </a:lnTo>
                  <a:lnTo>
                    <a:pt x="102870" y="112776"/>
                  </a:lnTo>
                  <a:lnTo>
                    <a:pt x="104394" y="114300"/>
                  </a:lnTo>
                  <a:lnTo>
                    <a:pt x="108204" y="114300"/>
                  </a:lnTo>
                  <a:lnTo>
                    <a:pt x="109728" y="112776"/>
                  </a:lnTo>
                  <a:lnTo>
                    <a:pt x="111252" y="109728"/>
                  </a:lnTo>
                  <a:close/>
                </a:path>
                <a:path w="1239520" h="193675">
                  <a:moveTo>
                    <a:pt x="128016" y="115824"/>
                  </a:moveTo>
                  <a:lnTo>
                    <a:pt x="126492" y="112776"/>
                  </a:lnTo>
                  <a:lnTo>
                    <a:pt x="125730" y="112014"/>
                  </a:lnTo>
                  <a:lnTo>
                    <a:pt x="123444" y="111252"/>
                  </a:lnTo>
                  <a:lnTo>
                    <a:pt x="120396" y="112776"/>
                  </a:lnTo>
                  <a:lnTo>
                    <a:pt x="118872" y="115824"/>
                  </a:lnTo>
                  <a:lnTo>
                    <a:pt x="120396" y="118872"/>
                  </a:lnTo>
                  <a:lnTo>
                    <a:pt x="121920" y="120396"/>
                  </a:lnTo>
                  <a:lnTo>
                    <a:pt x="125730" y="120396"/>
                  </a:lnTo>
                  <a:lnTo>
                    <a:pt x="128016" y="115824"/>
                  </a:lnTo>
                  <a:close/>
                </a:path>
                <a:path w="1239520" h="193675">
                  <a:moveTo>
                    <a:pt x="145542" y="121920"/>
                  </a:moveTo>
                  <a:lnTo>
                    <a:pt x="144018" y="118110"/>
                  </a:lnTo>
                  <a:lnTo>
                    <a:pt x="142494" y="117348"/>
                  </a:lnTo>
                  <a:lnTo>
                    <a:pt x="139446" y="117348"/>
                  </a:lnTo>
                  <a:lnTo>
                    <a:pt x="137922" y="118110"/>
                  </a:lnTo>
                  <a:lnTo>
                    <a:pt x="136398" y="121920"/>
                  </a:lnTo>
                  <a:lnTo>
                    <a:pt x="137922" y="124968"/>
                  </a:lnTo>
                  <a:lnTo>
                    <a:pt x="138684" y="125730"/>
                  </a:lnTo>
                  <a:lnTo>
                    <a:pt x="140970" y="126492"/>
                  </a:lnTo>
                  <a:lnTo>
                    <a:pt x="144018" y="124968"/>
                  </a:lnTo>
                  <a:lnTo>
                    <a:pt x="145542" y="121920"/>
                  </a:lnTo>
                  <a:close/>
                </a:path>
                <a:path w="1239520" h="193675">
                  <a:moveTo>
                    <a:pt x="163068" y="127254"/>
                  </a:moveTo>
                  <a:lnTo>
                    <a:pt x="161544" y="124206"/>
                  </a:lnTo>
                  <a:lnTo>
                    <a:pt x="158496" y="122682"/>
                  </a:lnTo>
                  <a:lnTo>
                    <a:pt x="156210" y="123444"/>
                  </a:lnTo>
                  <a:lnTo>
                    <a:pt x="154686" y="124206"/>
                  </a:lnTo>
                  <a:lnTo>
                    <a:pt x="153924" y="127254"/>
                  </a:lnTo>
                  <a:lnTo>
                    <a:pt x="154686" y="130302"/>
                  </a:lnTo>
                  <a:lnTo>
                    <a:pt x="156210" y="131826"/>
                  </a:lnTo>
                  <a:lnTo>
                    <a:pt x="160020" y="131826"/>
                  </a:lnTo>
                  <a:lnTo>
                    <a:pt x="161544" y="130302"/>
                  </a:lnTo>
                  <a:lnTo>
                    <a:pt x="163068" y="127254"/>
                  </a:lnTo>
                  <a:close/>
                </a:path>
                <a:path w="1239520" h="193675">
                  <a:moveTo>
                    <a:pt x="180594" y="132588"/>
                  </a:moveTo>
                  <a:lnTo>
                    <a:pt x="179070" y="129540"/>
                  </a:lnTo>
                  <a:lnTo>
                    <a:pt x="176022" y="128016"/>
                  </a:lnTo>
                  <a:lnTo>
                    <a:pt x="173736" y="128778"/>
                  </a:lnTo>
                  <a:lnTo>
                    <a:pt x="172212" y="129540"/>
                  </a:lnTo>
                  <a:lnTo>
                    <a:pt x="171450" y="132588"/>
                  </a:lnTo>
                  <a:lnTo>
                    <a:pt x="172212" y="136398"/>
                  </a:lnTo>
                  <a:lnTo>
                    <a:pt x="173736" y="137160"/>
                  </a:lnTo>
                  <a:lnTo>
                    <a:pt x="177546" y="137160"/>
                  </a:lnTo>
                  <a:lnTo>
                    <a:pt x="179070" y="136398"/>
                  </a:lnTo>
                  <a:lnTo>
                    <a:pt x="180594" y="132588"/>
                  </a:lnTo>
                  <a:close/>
                </a:path>
                <a:path w="1239520" h="193675">
                  <a:moveTo>
                    <a:pt x="198120" y="137922"/>
                  </a:moveTo>
                  <a:lnTo>
                    <a:pt x="196596" y="134874"/>
                  </a:lnTo>
                  <a:lnTo>
                    <a:pt x="195072" y="133350"/>
                  </a:lnTo>
                  <a:lnTo>
                    <a:pt x="191262" y="133350"/>
                  </a:lnTo>
                  <a:lnTo>
                    <a:pt x="189738" y="134874"/>
                  </a:lnTo>
                  <a:lnTo>
                    <a:pt x="188976" y="137922"/>
                  </a:lnTo>
                  <a:lnTo>
                    <a:pt x="189738" y="140970"/>
                  </a:lnTo>
                  <a:lnTo>
                    <a:pt x="191262" y="141732"/>
                  </a:lnTo>
                  <a:lnTo>
                    <a:pt x="193548" y="142494"/>
                  </a:lnTo>
                  <a:lnTo>
                    <a:pt x="196596" y="140970"/>
                  </a:lnTo>
                  <a:lnTo>
                    <a:pt x="198120" y="137922"/>
                  </a:lnTo>
                  <a:close/>
                </a:path>
                <a:path w="1239520" h="193675">
                  <a:moveTo>
                    <a:pt x="215646" y="142494"/>
                  </a:moveTo>
                  <a:lnTo>
                    <a:pt x="214122" y="139446"/>
                  </a:lnTo>
                  <a:lnTo>
                    <a:pt x="211074" y="137922"/>
                  </a:lnTo>
                  <a:lnTo>
                    <a:pt x="208788" y="138684"/>
                  </a:lnTo>
                  <a:lnTo>
                    <a:pt x="208026" y="139446"/>
                  </a:lnTo>
                  <a:lnTo>
                    <a:pt x="206502" y="142494"/>
                  </a:lnTo>
                  <a:lnTo>
                    <a:pt x="208788" y="147066"/>
                  </a:lnTo>
                  <a:lnTo>
                    <a:pt x="212598" y="147066"/>
                  </a:lnTo>
                  <a:lnTo>
                    <a:pt x="214122" y="145542"/>
                  </a:lnTo>
                  <a:lnTo>
                    <a:pt x="215646" y="142494"/>
                  </a:lnTo>
                  <a:close/>
                </a:path>
                <a:path w="1239520" h="193675">
                  <a:moveTo>
                    <a:pt x="233172" y="147828"/>
                  </a:moveTo>
                  <a:lnTo>
                    <a:pt x="231648" y="144018"/>
                  </a:lnTo>
                  <a:lnTo>
                    <a:pt x="230124" y="143256"/>
                  </a:lnTo>
                  <a:lnTo>
                    <a:pt x="227076" y="143256"/>
                  </a:lnTo>
                  <a:lnTo>
                    <a:pt x="225552" y="144018"/>
                  </a:lnTo>
                  <a:lnTo>
                    <a:pt x="224028" y="147828"/>
                  </a:lnTo>
                  <a:lnTo>
                    <a:pt x="225552" y="150876"/>
                  </a:lnTo>
                  <a:lnTo>
                    <a:pt x="226314" y="151638"/>
                  </a:lnTo>
                  <a:lnTo>
                    <a:pt x="228600" y="152400"/>
                  </a:lnTo>
                  <a:lnTo>
                    <a:pt x="231648" y="150876"/>
                  </a:lnTo>
                  <a:lnTo>
                    <a:pt x="233172" y="147828"/>
                  </a:lnTo>
                  <a:close/>
                </a:path>
                <a:path w="1239520" h="193675">
                  <a:moveTo>
                    <a:pt x="250698" y="151638"/>
                  </a:moveTo>
                  <a:lnTo>
                    <a:pt x="249936" y="148590"/>
                  </a:lnTo>
                  <a:lnTo>
                    <a:pt x="248412" y="147828"/>
                  </a:lnTo>
                  <a:lnTo>
                    <a:pt x="246126" y="147066"/>
                  </a:lnTo>
                  <a:lnTo>
                    <a:pt x="243078" y="148590"/>
                  </a:lnTo>
                  <a:lnTo>
                    <a:pt x="241554" y="151638"/>
                  </a:lnTo>
                  <a:lnTo>
                    <a:pt x="243078" y="155448"/>
                  </a:lnTo>
                  <a:lnTo>
                    <a:pt x="244602" y="156210"/>
                  </a:lnTo>
                  <a:lnTo>
                    <a:pt x="248412" y="156210"/>
                  </a:lnTo>
                  <a:lnTo>
                    <a:pt x="249936" y="155448"/>
                  </a:lnTo>
                  <a:lnTo>
                    <a:pt x="250698" y="151638"/>
                  </a:lnTo>
                  <a:close/>
                </a:path>
                <a:path w="1239520" h="193675">
                  <a:moveTo>
                    <a:pt x="268986" y="156210"/>
                  </a:moveTo>
                  <a:lnTo>
                    <a:pt x="267462" y="152400"/>
                  </a:lnTo>
                  <a:lnTo>
                    <a:pt x="265938" y="151638"/>
                  </a:lnTo>
                  <a:lnTo>
                    <a:pt x="262128" y="151638"/>
                  </a:lnTo>
                  <a:lnTo>
                    <a:pt x="260604" y="152400"/>
                  </a:lnTo>
                  <a:lnTo>
                    <a:pt x="259842" y="156210"/>
                  </a:lnTo>
                  <a:lnTo>
                    <a:pt x="260604" y="159258"/>
                  </a:lnTo>
                  <a:lnTo>
                    <a:pt x="262128" y="160020"/>
                  </a:lnTo>
                  <a:lnTo>
                    <a:pt x="264414" y="160782"/>
                  </a:lnTo>
                  <a:lnTo>
                    <a:pt x="267462" y="159258"/>
                  </a:lnTo>
                  <a:lnTo>
                    <a:pt x="268986" y="156210"/>
                  </a:lnTo>
                  <a:close/>
                </a:path>
                <a:path w="1239520" h="193675">
                  <a:moveTo>
                    <a:pt x="286512" y="160020"/>
                  </a:moveTo>
                  <a:lnTo>
                    <a:pt x="284988" y="156210"/>
                  </a:lnTo>
                  <a:lnTo>
                    <a:pt x="284226" y="155448"/>
                  </a:lnTo>
                  <a:lnTo>
                    <a:pt x="280416" y="155448"/>
                  </a:lnTo>
                  <a:lnTo>
                    <a:pt x="278892" y="156210"/>
                  </a:lnTo>
                  <a:lnTo>
                    <a:pt x="277368" y="160020"/>
                  </a:lnTo>
                  <a:lnTo>
                    <a:pt x="278892" y="163068"/>
                  </a:lnTo>
                  <a:lnTo>
                    <a:pt x="281940" y="164592"/>
                  </a:lnTo>
                  <a:lnTo>
                    <a:pt x="284226" y="163830"/>
                  </a:lnTo>
                  <a:lnTo>
                    <a:pt x="284988" y="163068"/>
                  </a:lnTo>
                  <a:lnTo>
                    <a:pt x="286512" y="160020"/>
                  </a:lnTo>
                  <a:close/>
                </a:path>
                <a:path w="1239520" h="193675">
                  <a:moveTo>
                    <a:pt x="304800" y="163830"/>
                  </a:moveTo>
                  <a:lnTo>
                    <a:pt x="303276" y="160782"/>
                  </a:lnTo>
                  <a:lnTo>
                    <a:pt x="301752" y="159258"/>
                  </a:lnTo>
                  <a:lnTo>
                    <a:pt x="297942" y="159258"/>
                  </a:lnTo>
                  <a:lnTo>
                    <a:pt x="296418" y="160782"/>
                  </a:lnTo>
                  <a:lnTo>
                    <a:pt x="295656" y="163830"/>
                  </a:lnTo>
                  <a:lnTo>
                    <a:pt x="296418" y="166878"/>
                  </a:lnTo>
                  <a:lnTo>
                    <a:pt x="297942" y="167640"/>
                  </a:lnTo>
                  <a:lnTo>
                    <a:pt x="300228" y="168402"/>
                  </a:lnTo>
                  <a:lnTo>
                    <a:pt x="303276" y="166878"/>
                  </a:lnTo>
                  <a:lnTo>
                    <a:pt x="304800" y="163830"/>
                  </a:lnTo>
                  <a:close/>
                </a:path>
                <a:path w="1239520" h="193675">
                  <a:moveTo>
                    <a:pt x="322326" y="166878"/>
                  </a:moveTo>
                  <a:lnTo>
                    <a:pt x="320802" y="163830"/>
                  </a:lnTo>
                  <a:lnTo>
                    <a:pt x="320040" y="163068"/>
                  </a:lnTo>
                  <a:lnTo>
                    <a:pt x="317754" y="162306"/>
                  </a:lnTo>
                  <a:lnTo>
                    <a:pt x="314706" y="163830"/>
                  </a:lnTo>
                  <a:lnTo>
                    <a:pt x="313182" y="166878"/>
                  </a:lnTo>
                  <a:lnTo>
                    <a:pt x="314706" y="170688"/>
                  </a:lnTo>
                  <a:lnTo>
                    <a:pt x="316230" y="171450"/>
                  </a:lnTo>
                  <a:lnTo>
                    <a:pt x="320040" y="171450"/>
                  </a:lnTo>
                  <a:lnTo>
                    <a:pt x="320802" y="170688"/>
                  </a:lnTo>
                  <a:lnTo>
                    <a:pt x="322326" y="166878"/>
                  </a:lnTo>
                  <a:close/>
                </a:path>
                <a:path w="1239520" h="193675">
                  <a:moveTo>
                    <a:pt x="340614" y="170688"/>
                  </a:moveTo>
                  <a:lnTo>
                    <a:pt x="339090" y="166878"/>
                  </a:lnTo>
                  <a:lnTo>
                    <a:pt x="337566" y="166116"/>
                  </a:lnTo>
                  <a:lnTo>
                    <a:pt x="333756" y="166116"/>
                  </a:lnTo>
                  <a:lnTo>
                    <a:pt x="332994" y="166878"/>
                  </a:lnTo>
                  <a:lnTo>
                    <a:pt x="331470" y="170688"/>
                  </a:lnTo>
                  <a:lnTo>
                    <a:pt x="332994" y="173736"/>
                  </a:lnTo>
                  <a:lnTo>
                    <a:pt x="333756" y="174498"/>
                  </a:lnTo>
                  <a:lnTo>
                    <a:pt x="336042" y="175260"/>
                  </a:lnTo>
                  <a:lnTo>
                    <a:pt x="339090" y="173736"/>
                  </a:lnTo>
                  <a:lnTo>
                    <a:pt x="340614" y="170688"/>
                  </a:lnTo>
                  <a:close/>
                </a:path>
                <a:path w="1239520" h="193675">
                  <a:moveTo>
                    <a:pt x="358140" y="172974"/>
                  </a:moveTo>
                  <a:lnTo>
                    <a:pt x="357378" y="169926"/>
                  </a:lnTo>
                  <a:lnTo>
                    <a:pt x="355854" y="169164"/>
                  </a:lnTo>
                  <a:lnTo>
                    <a:pt x="353568" y="168402"/>
                  </a:lnTo>
                  <a:lnTo>
                    <a:pt x="350520" y="169926"/>
                  </a:lnTo>
                  <a:lnTo>
                    <a:pt x="348996" y="172974"/>
                  </a:lnTo>
                  <a:lnTo>
                    <a:pt x="350520" y="176784"/>
                  </a:lnTo>
                  <a:lnTo>
                    <a:pt x="352044" y="177546"/>
                  </a:lnTo>
                  <a:lnTo>
                    <a:pt x="355854" y="177546"/>
                  </a:lnTo>
                  <a:lnTo>
                    <a:pt x="357378" y="176784"/>
                  </a:lnTo>
                  <a:lnTo>
                    <a:pt x="358140" y="172974"/>
                  </a:lnTo>
                  <a:close/>
                </a:path>
                <a:path w="1239520" h="193675">
                  <a:moveTo>
                    <a:pt x="376428" y="176022"/>
                  </a:moveTo>
                  <a:lnTo>
                    <a:pt x="374142" y="171450"/>
                  </a:lnTo>
                  <a:lnTo>
                    <a:pt x="370332" y="171450"/>
                  </a:lnTo>
                  <a:lnTo>
                    <a:pt x="368808" y="172974"/>
                  </a:lnTo>
                  <a:lnTo>
                    <a:pt x="367284" y="176022"/>
                  </a:lnTo>
                  <a:lnTo>
                    <a:pt x="368808" y="179070"/>
                  </a:lnTo>
                  <a:lnTo>
                    <a:pt x="371856" y="180594"/>
                  </a:lnTo>
                  <a:lnTo>
                    <a:pt x="374142" y="179832"/>
                  </a:lnTo>
                  <a:lnTo>
                    <a:pt x="374904" y="179070"/>
                  </a:lnTo>
                  <a:lnTo>
                    <a:pt x="376428" y="176022"/>
                  </a:lnTo>
                  <a:close/>
                </a:path>
                <a:path w="1239520" h="193675">
                  <a:moveTo>
                    <a:pt x="394716" y="178308"/>
                  </a:moveTo>
                  <a:lnTo>
                    <a:pt x="393192" y="175260"/>
                  </a:lnTo>
                  <a:lnTo>
                    <a:pt x="390144" y="173736"/>
                  </a:lnTo>
                  <a:lnTo>
                    <a:pt x="387096" y="175260"/>
                  </a:lnTo>
                  <a:lnTo>
                    <a:pt x="385572" y="178308"/>
                  </a:lnTo>
                  <a:lnTo>
                    <a:pt x="387096" y="181356"/>
                  </a:lnTo>
                  <a:lnTo>
                    <a:pt x="388620" y="182880"/>
                  </a:lnTo>
                  <a:lnTo>
                    <a:pt x="391668" y="182880"/>
                  </a:lnTo>
                  <a:lnTo>
                    <a:pt x="393192" y="181356"/>
                  </a:lnTo>
                  <a:lnTo>
                    <a:pt x="394716" y="178308"/>
                  </a:lnTo>
                  <a:close/>
                </a:path>
                <a:path w="1239520" h="193675">
                  <a:moveTo>
                    <a:pt x="413004" y="180594"/>
                  </a:moveTo>
                  <a:lnTo>
                    <a:pt x="411480" y="177546"/>
                  </a:lnTo>
                  <a:lnTo>
                    <a:pt x="409956" y="176022"/>
                  </a:lnTo>
                  <a:lnTo>
                    <a:pt x="406146" y="176022"/>
                  </a:lnTo>
                  <a:lnTo>
                    <a:pt x="403860" y="180594"/>
                  </a:lnTo>
                  <a:lnTo>
                    <a:pt x="405384" y="183642"/>
                  </a:lnTo>
                  <a:lnTo>
                    <a:pt x="406146" y="184404"/>
                  </a:lnTo>
                  <a:lnTo>
                    <a:pt x="408432" y="185166"/>
                  </a:lnTo>
                  <a:lnTo>
                    <a:pt x="411480" y="183642"/>
                  </a:lnTo>
                  <a:lnTo>
                    <a:pt x="413004" y="180594"/>
                  </a:lnTo>
                  <a:close/>
                </a:path>
                <a:path w="1239520" h="193675">
                  <a:moveTo>
                    <a:pt x="431292" y="182880"/>
                  </a:moveTo>
                  <a:lnTo>
                    <a:pt x="429768" y="179070"/>
                  </a:lnTo>
                  <a:lnTo>
                    <a:pt x="428244" y="178308"/>
                  </a:lnTo>
                  <a:lnTo>
                    <a:pt x="426720" y="178308"/>
                  </a:lnTo>
                  <a:lnTo>
                    <a:pt x="426720" y="177546"/>
                  </a:lnTo>
                  <a:lnTo>
                    <a:pt x="424434" y="178308"/>
                  </a:lnTo>
                  <a:lnTo>
                    <a:pt x="422910" y="179070"/>
                  </a:lnTo>
                  <a:lnTo>
                    <a:pt x="422148" y="182118"/>
                  </a:lnTo>
                  <a:lnTo>
                    <a:pt x="422910" y="185928"/>
                  </a:lnTo>
                  <a:lnTo>
                    <a:pt x="424434" y="186690"/>
                  </a:lnTo>
                  <a:lnTo>
                    <a:pt x="426720" y="186690"/>
                  </a:lnTo>
                  <a:lnTo>
                    <a:pt x="426720" y="187452"/>
                  </a:lnTo>
                  <a:lnTo>
                    <a:pt x="429768" y="185928"/>
                  </a:lnTo>
                  <a:lnTo>
                    <a:pt x="431292" y="182880"/>
                  </a:lnTo>
                  <a:close/>
                </a:path>
                <a:path w="1239520" h="193675">
                  <a:moveTo>
                    <a:pt x="449580" y="184404"/>
                  </a:moveTo>
                  <a:lnTo>
                    <a:pt x="448056" y="180594"/>
                  </a:lnTo>
                  <a:lnTo>
                    <a:pt x="446532" y="179832"/>
                  </a:lnTo>
                  <a:lnTo>
                    <a:pt x="442722" y="179832"/>
                  </a:lnTo>
                  <a:lnTo>
                    <a:pt x="441198" y="180594"/>
                  </a:lnTo>
                  <a:lnTo>
                    <a:pt x="440436" y="184404"/>
                  </a:lnTo>
                  <a:lnTo>
                    <a:pt x="441198" y="187452"/>
                  </a:lnTo>
                  <a:lnTo>
                    <a:pt x="442722" y="188214"/>
                  </a:lnTo>
                  <a:lnTo>
                    <a:pt x="445008" y="188976"/>
                  </a:lnTo>
                  <a:lnTo>
                    <a:pt x="448056" y="187452"/>
                  </a:lnTo>
                  <a:lnTo>
                    <a:pt x="449580" y="184404"/>
                  </a:lnTo>
                  <a:close/>
                </a:path>
                <a:path w="1239520" h="193675">
                  <a:moveTo>
                    <a:pt x="467868" y="185928"/>
                  </a:moveTo>
                  <a:lnTo>
                    <a:pt x="466344" y="182118"/>
                  </a:lnTo>
                  <a:lnTo>
                    <a:pt x="464820" y="181356"/>
                  </a:lnTo>
                  <a:lnTo>
                    <a:pt x="461010" y="181356"/>
                  </a:lnTo>
                  <a:lnTo>
                    <a:pt x="459486" y="182118"/>
                  </a:lnTo>
                  <a:lnTo>
                    <a:pt x="458724" y="185928"/>
                  </a:lnTo>
                  <a:lnTo>
                    <a:pt x="459486" y="188976"/>
                  </a:lnTo>
                  <a:lnTo>
                    <a:pt x="461010" y="189738"/>
                  </a:lnTo>
                  <a:lnTo>
                    <a:pt x="463296" y="190500"/>
                  </a:lnTo>
                  <a:lnTo>
                    <a:pt x="466344" y="188976"/>
                  </a:lnTo>
                  <a:lnTo>
                    <a:pt x="467868" y="185928"/>
                  </a:lnTo>
                  <a:close/>
                </a:path>
                <a:path w="1239520" h="193675">
                  <a:moveTo>
                    <a:pt x="485394" y="186690"/>
                  </a:moveTo>
                  <a:lnTo>
                    <a:pt x="484632" y="183642"/>
                  </a:lnTo>
                  <a:lnTo>
                    <a:pt x="483108" y="182880"/>
                  </a:lnTo>
                  <a:lnTo>
                    <a:pt x="480822" y="182118"/>
                  </a:lnTo>
                  <a:lnTo>
                    <a:pt x="477774" y="183642"/>
                  </a:lnTo>
                  <a:lnTo>
                    <a:pt x="476250" y="186690"/>
                  </a:lnTo>
                  <a:lnTo>
                    <a:pt x="477774" y="189738"/>
                  </a:lnTo>
                  <a:lnTo>
                    <a:pt x="479298" y="191262"/>
                  </a:lnTo>
                  <a:lnTo>
                    <a:pt x="483108" y="191262"/>
                  </a:lnTo>
                  <a:lnTo>
                    <a:pt x="484632" y="189738"/>
                  </a:lnTo>
                  <a:lnTo>
                    <a:pt x="485394" y="186690"/>
                  </a:lnTo>
                  <a:close/>
                </a:path>
                <a:path w="1239520" h="193675">
                  <a:moveTo>
                    <a:pt x="503682" y="187452"/>
                  </a:moveTo>
                  <a:lnTo>
                    <a:pt x="502920" y="184404"/>
                  </a:lnTo>
                  <a:lnTo>
                    <a:pt x="501396" y="183642"/>
                  </a:lnTo>
                  <a:lnTo>
                    <a:pt x="499110" y="182880"/>
                  </a:lnTo>
                  <a:lnTo>
                    <a:pt x="496062" y="184404"/>
                  </a:lnTo>
                  <a:lnTo>
                    <a:pt x="494538" y="187452"/>
                  </a:lnTo>
                  <a:lnTo>
                    <a:pt x="496062" y="191262"/>
                  </a:lnTo>
                  <a:lnTo>
                    <a:pt x="497586" y="192024"/>
                  </a:lnTo>
                  <a:lnTo>
                    <a:pt x="501396" y="192024"/>
                  </a:lnTo>
                  <a:lnTo>
                    <a:pt x="502920" y="191262"/>
                  </a:lnTo>
                  <a:lnTo>
                    <a:pt x="503682" y="187452"/>
                  </a:lnTo>
                  <a:close/>
                </a:path>
                <a:path w="1239520" h="193675">
                  <a:moveTo>
                    <a:pt x="521970" y="188214"/>
                  </a:moveTo>
                  <a:lnTo>
                    <a:pt x="521208" y="185166"/>
                  </a:lnTo>
                  <a:lnTo>
                    <a:pt x="519684" y="184404"/>
                  </a:lnTo>
                  <a:lnTo>
                    <a:pt x="517398" y="183642"/>
                  </a:lnTo>
                  <a:lnTo>
                    <a:pt x="514350" y="185166"/>
                  </a:lnTo>
                  <a:lnTo>
                    <a:pt x="512826" y="188214"/>
                  </a:lnTo>
                  <a:lnTo>
                    <a:pt x="514350" y="191262"/>
                  </a:lnTo>
                  <a:lnTo>
                    <a:pt x="515874" y="192786"/>
                  </a:lnTo>
                  <a:lnTo>
                    <a:pt x="519684" y="192786"/>
                  </a:lnTo>
                  <a:lnTo>
                    <a:pt x="521208" y="191262"/>
                  </a:lnTo>
                  <a:lnTo>
                    <a:pt x="521970" y="188214"/>
                  </a:lnTo>
                  <a:close/>
                </a:path>
                <a:path w="1239520" h="193675">
                  <a:moveTo>
                    <a:pt x="540258" y="188976"/>
                  </a:moveTo>
                  <a:lnTo>
                    <a:pt x="539496" y="185166"/>
                  </a:lnTo>
                  <a:lnTo>
                    <a:pt x="537972" y="184404"/>
                  </a:lnTo>
                  <a:lnTo>
                    <a:pt x="534162" y="184404"/>
                  </a:lnTo>
                  <a:lnTo>
                    <a:pt x="532638" y="185166"/>
                  </a:lnTo>
                  <a:lnTo>
                    <a:pt x="531114" y="188976"/>
                  </a:lnTo>
                  <a:lnTo>
                    <a:pt x="532638" y="192024"/>
                  </a:lnTo>
                  <a:lnTo>
                    <a:pt x="535686" y="193548"/>
                  </a:lnTo>
                  <a:lnTo>
                    <a:pt x="537972" y="192786"/>
                  </a:lnTo>
                  <a:lnTo>
                    <a:pt x="539496" y="192024"/>
                  </a:lnTo>
                  <a:lnTo>
                    <a:pt x="540258" y="188976"/>
                  </a:lnTo>
                  <a:close/>
                </a:path>
                <a:path w="1239520" h="193675">
                  <a:moveTo>
                    <a:pt x="558546" y="188976"/>
                  </a:moveTo>
                  <a:lnTo>
                    <a:pt x="557784" y="185928"/>
                  </a:lnTo>
                  <a:lnTo>
                    <a:pt x="556260" y="184404"/>
                  </a:lnTo>
                  <a:lnTo>
                    <a:pt x="552450" y="184404"/>
                  </a:lnTo>
                  <a:lnTo>
                    <a:pt x="550926" y="185928"/>
                  </a:lnTo>
                  <a:lnTo>
                    <a:pt x="549402" y="188976"/>
                  </a:lnTo>
                  <a:lnTo>
                    <a:pt x="550926" y="192024"/>
                  </a:lnTo>
                  <a:lnTo>
                    <a:pt x="553974" y="193548"/>
                  </a:lnTo>
                  <a:lnTo>
                    <a:pt x="556260" y="192786"/>
                  </a:lnTo>
                  <a:lnTo>
                    <a:pt x="557784" y="192024"/>
                  </a:lnTo>
                  <a:lnTo>
                    <a:pt x="558546" y="188976"/>
                  </a:lnTo>
                  <a:close/>
                </a:path>
                <a:path w="1239520" h="193675">
                  <a:moveTo>
                    <a:pt x="576834" y="188976"/>
                  </a:moveTo>
                  <a:lnTo>
                    <a:pt x="576072" y="185928"/>
                  </a:lnTo>
                  <a:lnTo>
                    <a:pt x="574548" y="184404"/>
                  </a:lnTo>
                  <a:lnTo>
                    <a:pt x="570738" y="184404"/>
                  </a:lnTo>
                  <a:lnTo>
                    <a:pt x="569214" y="185928"/>
                  </a:lnTo>
                  <a:lnTo>
                    <a:pt x="567690" y="188976"/>
                  </a:lnTo>
                  <a:lnTo>
                    <a:pt x="569214" y="192024"/>
                  </a:lnTo>
                  <a:lnTo>
                    <a:pt x="572262" y="193548"/>
                  </a:lnTo>
                  <a:lnTo>
                    <a:pt x="574548" y="192786"/>
                  </a:lnTo>
                  <a:lnTo>
                    <a:pt x="576072" y="192024"/>
                  </a:lnTo>
                  <a:lnTo>
                    <a:pt x="576834" y="188976"/>
                  </a:lnTo>
                  <a:close/>
                </a:path>
                <a:path w="1239520" h="193675">
                  <a:moveTo>
                    <a:pt x="595122" y="188976"/>
                  </a:moveTo>
                  <a:lnTo>
                    <a:pt x="594360" y="185166"/>
                  </a:lnTo>
                  <a:lnTo>
                    <a:pt x="592836" y="184404"/>
                  </a:lnTo>
                  <a:lnTo>
                    <a:pt x="589026" y="184404"/>
                  </a:lnTo>
                  <a:lnTo>
                    <a:pt x="587502" y="185166"/>
                  </a:lnTo>
                  <a:lnTo>
                    <a:pt x="585978" y="188976"/>
                  </a:lnTo>
                  <a:lnTo>
                    <a:pt x="587502" y="192024"/>
                  </a:lnTo>
                  <a:lnTo>
                    <a:pt x="590550" y="193548"/>
                  </a:lnTo>
                  <a:lnTo>
                    <a:pt x="592836" y="192786"/>
                  </a:lnTo>
                  <a:lnTo>
                    <a:pt x="594360" y="192024"/>
                  </a:lnTo>
                  <a:lnTo>
                    <a:pt x="595122" y="188976"/>
                  </a:lnTo>
                  <a:close/>
                </a:path>
                <a:path w="1239520" h="193675">
                  <a:moveTo>
                    <a:pt x="613410" y="188214"/>
                  </a:moveTo>
                  <a:lnTo>
                    <a:pt x="612648" y="185166"/>
                  </a:lnTo>
                  <a:lnTo>
                    <a:pt x="611124" y="183642"/>
                  </a:lnTo>
                  <a:lnTo>
                    <a:pt x="607314" y="183642"/>
                  </a:lnTo>
                  <a:lnTo>
                    <a:pt x="605790" y="185166"/>
                  </a:lnTo>
                  <a:lnTo>
                    <a:pt x="604266" y="188214"/>
                  </a:lnTo>
                  <a:lnTo>
                    <a:pt x="605790" y="191262"/>
                  </a:lnTo>
                  <a:lnTo>
                    <a:pt x="608838" y="192786"/>
                  </a:lnTo>
                  <a:lnTo>
                    <a:pt x="611124" y="192024"/>
                  </a:lnTo>
                  <a:lnTo>
                    <a:pt x="612648" y="191262"/>
                  </a:lnTo>
                  <a:lnTo>
                    <a:pt x="613410" y="188214"/>
                  </a:lnTo>
                  <a:close/>
                </a:path>
                <a:path w="1239520" h="193675">
                  <a:moveTo>
                    <a:pt x="631698" y="187452"/>
                  </a:moveTo>
                  <a:lnTo>
                    <a:pt x="630936" y="184404"/>
                  </a:lnTo>
                  <a:lnTo>
                    <a:pt x="629412" y="182880"/>
                  </a:lnTo>
                  <a:lnTo>
                    <a:pt x="625602" y="182880"/>
                  </a:lnTo>
                  <a:lnTo>
                    <a:pt x="624078" y="184404"/>
                  </a:lnTo>
                  <a:lnTo>
                    <a:pt x="622554" y="187452"/>
                  </a:lnTo>
                  <a:lnTo>
                    <a:pt x="624078" y="190500"/>
                  </a:lnTo>
                  <a:lnTo>
                    <a:pt x="627126" y="192024"/>
                  </a:lnTo>
                  <a:lnTo>
                    <a:pt x="629412" y="191262"/>
                  </a:lnTo>
                  <a:lnTo>
                    <a:pt x="630936" y="190500"/>
                  </a:lnTo>
                  <a:lnTo>
                    <a:pt x="631698" y="187452"/>
                  </a:lnTo>
                  <a:close/>
                </a:path>
                <a:path w="1239520" h="193675">
                  <a:moveTo>
                    <a:pt x="649986" y="185928"/>
                  </a:moveTo>
                  <a:lnTo>
                    <a:pt x="649224" y="182880"/>
                  </a:lnTo>
                  <a:lnTo>
                    <a:pt x="647700" y="182118"/>
                  </a:lnTo>
                  <a:lnTo>
                    <a:pt x="645414" y="181356"/>
                  </a:lnTo>
                  <a:lnTo>
                    <a:pt x="642366" y="182880"/>
                  </a:lnTo>
                  <a:lnTo>
                    <a:pt x="640842" y="185928"/>
                  </a:lnTo>
                  <a:lnTo>
                    <a:pt x="642366" y="189738"/>
                  </a:lnTo>
                  <a:lnTo>
                    <a:pt x="643890" y="190500"/>
                  </a:lnTo>
                  <a:lnTo>
                    <a:pt x="647700" y="190500"/>
                  </a:lnTo>
                  <a:lnTo>
                    <a:pt x="649224" y="189738"/>
                  </a:lnTo>
                  <a:lnTo>
                    <a:pt x="649986" y="185928"/>
                  </a:lnTo>
                  <a:close/>
                </a:path>
                <a:path w="1239520" h="193675">
                  <a:moveTo>
                    <a:pt x="668274" y="185166"/>
                  </a:moveTo>
                  <a:lnTo>
                    <a:pt x="667512" y="182118"/>
                  </a:lnTo>
                  <a:lnTo>
                    <a:pt x="665988" y="180594"/>
                  </a:lnTo>
                  <a:lnTo>
                    <a:pt x="662178" y="180594"/>
                  </a:lnTo>
                  <a:lnTo>
                    <a:pt x="660654" y="182118"/>
                  </a:lnTo>
                  <a:lnTo>
                    <a:pt x="659130" y="185166"/>
                  </a:lnTo>
                  <a:lnTo>
                    <a:pt x="660654" y="188214"/>
                  </a:lnTo>
                  <a:lnTo>
                    <a:pt x="663702" y="189738"/>
                  </a:lnTo>
                  <a:lnTo>
                    <a:pt x="665988" y="188976"/>
                  </a:lnTo>
                  <a:lnTo>
                    <a:pt x="667512" y="188214"/>
                  </a:lnTo>
                  <a:lnTo>
                    <a:pt x="668274" y="185166"/>
                  </a:lnTo>
                  <a:close/>
                </a:path>
                <a:path w="1239520" h="193675">
                  <a:moveTo>
                    <a:pt x="686562" y="183642"/>
                  </a:moveTo>
                  <a:lnTo>
                    <a:pt x="685038" y="179832"/>
                  </a:lnTo>
                  <a:lnTo>
                    <a:pt x="684276" y="179070"/>
                  </a:lnTo>
                  <a:lnTo>
                    <a:pt x="680466" y="179070"/>
                  </a:lnTo>
                  <a:lnTo>
                    <a:pt x="678942" y="179832"/>
                  </a:lnTo>
                  <a:lnTo>
                    <a:pt x="677418" y="183642"/>
                  </a:lnTo>
                  <a:lnTo>
                    <a:pt x="678942" y="186690"/>
                  </a:lnTo>
                  <a:lnTo>
                    <a:pt x="681990" y="188214"/>
                  </a:lnTo>
                  <a:lnTo>
                    <a:pt x="684276" y="187452"/>
                  </a:lnTo>
                  <a:lnTo>
                    <a:pt x="685038" y="186690"/>
                  </a:lnTo>
                  <a:lnTo>
                    <a:pt x="686562" y="183642"/>
                  </a:lnTo>
                  <a:close/>
                </a:path>
                <a:path w="1239520" h="193675">
                  <a:moveTo>
                    <a:pt x="704850" y="181356"/>
                  </a:moveTo>
                  <a:lnTo>
                    <a:pt x="703326" y="178308"/>
                  </a:lnTo>
                  <a:lnTo>
                    <a:pt x="700278" y="176784"/>
                  </a:lnTo>
                  <a:lnTo>
                    <a:pt x="697230" y="178308"/>
                  </a:lnTo>
                  <a:lnTo>
                    <a:pt x="695706" y="181356"/>
                  </a:lnTo>
                  <a:lnTo>
                    <a:pt x="697230" y="185166"/>
                  </a:lnTo>
                  <a:lnTo>
                    <a:pt x="698754" y="185928"/>
                  </a:lnTo>
                  <a:lnTo>
                    <a:pt x="701802" y="185928"/>
                  </a:lnTo>
                  <a:lnTo>
                    <a:pt x="703326" y="185166"/>
                  </a:lnTo>
                  <a:lnTo>
                    <a:pt x="704850" y="181356"/>
                  </a:lnTo>
                  <a:close/>
                </a:path>
                <a:path w="1239520" h="193675">
                  <a:moveTo>
                    <a:pt x="723138" y="179832"/>
                  </a:moveTo>
                  <a:lnTo>
                    <a:pt x="721614" y="176022"/>
                  </a:lnTo>
                  <a:lnTo>
                    <a:pt x="720090" y="175260"/>
                  </a:lnTo>
                  <a:lnTo>
                    <a:pt x="717042" y="175260"/>
                  </a:lnTo>
                  <a:lnTo>
                    <a:pt x="715518" y="176022"/>
                  </a:lnTo>
                  <a:lnTo>
                    <a:pt x="713994" y="179832"/>
                  </a:lnTo>
                  <a:lnTo>
                    <a:pt x="715518" y="182880"/>
                  </a:lnTo>
                  <a:lnTo>
                    <a:pt x="718566" y="184404"/>
                  </a:lnTo>
                  <a:lnTo>
                    <a:pt x="721614" y="182880"/>
                  </a:lnTo>
                  <a:lnTo>
                    <a:pt x="723138" y="179832"/>
                  </a:lnTo>
                  <a:close/>
                </a:path>
                <a:path w="1239520" h="193675">
                  <a:moveTo>
                    <a:pt x="741426" y="177546"/>
                  </a:moveTo>
                  <a:lnTo>
                    <a:pt x="739902" y="173736"/>
                  </a:lnTo>
                  <a:lnTo>
                    <a:pt x="738378" y="172974"/>
                  </a:lnTo>
                  <a:lnTo>
                    <a:pt x="734568" y="172974"/>
                  </a:lnTo>
                  <a:lnTo>
                    <a:pt x="733044" y="173736"/>
                  </a:lnTo>
                  <a:lnTo>
                    <a:pt x="732282" y="177546"/>
                  </a:lnTo>
                  <a:lnTo>
                    <a:pt x="733044" y="180594"/>
                  </a:lnTo>
                  <a:lnTo>
                    <a:pt x="734568" y="181356"/>
                  </a:lnTo>
                  <a:lnTo>
                    <a:pt x="736854" y="182118"/>
                  </a:lnTo>
                  <a:lnTo>
                    <a:pt x="739902" y="180594"/>
                  </a:lnTo>
                  <a:lnTo>
                    <a:pt x="741426" y="177546"/>
                  </a:lnTo>
                  <a:close/>
                </a:path>
                <a:path w="1239520" h="193675">
                  <a:moveTo>
                    <a:pt x="759714" y="174498"/>
                  </a:moveTo>
                  <a:lnTo>
                    <a:pt x="758190" y="171450"/>
                  </a:lnTo>
                  <a:lnTo>
                    <a:pt x="755142" y="169926"/>
                  </a:lnTo>
                  <a:lnTo>
                    <a:pt x="752856" y="170688"/>
                  </a:lnTo>
                  <a:lnTo>
                    <a:pt x="751332" y="171450"/>
                  </a:lnTo>
                  <a:lnTo>
                    <a:pt x="750570" y="174498"/>
                  </a:lnTo>
                  <a:lnTo>
                    <a:pt x="751332" y="178308"/>
                  </a:lnTo>
                  <a:lnTo>
                    <a:pt x="752856" y="179070"/>
                  </a:lnTo>
                  <a:lnTo>
                    <a:pt x="756666" y="179070"/>
                  </a:lnTo>
                  <a:lnTo>
                    <a:pt x="758190" y="178308"/>
                  </a:lnTo>
                  <a:lnTo>
                    <a:pt x="759714" y="174498"/>
                  </a:lnTo>
                  <a:close/>
                </a:path>
                <a:path w="1239520" h="193675">
                  <a:moveTo>
                    <a:pt x="777240" y="172212"/>
                  </a:moveTo>
                  <a:lnTo>
                    <a:pt x="775716" y="168402"/>
                  </a:lnTo>
                  <a:lnTo>
                    <a:pt x="774954" y="167640"/>
                  </a:lnTo>
                  <a:lnTo>
                    <a:pt x="771144" y="167640"/>
                  </a:lnTo>
                  <a:lnTo>
                    <a:pt x="769620" y="168402"/>
                  </a:lnTo>
                  <a:lnTo>
                    <a:pt x="768096" y="172212"/>
                  </a:lnTo>
                  <a:lnTo>
                    <a:pt x="769620" y="175260"/>
                  </a:lnTo>
                  <a:lnTo>
                    <a:pt x="772668" y="176784"/>
                  </a:lnTo>
                  <a:lnTo>
                    <a:pt x="774954" y="176022"/>
                  </a:lnTo>
                  <a:lnTo>
                    <a:pt x="775716" y="175260"/>
                  </a:lnTo>
                  <a:lnTo>
                    <a:pt x="777240" y="172212"/>
                  </a:lnTo>
                  <a:close/>
                </a:path>
                <a:path w="1239520" h="193675">
                  <a:moveTo>
                    <a:pt x="795528" y="169164"/>
                  </a:moveTo>
                  <a:lnTo>
                    <a:pt x="794004" y="166116"/>
                  </a:lnTo>
                  <a:lnTo>
                    <a:pt x="792480" y="164592"/>
                  </a:lnTo>
                  <a:lnTo>
                    <a:pt x="789432" y="164592"/>
                  </a:lnTo>
                  <a:lnTo>
                    <a:pt x="787908" y="166116"/>
                  </a:lnTo>
                  <a:lnTo>
                    <a:pt x="786384" y="169164"/>
                  </a:lnTo>
                  <a:lnTo>
                    <a:pt x="787908" y="172212"/>
                  </a:lnTo>
                  <a:lnTo>
                    <a:pt x="790956" y="173736"/>
                  </a:lnTo>
                  <a:lnTo>
                    <a:pt x="794004" y="172212"/>
                  </a:lnTo>
                  <a:lnTo>
                    <a:pt x="795528" y="169164"/>
                  </a:lnTo>
                  <a:close/>
                </a:path>
                <a:path w="1239520" h="193675">
                  <a:moveTo>
                    <a:pt x="813803" y="165354"/>
                  </a:moveTo>
                  <a:lnTo>
                    <a:pt x="812292" y="162306"/>
                  </a:lnTo>
                  <a:lnTo>
                    <a:pt x="809244" y="160782"/>
                  </a:lnTo>
                  <a:lnTo>
                    <a:pt x="808482" y="160782"/>
                  </a:lnTo>
                  <a:lnTo>
                    <a:pt x="805434" y="162306"/>
                  </a:lnTo>
                  <a:lnTo>
                    <a:pt x="803910" y="165354"/>
                  </a:lnTo>
                  <a:lnTo>
                    <a:pt x="805434" y="169164"/>
                  </a:lnTo>
                  <a:lnTo>
                    <a:pt x="806958" y="169926"/>
                  </a:lnTo>
                  <a:lnTo>
                    <a:pt x="810768" y="169926"/>
                  </a:lnTo>
                  <a:lnTo>
                    <a:pt x="812292" y="169164"/>
                  </a:lnTo>
                  <a:lnTo>
                    <a:pt x="813803" y="165354"/>
                  </a:lnTo>
                  <a:close/>
                </a:path>
                <a:path w="1239520" h="193675">
                  <a:moveTo>
                    <a:pt x="831329" y="162306"/>
                  </a:moveTo>
                  <a:lnTo>
                    <a:pt x="829805" y="158496"/>
                  </a:lnTo>
                  <a:lnTo>
                    <a:pt x="828281" y="157734"/>
                  </a:lnTo>
                  <a:lnTo>
                    <a:pt x="825246" y="157734"/>
                  </a:lnTo>
                  <a:lnTo>
                    <a:pt x="823722" y="158496"/>
                  </a:lnTo>
                  <a:lnTo>
                    <a:pt x="822198" y="162306"/>
                  </a:lnTo>
                  <a:lnTo>
                    <a:pt x="823722" y="165354"/>
                  </a:lnTo>
                  <a:lnTo>
                    <a:pt x="826757" y="166878"/>
                  </a:lnTo>
                  <a:lnTo>
                    <a:pt x="829056" y="166116"/>
                  </a:lnTo>
                  <a:lnTo>
                    <a:pt x="829805" y="165354"/>
                  </a:lnTo>
                  <a:lnTo>
                    <a:pt x="831329" y="162306"/>
                  </a:lnTo>
                  <a:close/>
                </a:path>
                <a:path w="1239520" h="193675">
                  <a:moveTo>
                    <a:pt x="848855" y="157734"/>
                  </a:moveTo>
                  <a:lnTo>
                    <a:pt x="848106" y="154686"/>
                  </a:lnTo>
                  <a:lnTo>
                    <a:pt x="846582" y="153924"/>
                  </a:lnTo>
                  <a:lnTo>
                    <a:pt x="844296" y="153162"/>
                  </a:lnTo>
                  <a:lnTo>
                    <a:pt x="841248" y="154686"/>
                  </a:lnTo>
                  <a:lnTo>
                    <a:pt x="839724" y="157734"/>
                  </a:lnTo>
                  <a:lnTo>
                    <a:pt x="841248" y="161544"/>
                  </a:lnTo>
                  <a:lnTo>
                    <a:pt x="842772" y="162306"/>
                  </a:lnTo>
                  <a:lnTo>
                    <a:pt x="846582" y="162306"/>
                  </a:lnTo>
                  <a:lnTo>
                    <a:pt x="848106" y="161544"/>
                  </a:lnTo>
                  <a:lnTo>
                    <a:pt x="848855" y="157734"/>
                  </a:lnTo>
                  <a:close/>
                </a:path>
                <a:path w="1239520" h="193675">
                  <a:moveTo>
                    <a:pt x="867156" y="153924"/>
                  </a:moveTo>
                  <a:lnTo>
                    <a:pt x="865632" y="150876"/>
                  </a:lnTo>
                  <a:lnTo>
                    <a:pt x="862584" y="149352"/>
                  </a:lnTo>
                  <a:lnTo>
                    <a:pt x="860298" y="150114"/>
                  </a:lnTo>
                  <a:lnTo>
                    <a:pt x="859536" y="150876"/>
                  </a:lnTo>
                  <a:lnTo>
                    <a:pt x="858012" y="153924"/>
                  </a:lnTo>
                  <a:lnTo>
                    <a:pt x="860298" y="158496"/>
                  </a:lnTo>
                  <a:lnTo>
                    <a:pt x="864108" y="158496"/>
                  </a:lnTo>
                  <a:lnTo>
                    <a:pt x="865632" y="156972"/>
                  </a:lnTo>
                  <a:lnTo>
                    <a:pt x="867156" y="153924"/>
                  </a:lnTo>
                  <a:close/>
                </a:path>
                <a:path w="1239520" h="193675">
                  <a:moveTo>
                    <a:pt x="884682" y="150114"/>
                  </a:moveTo>
                  <a:lnTo>
                    <a:pt x="883907" y="147066"/>
                  </a:lnTo>
                  <a:lnTo>
                    <a:pt x="882396" y="145542"/>
                  </a:lnTo>
                  <a:lnTo>
                    <a:pt x="878586" y="145542"/>
                  </a:lnTo>
                  <a:lnTo>
                    <a:pt x="877062" y="147066"/>
                  </a:lnTo>
                  <a:lnTo>
                    <a:pt x="875538" y="150114"/>
                  </a:lnTo>
                  <a:lnTo>
                    <a:pt x="877062" y="153162"/>
                  </a:lnTo>
                  <a:lnTo>
                    <a:pt x="880110" y="154686"/>
                  </a:lnTo>
                  <a:lnTo>
                    <a:pt x="882396" y="153924"/>
                  </a:lnTo>
                  <a:lnTo>
                    <a:pt x="883907" y="153162"/>
                  </a:lnTo>
                  <a:lnTo>
                    <a:pt x="884682" y="150114"/>
                  </a:lnTo>
                  <a:close/>
                </a:path>
                <a:path w="1239520" h="193675">
                  <a:moveTo>
                    <a:pt x="902208" y="145542"/>
                  </a:moveTo>
                  <a:lnTo>
                    <a:pt x="901446" y="142494"/>
                  </a:lnTo>
                  <a:lnTo>
                    <a:pt x="899922" y="140970"/>
                  </a:lnTo>
                  <a:lnTo>
                    <a:pt x="896112" y="140970"/>
                  </a:lnTo>
                  <a:lnTo>
                    <a:pt x="894588" y="142494"/>
                  </a:lnTo>
                  <a:lnTo>
                    <a:pt x="893064" y="145542"/>
                  </a:lnTo>
                  <a:lnTo>
                    <a:pt x="894588" y="148590"/>
                  </a:lnTo>
                  <a:lnTo>
                    <a:pt x="897636" y="150114"/>
                  </a:lnTo>
                  <a:lnTo>
                    <a:pt x="899922" y="149352"/>
                  </a:lnTo>
                  <a:lnTo>
                    <a:pt x="901446" y="148590"/>
                  </a:lnTo>
                  <a:lnTo>
                    <a:pt x="902208" y="145542"/>
                  </a:lnTo>
                  <a:close/>
                </a:path>
                <a:path w="1239520" h="193675">
                  <a:moveTo>
                    <a:pt x="920496" y="140208"/>
                  </a:moveTo>
                  <a:lnTo>
                    <a:pt x="918972" y="137160"/>
                  </a:lnTo>
                  <a:lnTo>
                    <a:pt x="915924" y="135636"/>
                  </a:lnTo>
                  <a:lnTo>
                    <a:pt x="913638" y="136398"/>
                  </a:lnTo>
                  <a:lnTo>
                    <a:pt x="912114" y="137160"/>
                  </a:lnTo>
                  <a:lnTo>
                    <a:pt x="911352" y="140208"/>
                  </a:lnTo>
                  <a:lnTo>
                    <a:pt x="912114" y="144018"/>
                  </a:lnTo>
                  <a:lnTo>
                    <a:pt x="913638" y="144780"/>
                  </a:lnTo>
                  <a:lnTo>
                    <a:pt x="917448" y="144780"/>
                  </a:lnTo>
                  <a:lnTo>
                    <a:pt x="918972" y="144018"/>
                  </a:lnTo>
                  <a:lnTo>
                    <a:pt x="920496" y="140208"/>
                  </a:lnTo>
                  <a:close/>
                </a:path>
                <a:path w="1239520" h="193675">
                  <a:moveTo>
                    <a:pt x="938022" y="135636"/>
                  </a:moveTo>
                  <a:lnTo>
                    <a:pt x="936498" y="132588"/>
                  </a:lnTo>
                  <a:lnTo>
                    <a:pt x="934974" y="131064"/>
                  </a:lnTo>
                  <a:lnTo>
                    <a:pt x="931164" y="131064"/>
                  </a:lnTo>
                  <a:lnTo>
                    <a:pt x="929627" y="132588"/>
                  </a:lnTo>
                  <a:lnTo>
                    <a:pt x="928878" y="135636"/>
                  </a:lnTo>
                  <a:lnTo>
                    <a:pt x="929627" y="138684"/>
                  </a:lnTo>
                  <a:lnTo>
                    <a:pt x="931164" y="139446"/>
                  </a:lnTo>
                  <a:lnTo>
                    <a:pt x="933450" y="140208"/>
                  </a:lnTo>
                  <a:lnTo>
                    <a:pt x="936498" y="138684"/>
                  </a:lnTo>
                  <a:lnTo>
                    <a:pt x="938022" y="135636"/>
                  </a:lnTo>
                  <a:close/>
                </a:path>
                <a:path w="1239520" h="193675">
                  <a:moveTo>
                    <a:pt x="955548" y="130302"/>
                  </a:moveTo>
                  <a:lnTo>
                    <a:pt x="954024" y="127254"/>
                  </a:lnTo>
                  <a:lnTo>
                    <a:pt x="950976" y="125730"/>
                  </a:lnTo>
                  <a:lnTo>
                    <a:pt x="948677" y="126492"/>
                  </a:lnTo>
                  <a:lnTo>
                    <a:pt x="947928" y="127254"/>
                  </a:lnTo>
                  <a:lnTo>
                    <a:pt x="946404" y="130302"/>
                  </a:lnTo>
                  <a:lnTo>
                    <a:pt x="948677" y="134874"/>
                  </a:lnTo>
                  <a:lnTo>
                    <a:pt x="952500" y="134874"/>
                  </a:lnTo>
                  <a:lnTo>
                    <a:pt x="954024" y="133350"/>
                  </a:lnTo>
                  <a:lnTo>
                    <a:pt x="955548" y="130302"/>
                  </a:lnTo>
                  <a:close/>
                </a:path>
                <a:path w="1239520" h="193675">
                  <a:moveTo>
                    <a:pt x="973074" y="124968"/>
                  </a:moveTo>
                  <a:lnTo>
                    <a:pt x="971550" y="121158"/>
                  </a:lnTo>
                  <a:lnTo>
                    <a:pt x="970026" y="120396"/>
                  </a:lnTo>
                  <a:lnTo>
                    <a:pt x="966203" y="120396"/>
                  </a:lnTo>
                  <a:lnTo>
                    <a:pt x="964679" y="121158"/>
                  </a:lnTo>
                  <a:lnTo>
                    <a:pt x="963930" y="124968"/>
                  </a:lnTo>
                  <a:lnTo>
                    <a:pt x="964679" y="128016"/>
                  </a:lnTo>
                  <a:lnTo>
                    <a:pt x="966203" y="128778"/>
                  </a:lnTo>
                  <a:lnTo>
                    <a:pt x="968502" y="129540"/>
                  </a:lnTo>
                  <a:lnTo>
                    <a:pt x="971550" y="128016"/>
                  </a:lnTo>
                  <a:lnTo>
                    <a:pt x="973074" y="124968"/>
                  </a:lnTo>
                  <a:close/>
                </a:path>
                <a:path w="1239520" h="193675">
                  <a:moveTo>
                    <a:pt x="989838" y="118872"/>
                  </a:moveTo>
                  <a:lnTo>
                    <a:pt x="989076" y="115824"/>
                  </a:lnTo>
                  <a:lnTo>
                    <a:pt x="987552" y="115062"/>
                  </a:lnTo>
                  <a:lnTo>
                    <a:pt x="985266" y="114300"/>
                  </a:lnTo>
                  <a:lnTo>
                    <a:pt x="982218" y="115824"/>
                  </a:lnTo>
                  <a:lnTo>
                    <a:pt x="980694" y="118872"/>
                  </a:lnTo>
                  <a:lnTo>
                    <a:pt x="982218" y="121920"/>
                  </a:lnTo>
                  <a:lnTo>
                    <a:pt x="983742" y="123444"/>
                  </a:lnTo>
                  <a:lnTo>
                    <a:pt x="987552" y="123444"/>
                  </a:lnTo>
                  <a:lnTo>
                    <a:pt x="989076" y="121920"/>
                  </a:lnTo>
                  <a:lnTo>
                    <a:pt x="989838" y="118872"/>
                  </a:lnTo>
                  <a:close/>
                </a:path>
                <a:path w="1239520" h="193675">
                  <a:moveTo>
                    <a:pt x="1007364" y="113538"/>
                  </a:moveTo>
                  <a:lnTo>
                    <a:pt x="1005840" y="109728"/>
                  </a:lnTo>
                  <a:lnTo>
                    <a:pt x="1005078" y="108966"/>
                  </a:lnTo>
                  <a:lnTo>
                    <a:pt x="1001268" y="108966"/>
                  </a:lnTo>
                  <a:lnTo>
                    <a:pt x="999744" y="109728"/>
                  </a:lnTo>
                  <a:lnTo>
                    <a:pt x="998220" y="113538"/>
                  </a:lnTo>
                  <a:lnTo>
                    <a:pt x="999744" y="116586"/>
                  </a:lnTo>
                  <a:lnTo>
                    <a:pt x="1002792" y="118110"/>
                  </a:lnTo>
                  <a:lnTo>
                    <a:pt x="1005078" y="117348"/>
                  </a:lnTo>
                  <a:lnTo>
                    <a:pt x="1005840" y="116586"/>
                  </a:lnTo>
                  <a:lnTo>
                    <a:pt x="1007364" y="113538"/>
                  </a:lnTo>
                  <a:close/>
                </a:path>
                <a:path w="1239520" h="193675">
                  <a:moveTo>
                    <a:pt x="1024890" y="106680"/>
                  </a:moveTo>
                  <a:lnTo>
                    <a:pt x="1023366" y="103632"/>
                  </a:lnTo>
                  <a:lnTo>
                    <a:pt x="1020318" y="102108"/>
                  </a:lnTo>
                  <a:lnTo>
                    <a:pt x="1018032" y="102870"/>
                  </a:lnTo>
                  <a:lnTo>
                    <a:pt x="1016508" y="103632"/>
                  </a:lnTo>
                  <a:lnTo>
                    <a:pt x="1015746" y="106680"/>
                  </a:lnTo>
                  <a:lnTo>
                    <a:pt x="1016508" y="110490"/>
                  </a:lnTo>
                  <a:lnTo>
                    <a:pt x="1018032" y="111252"/>
                  </a:lnTo>
                  <a:lnTo>
                    <a:pt x="1021842" y="111252"/>
                  </a:lnTo>
                  <a:lnTo>
                    <a:pt x="1023366" y="110490"/>
                  </a:lnTo>
                  <a:lnTo>
                    <a:pt x="1024890" y="106680"/>
                  </a:lnTo>
                  <a:close/>
                </a:path>
                <a:path w="1239520" h="193675">
                  <a:moveTo>
                    <a:pt x="1041654" y="100584"/>
                  </a:moveTo>
                  <a:lnTo>
                    <a:pt x="1040130" y="96774"/>
                  </a:lnTo>
                  <a:lnTo>
                    <a:pt x="1038606" y="96012"/>
                  </a:lnTo>
                  <a:lnTo>
                    <a:pt x="1035558" y="96012"/>
                  </a:lnTo>
                  <a:lnTo>
                    <a:pt x="1034034" y="96774"/>
                  </a:lnTo>
                  <a:lnTo>
                    <a:pt x="1032510" y="100584"/>
                  </a:lnTo>
                  <a:lnTo>
                    <a:pt x="1034034" y="103632"/>
                  </a:lnTo>
                  <a:lnTo>
                    <a:pt x="1037082" y="105156"/>
                  </a:lnTo>
                  <a:lnTo>
                    <a:pt x="1039368" y="104394"/>
                  </a:lnTo>
                  <a:lnTo>
                    <a:pt x="1040130" y="103632"/>
                  </a:lnTo>
                  <a:lnTo>
                    <a:pt x="1041654" y="100584"/>
                  </a:lnTo>
                  <a:close/>
                </a:path>
                <a:path w="1239520" h="193675">
                  <a:moveTo>
                    <a:pt x="1058418" y="93726"/>
                  </a:moveTo>
                  <a:lnTo>
                    <a:pt x="1057656" y="90678"/>
                  </a:lnTo>
                  <a:lnTo>
                    <a:pt x="1056132" y="89916"/>
                  </a:lnTo>
                  <a:lnTo>
                    <a:pt x="1053846" y="89154"/>
                  </a:lnTo>
                  <a:lnTo>
                    <a:pt x="1050798" y="90678"/>
                  </a:lnTo>
                  <a:lnTo>
                    <a:pt x="1049274" y="93726"/>
                  </a:lnTo>
                  <a:lnTo>
                    <a:pt x="1050798" y="96774"/>
                  </a:lnTo>
                  <a:lnTo>
                    <a:pt x="1052322" y="98298"/>
                  </a:lnTo>
                  <a:lnTo>
                    <a:pt x="1056132" y="98298"/>
                  </a:lnTo>
                  <a:lnTo>
                    <a:pt x="1057656" y="96774"/>
                  </a:lnTo>
                  <a:lnTo>
                    <a:pt x="1058418" y="93726"/>
                  </a:lnTo>
                  <a:close/>
                </a:path>
                <a:path w="1239520" h="193675">
                  <a:moveTo>
                    <a:pt x="1075944" y="86868"/>
                  </a:moveTo>
                  <a:lnTo>
                    <a:pt x="1074420" y="83820"/>
                  </a:lnTo>
                  <a:lnTo>
                    <a:pt x="1071372" y="82296"/>
                  </a:lnTo>
                  <a:lnTo>
                    <a:pt x="1069086" y="83058"/>
                  </a:lnTo>
                  <a:lnTo>
                    <a:pt x="1067562" y="83820"/>
                  </a:lnTo>
                  <a:lnTo>
                    <a:pt x="1066800" y="86868"/>
                  </a:lnTo>
                  <a:lnTo>
                    <a:pt x="1067562" y="89916"/>
                  </a:lnTo>
                  <a:lnTo>
                    <a:pt x="1069086" y="91440"/>
                  </a:lnTo>
                  <a:lnTo>
                    <a:pt x="1072896" y="91440"/>
                  </a:lnTo>
                  <a:lnTo>
                    <a:pt x="1074420" y="89916"/>
                  </a:lnTo>
                  <a:lnTo>
                    <a:pt x="1075944" y="86868"/>
                  </a:lnTo>
                  <a:close/>
                </a:path>
                <a:path w="1239520" h="193675">
                  <a:moveTo>
                    <a:pt x="1092708" y="79248"/>
                  </a:moveTo>
                  <a:lnTo>
                    <a:pt x="1091184" y="76200"/>
                  </a:lnTo>
                  <a:lnTo>
                    <a:pt x="1088136" y="74676"/>
                  </a:lnTo>
                  <a:lnTo>
                    <a:pt x="1085850" y="75438"/>
                  </a:lnTo>
                  <a:lnTo>
                    <a:pt x="1084326" y="76200"/>
                  </a:lnTo>
                  <a:lnTo>
                    <a:pt x="1083564" y="79248"/>
                  </a:lnTo>
                  <a:lnTo>
                    <a:pt x="1084326" y="83058"/>
                  </a:lnTo>
                  <a:lnTo>
                    <a:pt x="1085850" y="83820"/>
                  </a:lnTo>
                  <a:lnTo>
                    <a:pt x="1089660" y="83820"/>
                  </a:lnTo>
                  <a:lnTo>
                    <a:pt x="1091184" y="83058"/>
                  </a:lnTo>
                  <a:lnTo>
                    <a:pt x="1092708" y="79248"/>
                  </a:lnTo>
                  <a:close/>
                </a:path>
                <a:path w="1239520" h="193675">
                  <a:moveTo>
                    <a:pt x="1109472" y="72390"/>
                  </a:moveTo>
                  <a:lnTo>
                    <a:pt x="1107948" y="69342"/>
                  </a:lnTo>
                  <a:lnTo>
                    <a:pt x="1106424" y="67818"/>
                  </a:lnTo>
                  <a:lnTo>
                    <a:pt x="1102614" y="67818"/>
                  </a:lnTo>
                  <a:lnTo>
                    <a:pt x="1101090" y="69342"/>
                  </a:lnTo>
                  <a:lnTo>
                    <a:pt x="1100328" y="72390"/>
                  </a:lnTo>
                  <a:lnTo>
                    <a:pt x="1101090" y="75438"/>
                  </a:lnTo>
                  <a:lnTo>
                    <a:pt x="1102614" y="76200"/>
                  </a:lnTo>
                  <a:lnTo>
                    <a:pt x="1104900" y="76962"/>
                  </a:lnTo>
                  <a:lnTo>
                    <a:pt x="1107948" y="75438"/>
                  </a:lnTo>
                  <a:lnTo>
                    <a:pt x="1109472" y="72390"/>
                  </a:lnTo>
                  <a:close/>
                </a:path>
                <a:path w="1239520" h="193675">
                  <a:moveTo>
                    <a:pt x="1126236" y="64770"/>
                  </a:moveTo>
                  <a:lnTo>
                    <a:pt x="1124712" y="61722"/>
                  </a:lnTo>
                  <a:lnTo>
                    <a:pt x="1121664" y="60198"/>
                  </a:lnTo>
                  <a:lnTo>
                    <a:pt x="1119378" y="60960"/>
                  </a:lnTo>
                  <a:lnTo>
                    <a:pt x="1117854" y="61722"/>
                  </a:lnTo>
                  <a:lnTo>
                    <a:pt x="1117092" y="64770"/>
                  </a:lnTo>
                  <a:lnTo>
                    <a:pt x="1117854" y="67818"/>
                  </a:lnTo>
                  <a:lnTo>
                    <a:pt x="1119378" y="69342"/>
                  </a:lnTo>
                  <a:lnTo>
                    <a:pt x="1123188" y="69342"/>
                  </a:lnTo>
                  <a:lnTo>
                    <a:pt x="1124712" y="67818"/>
                  </a:lnTo>
                  <a:lnTo>
                    <a:pt x="1126236" y="64770"/>
                  </a:lnTo>
                  <a:close/>
                </a:path>
                <a:path w="1239520" h="193675">
                  <a:moveTo>
                    <a:pt x="1142238" y="56388"/>
                  </a:moveTo>
                  <a:lnTo>
                    <a:pt x="1140714" y="53340"/>
                  </a:lnTo>
                  <a:lnTo>
                    <a:pt x="1137666" y="51816"/>
                  </a:lnTo>
                  <a:lnTo>
                    <a:pt x="1134618" y="53340"/>
                  </a:lnTo>
                  <a:lnTo>
                    <a:pt x="1133094" y="56388"/>
                  </a:lnTo>
                  <a:lnTo>
                    <a:pt x="1134618" y="60198"/>
                  </a:lnTo>
                  <a:lnTo>
                    <a:pt x="1136142" y="60960"/>
                  </a:lnTo>
                  <a:lnTo>
                    <a:pt x="1139952" y="60960"/>
                  </a:lnTo>
                  <a:lnTo>
                    <a:pt x="1140714" y="60198"/>
                  </a:lnTo>
                  <a:lnTo>
                    <a:pt x="1142238" y="56388"/>
                  </a:lnTo>
                  <a:close/>
                </a:path>
                <a:path w="1239520" h="193675">
                  <a:moveTo>
                    <a:pt x="1159002" y="48768"/>
                  </a:moveTo>
                  <a:lnTo>
                    <a:pt x="1157478" y="44958"/>
                  </a:lnTo>
                  <a:lnTo>
                    <a:pt x="1155954" y="44196"/>
                  </a:lnTo>
                  <a:lnTo>
                    <a:pt x="1152144" y="44196"/>
                  </a:lnTo>
                  <a:lnTo>
                    <a:pt x="1150620" y="44958"/>
                  </a:lnTo>
                  <a:lnTo>
                    <a:pt x="1149858" y="48768"/>
                  </a:lnTo>
                  <a:lnTo>
                    <a:pt x="1150620" y="51816"/>
                  </a:lnTo>
                  <a:lnTo>
                    <a:pt x="1152144" y="52578"/>
                  </a:lnTo>
                  <a:lnTo>
                    <a:pt x="1154430" y="53340"/>
                  </a:lnTo>
                  <a:lnTo>
                    <a:pt x="1157478" y="51816"/>
                  </a:lnTo>
                  <a:lnTo>
                    <a:pt x="1159002" y="48768"/>
                  </a:lnTo>
                  <a:close/>
                </a:path>
                <a:path w="1239520" h="193675">
                  <a:moveTo>
                    <a:pt x="1175004" y="40386"/>
                  </a:moveTo>
                  <a:lnTo>
                    <a:pt x="1173480" y="37338"/>
                  </a:lnTo>
                  <a:lnTo>
                    <a:pt x="1170432" y="35814"/>
                  </a:lnTo>
                  <a:lnTo>
                    <a:pt x="1167384" y="37338"/>
                  </a:lnTo>
                  <a:lnTo>
                    <a:pt x="1165860" y="40386"/>
                  </a:lnTo>
                  <a:lnTo>
                    <a:pt x="1167384" y="43434"/>
                  </a:lnTo>
                  <a:lnTo>
                    <a:pt x="1170432" y="44958"/>
                  </a:lnTo>
                  <a:lnTo>
                    <a:pt x="1172718" y="44958"/>
                  </a:lnTo>
                  <a:lnTo>
                    <a:pt x="1175004" y="40386"/>
                  </a:lnTo>
                  <a:close/>
                </a:path>
                <a:path w="1239520" h="193675">
                  <a:moveTo>
                    <a:pt x="1191006" y="32004"/>
                  </a:moveTo>
                  <a:lnTo>
                    <a:pt x="1189482" y="28194"/>
                  </a:lnTo>
                  <a:lnTo>
                    <a:pt x="1188720" y="27432"/>
                  </a:lnTo>
                  <a:lnTo>
                    <a:pt x="1184910" y="27432"/>
                  </a:lnTo>
                  <a:lnTo>
                    <a:pt x="1183386" y="28194"/>
                  </a:lnTo>
                  <a:lnTo>
                    <a:pt x="1181862" y="32004"/>
                  </a:lnTo>
                  <a:lnTo>
                    <a:pt x="1183386" y="35052"/>
                  </a:lnTo>
                  <a:lnTo>
                    <a:pt x="1186434" y="36576"/>
                  </a:lnTo>
                  <a:lnTo>
                    <a:pt x="1188720" y="35814"/>
                  </a:lnTo>
                  <a:lnTo>
                    <a:pt x="1189482" y="35052"/>
                  </a:lnTo>
                  <a:lnTo>
                    <a:pt x="1191006" y="32004"/>
                  </a:lnTo>
                  <a:close/>
                </a:path>
                <a:path w="1239520" h="193675">
                  <a:moveTo>
                    <a:pt x="1207008" y="22860"/>
                  </a:moveTo>
                  <a:lnTo>
                    <a:pt x="1205484" y="19812"/>
                  </a:lnTo>
                  <a:lnTo>
                    <a:pt x="1204722" y="19050"/>
                  </a:lnTo>
                  <a:lnTo>
                    <a:pt x="1202436" y="18288"/>
                  </a:lnTo>
                  <a:lnTo>
                    <a:pt x="1199388" y="19812"/>
                  </a:lnTo>
                  <a:lnTo>
                    <a:pt x="1197864" y="22860"/>
                  </a:lnTo>
                  <a:lnTo>
                    <a:pt x="1199388" y="25908"/>
                  </a:lnTo>
                  <a:lnTo>
                    <a:pt x="1200912" y="27432"/>
                  </a:lnTo>
                  <a:lnTo>
                    <a:pt x="1204722" y="27432"/>
                  </a:lnTo>
                  <a:lnTo>
                    <a:pt x="1207008" y="22860"/>
                  </a:lnTo>
                  <a:close/>
                </a:path>
                <a:path w="1239520" h="193675">
                  <a:moveTo>
                    <a:pt x="1223010" y="13716"/>
                  </a:moveTo>
                  <a:lnTo>
                    <a:pt x="1221486" y="10668"/>
                  </a:lnTo>
                  <a:lnTo>
                    <a:pt x="1218438" y="9144"/>
                  </a:lnTo>
                  <a:lnTo>
                    <a:pt x="1215390" y="10668"/>
                  </a:lnTo>
                  <a:lnTo>
                    <a:pt x="1213866" y="13716"/>
                  </a:lnTo>
                  <a:lnTo>
                    <a:pt x="1215390" y="17526"/>
                  </a:lnTo>
                  <a:lnTo>
                    <a:pt x="1216914" y="18288"/>
                  </a:lnTo>
                  <a:lnTo>
                    <a:pt x="1220724" y="18288"/>
                  </a:lnTo>
                  <a:lnTo>
                    <a:pt x="1221486" y="17526"/>
                  </a:lnTo>
                  <a:lnTo>
                    <a:pt x="1223010" y="13716"/>
                  </a:lnTo>
                  <a:close/>
                </a:path>
                <a:path w="1239520" h="193675">
                  <a:moveTo>
                    <a:pt x="1239012" y="4572"/>
                  </a:moveTo>
                  <a:lnTo>
                    <a:pt x="1237488" y="1524"/>
                  </a:lnTo>
                  <a:lnTo>
                    <a:pt x="1234440" y="0"/>
                  </a:lnTo>
                  <a:lnTo>
                    <a:pt x="1232154" y="762"/>
                  </a:lnTo>
                  <a:lnTo>
                    <a:pt x="1231392" y="1524"/>
                  </a:lnTo>
                  <a:lnTo>
                    <a:pt x="1229868" y="4572"/>
                  </a:lnTo>
                  <a:lnTo>
                    <a:pt x="1231392" y="8382"/>
                  </a:lnTo>
                  <a:lnTo>
                    <a:pt x="1232916" y="9144"/>
                  </a:lnTo>
                  <a:lnTo>
                    <a:pt x="1235964" y="9144"/>
                  </a:lnTo>
                  <a:lnTo>
                    <a:pt x="1237488" y="8382"/>
                  </a:lnTo>
                  <a:lnTo>
                    <a:pt x="123901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18960" y="3707891"/>
              <a:ext cx="629920" cy="1065530"/>
            </a:xfrm>
            <a:custGeom>
              <a:avLst/>
              <a:gdLst/>
              <a:ahLst/>
              <a:cxnLst/>
              <a:rect l="l" t="t" r="r" b="b"/>
              <a:pathLst>
                <a:path w="629920" h="1065529">
                  <a:moveTo>
                    <a:pt x="9144" y="1060704"/>
                  </a:moveTo>
                  <a:lnTo>
                    <a:pt x="7620" y="1057656"/>
                  </a:lnTo>
                  <a:lnTo>
                    <a:pt x="4572" y="1056132"/>
                  </a:lnTo>
                  <a:lnTo>
                    <a:pt x="2286" y="1056894"/>
                  </a:lnTo>
                  <a:lnTo>
                    <a:pt x="1524" y="1057656"/>
                  </a:lnTo>
                  <a:lnTo>
                    <a:pt x="0" y="1060704"/>
                  </a:lnTo>
                  <a:lnTo>
                    <a:pt x="1524" y="1064514"/>
                  </a:lnTo>
                  <a:lnTo>
                    <a:pt x="3048" y="1065276"/>
                  </a:lnTo>
                  <a:lnTo>
                    <a:pt x="6096" y="1065276"/>
                  </a:lnTo>
                  <a:lnTo>
                    <a:pt x="7620" y="1064514"/>
                  </a:lnTo>
                  <a:lnTo>
                    <a:pt x="9144" y="1060704"/>
                  </a:lnTo>
                  <a:close/>
                </a:path>
                <a:path w="629920" h="1065529">
                  <a:moveTo>
                    <a:pt x="24384" y="1051560"/>
                  </a:moveTo>
                  <a:lnTo>
                    <a:pt x="23622" y="1048512"/>
                  </a:lnTo>
                  <a:lnTo>
                    <a:pt x="22098" y="1046988"/>
                  </a:lnTo>
                  <a:lnTo>
                    <a:pt x="18288" y="1046988"/>
                  </a:lnTo>
                  <a:lnTo>
                    <a:pt x="16764" y="1048512"/>
                  </a:lnTo>
                  <a:lnTo>
                    <a:pt x="15240" y="1051560"/>
                  </a:lnTo>
                  <a:lnTo>
                    <a:pt x="16764" y="1054608"/>
                  </a:lnTo>
                  <a:lnTo>
                    <a:pt x="19812" y="1056132"/>
                  </a:lnTo>
                  <a:lnTo>
                    <a:pt x="22098" y="1055370"/>
                  </a:lnTo>
                  <a:lnTo>
                    <a:pt x="23622" y="1054608"/>
                  </a:lnTo>
                  <a:lnTo>
                    <a:pt x="24384" y="1051560"/>
                  </a:lnTo>
                  <a:close/>
                </a:path>
                <a:path w="629920" h="1065529">
                  <a:moveTo>
                    <a:pt x="40386" y="1041654"/>
                  </a:moveTo>
                  <a:lnTo>
                    <a:pt x="38862" y="1038606"/>
                  </a:lnTo>
                  <a:lnTo>
                    <a:pt x="35814" y="1037082"/>
                  </a:lnTo>
                  <a:lnTo>
                    <a:pt x="33528" y="1037844"/>
                  </a:lnTo>
                  <a:lnTo>
                    <a:pt x="32004" y="1038606"/>
                  </a:lnTo>
                  <a:lnTo>
                    <a:pt x="31242" y="1041654"/>
                  </a:lnTo>
                  <a:lnTo>
                    <a:pt x="32004" y="1044702"/>
                  </a:lnTo>
                  <a:lnTo>
                    <a:pt x="33528" y="1046226"/>
                  </a:lnTo>
                  <a:lnTo>
                    <a:pt x="37338" y="1046226"/>
                  </a:lnTo>
                  <a:lnTo>
                    <a:pt x="38862" y="1044702"/>
                  </a:lnTo>
                  <a:lnTo>
                    <a:pt x="40386" y="1041654"/>
                  </a:lnTo>
                  <a:close/>
                </a:path>
                <a:path w="629920" h="1065529">
                  <a:moveTo>
                    <a:pt x="55626" y="1031748"/>
                  </a:moveTo>
                  <a:lnTo>
                    <a:pt x="54102" y="1028700"/>
                  </a:lnTo>
                  <a:lnTo>
                    <a:pt x="51054" y="1027176"/>
                  </a:lnTo>
                  <a:lnTo>
                    <a:pt x="48006" y="1028700"/>
                  </a:lnTo>
                  <a:lnTo>
                    <a:pt x="46482" y="1031748"/>
                  </a:lnTo>
                  <a:lnTo>
                    <a:pt x="48006" y="1035558"/>
                  </a:lnTo>
                  <a:lnTo>
                    <a:pt x="49530" y="1036320"/>
                  </a:lnTo>
                  <a:lnTo>
                    <a:pt x="53340" y="1036320"/>
                  </a:lnTo>
                  <a:lnTo>
                    <a:pt x="54102" y="1035558"/>
                  </a:lnTo>
                  <a:lnTo>
                    <a:pt x="55626" y="1031748"/>
                  </a:lnTo>
                  <a:close/>
                </a:path>
                <a:path w="629920" h="1065529">
                  <a:moveTo>
                    <a:pt x="70866" y="1021842"/>
                  </a:moveTo>
                  <a:lnTo>
                    <a:pt x="69342" y="1018794"/>
                  </a:lnTo>
                  <a:lnTo>
                    <a:pt x="67818" y="1017270"/>
                  </a:lnTo>
                  <a:lnTo>
                    <a:pt x="64770" y="1017270"/>
                  </a:lnTo>
                  <a:lnTo>
                    <a:pt x="62484" y="1018032"/>
                  </a:lnTo>
                  <a:lnTo>
                    <a:pt x="61722" y="1021842"/>
                  </a:lnTo>
                  <a:lnTo>
                    <a:pt x="63246" y="1024890"/>
                  </a:lnTo>
                  <a:lnTo>
                    <a:pt x="66294" y="1026414"/>
                  </a:lnTo>
                  <a:lnTo>
                    <a:pt x="69342" y="1024890"/>
                  </a:lnTo>
                  <a:lnTo>
                    <a:pt x="70866" y="1021842"/>
                  </a:lnTo>
                  <a:close/>
                </a:path>
                <a:path w="629920" h="1065529">
                  <a:moveTo>
                    <a:pt x="86106" y="1011174"/>
                  </a:moveTo>
                  <a:lnTo>
                    <a:pt x="84582" y="1008126"/>
                  </a:lnTo>
                  <a:lnTo>
                    <a:pt x="81534" y="1006602"/>
                  </a:lnTo>
                  <a:lnTo>
                    <a:pt x="79248" y="1007364"/>
                  </a:lnTo>
                  <a:lnTo>
                    <a:pt x="77724" y="1008126"/>
                  </a:lnTo>
                  <a:lnTo>
                    <a:pt x="76962" y="1011174"/>
                  </a:lnTo>
                  <a:lnTo>
                    <a:pt x="77724" y="1014984"/>
                  </a:lnTo>
                  <a:lnTo>
                    <a:pt x="79248" y="1015746"/>
                  </a:lnTo>
                  <a:lnTo>
                    <a:pt x="83058" y="1015746"/>
                  </a:lnTo>
                  <a:lnTo>
                    <a:pt x="84582" y="1014984"/>
                  </a:lnTo>
                  <a:lnTo>
                    <a:pt x="86106" y="1011174"/>
                  </a:lnTo>
                  <a:close/>
                </a:path>
                <a:path w="629920" h="1065529">
                  <a:moveTo>
                    <a:pt x="100584" y="1001268"/>
                  </a:moveTo>
                  <a:lnTo>
                    <a:pt x="99822" y="997458"/>
                  </a:lnTo>
                  <a:lnTo>
                    <a:pt x="98298" y="996696"/>
                  </a:lnTo>
                  <a:lnTo>
                    <a:pt x="94488" y="996696"/>
                  </a:lnTo>
                  <a:lnTo>
                    <a:pt x="92964" y="997458"/>
                  </a:lnTo>
                  <a:lnTo>
                    <a:pt x="91440" y="1001268"/>
                  </a:lnTo>
                  <a:lnTo>
                    <a:pt x="92964" y="1004316"/>
                  </a:lnTo>
                  <a:lnTo>
                    <a:pt x="96012" y="1005840"/>
                  </a:lnTo>
                  <a:lnTo>
                    <a:pt x="98298" y="1005078"/>
                  </a:lnTo>
                  <a:lnTo>
                    <a:pt x="99822" y="1004316"/>
                  </a:lnTo>
                  <a:lnTo>
                    <a:pt x="100584" y="1001268"/>
                  </a:lnTo>
                  <a:close/>
                </a:path>
                <a:path w="629920" h="1065529">
                  <a:moveTo>
                    <a:pt x="115824" y="990600"/>
                  </a:moveTo>
                  <a:lnTo>
                    <a:pt x="114300" y="986790"/>
                  </a:lnTo>
                  <a:lnTo>
                    <a:pt x="112776" y="986028"/>
                  </a:lnTo>
                  <a:lnTo>
                    <a:pt x="109728" y="986028"/>
                  </a:lnTo>
                  <a:lnTo>
                    <a:pt x="107442" y="986790"/>
                  </a:lnTo>
                  <a:lnTo>
                    <a:pt x="106680" y="990600"/>
                  </a:lnTo>
                  <a:lnTo>
                    <a:pt x="108204" y="993648"/>
                  </a:lnTo>
                  <a:lnTo>
                    <a:pt x="111252" y="995172"/>
                  </a:lnTo>
                  <a:lnTo>
                    <a:pt x="114300" y="993648"/>
                  </a:lnTo>
                  <a:lnTo>
                    <a:pt x="115824" y="990600"/>
                  </a:lnTo>
                  <a:close/>
                </a:path>
                <a:path w="629920" h="1065529">
                  <a:moveTo>
                    <a:pt x="130302" y="979170"/>
                  </a:moveTo>
                  <a:lnTo>
                    <a:pt x="128778" y="976122"/>
                  </a:lnTo>
                  <a:lnTo>
                    <a:pt x="125730" y="974598"/>
                  </a:lnTo>
                  <a:lnTo>
                    <a:pt x="124206" y="975360"/>
                  </a:lnTo>
                  <a:lnTo>
                    <a:pt x="121920" y="976122"/>
                  </a:lnTo>
                  <a:lnTo>
                    <a:pt x="121158" y="979170"/>
                  </a:lnTo>
                  <a:lnTo>
                    <a:pt x="122682" y="982218"/>
                  </a:lnTo>
                  <a:lnTo>
                    <a:pt x="124206" y="983742"/>
                  </a:lnTo>
                  <a:lnTo>
                    <a:pt x="127254" y="983742"/>
                  </a:lnTo>
                  <a:lnTo>
                    <a:pt x="128778" y="982980"/>
                  </a:lnTo>
                  <a:lnTo>
                    <a:pt x="130302" y="979170"/>
                  </a:lnTo>
                  <a:close/>
                </a:path>
                <a:path w="629920" h="1065529">
                  <a:moveTo>
                    <a:pt x="144780" y="967740"/>
                  </a:moveTo>
                  <a:lnTo>
                    <a:pt x="143256" y="964692"/>
                  </a:lnTo>
                  <a:lnTo>
                    <a:pt x="140208" y="963168"/>
                  </a:lnTo>
                  <a:lnTo>
                    <a:pt x="137160" y="964692"/>
                  </a:lnTo>
                  <a:lnTo>
                    <a:pt x="135636" y="967740"/>
                  </a:lnTo>
                  <a:lnTo>
                    <a:pt x="137160" y="971550"/>
                  </a:lnTo>
                  <a:lnTo>
                    <a:pt x="138684" y="972312"/>
                  </a:lnTo>
                  <a:lnTo>
                    <a:pt x="141732" y="972312"/>
                  </a:lnTo>
                  <a:lnTo>
                    <a:pt x="144018" y="971550"/>
                  </a:lnTo>
                  <a:lnTo>
                    <a:pt x="144780" y="967740"/>
                  </a:lnTo>
                  <a:close/>
                </a:path>
                <a:path w="629920" h="1065529">
                  <a:moveTo>
                    <a:pt x="159258" y="957072"/>
                  </a:moveTo>
                  <a:lnTo>
                    <a:pt x="157734" y="954024"/>
                  </a:lnTo>
                  <a:lnTo>
                    <a:pt x="156210" y="952500"/>
                  </a:lnTo>
                  <a:lnTo>
                    <a:pt x="153162" y="952500"/>
                  </a:lnTo>
                  <a:lnTo>
                    <a:pt x="151638" y="953262"/>
                  </a:lnTo>
                  <a:lnTo>
                    <a:pt x="150114" y="957072"/>
                  </a:lnTo>
                  <a:lnTo>
                    <a:pt x="151638" y="960120"/>
                  </a:lnTo>
                  <a:lnTo>
                    <a:pt x="154686" y="961644"/>
                  </a:lnTo>
                  <a:lnTo>
                    <a:pt x="156210" y="960882"/>
                  </a:lnTo>
                  <a:lnTo>
                    <a:pt x="158496" y="960120"/>
                  </a:lnTo>
                  <a:lnTo>
                    <a:pt x="159258" y="957072"/>
                  </a:lnTo>
                  <a:close/>
                </a:path>
                <a:path w="629920" h="1065529">
                  <a:moveTo>
                    <a:pt x="172974" y="944880"/>
                  </a:moveTo>
                  <a:lnTo>
                    <a:pt x="172212" y="941832"/>
                  </a:lnTo>
                  <a:lnTo>
                    <a:pt x="170688" y="941070"/>
                  </a:lnTo>
                  <a:lnTo>
                    <a:pt x="168402" y="940308"/>
                  </a:lnTo>
                  <a:lnTo>
                    <a:pt x="165354" y="941832"/>
                  </a:lnTo>
                  <a:lnTo>
                    <a:pt x="163830" y="944880"/>
                  </a:lnTo>
                  <a:lnTo>
                    <a:pt x="165354" y="948690"/>
                  </a:lnTo>
                  <a:lnTo>
                    <a:pt x="166878" y="949452"/>
                  </a:lnTo>
                  <a:lnTo>
                    <a:pt x="170688" y="949452"/>
                  </a:lnTo>
                  <a:lnTo>
                    <a:pt x="172212" y="948690"/>
                  </a:lnTo>
                  <a:lnTo>
                    <a:pt x="172974" y="944880"/>
                  </a:lnTo>
                  <a:close/>
                </a:path>
                <a:path w="629920" h="1065529">
                  <a:moveTo>
                    <a:pt x="187452" y="933450"/>
                  </a:moveTo>
                  <a:lnTo>
                    <a:pt x="185928" y="930402"/>
                  </a:lnTo>
                  <a:lnTo>
                    <a:pt x="184404" y="928878"/>
                  </a:lnTo>
                  <a:lnTo>
                    <a:pt x="180594" y="928878"/>
                  </a:lnTo>
                  <a:lnTo>
                    <a:pt x="179070" y="929640"/>
                  </a:lnTo>
                  <a:lnTo>
                    <a:pt x="178308" y="933450"/>
                  </a:lnTo>
                  <a:lnTo>
                    <a:pt x="179832" y="936498"/>
                  </a:lnTo>
                  <a:lnTo>
                    <a:pt x="180594" y="937260"/>
                  </a:lnTo>
                  <a:lnTo>
                    <a:pt x="182880" y="938022"/>
                  </a:lnTo>
                  <a:lnTo>
                    <a:pt x="185928" y="936498"/>
                  </a:lnTo>
                  <a:lnTo>
                    <a:pt x="187452" y="933450"/>
                  </a:lnTo>
                  <a:close/>
                </a:path>
                <a:path w="629920" h="1065529">
                  <a:moveTo>
                    <a:pt x="201168" y="922020"/>
                  </a:moveTo>
                  <a:lnTo>
                    <a:pt x="199644" y="918210"/>
                  </a:lnTo>
                  <a:lnTo>
                    <a:pt x="198882" y="917448"/>
                  </a:lnTo>
                  <a:lnTo>
                    <a:pt x="195072" y="917448"/>
                  </a:lnTo>
                  <a:lnTo>
                    <a:pt x="193548" y="918210"/>
                  </a:lnTo>
                  <a:lnTo>
                    <a:pt x="192024" y="922020"/>
                  </a:lnTo>
                  <a:lnTo>
                    <a:pt x="193548" y="925068"/>
                  </a:lnTo>
                  <a:lnTo>
                    <a:pt x="196596" y="926592"/>
                  </a:lnTo>
                  <a:lnTo>
                    <a:pt x="198882" y="925830"/>
                  </a:lnTo>
                  <a:lnTo>
                    <a:pt x="200406" y="925068"/>
                  </a:lnTo>
                  <a:lnTo>
                    <a:pt x="201168" y="922020"/>
                  </a:lnTo>
                  <a:close/>
                </a:path>
                <a:path w="629920" h="1065529">
                  <a:moveTo>
                    <a:pt x="214884" y="909066"/>
                  </a:moveTo>
                  <a:lnTo>
                    <a:pt x="213360" y="906018"/>
                  </a:lnTo>
                  <a:lnTo>
                    <a:pt x="210312" y="904494"/>
                  </a:lnTo>
                  <a:lnTo>
                    <a:pt x="207264" y="906018"/>
                  </a:lnTo>
                  <a:lnTo>
                    <a:pt x="206502" y="906018"/>
                  </a:lnTo>
                  <a:lnTo>
                    <a:pt x="205740" y="909066"/>
                  </a:lnTo>
                  <a:lnTo>
                    <a:pt x="207264" y="912876"/>
                  </a:lnTo>
                  <a:lnTo>
                    <a:pt x="208788" y="913638"/>
                  </a:lnTo>
                  <a:lnTo>
                    <a:pt x="211836" y="913638"/>
                  </a:lnTo>
                  <a:lnTo>
                    <a:pt x="213360" y="912876"/>
                  </a:lnTo>
                  <a:lnTo>
                    <a:pt x="214122" y="912876"/>
                  </a:lnTo>
                  <a:lnTo>
                    <a:pt x="214884" y="909066"/>
                  </a:lnTo>
                  <a:close/>
                </a:path>
                <a:path w="629920" h="1065529">
                  <a:moveTo>
                    <a:pt x="228600" y="896874"/>
                  </a:moveTo>
                  <a:lnTo>
                    <a:pt x="227076" y="893826"/>
                  </a:lnTo>
                  <a:lnTo>
                    <a:pt x="224028" y="892302"/>
                  </a:lnTo>
                  <a:lnTo>
                    <a:pt x="221742" y="893064"/>
                  </a:lnTo>
                  <a:lnTo>
                    <a:pt x="220218" y="893826"/>
                  </a:lnTo>
                  <a:lnTo>
                    <a:pt x="219456" y="896874"/>
                  </a:lnTo>
                  <a:lnTo>
                    <a:pt x="220218" y="899922"/>
                  </a:lnTo>
                  <a:lnTo>
                    <a:pt x="221742" y="901446"/>
                  </a:lnTo>
                  <a:lnTo>
                    <a:pt x="225552" y="901446"/>
                  </a:lnTo>
                  <a:lnTo>
                    <a:pt x="227076" y="900684"/>
                  </a:lnTo>
                  <a:lnTo>
                    <a:pt x="228600" y="896874"/>
                  </a:lnTo>
                  <a:close/>
                </a:path>
                <a:path w="629920" h="1065529">
                  <a:moveTo>
                    <a:pt x="241554" y="884682"/>
                  </a:moveTo>
                  <a:lnTo>
                    <a:pt x="239268" y="880110"/>
                  </a:lnTo>
                  <a:lnTo>
                    <a:pt x="235458" y="880110"/>
                  </a:lnTo>
                  <a:lnTo>
                    <a:pt x="233934" y="880872"/>
                  </a:lnTo>
                  <a:lnTo>
                    <a:pt x="232410" y="884682"/>
                  </a:lnTo>
                  <a:lnTo>
                    <a:pt x="233934" y="887730"/>
                  </a:lnTo>
                  <a:lnTo>
                    <a:pt x="236982" y="889254"/>
                  </a:lnTo>
                  <a:lnTo>
                    <a:pt x="239268" y="888492"/>
                  </a:lnTo>
                  <a:lnTo>
                    <a:pt x="240792" y="887730"/>
                  </a:lnTo>
                  <a:lnTo>
                    <a:pt x="241554" y="884682"/>
                  </a:lnTo>
                  <a:close/>
                </a:path>
                <a:path w="629920" h="1065529">
                  <a:moveTo>
                    <a:pt x="255270" y="871728"/>
                  </a:moveTo>
                  <a:lnTo>
                    <a:pt x="253746" y="868680"/>
                  </a:lnTo>
                  <a:lnTo>
                    <a:pt x="250698" y="867156"/>
                  </a:lnTo>
                  <a:lnTo>
                    <a:pt x="248412" y="867918"/>
                  </a:lnTo>
                  <a:lnTo>
                    <a:pt x="246888" y="868680"/>
                  </a:lnTo>
                  <a:lnTo>
                    <a:pt x="246126" y="871728"/>
                  </a:lnTo>
                  <a:lnTo>
                    <a:pt x="246888" y="874776"/>
                  </a:lnTo>
                  <a:lnTo>
                    <a:pt x="248412" y="876300"/>
                  </a:lnTo>
                  <a:lnTo>
                    <a:pt x="252222" y="876300"/>
                  </a:lnTo>
                  <a:lnTo>
                    <a:pt x="253746" y="875538"/>
                  </a:lnTo>
                  <a:lnTo>
                    <a:pt x="255270" y="871728"/>
                  </a:lnTo>
                  <a:close/>
                </a:path>
                <a:path w="629920" h="1065529">
                  <a:moveTo>
                    <a:pt x="267462" y="858774"/>
                  </a:moveTo>
                  <a:lnTo>
                    <a:pt x="266700" y="855726"/>
                  </a:lnTo>
                  <a:lnTo>
                    <a:pt x="265176" y="854964"/>
                  </a:lnTo>
                  <a:lnTo>
                    <a:pt x="262890" y="854202"/>
                  </a:lnTo>
                  <a:lnTo>
                    <a:pt x="259842" y="855726"/>
                  </a:lnTo>
                  <a:lnTo>
                    <a:pt x="258318" y="858774"/>
                  </a:lnTo>
                  <a:lnTo>
                    <a:pt x="259842" y="861822"/>
                  </a:lnTo>
                  <a:lnTo>
                    <a:pt x="261366" y="863346"/>
                  </a:lnTo>
                  <a:lnTo>
                    <a:pt x="265176" y="863346"/>
                  </a:lnTo>
                  <a:lnTo>
                    <a:pt x="266700" y="862584"/>
                  </a:lnTo>
                  <a:lnTo>
                    <a:pt x="267462" y="858774"/>
                  </a:lnTo>
                  <a:close/>
                </a:path>
                <a:path w="629920" h="1065529">
                  <a:moveTo>
                    <a:pt x="280416" y="845820"/>
                  </a:moveTo>
                  <a:lnTo>
                    <a:pt x="278130" y="841248"/>
                  </a:lnTo>
                  <a:lnTo>
                    <a:pt x="274320" y="841248"/>
                  </a:lnTo>
                  <a:lnTo>
                    <a:pt x="272796" y="842010"/>
                  </a:lnTo>
                  <a:lnTo>
                    <a:pt x="271272" y="845820"/>
                  </a:lnTo>
                  <a:lnTo>
                    <a:pt x="272796" y="848868"/>
                  </a:lnTo>
                  <a:lnTo>
                    <a:pt x="275844" y="850392"/>
                  </a:lnTo>
                  <a:lnTo>
                    <a:pt x="278130" y="849630"/>
                  </a:lnTo>
                  <a:lnTo>
                    <a:pt x="279654" y="848868"/>
                  </a:lnTo>
                  <a:lnTo>
                    <a:pt x="280416" y="845820"/>
                  </a:lnTo>
                  <a:close/>
                </a:path>
                <a:path w="629920" h="1065529">
                  <a:moveTo>
                    <a:pt x="293370" y="832866"/>
                  </a:moveTo>
                  <a:lnTo>
                    <a:pt x="291846" y="829818"/>
                  </a:lnTo>
                  <a:lnTo>
                    <a:pt x="290322" y="828294"/>
                  </a:lnTo>
                  <a:lnTo>
                    <a:pt x="287274" y="828294"/>
                  </a:lnTo>
                  <a:lnTo>
                    <a:pt x="284988" y="829056"/>
                  </a:lnTo>
                  <a:lnTo>
                    <a:pt x="284226" y="832866"/>
                  </a:lnTo>
                  <a:lnTo>
                    <a:pt x="285750" y="835914"/>
                  </a:lnTo>
                  <a:lnTo>
                    <a:pt x="288798" y="837438"/>
                  </a:lnTo>
                  <a:lnTo>
                    <a:pt x="291846" y="835914"/>
                  </a:lnTo>
                  <a:lnTo>
                    <a:pt x="293370" y="832866"/>
                  </a:lnTo>
                  <a:close/>
                </a:path>
                <a:path w="629920" h="1065529">
                  <a:moveTo>
                    <a:pt x="305562" y="819150"/>
                  </a:moveTo>
                  <a:lnTo>
                    <a:pt x="304038" y="816102"/>
                  </a:lnTo>
                  <a:lnTo>
                    <a:pt x="302514" y="814578"/>
                  </a:lnTo>
                  <a:lnTo>
                    <a:pt x="299466" y="814578"/>
                  </a:lnTo>
                  <a:lnTo>
                    <a:pt x="297180" y="815340"/>
                  </a:lnTo>
                  <a:lnTo>
                    <a:pt x="296418" y="819150"/>
                  </a:lnTo>
                  <a:lnTo>
                    <a:pt x="297942" y="822198"/>
                  </a:lnTo>
                  <a:lnTo>
                    <a:pt x="300990" y="823722"/>
                  </a:lnTo>
                  <a:lnTo>
                    <a:pt x="304038" y="822198"/>
                  </a:lnTo>
                  <a:lnTo>
                    <a:pt x="305562" y="819150"/>
                  </a:lnTo>
                  <a:close/>
                </a:path>
                <a:path w="629920" h="1065529">
                  <a:moveTo>
                    <a:pt x="317754" y="805434"/>
                  </a:moveTo>
                  <a:lnTo>
                    <a:pt x="316230" y="802386"/>
                  </a:lnTo>
                  <a:lnTo>
                    <a:pt x="313182" y="800862"/>
                  </a:lnTo>
                  <a:lnTo>
                    <a:pt x="311658" y="801624"/>
                  </a:lnTo>
                  <a:lnTo>
                    <a:pt x="309372" y="802386"/>
                  </a:lnTo>
                  <a:lnTo>
                    <a:pt x="308610" y="805434"/>
                  </a:lnTo>
                  <a:lnTo>
                    <a:pt x="310134" y="808482"/>
                  </a:lnTo>
                  <a:lnTo>
                    <a:pt x="311658" y="810006"/>
                  </a:lnTo>
                  <a:lnTo>
                    <a:pt x="314706" y="810006"/>
                  </a:lnTo>
                  <a:lnTo>
                    <a:pt x="316230" y="809244"/>
                  </a:lnTo>
                  <a:lnTo>
                    <a:pt x="317754" y="805434"/>
                  </a:lnTo>
                  <a:close/>
                </a:path>
                <a:path w="629920" h="1065529">
                  <a:moveTo>
                    <a:pt x="329946" y="791718"/>
                  </a:moveTo>
                  <a:lnTo>
                    <a:pt x="328422" y="788670"/>
                  </a:lnTo>
                  <a:lnTo>
                    <a:pt x="325374" y="787146"/>
                  </a:lnTo>
                  <a:lnTo>
                    <a:pt x="323850" y="787908"/>
                  </a:lnTo>
                  <a:lnTo>
                    <a:pt x="321564" y="788670"/>
                  </a:lnTo>
                  <a:lnTo>
                    <a:pt x="320802" y="791718"/>
                  </a:lnTo>
                  <a:lnTo>
                    <a:pt x="322326" y="794766"/>
                  </a:lnTo>
                  <a:lnTo>
                    <a:pt x="323850" y="796290"/>
                  </a:lnTo>
                  <a:lnTo>
                    <a:pt x="326898" y="796290"/>
                  </a:lnTo>
                  <a:lnTo>
                    <a:pt x="328422" y="795528"/>
                  </a:lnTo>
                  <a:lnTo>
                    <a:pt x="329946" y="791718"/>
                  </a:lnTo>
                  <a:close/>
                </a:path>
                <a:path w="629920" h="1065529">
                  <a:moveTo>
                    <a:pt x="341376" y="778002"/>
                  </a:moveTo>
                  <a:lnTo>
                    <a:pt x="340614" y="774192"/>
                  </a:lnTo>
                  <a:lnTo>
                    <a:pt x="339090" y="773430"/>
                  </a:lnTo>
                  <a:lnTo>
                    <a:pt x="335280" y="773430"/>
                  </a:lnTo>
                  <a:lnTo>
                    <a:pt x="333756" y="774192"/>
                  </a:lnTo>
                  <a:lnTo>
                    <a:pt x="332232" y="778002"/>
                  </a:lnTo>
                  <a:lnTo>
                    <a:pt x="333756" y="781050"/>
                  </a:lnTo>
                  <a:lnTo>
                    <a:pt x="336804" y="782574"/>
                  </a:lnTo>
                  <a:lnTo>
                    <a:pt x="339090" y="781812"/>
                  </a:lnTo>
                  <a:lnTo>
                    <a:pt x="340614" y="781050"/>
                  </a:lnTo>
                  <a:lnTo>
                    <a:pt x="341376" y="778002"/>
                  </a:lnTo>
                  <a:close/>
                </a:path>
                <a:path w="629920" h="1065529">
                  <a:moveTo>
                    <a:pt x="352806" y="763524"/>
                  </a:moveTo>
                  <a:lnTo>
                    <a:pt x="352044" y="760476"/>
                  </a:lnTo>
                  <a:lnTo>
                    <a:pt x="350520" y="759714"/>
                  </a:lnTo>
                  <a:lnTo>
                    <a:pt x="348234" y="758952"/>
                  </a:lnTo>
                  <a:lnTo>
                    <a:pt x="345186" y="760476"/>
                  </a:lnTo>
                  <a:lnTo>
                    <a:pt x="343662" y="763524"/>
                  </a:lnTo>
                  <a:lnTo>
                    <a:pt x="345186" y="766572"/>
                  </a:lnTo>
                  <a:lnTo>
                    <a:pt x="346710" y="768096"/>
                  </a:lnTo>
                  <a:lnTo>
                    <a:pt x="350520" y="768096"/>
                  </a:lnTo>
                  <a:lnTo>
                    <a:pt x="352044" y="767334"/>
                  </a:lnTo>
                  <a:lnTo>
                    <a:pt x="352806" y="763524"/>
                  </a:lnTo>
                  <a:close/>
                </a:path>
                <a:path w="629920" h="1065529">
                  <a:moveTo>
                    <a:pt x="364236" y="749046"/>
                  </a:moveTo>
                  <a:lnTo>
                    <a:pt x="363474" y="745998"/>
                  </a:lnTo>
                  <a:lnTo>
                    <a:pt x="361950" y="745236"/>
                  </a:lnTo>
                  <a:lnTo>
                    <a:pt x="359664" y="744474"/>
                  </a:lnTo>
                  <a:lnTo>
                    <a:pt x="356616" y="745998"/>
                  </a:lnTo>
                  <a:lnTo>
                    <a:pt x="355092" y="749046"/>
                  </a:lnTo>
                  <a:lnTo>
                    <a:pt x="356616" y="752856"/>
                  </a:lnTo>
                  <a:lnTo>
                    <a:pt x="358140" y="753618"/>
                  </a:lnTo>
                  <a:lnTo>
                    <a:pt x="361950" y="753618"/>
                  </a:lnTo>
                  <a:lnTo>
                    <a:pt x="363474" y="752856"/>
                  </a:lnTo>
                  <a:lnTo>
                    <a:pt x="364236" y="749046"/>
                  </a:lnTo>
                  <a:close/>
                </a:path>
                <a:path w="629920" h="1065529">
                  <a:moveTo>
                    <a:pt x="375666" y="734568"/>
                  </a:moveTo>
                  <a:lnTo>
                    <a:pt x="374904" y="731520"/>
                  </a:lnTo>
                  <a:lnTo>
                    <a:pt x="373380" y="730758"/>
                  </a:lnTo>
                  <a:lnTo>
                    <a:pt x="371094" y="729996"/>
                  </a:lnTo>
                  <a:lnTo>
                    <a:pt x="368046" y="731520"/>
                  </a:lnTo>
                  <a:lnTo>
                    <a:pt x="366522" y="735330"/>
                  </a:lnTo>
                  <a:lnTo>
                    <a:pt x="368046" y="738378"/>
                  </a:lnTo>
                  <a:lnTo>
                    <a:pt x="371094" y="739902"/>
                  </a:lnTo>
                  <a:lnTo>
                    <a:pt x="373380" y="739140"/>
                  </a:lnTo>
                  <a:lnTo>
                    <a:pt x="374904" y="738378"/>
                  </a:lnTo>
                  <a:lnTo>
                    <a:pt x="375666" y="734568"/>
                  </a:lnTo>
                  <a:close/>
                </a:path>
                <a:path w="629920" h="1065529">
                  <a:moveTo>
                    <a:pt x="386334" y="720090"/>
                  </a:moveTo>
                  <a:lnTo>
                    <a:pt x="385572" y="717042"/>
                  </a:lnTo>
                  <a:lnTo>
                    <a:pt x="384048" y="716280"/>
                  </a:lnTo>
                  <a:lnTo>
                    <a:pt x="381762" y="715518"/>
                  </a:lnTo>
                  <a:lnTo>
                    <a:pt x="378714" y="717042"/>
                  </a:lnTo>
                  <a:lnTo>
                    <a:pt x="377190" y="720090"/>
                  </a:lnTo>
                  <a:lnTo>
                    <a:pt x="378714" y="723138"/>
                  </a:lnTo>
                  <a:lnTo>
                    <a:pt x="380238" y="724662"/>
                  </a:lnTo>
                  <a:lnTo>
                    <a:pt x="384048" y="724662"/>
                  </a:lnTo>
                  <a:lnTo>
                    <a:pt x="385572" y="723900"/>
                  </a:lnTo>
                  <a:lnTo>
                    <a:pt x="386334" y="720090"/>
                  </a:lnTo>
                  <a:close/>
                </a:path>
                <a:path w="629920" h="1065529">
                  <a:moveTo>
                    <a:pt x="397764" y="705612"/>
                  </a:moveTo>
                  <a:lnTo>
                    <a:pt x="396240" y="702564"/>
                  </a:lnTo>
                  <a:lnTo>
                    <a:pt x="394716" y="701040"/>
                  </a:lnTo>
                  <a:lnTo>
                    <a:pt x="390906" y="701040"/>
                  </a:lnTo>
                  <a:lnTo>
                    <a:pt x="389382" y="701802"/>
                  </a:lnTo>
                  <a:lnTo>
                    <a:pt x="388620" y="705612"/>
                  </a:lnTo>
                  <a:lnTo>
                    <a:pt x="389382" y="708660"/>
                  </a:lnTo>
                  <a:lnTo>
                    <a:pt x="390906" y="709422"/>
                  </a:lnTo>
                  <a:lnTo>
                    <a:pt x="393192" y="710184"/>
                  </a:lnTo>
                  <a:lnTo>
                    <a:pt x="396240" y="708660"/>
                  </a:lnTo>
                  <a:lnTo>
                    <a:pt x="397764" y="705612"/>
                  </a:lnTo>
                  <a:close/>
                </a:path>
                <a:path w="629920" h="1065529">
                  <a:moveTo>
                    <a:pt x="408432" y="690372"/>
                  </a:moveTo>
                  <a:lnTo>
                    <a:pt x="406908" y="687324"/>
                  </a:lnTo>
                  <a:lnTo>
                    <a:pt x="403860" y="685800"/>
                  </a:lnTo>
                  <a:lnTo>
                    <a:pt x="401574" y="686562"/>
                  </a:lnTo>
                  <a:lnTo>
                    <a:pt x="400050" y="687324"/>
                  </a:lnTo>
                  <a:lnTo>
                    <a:pt x="399288" y="690372"/>
                  </a:lnTo>
                  <a:lnTo>
                    <a:pt x="400812" y="694182"/>
                  </a:lnTo>
                  <a:lnTo>
                    <a:pt x="401574" y="694944"/>
                  </a:lnTo>
                  <a:lnTo>
                    <a:pt x="405384" y="694944"/>
                  </a:lnTo>
                  <a:lnTo>
                    <a:pt x="406908" y="694182"/>
                  </a:lnTo>
                  <a:lnTo>
                    <a:pt x="408432" y="690372"/>
                  </a:lnTo>
                  <a:close/>
                </a:path>
                <a:path w="629920" h="1065529">
                  <a:moveTo>
                    <a:pt x="418338" y="675132"/>
                  </a:moveTo>
                  <a:lnTo>
                    <a:pt x="416814" y="672084"/>
                  </a:lnTo>
                  <a:lnTo>
                    <a:pt x="413766" y="670560"/>
                  </a:lnTo>
                  <a:lnTo>
                    <a:pt x="410718" y="672084"/>
                  </a:lnTo>
                  <a:lnTo>
                    <a:pt x="409194" y="675132"/>
                  </a:lnTo>
                  <a:lnTo>
                    <a:pt x="410718" y="678942"/>
                  </a:lnTo>
                  <a:lnTo>
                    <a:pt x="412242" y="679704"/>
                  </a:lnTo>
                  <a:lnTo>
                    <a:pt x="415290" y="679704"/>
                  </a:lnTo>
                  <a:lnTo>
                    <a:pt x="417576" y="678942"/>
                  </a:lnTo>
                  <a:lnTo>
                    <a:pt x="418338" y="675132"/>
                  </a:lnTo>
                  <a:close/>
                </a:path>
                <a:path w="629920" h="1065529">
                  <a:moveTo>
                    <a:pt x="428244" y="659892"/>
                  </a:moveTo>
                  <a:lnTo>
                    <a:pt x="427482" y="656844"/>
                  </a:lnTo>
                  <a:lnTo>
                    <a:pt x="425958" y="656082"/>
                  </a:lnTo>
                  <a:lnTo>
                    <a:pt x="423672" y="655320"/>
                  </a:lnTo>
                  <a:lnTo>
                    <a:pt x="420624" y="656844"/>
                  </a:lnTo>
                  <a:lnTo>
                    <a:pt x="419100" y="659892"/>
                  </a:lnTo>
                  <a:lnTo>
                    <a:pt x="420624" y="663702"/>
                  </a:lnTo>
                  <a:lnTo>
                    <a:pt x="422148" y="664464"/>
                  </a:lnTo>
                  <a:lnTo>
                    <a:pt x="425958" y="664464"/>
                  </a:lnTo>
                  <a:lnTo>
                    <a:pt x="427482" y="663702"/>
                  </a:lnTo>
                  <a:lnTo>
                    <a:pt x="428244" y="659892"/>
                  </a:lnTo>
                  <a:close/>
                </a:path>
                <a:path w="629920" h="1065529">
                  <a:moveTo>
                    <a:pt x="438150" y="644652"/>
                  </a:moveTo>
                  <a:lnTo>
                    <a:pt x="437388" y="641604"/>
                  </a:lnTo>
                  <a:lnTo>
                    <a:pt x="435864" y="640842"/>
                  </a:lnTo>
                  <a:lnTo>
                    <a:pt x="433578" y="640080"/>
                  </a:lnTo>
                  <a:lnTo>
                    <a:pt x="430530" y="641604"/>
                  </a:lnTo>
                  <a:lnTo>
                    <a:pt x="429006" y="644652"/>
                  </a:lnTo>
                  <a:lnTo>
                    <a:pt x="430530" y="648462"/>
                  </a:lnTo>
                  <a:lnTo>
                    <a:pt x="432054" y="649224"/>
                  </a:lnTo>
                  <a:lnTo>
                    <a:pt x="435864" y="649224"/>
                  </a:lnTo>
                  <a:lnTo>
                    <a:pt x="437388" y="648462"/>
                  </a:lnTo>
                  <a:lnTo>
                    <a:pt x="438150" y="644652"/>
                  </a:lnTo>
                  <a:close/>
                </a:path>
                <a:path w="629920" h="1065529">
                  <a:moveTo>
                    <a:pt x="448056" y="629412"/>
                  </a:moveTo>
                  <a:lnTo>
                    <a:pt x="446532" y="626364"/>
                  </a:lnTo>
                  <a:lnTo>
                    <a:pt x="445008" y="624840"/>
                  </a:lnTo>
                  <a:lnTo>
                    <a:pt x="441960" y="624840"/>
                  </a:lnTo>
                  <a:lnTo>
                    <a:pt x="440436" y="625602"/>
                  </a:lnTo>
                  <a:lnTo>
                    <a:pt x="438912" y="629412"/>
                  </a:lnTo>
                  <a:lnTo>
                    <a:pt x="440436" y="632460"/>
                  </a:lnTo>
                  <a:lnTo>
                    <a:pt x="443484" y="633984"/>
                  </a:lnTo>
                  <a:lnTo>
                    <a:pt x="445008" y="633222"/>
                  </a:lnTo>
                  <a:lnTo>
                    <a:pt x="447294" y="632460"/>
                  </a:lnTo>
                  <a:lnTo>
                    <a:pt x="448056" y="629412"/>
                  </a:lnTo>
                  <a:close/>
                </a:path>
                <a:path w="629920" h="1065529">
                  <a:moveTo>
                    <a:pt x="457200" y="613410"/>
                  </a:moveTo>
                  <a:lnTo>
                    <a:pt x="456438" y="610362"/>
                  </a:lnTo>
                  <a:lnTo>
                    <a:pt x="454914" y="609600"/>
                  </a:lnTo>
                  <a:lnTo>
                    <a:pt x="452628" y="608838"/>
                  </a:lnTo>
                  <a:lnTo>
                    <a:pt x="449580" y="610362"/>
                  </a:lnTo>
                  <a:lnTo>
                    <a:pt x="448056" y="613410"/>
                  </a:lnTo>
                  <a:lnTo>
                    <a:pt x="449580" y="617220"/>
                  </a:lnTo>
                  <a:lnTo>
                    <a:pt x="451104" y="617982"/>
                  </a:lnTo>
                  <a:lnTo>
                    <a:pt x="454914" y="617982"/>
                  </a:lnTo>
                  <a:lnTo>
                    <a:pt x="456438" y="617220"/>
                  </a:lnTo>
                  <a:lnTo>
                    <a:pt x="457200" y="613410"/>
                  </a:lnTo>
                  <a:close/>
                </a:path>
                <a:path w="629920" h="1065529">
                  <a:moveTo>
                    <a:pt x="467106" y="598170"/>
                  </a:moveTo>
                  <a:lnTo>
                    <a:pt x="465582" y="594360"/>
                  </a:lnTo>
                  <a:lnTo>
                    <a:pt x="464058" y="593598"/>
                  </a:lnTo>
                  <a:lnTo>
                    <a:pt x="460248" y="593598"/>
                  </a:lnTo>
                  <a:lnTo>
                    <a:pt x="458724" y="594360"/>
                  </a:lnTo>
                  <a:lnTo>
                    <a:pt x="457962" y="598170"/>
                  </a:lnTo>
                  <a:lnTo>
                    <a:pt x="458724" y="601218"/>
                  </a:lnTo>
                  <a:lnTo>
                    <a:pt x="460248" y="601980"/>
                  </a:lnTo>
                  <a:lnTo>
                    <a:pt x="462534" y="602742"/>
                  </a:lnTo>
                  <a:lnTo>
                    <a:pt x="465582" y="601218"/>
                  </a:lnTo>
                  <a:lnTo>
                    <a:pt x="467106" y="598170"/>
                  </a:lnTo>
                  <a:close/>
                </a:path>
                <a:path w="629920" h="1065529">
                  <a:moveTo>
                    <a:pt x="475488" y="582168"/>
                  </a:moveTo>
                  <a:lnTo>
                    <a:pt x="474726" y="579120"/>
                  </a:lnTo>
                  <a:lnTo>
                    <a:pt x="473202" y="577596"/>
                  </a:lnTo>
                  <a:lnTo>
                    <a:pt x="469392" y="577596"/>
                  </a:lnTo>
                  <a:lnTo>
                    <a:pt x="467868" y="578358"/>
                  </a:lnTo>
                  <a:lnTo>
                    <a:pt x="466344" y="582168"/>
                  </a:lnTo>
                  <a:lnTo>
                    <a:pt x="467868" y="585216"/>
                  </a:lnTo>
                  <a:lnTo>
                    <a:pt x="470916" y="586740"/>
                  </a:lnTo>
                  <a:lnTo>
                    <a:pt x="473202" y="585978"/>
                  </a:lnTo>
                  <a:lnTo>
                    <a:pt x="474726" y="585216"/>
                  </a:lnTo>
                  <a:lnTo>
                    <a:pt x="475488" y="582168"/>
                  </a:lnTo>
                  <a:close/>
                </a:path>
                <a:path w="629920" h="1065529">
                  <a:moveTo>
                    <a:pt x="484632" y="566166"/>
                  </a:moveTo>
                  <a:lnTo>
                    <a:pt x="483108" y="562356"/>
                  </a:lnTo>
                  <a:lnTo>
                    <a:pt x="481584" y="561594"/>
                  </a:lnTo>
                  <a:lnTo>
                    <a:pt x="477774" y="561594"/>
                  </a:lnTo>
                  <a:lnTo>
                    <a:pt x="476250" y="562356"/>
                  </a:lnTo>
                  <a:lnTo>
                    <a:pt x="475488" y="566166"/>
                  </a:lnTo>
                  <a:lnTo>
                    <a:pt x="476250" y="569214"/>
                  </a:lnTo>
                  <a:lnTo>
                    <a:pt x="477774" y="569976"/>
                  </a:lnTo>
                  <a:lnTo>
                    <a:pt x="480060" y="570738"/>
                  </a:lnTo>
                  <a:lnTo>
                    <a:pt x="483108" y="569214"/>
                  </a:lnTo>
                  <a:lnTo>
                    <a:pt x="484632" y="566166"/>
                  </a:lnTo>
                  <a:close/>
                </a:path>
                <a:path w="629920" h="1065529">
                  <a:moveTo>
                    <a:pt x="493014" y="549402"/>
                  </a:moveTo>
                  <a:lnTo>
                    <a:pt x="491490" y="546354"/>
                  </a:lnTo>
                  <a:lnTo>
                    <a:pt x="488442" y="544830"/>
                  </a:lnTo>
                  <a:lnTo>
                    <a:pt x="486156" y="545592"/>
                  </a:lnTo>
                  <a:lnTo>
                    <a:pt x="484632" y="546354"/>
                  </a:lnTo>
                  <a:lnTo>
                    <a:pt x="483870" y="549402"/>
                  </a:lnTo>
                  <a:lnTo>
                    <a:pt x="485394" y="553212"/>
                  </a:lnTo>
                  <a:lnTo>
                    <a:pt x="486156" y="553974"/>
                  </a:lnTo>
                  <a:lnTo>
                    <a:pt x="489966" y="553974"/>
                  </a:lnTo>
                  <a:lnTo>
                    <a:pt x="491490" y="553212"/>
                  </a:lnTo>
                  <a:lnTo>
                    <a:pt x="493014" y="549402"/>
                  </a:lnTo>
                  <a:close/>
                </a:path>
                <a:path w="629920" h="1065529">
                  <a:moveTo>
                    <a:pt x="501396" y="533400"/>
                  </a:moveTo>
                  <a:lnTo>
                    <a:pt x="499872" y="530352"/>
                  </a:lnTo>
                  <a:lnTo>
                    <a:pt x="496824" y="528828"/>
                  </a:lnTo>
                  <a:lnTo>
                    <a:pt x="493776" y="530352"/>
                  </a:lnTo>
                  <a:lnTo>
                    <a:pt x="492252" y="533400"/>
                  </a:lnTo>
                  <a:lnTo>
                    <a:pt x="493776" y="536448"/>
                  </a:lnTo>
                  <a:lnTo>
                    <a:pt x="495300" y="537972"/>
                  </a:lnTo>
                  <a:lnTo>
                    <a:pt x="498348" y="537972"/>
                  </a:lnTo>
                  <a:lnTo>
                    <a:pt x="500634" y="537210"/>
                  </a:lnTo>
                  <a:lnTo>
                    <a:pt x="501396" y="533400"/>
                  </a:lnTo>
                  <a:close/>
                </a:path>
                <a:path w="629920" h="1065529">
                  <a:moveTo>
                    <a:pt x="509016" y="516636"/>
                  </a:moveTo>
                  <a:lnTo>
                    <a:pt x="507492" y="513588"/>
                  </a:lnTo>
                  <a:lnTo>
                    <a:pt x="506730" y="512826"/>
                  </a:lnTo>
                  <a:lnTo>
                    <a:pt x="504444" y="512064"/>
                  </a:lnTo>
                  <a:lnTo>
                    <a:pt x="501396" y="513588"/>
                  </a:lnTo>
                  <a:lnTo>
                    <a:pt x="499872" y="516636"/>
                  </a:lnTo>
                  <a:lnTo>
                    <a:pt x="501396" y="520446"/>
                  </a:lnTo>
                  <a:lnTo>
                    <a:pt x="502920" y="521208"/>
                  </a:lnTo>
                  <a:lnTo>
                    <a:pt x="506730" y="521208"/>
                  </a:lnTo>
                  <a:lnTo>
                    <a:pt x="508254" y="520446"/>
                  </a:lnTo>
                  <a:lnTo>
                    <a:pt x="509016" y="516636"/>
                  </a:lnTo>
                  <a:close/>
                </a:path>
                <a:path w="629920" h="1065529">
                  <a:moveTo>
                    <a:pt x="516636" y="500634"/>
                  </a:moveTo>
                  <a:lnTo>
                    <a:pt x="515874" y="496824"/>
                  </a:lnTo>
                  <a:lnTo>
                    <a:pt x="514350" y="496062"/>
                  </a:lnTo>
                  <a:lnTo>
                    <a:pt x="510540" y="496062"/>
                  </a:lnTo>
                  <a:lnTo>
                    <a:pt x="509016" y="496824"/>
                  </a:lnTo>
                  <a:lnTo>
                    <a:pt x="507492" y="500634"/>
                  </a:lnTo>
                  <a:lnTo>
                    <a:pt x="509016" y="503682"/>
                  </a:lnTo>
                  <a:lnTo>
                    <a:pt x="512064" y="505206"/>
                  </a:lnTo>
                  <a:lnTo>
                    <a:pt x="514350" y="504444"/>
                  </a:lnTo>
                  <a:lnTo>
                    <a:pt x="515874" y="503682"/>
                  </a:lnTo>
                  <a:lnTo>
                    <a:pt x="516636" y="500634"/>
                  </a:lnTo>
                  <a:close/>
                </a:path>
                <a:path w="629920" h="1065529">
                  <a:moveTo>
                    <a:pt x="524256" y="483870"/>
                  </a:moveTo>
                  <a:lnTo>
                    <a:pt x="523494" y="480822"/>
                  </a:lnTo>
                  <a:lnTo>
                    <a:pt x="521970" y="479298"/>
                  </a:lnTo>
                  <a:lnTo>
                    <a:pt x="518160" y="479298"/>
                  </a:lnTo>
                  <a:lnTo>
                    <a:pt x="516636" y="480060"/>
                  </a:lnTo>
                  <a:lnTo>
                    <a:pt x="515112" y="483870"/>
                  </a:lnTo>
                  <a:lnTo>
                    <a:pt x="516636" y="486918"/>
                  </a:lnTo>
                  <a:lnTo>
                    <a:pt x="519684" y="488442"/>
                  </a:lnTo>
                  <a:lnTo>
                    <a:pt x="521970" y="487680"/>
                  </a:lnTo>
                  <a:lnTo>
                    <a:pt x="523494" y="486918"/>
                  </a:lnTo>
                  <a:lnTo>
                    <a:pt x="524256" y="483870"/>
                  </a:lnTo>
                  <a:close/>
                </a:path>
                <a:path w="629920" h="1065529">
                  <a:moveTo>
                    <a:pt x="531876" y="467106"/>
                  </a:moveTo>
                  <a:lnTo>
                    <a:pt x="530352" y="464058"/>
                  </a:lnTo>
                  <a:lnTo>
                    <a:pt x="528828" y="462534"/>
                  </a:lnTo>
                  <a:lnTo>
                    <a:pt x="525780" y="462534"/>
                  </a:lnTo>
                  <a:lnTo>
                    <a:pt x="524256" y="464058"/>
                  </a:lnTo>
                  <a:lnTo>
                    <a:pt x="522732" y="467106"/>
                  </a:lnTo>
                  <a:lnTo>
                    <a:pt x="524256" y="470154"/>
                  </a:lnTo>
                  <a:lnTo>
                    <a:pt x="527304" y="471678"/>
                  </a:lnTo>
                  <a:lnTo>
                    <a:pt x="530352" y="470154"/>
                  </a:lnTo>
                  <a:lnTo>
                    <a:pt x="531876" y="467106"/>
                  </a:lnTo>
                  <a:close/>
                </a:path>
                <a:path w="629920" h="1065529">
                  <a:moveTo>
                    <a:pt x="538734" y="450342"/>
                  </a:moveTo>
                  <a:lnTo>
                    <a:pt x="537210" y="446532"/>
                  </a:lnTo>
                  <a:lnTo>
                    <a:pt x="535686" y="445770"/>
                  </a:lnTo>
                  <a:lnTo>
                    <a:pt x="532638" y="445770"/>
                  </a:lnTo>
                  <a:lnTo>
                    <a:pt x="531114" y="446532"/>
                  </a:lnTo>
                  <a:lnTo>
                    <a:pt x="529590" y="450342"/>
                  </a:lnTo>
                  <a:lnTo>
                    <a:pt x="531114" y="453390"/>
                  </a:lnTo>
                  <a:lnTo>
                    <a:pt x="534162" y="454914"/>
                  </a:lnTo>
                  <a:lnTo>
                    <a:pt x="537210" y="453390"/>
                  </a:lnTo>
                  <a:lnTo>
                    <a:pt x="538734" y="450342"/>
                  </a:lnTo>
                  <a:close/>
                </a:path>
                <a:path w="629920" h="1065529">
                  <a:moveTo>
                    <a:pt x="545592" y="432816"/>
                  </a:moveTo>
                  <a:lnTo>
                    <a:pt x="544068" y="429768"/>
                  </a:lnTo>
                  <a:lnTo>
                    <a:pt x="541020" y="428244"/>
                  </a:lnTo>
                  <a:lnTo>
                    <a:pt x="537972" y="429768"/>
                  </a:lnTo>
                  <a:lnTo>
                    <a:pt x="536448" y="432816"/>
                  </a:lnTo>
                  <a:lnTo>
                    <a:pt x="537972" y="436626"/>
                  </a:lnTo>
                  <a:lnTo>
                    <a:pt x="539496" y="437388"/>
                  </a:lnTo>
                  <a:lnTo>
                    <a:pt x="542544" y="437388"/>
                  </a:lnTo>
                  <a:lnTo>
                    <a:pt x="544068" y="436626"/>
                  </a:lnTo>
                  <a:lnTo>
                    <a:pt x="545592" y="432816"/>
                  </a:lnTo>
                  <a:close/>
                </a:path>
                <a:path w="629920" h="1065529">
                  <a:moveTo>
                    <a:pt x="552450" y="416052"/>
                  </a:moveTo>
                  <a:lnTo>
                    <a:pt x="550926" y="413004"/>
                  </a:lnTo>
                  <a:lnTo>
                    <a:pt x="549402" y="411480"/>
                  </a:lnTo>
                  <a:lnTo>
                    <a:pt x="545592" y="411480"/>
                  </a:lnTo>
                  <a:lnTo>
                    <a:pt x="543306" y="416052"/>
                  </a:lnTo>
                  <a:lnTo>
                    <a:pt x="544830" y="419100"/>
                  </a:lnTo>
                  <a:lnTo>
                    <a:pt x="545592" y="419862"/>
                  </a:lnTo>
                  <a:lnTo>
                    <a:pt x="547878" y="420624"/>
                  </a:lnTo>
                  <a:lnTo>
                    <a:pt x="550926" y="419100"/>
                  </a:lnTo>
                  <a:lnTo>
                    <a:pt x="552450" y="416052"/>
                  </a:lnTo>
                  <a:close/>
                </a:path>
                <a:path w="629920" h="1065529">
                  <a:moveTo>
                    <a:pt x="558546" y="398526"/>
                  </a:moveTo>
                  <a:lnTo>
                    <a:pt x="557022" y="395478"/>
                  </a:lnTo>
                  <a:lnTo>
                    <a:pt x="553974" y="393954"/>
                  </a:lnTo>
                  <a:lnTo>
                    <a:pt x="551688" y="394716"/>
                  </a:lnTo>
                  <a:lnTo>
                    <a:pt x="550164" y="395478"/>
                  </a:lnTo>
                  <a:lnTo>
                    <a:pt x="549402" y="398526"/>
                  </a:lnTo>
                  <a:lnTo>
                    <a:pt x="550164" y="402336"/>
                  </a:lnTo>
                  <a:lnTo>
                    <a:pt x="551688" y="403098"/>
                  </a:lnTo>
                  <a:lnTo>
                    <a:pt x="555498" y="403098"/>
                  </a:lnTo>
                  <a:lnTo>
                    <a:pt x="557022" y="402336"/>
                  </a:lnTo>
                  <a:lnTo>
                    <a:pt x="558546" y="398526"/>
                  </a:lnTo>
                  <a:close/>
                </a:path>
                <a:path w="629920" h="1065529">
                  <a:moveTo>
                    <a:pt x="564642" y="381762"/>
                  </a:moveTo>
                  <a:lnTo>
                    <a:pt x="563118" y="377952"/>
                  </a:lnTo>
                  <a:lnTo>
                    <a:pt x="561594" y="377190"/>
                  </a:lnTo>
                  <a:lnTo>
                    <a:pt x="557784" y="377190"/>
                  </a:lnTo>
                  <a:lnTo>
                    <a:pt x="556260" y="377952"/>
                  </a:lnTo>
                  <a:lnTo>
                    <a:pt x="555498" y="381762"/>
                  </a:lnTo>
                  <a:lnTo>
                    <a:pt x="556260" y="384810"/>
                  </a:lnTo>
                  <a:lnTo>
                    <a:pt x="557784" y="385572"/>
                  </a:lnTo>
                  <a:lnTo>
                    <a:pt x="560070" y="386334"/>
                  </a:lnTo>
                  <a:lnTo>
                    <a:pt x="563118" y="384810"/>
                  </a:lnTo>
                  <a:lnTo>
                    <a:pt x="564642" y="381762"/>
                  </a:lnTo>
                  <a:close/>
                </a:path>
                <a:path w="629920" h="1065529">
                  <a:moveTo>
                    <a:pt x="569976" y="364236"/>
                  </a:moveTo>
                  <a:lnTo>
                    <a:pt x="569214" y="361188"/>
                  </a:lnTo>
                  <a:lnTo>
                    <a:pt x="567690" y="359664"/>
                  </a:lnTo>
                  <a:lnTo>
                    <a:pt x="563880" y="359664"/>
                  </a:lnTo>
                  <a:lnTo>
                    <a:pt x="562356" y="361188"/>
                  </a:lnTo>
                  <a:lnTo>
                    <a:pt x="560832" y="364236"/>
                  </a:lnTo>
                  <a:lnTo>
                    <a:pt x="562356" y="367284"/>
                  </a:lnTo>
                  <a:lnTo>
                    <a:pt x="565404" y="368808"/>
                  </a:lnTo>
                  <a:lnTo>
                    <a:pt x="567690" y="368046"/>
                  </a:lnTo>
                  <a:lnTo>
                    <a:pt x="569214" y="367284"/>
                  </a:lnTo>
                  <a:lnTo>
                    <a:pt x="569976" y="364236"/>
                  </a:lnTo>
                  <a:close/>
                </a:path>
                <a:path w="629920" h="1065529">
                  <a:moveTo>
                    <a:pt x="575310" y="346710"/>
                  </a:moveTo>
                  <a:lnTo>
                    <a:pt x="574548" y="343662"/>
                  </a:lnTo>
                  <a:lnTo>
                    <a:pt x="573024" y="342900"/>
                  </a:lnTo>
                  <a:lnTo>
                    <a:pt x="570738" y="342138"/>
                  </a:lnTo>
                  <a:lnTo>
                    <a:pt x="567690" y="343662"/>
                  </a:lnTo>
                  <a:lnTo>
                    <a:pt x="566166" y="346710"/>
                  </a:lnTo>
                  <a:lnTo>
                    <a:pt x="567690" y="349758"/>
                  </a:lnTo>
                  <a:lnTo>
                    <a:pt x="569214" y="351282"/>
                  </a:lnTo>
                  <a:lnTo>
                    <a:pt x="573024" y="351282"/>
                  </a:lnTo>
                  <a:lnTo>
                    <a:pt x="574548" y="349758"/>
                  </a:lnTo>
                  <a:lnTo>
                    <a:pt x="575310" y="346710"/>
                  </a:lnTo>
                  <a:close/>
                </a:path>
                <a:path w="629920" h="1065529">
                  <a:moveTo>
                    <a:pt x="580644" y="329184"/>
                  </a:moveTo>
                  <a:lnTo>
                    <a:pt x="579120" y="326136"/>
                  </a:lnTo>
                  <a:lnTo>
                    <a:pt x="577596" y="324612"/>
                  </a:lnTo>
                  <a:lnTo>
                    <a:pt x="574548" y="324612"/>
                  </a:lnTo>
                  <a:lnTo>
                    <a:pt x="573024" y="326136"/>
                  </a:lnTo>
                  <a:lnTo>
                    <a:pt x="571500" y="329184"/>
                  </a:lnTo>
                  <a:lnTo>
                    <a:pt x="573024" y="332232"/>
                  </a:lnTo>
                  <a:lnTo>
                    <a:pt x="576072" y="333756"/>
                  </a:lnTo>
                  <a:lnTo>
                    <a:pt x="579120" y="332232"/>
                  </a:lnTo>
                  <a:lnTo>
                    <a:pt x="580644" y="329184"/>
                  </a:lnTo>
                  <a:close/>
                </a:path>
                <a:path w="629920" h="1065529">
                  <a:moveTo>
                    <a:pt x="585978" y="311658"/>
                  </a:moveTo>
                  <a:lnTo>
                    <a:pt x="584454" y="308610"/>
                  </a:lnTo>
                  <a:lnTo>
                    <a:pt x="582930" y="307086"/>
                  </a:lnTo>
                  <a:lnTo>
                    <a:pt x="579120" y="307086"/>
                  </a:lnTo>
                  <a:lnTo>
                    <a:pt x="576834" y="311658"/>
                  </a:lnTo>
                  <a:lnTo>
                    <a:pt x="578358" y="314706"/>
                  </a:lnTo>
                  <a:lnTo>
                    <a:pt x="579120" y="315468"/>
                  </a:lnTo>
                  <a:lnTo>
                    <a:pt x="581406" y="316230"/>
                  </a:lnTo>
                  <a:lnTo>
                    <a:pt x="584454" y="314706"/>
                  </a:lnTo>
                  <a:lnTo>
                    <a:pt x="585978" y="311658"/>
                  </a:lnTo>
                  <a:close/>
                </a:path>
                <a:path w="629920" h="1065529">
                  <a:moveTo>
                    <a:pt x="590550" y="294132"/>
                  </a:moveTo>
                  <a:lnTo>
                    <a:pt x="588264" y="289560"/>
                  </a:lnTo>
                  <a:lnTo>
                    <a:pt x="584454" y="289560"/>
                  </a:lnTo>
                  <a:lnTo>
                    <a:pt x="582930" y="291084"/>
                  </a:lnTo>
                  <a:lnTo>
                    <a:pt x="581406" y="294132"/>
                  </a:lnTo>
                  <a:lnTo>
                    <a:pt x="582930" y="297180"/>
                  </a:lnTo>
                  <a:lnTo>
                    <a:pt x="585978" y="298704"/>
                  </a:lnTo>
                  <a:lnTo>
                    <a:pt x="588264" y="297942"/>
                  </a:lnTo>
                  <a:lnTo>
                    <a:pt x="589026" y="297180"/>
                  </a:lnTo>
                  <a:lnTo>
                    <a:pt x="590550" y="294132"/>
                  </a:lnTo>
                  <a:close/>
                </a:path>
                <a:path w="629920" h="1065529">
                  <a:moveTo>
                    <a:pt x="595122" y="276606"/>
                  </a:moveTo>
                  <a:lnTo>
                    <a:pt x="593598" y="272796"/>
                  </a:lnTo>
                  <a:lnTo>
                    <a:pt x="592074" y="272034"/>
                  </a:lnTo>
                  <a:lnTo>
                    <a:pt x="589026" y="272034"/>
                  </a:lnTo>
                  <a:lnTo>
                    <a:pt x="587502" y="272796"/>
                  </a:lnTo>
                  <a:lnTo>
                    <a:pt x="585978" y="276606"/>
                  </a:lnTo>
                  <a:lnTo>
                    <a:pt x="587502" y="279654"/>
                  </a:lnTo>
                  <a:lnTo>
                    <a:pt x="590550" y="281178"/>
                  </a:lnTo>
                  <a:lnTo>
                    <a:pt x="593598" y="279654"/>
                  </a:lnTo>
                  <a:lnTo>
                    <a:pt x="595122" y="276606"/>
                  </a:lnTo>
                  <a:close/>
                </a:path>
                <a:path w="629920" h="1065529">
                  <a:moveTo>
                    <a:pt x="598932" y="258318"/>
                  </a:moveTo>
                  <a:lnTo>
                    <a:pt x="598170" y="255270"/>
                  </a:lnTo>
                  <a:lnTo>
                    <a:pt x="596646" y="254508"/>
                  </a:lnTo>
                  <a:lnTo>
                    <a:pt x="594360" y="253746"/>
                  </a:lnTo>
                  <a:lnTo>
                    <a:pt x="591312" y="255270"/>
                  </a:lnTo>
                  <a:lnTo>
                    <a:pt x="589788" y="258318"/>
                  </a:lnTo>
                  <a:lnTo>
                    <a:pt x="591312" y="261366"/>
                  </a:lnTo>
                  <a:lnTo>
                    <a:pt x="592836" y="262890"/>
                  </a:lnTo>
                  <a:lnTo>
                    <a:pt x="596646" y="262890"/>
                  </a:lnTo>
                  <a:lnTo>
                    <a:pt x="598170" y="261366"/>
                  </a:lnTo>
                  <a:lnTo>
                    <a:pt x="598932" y="258318"/>
                  </a:lnTo>
                  <a:close/>
                </a:path>
                <a:path w="629920" h="1065529">
                  <a:moveTo>
                    <a:pt x="603504" y="240792"/>
                  </a:moveTo>
                  <a:lnTo>
                    <a:pt x="601980" y="236982"/>
                  </a:lnTo>
                  <a:lnTo>
                    <a:pt x="600456" y="236220"/>
                  </a:lnTo>
                  <a:lnTo>
                    <a:pt x="596646" y="236220"/>
                  </a:lnTo>
                  <a:lnTo>
                    <a:pt x="595122" y="236982"/>
                  </a:lnTo>
                  <a:lnTo>
                    <a:pt x="594360" y="240792"/>
                  </a:lnTo>
                  <a:lnTo>
                    <a:pt x="595122" y="243840"/>
                  </a:lnTo>
                  <a:lnTo>
                    <a:pt x="596646" y="244602"/>
                  </a:lnTo>
                  <a:lnTo>
                    <a:pt x="598932" y="245364"/>
                  </a:lnTo>
                  <a:lnTo>
                    <a:pt x="601980" y="243840"/>
                  </a:lnTo>
                  <a:lnTo>
                    <a:pt x="603504" y="240792"/>
                  </a:lnTo>
                  <a:close/>
                </a:path>
                <a:path w="629920" h="1065529">
                  <a:moveTo>
                    <a:pt x="606552" y="222504"/>
                  </a:moveTo>
                  <a:lnTo>
                    <a:pt x="605790" y="219456"/>
                  </a:lnTo>
                  <a:lnTo>
                    <a:pt x="604266" y="218694"/>
                  </a:lnTo>
                  <a:lnTo>
                    <a:pt x="601980" y="217932"/>
                  </a:lnTo>
                  <a:lnTo>
                    <a:pt x="598932" y="219456"/>
                  </a:lnTo>
                  <a:lnTo>
                    <a:pt x="597408" y="222504"/>
                  </a:lnTo>
                  <a:lnTo>
                    <a:pt x="598932" y="225552"/>
                  </a:lnTo>
                  <a:lnTo>
                    <a:pt x="600456" y="227076"/>
                  </a:lnTo>
                  <a:lnTo>
                    <a:pt x="604266" y="227076"/>
                  </a:lnTo>
                  <a:lnTo>
                    <a:pt x="605790" y="225552"/>
                  </a:lnTo>
                  <a:lnTo>
                    <a:pt x="606552" y="222504"/>
                  </a:lnTo>
                  <a:close/>
                </a:path>
                <a:path w="629920" h="1065529">
                  <a:moveTo>
                    <a:pt x="610362" y="204978"/>
                  </a:moveTo>
                  <a:lnTo>
                    <a:pt x="608838" y="201168"/>
                  </a:lnTo>
                  <a:lnTo>
                    <a:pt x="607314" y="200406"/>
                  </a:lnTo>
                  <a:lnTo>
                    <a:pt x="603504" y="200406"/>
                  </a:lnTo>
                  <a:lnTo>
                    <a:pt x="602742" y="201168"/>
                  </a:lnTo>
                  <a:lnTo>
                    <a:pt x="601218" y="204978"/>
                  </a:lnTo>
                  <a:lnTo>
                    <a:pt x="602742" y="208026"/>
                  </a:lnTo>
                  <a:lnTo>
                    <a:pt x="603504" y="208788"/>
                  </a:lnTo>
                  <a:lnTo>
                    <a:pt x="605790" y="209550"/>
                  </a:lnTo>
                  <a:lnTo>
                    <a:pt x="608838" y="208026"/>
                  </a:lnTo>
                  <a:lnTo>
                    <a:pt x="610362" y="204978"/>
                  </a:lnTo>
                  <a:close/>
                </a:path>
                <a:path w="629920" h="1065529">
                  <a:moveTo>
                    <a:pt x="613410" y="186690"/>
                  </a:moveTo>
                  <a:lnTo>
                    <a:pt x="611886" y="183642"/>
                  </a:lnTo>
                  <a:lnTo>
                    <a:pt x="610362" y="182118"/>
                  </a:lnTo>
                  <a:lnTo>
                    <a:pt x="606552" y="182118"/>
                  </a:lnTo>
                  <a:lnTo>
                    <a:pt x="604266" y="186690"/>
                  </a:lnTo>
                  <a:lnTo>
                    <a:pt x="605790" y="189738"/>
                  </a:lnTo>
                  <a:lnTo>
                    <a:pt x="606552" y="190500"/>
                  </a:lnTo>
                  <a:lnTo>
                    <a:pt x="608838" y="191262"/>
                  </a:lnTo>
                  <a:lnTo>
                    <a:pt x="611886" y="189738"/>
                  </a:lnTo>
                  <a:lnTo>
                    <a:pt x="613410" y="186690"/>
                  </a:lnTo>
                  <a:close/>
                </a:path>
                <a:path w="629920" h="1065529">
                  <a:moveTo>
                    <a:pt x="616458" y="168402"/>
                  </a:moveTo>
                  <a:lnTo>
                    <a:pt x="614934" y="165354"/>
                  </a:lnTo>
                  <a:lnTo>
                    <a:pt x="611886" y="163830"/>
                  </a:lnTo>
                  <a:lnTo>
                    <a:pt x="609600" y="164592"/>
                  </a:lnTo>
                  <a:lnTo>
                    <a:pt x="608076" y="165354"/>
                  </a:lnTo>
                  <a:lnTo>
                    <a:pt x="607314" y="168402"/>
                  </a:lnTo>
                  <a:lnTo>
                    <a:pt x="608076" y="171450"/>
                  </a:lnTo>
                  <a:lnTo>
                    <a:pt x="609600" y="172974"/>
                  </a:lnTo>
                  <a:lnTo>
                    <a:pt x="613410" y="172974"/>
                  </a:lnTo>
                  <a:lnTo>
                    <a:pt x="614934" y="171450"/>
                  </a:lnTo>
                  <a:lnTo>
                    <a:pt x="616458" y="168402"/>
                  </a:lnTo>
                  <a:close/>
                </a:path>
                <a:path w="629920" h="1065529">
                  <a:moveTo>
                    <a:pt x="618744" y="150114"/>
                  </a:moveTo>
                  <a:lnTo>
                    <a:pt x="617220" y="147066"/>
                  </a:lnTo>
                  <a:lnTo>
                    <a:pt x="614172" y="145542"/>
                  </a:lnTo>
                  <a:lnTo>
                    <a:pt x="611124" y="147066"/>
                  </a:lnTo>
                  <a:lnTo>
                    <a:pt x="609600" y="150114"/>
                  </a:lnTo>
                  <a:lnTo>
                    <a:pt x="611124" y="153924"/>
                  </a:lnTo>
                  <a:lnTo>
                    <a:pt x="612648" y="154686"/>
                  </a:lnTo>
                  <a:lnTo>
                    <a:pt x="615696" y="154686"/>
                  </a:lnTo>
                  <a:lnTo>
                    <a:pt x="617220" y="153924"/>
                  </a:lnTo>
                  <a:lnTo>
                    <a:pt x="618744" y="150114"/>
                  </a:lnTo>
                  <a:close/>
                </a:path>
                <a:path w="629920" h="1065529">
                  <a:moveTo>
                    <a:pt x="621030" y="132588"/>
                  </a:moveTo>
                  <a:lnTo>
                    <a:pt x="619506" y="128778"/>
                  </a:lnTo>
                  <a:lnTo>
                    <a:pt x="617982" y="128016"/>
                  </a:lnTo>
                  <a:lnTo>
                    <a:pt x="614172" y="128016"/>
                  </a:lnTo>
                  <a:lnTo>
                    <a:pt x="613410" y="128778"/>
                  </a:lnTo>
                  <a:lnTo>
                    <a:pt x="611886" y="132588"/>
                  </a:lnTo>
                  <a:lnTo>
                    <a:pt x="613410" y="135636"/>
                  </a:lnTo>
                  <a:lnTo>
                    <a:pt x="614172" y="136398"/>
                  </a:lnTo>
                  <a:lnTo>
                    <a:pt x="616458" y="137160"/>
                  </a:lnTo>
                  <a:lnTo>
                    <a:pt x="619506" y="135636"/>
                  </a:lnTo>
                  <a:lnTo>
                    <a:pt x="621030" y="132588"/>
                  </a:lnTo>
                  <a:close/>
                </a:path>
                <a:path w="629920" h="1065529">
                  <a:moveTo>
                    <a:pt x="623316" y="114300"/>
                  </a:moveTo>
                  <a:lnTo>
                    <a:pt x="621792" y="111252"/>
                  </a:lnTo>
                  <a:lnTo>
                    <a:pt x="620268" y="109728"/>
                  </a:lnTo>
                  <a:lnTo>
                    <a:pt x="616458" y="109728"/>
                  </a:lnTo>
                  <a:lnTo>
                    <a:pt x="614934" y="111252"/>
                  </a:lnTo>
                  <a:lnTo>
                    <a:pt x="614172" y="114300"/>
                  </a:lnTo>
                  <a:lnTo>
                    <a:pt x="614934" y="117348"/>
                  </a:lnTo>
                  <a:lnTo>
                    <a:pt x="616458" y="118110"/>
                  </a:lnTo>
                  <a:lnTo>
                    <a:pt x="618744" y="118872"/>
                  </a:lnTo>
                  <a:lnTo>
                    <a:pt x="621792" y="117348"/>
                  </a:lnTo>
                  <a:lnTo>
                    <a:pt x="623316" y="114300"/>
                  </a:lnTo>
                  <a:close/>
                </a:path>
                <a:path w="629920" h="1065529">
                  <a:moveTo>
                    <a:pt x="624840" y="96012"/>
                  </a:moveTo>
                  <a:lnTo>
                    <a:pt x="623316" y="92964"/>
                  </a:lnTo>
                  <a:lnTo>
                    <a:pt x="621792" y="91440"/>
                  </a:lnTo>
                  <a:lnTo>
                    <a:pt x="617982" y="91440"/>
                  </a:lnTo>
                  <a:lnTo>
                    <a:pt x="615696" y="96012"/>
                  </a:lnTo>
                  <a:lnTo>
                    <a:pt x="617220" y="99060"/>
                  </a:lnTo>
                  <a:lnTo>
                    <a:pt x="617982" y="99822"/>
                  </a:lnTo>
                  <a:lnTo>
                    <a:pt x="620268" y="100584"/>
                  </a:lnTo>
                  <a:lnTo>
                    <a:pt x="623316" y="99060"/>
                  </a:lnTo>
                  <a:lnTo>
                    <a:pt x="624840" y="96012"/>
                  </a:lnTo>
                  <a:close/>
                </a:path>
                <a:path w="629920" h="1065529">
                  <a:moveTo>
                    <a:pt x="626364" y="77724"/>
                  </a:moveTo>
                  <a:lnTo>
                    <a:pt x="624840" y="74676"/>
                  </a:lnTo>
                  <a:lnTo>
                    <a:pt x="623316" y="73152"/>
                  </a:lnTo>
                  <a:lnTo>
                    <a:pt x="619506" y="73152"/>
                  </a:lnTo>
                  <a:lnTo>
                    <a:pt x="617982" y="74676"/>
                  </a:lnTo>
                  <a:lnTo>
                    <a:pt x="617220" y="77724"/>
                  </a:lnTo>
                  <a:lnTo>
                    <a:pt x="617982" y="80772"/>
                  </a:lnTo>
                  <a:lnTo>
                    <a:pt x="619506" y="81534"/>
                  </a:lnTo>
                  <a:lnTo>
                    <a:pt x="621792" y="82296"/>
                  </a:lnTo>
                  <a:lnTo>
                    <a:pt x="624840" y="80772"/>
                  </a:lnTo>
                  <a:lnTo>
                    <a:pt x="626364" y="77724"/>
                  </a:lnTo>
                  <a:close/>
                </a:path>
                <a:path w="629920" h="1065529">
                  <a:moveTo>
                    <a:pt x="627126" y="59436"/>
                  </a:moveTo>
                  <a:lnTo>
                    <a:pt x="626364" y="56388"/>
                  </a:lnTo>
                  <a:lnTo>
                    <a:pt x="624840" y="55626"/>
                  </a:lnTo>
                  <a:lnTo>
                    <a:pt x="622554" y="54864"/>
                  </a:lnTo>
                  <a:lnTo>
                    <a:pt x="619506" y="56388"/>
                  </a:lnTo>
                  <a:lnTo>
                    <a:pt x="617982" y="59436"/>
                  </a:lnTo>
                  <a:lnTo>
                    <a:pt x="619506" y="62484"/>
                  </a:lnTo>
                  <a:lnTo>
                    <a:pt x="621030" y="64008"/>
                  </a:lnTo>
                  <a:lnTo>
                    <a:pt x="624840" y="64008"/>
                  </a:lnTo>
                  <a:lnTo>
                    <a:pt x="626364" y="62484"/>
                  </a:lnTo>
                  <a:lnTo>
                    <a:pt x="627126" y="59436"/>
                  </a:lnTo>
                  <a:close/>
                </a:path>
                <a:path w="629920" h="1065529">
                  <a:moveTo>
                    <a:pt x="627888" y="41148"/>
                  </a:moveTo>
                  <a:lnTo>
                    <a:pt x="627126" y="38100"/>
                  </a:lnTo>
                  <a:lnTo>
                    <a:pt x="625602" y="37338"/>
                  </a:lnTo>
                  <a:lnTo>
                    <a:pt x="623316" y="36576"/>
                  </a:lnTo>
                  <a:lnTo>
                    <a:pt x="620268" y="38100"/>
                  </a:lnTo>
                  <a:lnTo>
                    <a:pt x="618744" y="41148"/>
                  </a:lnTo>
                  <a:lnTo>
                    <a:pt x="620268" y="44196"/>
                  </a:lnTo>
                  <a:lnTo>
                    <a:pt x="621792" y="45720"/>
                  </a:lnTo>
                  <a:lnTo>
                    <a:pt x="625602" y="45720"/>
                  </a:lnTo>
                  <a:lnTo>
                    <a:pt x="627126" y="44196"/>
                  </a:lnTo>
                  <a:lnTo>
                    <a:pt x="627888" y="41148"/>
                  </a:lnTo>
                  <a:close/>
                </a:path>
                <a:path w="629920" h="1065529">
                  <a:moveTo>
                    <a:pt x="628650" y="22860"/>
                  </a:moveTo>
                  <a:lnTo>
                    <a:pt x="627888" y="19812"/>
                  </a:lnTo>
                  <a:lnTo>
                    <a:pt x="626364" y="19050"/>
                  </a:lnTo>
                  <a:lnTo>
                    <a:pt x="624078" y="18288"/>
                  </a:lnTo>
                  <a:lnTo>
                    <a:pt x="621030" y="19812"/>
                  </a:lnTo>
                  <a:lnTo>
                    <a:pt x="619506" y="22860"/>
                  </a:lnTo>
                  <a:lnTo>
                    <a:pt x="621030" y="25908"/>
                  </a:lnTo>
                  <a:lnTo>
                    <a:pt x="622554" y="27432"/>
                  </a:lnTo>
                  <a:lnTo>
                    <a:pt x="626364" y="27432"/>
                  </a:lnTo>
                  <a:lnTo>
                    <a:pt x="627888" y="25908"/>
                  </a:lnTo>
                  <a:lnTo>
                    <a:pt x="628650" y="22860"/>
                  </a:lnTo>
                  <a:close/>
                </a:path>
                <a:path w="629920" h="1065529">
                  <a:moveTo>
                    <a:pt x="629412" y="4572"/>
                  </a:moveTo>
                  <a:lnTo>
                    <a:pt x="627888" y="1524"/>
                  </a:lnTo>
                  <a:lnTo>
                    <a:pt x="624840" y="0"/>
                  </a:lnTo>
                  <a:lnTo>
                    <a:pt x="622554" y="762"/>
                  </a:lnTo>
                  <a:lnTo>
                    <a:pt x="621792" y="1524"/>
                  </a:lnTo>
                  <a:lnTo>
                    <a:pt x="620268" y="4572"/>
                  </a:lnTo>
                  <a:lnTo>
                    <a:pt x="622554" y="9144"/>
                  </a:lnTo>
                  <a:lnTo>
                    <a:pt x="626364" y="9144"/>
                  </a:lnTo>
                  <a:lnTo>
                    <a:pt x="627888" y="7620"/>
                  </a:lnTo>
                  <a:lnTo>
                    <a:pt x="62941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47154" y="2635757"/>
              <a:ext cx="601345" cy="1081405"/>
            </a:xfrm>
            <a:custGeom>
              <a:avLst/>
              <a:gdLst/>
              <a:ahLst/>
              <a:cxnLst/>
              <a:rect l="l" t="t" r="r" b="b"/>
              <a:pathLst>
                <a:path w="601345" h="1081404">
                  <a:moveTo>
                    <a:pt x="9144" y="4572"/>
                  </a:moveTo>
                  <a:lnTo>
                    <a:pt x="8382" y="1524"/>
                  </a:lnTo>
                  <a:lnTo>
                    <a:pt x="6858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6858" y="8382"/>
                  </a:lnTo>
                  <a:lnTo>
                    <a:pt x="8382" y="7620"/>
                  </a:lnTo>
                  <a:lnTo>
                    <a:pt x="9144" y="4572"/>
                  </a:lnTo>
                  <a:close/>
                </a:path>
                <a:path w="601345" h="1081404">
                  <a:moveTo>
                    <a:pt x="25146" y="14478"/>
                  </a:moveTo>
                  <a:lnTo>
                    <a:pt x="23622" y="10668"/>
                  </a:lnTo>
                  <a:lnTo>
                    <a:pt x="22098" y="9906"/>
                  </a:lnTo>
                  <a:lnTo>
                    <a:pt x="18288" y="9906"/>
                  </a:lnTo>
                  <a:lnTo>
                    <a:pt x="16764" y="10668"/>
                  </a:lnTo>
                  <a:lnTo>
                    <a:pt x="16002" y="14478"/>
                  </a:lnTo>
                  <a:lnTo>
                    <a:pt x="16764" y="17526"/>
                  </a:lnTo>
                  <a:lnTo>
                    <a:pt x="18288" y="18288"/>
                  </a:lnTo>
                  <a:lnTo>
                    <a:pt x="20574" y="19050"/>
                  </a:lnTo>
                  <a:lnTo>
                    <a:pt x="23622" y="17526"/>
                  </a:lnTo>
                  <a:lnTo>
                    <a:pt x="25146" y="14478"/>
                  </a:lnTo>
                  <a:close/>
                </a:path>
                <a:path w="601345" h="1081404">
                  <a:moveTo>
                    <a:pt x="40386" y="24384"/>
                  </a:moveTo>
                  <a:lnTo>
                    <a:pt x="38862" y="20574"/>
                  </a:lnTo>
                  <a:lnTo>
                    <a:pt x="37338" y="19812"/>
                  </a:lnTo>
                  <a:lnTo>
                    <a:pt x="33528" y="19812"/>
                  </a:lnTo>
                  <a:lnTo>
                    <a:pt x="32004" y="21336"/>
                  </a:lnTo>
                  <a:lnTo>
                    <a:pt x="31242" y="24384"/>
                  </a:lnTo>
                  <a:lnTo>
                    <a:pt x="32004" y="27432"/>
                  </a:lnTo>
                  <a:lnTo>
                    <a:pt x="33528" y="28194"/>
                  </a:lnTo>
                  <a:lnTo>
                    <a:pt x="35814" y="28956"/>
                  </a:lnTo>
                  <a:lnTo>
                    <a:pt x="38862" y="27432"/>
                  </a:lnTo>
                  <a:lnTo>
                    <a:pt x="40386" y="24384"/>
                  </a:lnTo>
                  <a:close/>
                </a:path>
                <a:path w="601345" h="1081404">
                  <a:moveTo>
                    <a:pt x="54864" y="35052"/>
                  </a:moveTo>
                  <a:lnTo>
                    <a:pt x="54102" y="31242"/>
                  </a:lnTo>
                  <a:lnTo>
                    <a:pt x="52578" y="30480"/>
                  </a:lnTo>
                  <a:lnTo>
                    <a:pt x="48768" y="30480"/>
                  </a:lnTo>
                  <a:lnTo>
                    <a:pt x="47244" y="31242"/>
                  </a:lnTo>
                  <a:lnTo>
                    <a:pt x="45720" y="35052"/>
                  </a:lnTo>
                  <a:lnTo>
                    <a:pt x="47244" y="38100"/>
                  </a:lnTo>
                  <a:lnTo>
                    <a:pt x="50292" y="39624"/>
                  </a:lnTo>
                  <a:lnTo>
                    <a:pt x="52578" y="38862"/>
                  </a:lnTo>
                  <a:lnTo>
                    <a:pt x="54102" y="38100"/>
                  </a:lnTo>
                  <a:lnTo>
                    <a:pt x="54864" y="35052"/>
                  </a:lnTo>
                  <a:close/>
                </a:path>
                <a:path w="601345" h="1081404">
                  <a:moveTo>
                    <a:pt x="70104" y="44958"/>
                  </a:moveTo>
                  <a:lnTo>
                    <a:pt x="69342" y="41910"/>
                  </a:lnTo>
                  <a:lnTo>
                    <a:pt x="67818" y="41148"/>
                  </a:lnTo>
                  <a:lnTo>
                    <a:pt x="65532" y="40386"/>
                  </a:lnTo>
                  <a:lnTo>
                    <a:pt x="62484" y="41910"/>
                  </a:lnTo>
                  <a:lnTo>
                    <a:pt x="60960" y="44958"/>
                  </a:lnTo>
                  <a:lnTo>
                    <a:pt x="62484" y="48768"/>
                  </a:lnTo>
                  <a:lnTo>
                    <a:pt x="64008" y="49530"/>
                  </a:lnTo>
                  <a:lnTo>
                    <a:pt x="67818" y="49530"/>
                  </a:lnTo>
                  <a:lnTo>
                    <a:pt x="70104" y="44958"/>
                  </a:lnTo>
                  <a:close/>
                </a:path>
                <a:path w="601345" h="1081404">
                  <a:moveTo>
                    <a:pt x="85344" y="55626"/>
                  </a:moveTo>
                  <a:lnTo>
                    <a:pt x="83820" y="52578"/>
                  </a:lnTo>
                  <a:lnTo>
                    <a:pt x="80772" y="51054"/>
                  </a:lnTo>
                  <a:lnTo>
                    <a:pt x="78486" y="51816"/>
                  </a:lnTo>
                  <a:lnTo>
                    <a:pt x="77724" y="52578"/>
                  </a:lnTo>
                  <a:lnTo>
                    <a:pt x="76200" y="55626"/>
                  </a:lnTo>
                  <a:lnTo>
                    <a:pt x="76962" y="59436"/>
                  </a:lnTo>
                  <a:lnTo>
                    <a:pt x="78486" y="60198"/>
                  </a:lnTo>
                  <a:lnTo>
                    <a:pt x="82296" y="60198"/>
                  </a:lnTo>
                  <a:lnTo>
                    <a:pt x="83820" y="58674"/>
                  </a:lnTo>
                  <a:lnTo>
                    <a:pt x="85344" y="55626"/>
                  </a:lnTo>
                  <a:close/>
                </a:path>
                <a:path w="601345" h="1081404">
                  <a:moveTo>
                    <a:pt x="99822" y="67056"/>
                  </a:moveTo>
                  <a:lnTo>
                    <a:pt x="98298" y="63246"/>
                  </a:lnTo>
                  <a:lnTo>
                    <a:pt x="96774" y="62484"/>
                  </a:lnTo>
                  <a:lnTo>
                    <a:pt x="92964" y="62484"/>
                  </a:lnTo>
                  <a:lnTo>
                    <a:pt x="92202" y="63246"/>
                  </a:lnTo>
                  <a:lnTo>
                    <a:pt x="90678" y="67056"/>
                  </a:lnTo>
                  <a:lnTo>
                    <a:pt x="91440" y="70104"/>
                  </a:lnTo>
                  <a:lnTo>
                    <a:pt x="92964" y="70866"/>
                  </a:lnTo>
                  <a:lnTo>
                    <a:pt x="95250" y="71628"/>
                  </a:lnTo>
                  <a:lnTo>
                    <a:pt x="98298" y="70104"/>
                  </a:lnTo>
                  <a:lnTo>
                    <a:pt x="99822" y="67056"/>
                  </a:lnTo>
                  <a:close/>
                </a:path>
                <a:path w="601345" h="1081404">
                  <a:moveTo>
                    <a:pt x="114300" y="77724"/>
                  </a:moveTo>
                  <a:lnTo>
                    <a:pt x="112776" y="74676"/>
                  </a:lnTo>
                  <a:lnTo>
                    <a:pt x="109728" y="73152"/>
                  </a:lnTo>
                  <a:lnTo>
                    <a:pt x="106680" y="74676"/>
                  </a:lnTo>
                  <a:lnTo>
                    <a:pt x="105156" y="77724"/>
                  </a:lnTo>
                  <a:lnTo>
                    <a:pt x="105918" y="81534"/>
                  </a:lnTo>
                  <a:lnTo>
                    <a:pt x="108204" y="82296"/>
                  </a:lnTo>
                  <a:lnTo>
                    <a:pt x="111252" y="82296"/>
                  </a:lnTo>
                  <a:lnTo>
                    <a:pt x="112776" y="81534"/>
                  </a:lnTo>
                  <a:lnTo>
                    <a:pt x="114300" y="77724"/>
                  </a:lnTo>
                  <a:close/>
                </a:path>
                <a:path w="601345" h="1081404">
                  <a:moveTo>
                    <a:pt x="128778" y="89154"/>
                  </a:moveTo>
                  <a:lnTo>
                    <a:pt x="128016" y="85344"/>
                  </a:lnTo>
                  <a:lnTo>
                    <a:pt x="125730" y="84582"/>
                  </a:lnTo>
                  <a:lnTo>
                    <a:pt x="122682" y="84582"/>
                  </a:lnTo>
                  <a:lnTo>
                    <a:pt x="121158" y="86106"/>
                  </a:lnTo>
                  <a:lnTo>
                    <a:pt x="119634" y="89154"/>
                  </a:lnTo>
                  <a:lnTo>
                    <a:pt x="121158" y="92202"/>
                  </a:lnTo>
                  <a:lnTo>
                    <a:pt x="124206" y="93726"/>
                  </a:lnTo>
                  <a:lnTo>
                    <a:pt x="127254" y="92202"/>
                  </a:lnTo>
                  <a:lnTo>
                    <a:pt x="128778" y="89154"/>
                  </a:lnTo>
                  <a:close/>
                </a:path>
                <a:path w="601345" h="1081404">
                  <a:moveTo>
                    <a:pt x="142494" y="100584"/>
                  </a:moveTo>
                  <a:lnTo>
                    <a:pt x="141732" y="97536"/>
                  </a:lnTo>
                  <a:lnTo>
                    <a:pt x="140208" y="96774"/>
                  </a:lnTo>
                  <a:lnTo>
                    <a:pt x="137922" y="96012"/>
                  </a:lnTo>
                  <a:lnTo>
                    <a:pt x="134874" y="97536"/>
                  </a:lnTo>
                  <a:lnTo>
                    <a:pt x="133350" y="100584"/>
                  </a:lnTo>
                  <a:lnTo>
                    <a:pt x="134874" y="104394"/>
                  </a:lnTo>
                  <a:lnTo>
                    <a:pt x="136398" y="105156"/>
                  </a:lnTo>
                  <a:lnTo>
                    <a:pt x="140208" y="105156"/>
                  </a:lnTo>
                  <a:lnTo>
                    <a:pt x="141732" y="103632"/>
                  </a:lnTo>
                  <a:lnTo>
                    <a:pt x="142494" y="100584"/>
                  </a:lnTo>
                  <a:close/>
                </a:path>
                <a:path w="601345" h="1081404">
                  <a:moveTo>
                    <a:pt x="156972" y="112776"/>
                  </a:moveTo>
                  <a:lnTo>
                    <a:pt x="155448" y="108966"/>
                  </a:lnTo>
                  <a:lnTo>
                    <a:pt x="153924" y="108204"/>
                  </a:lnTo>
                  <a:lnTo>
                    <a:pt x="150114" y="108204"/>
                  </a:lnTo>
                  <a:lnTo>
                    <a:pt x="149352" y="108966"/>
                  </a:lnTo>
                  <a:lnTo>
                    <a:pt x="147828" y="112776"/>
                  </a:lnTo>
                  <a:lnTo>
                    <a:pt x="148590" y="115824"/>
                  </a:lnTo>
                  <a:lnTo>
                    <a:pt x="150114" y="116586"/>
                  </a:lnTo>
                  <a:lnTo>
                    <a:pt x="152400" y="117348"/>
                  </a:lnTo>
                  <a:lnTo>
                    <a:pt x="155448" y="115824"/>
                  </a:lnTo>
                  <a:lnTo>
                    <a:pt x="156972" y="112776"/>
                  </a:lnTo>
                  <a:close/>
                </a:path>
                <a:path w="601345" h="1081404">
                  <a:moveTo>
                    <a:pt x="170688" y="124206"/>
                  </a:moveTo>
                  <a:lnTo>
                    <a:pt x="169926" y="121158"/>
                  </a:lnTo>
                  <a:lnTo>
                    <a:pt x="168402" y="120396"/>
                  </a:lnTo>
                  <a:lnTo>
                    <a:pt x="166116" y="119634"/>
                  </a:lnTo>
                  <a:lnTo>
                    <a:pt x="163068" y="121158"/>
                  </a:lnTo>
                  <a:lnTo>
                    <a:pt x="161544" y="124206"/>
                  </a:lnTo>
                  <a:lnTo>
                    <a:pt x="163068" y="128016"/>
                  </a:lnTo>
                  <a:lnTo>
                    <a:pt x="164592" y="128778"/>
                  </a:lnTo>
                  <a:lnTo>
                    <a:pt x="168402" y="128778"/>
                  </a:lnTo>
                  <a:lnTo>
                    <a:pt x="170688" y="124206"/>
                  </a:lnTo>
                  <a:close/>
                </a:path>
                <a:path w="601345" h="1081404">
                  <a:moveTo>
                    <a:pt x="184404" y="136398"/>
                  </a:moveTo>
                  <a:lnTo>
                    <a:pt x="183642" y="133350"/>
                  </a:lnTo>
                  <a:lnTo>
                    <a:pt x="181356" y="132588"/>
                  </a:lnTo>
                  <a:lnTo>
                    <a:pt x="179832" y="131826"/>
                  </a:lnTo>
                  <a:lnTo>
                    <a:pt x="176784" y="133350"/>
                  </a:lnTo>
                  <a:lnTo>
                    <a:pt x="175260" y="136398"/>
                  </a:lnTo>
                  <a:lnTo>
                    <a:pt x="176784" y="140208"/>
                  </a:lnTo>
                  <a:lnTo>
                    <a:pt x="178308" y="140970"/>
                  </a:lnTo>
                  <a:lnTo>
                    <a:pt x="181356" y="140970"/>
                  </a:lnTo>
                  <a:lnTo>
                    <a:pt x="182880" y="139446"/>
                  </a:lnTo>
                  <a:lnTo>
                    <a:pt x="184404" y="136398"/>
                  </a:lnTo>
                  <a:close/>
                </a:path>
                <a:path w="601345" h="1081404">
                  <a:moveTo>
                    <a:pt x="198120" y="148590"/>
                  </a:moveTo>
                  <a:lnTo>
                    <a:pt x="196596" y="145542"/>
                  </a:lnTo>
                  <a:lnTo>
                    <a:pt x="193548" y="144018"/>
                  </a:lnTo>
                  <a:lnTo>
                    <a:pt x="191262" y="144780"/>
                  </a:lnTo>
                  <a:lnTo>
                    <a:pt x="189738" y="145542"/>
                  </a:lnTo>
                  <a:lnTo>
                    <a:pt x="188976" y="148590"/>
                  </a:lnTo>
                  <a:lnTo>
                    <a:pt x="189738" y="152400"/>
                  </a:lnTo>
                  <a:lnTo>
                    <a:pt x="191262" y="153162"/>
                  </a:lnTo>
                  <a:lnTo>
                    <a:pt x="195072" y="153162"/>
                  </a:lnTo>
                  <a:lnTo>
                    <a:pt x="196596" y="152400"/>
                  </a:lnTo>
                  <a:lnTo>
                    <a:pt x="198120" y="148590"/>
                  </a:lnTo>
                  <a:close/>
                </a:path>
                <a:path w="601345" h="1081404">
                  <a:moveTo>
                    <a:pt x="211074" y="161544"/>
                  </a:moveTo>
                  <a:lnTo>
                    <a:pt x="210312" y="157734"/>
                  </a:lnTo>
                  <a:lnTo>
                    <a:pt x="208788" y="156972"/>
                  </a:lnTo>
                  <a:lnTo>
                    <a:pt x="204978" y="156972"/>
                  </a:lnTo>
                  <a:lnTo>
                    <a:pt x="203454" y="157734"/>
                  </a:lnTo>
                  <a:lnTo>
                    <a:pt x="201930" y="161544"/>
                  </a:lnTo>
                  <a:lnTo>
                    <a:pt x="203454" y="164592"/>
                  </a:lnTo>
                  <a:lnTo>
                    <a:pt x="206502" y="166116"/>
                  </a:lnTo>
                  <a:lnTo>
                    <a:pt x="208788" y="165354"/>
                  </a:lnTo>
                  <a:lnTo>
                    <a:pt x="210312" y="164592"/>
                  </a:lnTo>
                  <a:lnTo>
                    <a:pt x="211074" y="161544"/>
                  </a:lnTo>
                  <a:close/>
                </a:path>
                <a:path w="601345" h="1081404">
                  <a:moveTo>
                    <a:pt x="224790" y="173736"/>
                  </a:moveTo>
                  <a:lnTo>
                    <a:pt x="223266" y="170688"/>
                  </a:lnTo>
                  <a:lnTo>
                    <a:pt x="220218" y="169164"/>
                  </a:lnTo>
                  <a:lnTo>
                    <a:pt x="217932" y="169926"/>
                  </a:lnTo>
                  <a:lnTo>
                    <a:pt x="217170" y="170688"/>
                  </a:lnTo>
                  <a:lnTo>
                    <a:pt x="215646" y="173736"/>
                  </a:lnTo>
                  <a:lnTo>
                    <a:pt x="216408" y="177546"/>
                  </a:lnTo>
                  <a:lnTo>
                    <a:pt x="217932" y="178308"/>
                  </a:lnTo>
                  <a:lnTo>
                    <a:pt x="221742" y="178308"/>
                  </a:lnTo>
                  <a:lnTo>
                    <a:pt x="223266" y="176784"/>
                  </a:lnTo>
                  <a:lnTo>
                    <a:pt x="224790" y="173736"/>
                  </a:lnTo>
                  <a:close/>
                </a:path>
                <a:path w="601345" h="1081404">
                  <a:moveTo>
                    <a:pt x="237744" y="186690"/>
                  </a:moveTo>
                  <a:lnTo>
                    <a:pt x="236220" y="183642"/>
                  </a:lnTo>
                  <a:lnTo>
                    <a:pt x="233172" y="182118"/>
                  </a:lnTo>
                  <a:lnTo>
                    <a:pt x="230886" y="182880"/>
                  </a:lnTo>
                  <a:lnTo>
                    <a:pt x="229362" y="183642"/>
                  </a:lnTo>
                  <a:lnTo>
                    <a:pt x="228600" y="186690"/>
                  </a:lnTo>
                  <a:lnTo>
                    <a:pt x="229362" y="190500"/>
                  </a:lnTo>
                  <a:lnTo>
                    <a:pt x="230886" y="191262"/>
                  </a:lnTo>
                  <a:lnTo>
                    <a:pt x="234696" y="191262"/>
                  </a:lnTo>
                  <a:lnTo>
                    <a:pt x="236220" y="189738"/>
                  </a:lnTo>
                  <a:lnTo>
                    <a:pt x="237744" y="186690"/>
                  </a:lnTo>
                  <a:close/>
                </a:path>
                <a:path w="601345" h="1081404">
                  <a:moveTo>
                    <a:pt x="249936" y="199644"/>
                  </a:moveTo>
                  <a:lnTo>
                    <a:pt x="249174" y="196596"/>
                  </a:lnTo>
                  <a:lnTo>
                    <a:pt x="247650" y="195834"/>
                  </a:lnTo>
                  <a:lnTo>
                    <a:pt x="245364" y="195072"/>
                  </a:lnTo>
                  <a:lnTo>
                    <a:pt x="242316" y="196596"/>
                  </a:lnTo>
                  <a:lnTo>
                    <a:pt x="240792" y="199644"/>
                  </a:lnTo>
                  <a:lnTo>
                    <a:pt x="242316" y="203454"/>
                  </a:lnTo>
                  <a:lnTo>
                    <a:pt x="243840" y="204216"/>
                  </a:lnTo>
                  <a:lnTo>
                    <a:pt x="247650" y="204216"/>
                  </a:lnTo>
                  <a:lnTo>
                    <a:pt x="249174" y="203454"/>
                  </a:lnTo>
                  <a:lnTo>
                    <a:pt x="249936" y="199644"/>
                  </a:lnTo>
                  <a:close/>
                </a:path>
                <a:path w="601345" h="1081404">
                  <a:moveTo>
                    <a:pt x="262890" y="212598"/>
                  </a:moveTo>
                  <a:lnTo>
                    <a:pt x="262128" y="209550"/>
                  </a:lnTo>
                  <a:lnTo>
                    <a:pt x="260604" y="208788"/>
                  </a:lnTo>
                  <a:lnTo>
                    <a:pt x="258318" y="208026"/>
                  </a:lnTo>
                  <a:lnTo>
                    <a:pt x="255270" y="209550"/>
                  </a:lnTo>
                  <a:lnTo>
                    <a:pt x="253746" y="212598"/>
                  </a:lnTo>
                  <a:lnTo>
                    <a:pt x="255270" y="216408"/>
                  </a:lnTo>
                  <a:lnTo>
                    <a:pt x="256794" y="217170"/>
                  </a:lnTo>
                  <a:lnTo>
                    <a:pt x="260604" y="217170"/>
                  </a:lnTo>
                  <a:lnTo>
                    <a:pt x="261366" y="216408"/>
                  </a:lnTo>
                  <a:lnTo>
                    <a:pt x="262890" y="212598"/>
                  </a:lnTo>
                  <a:close/>
                </a:path>
                <a:path w="601345" h="1081404">
                  <a:moveTo>
                    <a:pt x="275082" y="226314"/>
                  </a:moveTo>
                  <a:lnTo>
                    <a:pt x="274320" y="223266"/>
                  </a:lnTo>
                  <a:lnTo>
                    <a:pt x="272796" y="222504"/>
                  </a:lnTo>
                  <a:lnTo>
                    <a:pt x="270510" y="221742"/>
                  </a:lnTo>
                  <a:lnTo>
                    <a:pt x="267462" y="223266"/>
                  </a:lnTo>
                  <a:lnTo>
                    <a:pt x="265938" y="226314"/>
                  </a:lnTo>
                  <a:lnTo>
                    <a:pt x="267462" y="230124"/>
                  </a:lnTo>
                  <a:lnTo>
                    <a:pt x="268986" y="230886"/>
                  </a:lnTo>
                  <a:lnTo>
                    <a:pt x="272796" y="230886"/>
                  </a:lnTo>
                  <a:lnTo>
                    <a:pt x="274320" y="230124"/>
                  </a:lnTo>
                  <a:lnTo>
                    <a:pt x="275082" y="226314"/>
                  </a:lnTo>
                  <a:close/>
                </a:path>
                <a:path w="601345" h="1081404">
                  <a:moveTo>
                    <a:pt x="287274" y="240030"/>
                  </a:moveTo>
                  <a:lnTo>
                    <a:pt x="286512" y="236982"/>
                  </a:lnTo>
                  <a:lnTo>
                    <a:pt x="284988" y="236220"/>
                  </a:lnTo>
                  <a:lnTo>
                    <a:pt x="282702" y="235458"/>
                  </a:lnTo>
                  <a:lnTo>
                    <a:pt x="279654" y="236982"/>
                  </a:lnTo>
                  <a:lnTo>
                    <a:pt x="278130" y="240030"/>
                  </a:lnTo>
                  <a:lnTo>
                    <a:pt x="279654" y="243840"/>
                  </a:lnTo>
                  <a:lnTo>
                    <a:pt x="281178" y="244602"/>
                  </a:lnTo>
                  <a:lnTo>
                    <a:pt x="284988" y="244602"/>
                  </a:lnTo>
                  <a:lnTo>
                    <a:pt x="286512" y="243078"/>
                  </a:lnTo>
                  <a:lnTo>
                    <a:pt x="287274" y="240030"/>
                  </a:lnTo>
                  <a:close/>
                </a:path>
                <a:path w="601345" h="1081404">
                  <a:moveTo>
                    <a:pt x="299466" y="253746"/>
                  </a:moveTo>
                  <a:lnTo>
                    <a:pt x="298704" y="250698"/>
                  </a:lnTo>
                  <a:lnTo>
                    <a:pt x="297180" y="249936"/>
                  </a:lnTo>
                  <a:lnTo>
                    <a:pt x="294894" y="249174"/>
                  </a:lnTo>
                  <a:lnTo>
                    <a:pt x="291846" y="250698"/>
                  </a:lnTo>
                  <a:lnTo>
                    <a:pt x="290322" y="253746"/>
                  </a:lnTo>
                  <a:lnTo>
                    <a:pt x="291846" y="257556"/>
                  </a:lnTo>
                  <a:lnTo>
                    <a:pt x="293370" y="258318"/>
                  </a:lnTo>
                  <a:lnTo>
                    <a:pt x="297180" y="258318"/>
                  </a:lnTo>
                  <a:lnTo>
                    <a:pt x="298704" y="256794"/>
                  </a:lnTo>
                  <a:lnTo>
                    <a:pt x="299466" y="253746"/>
                  </a:lnTo>
                  <a:close/>
                </a:path>
                <a:path w="601345" h="1081404">
                  <a:moveTo>
                    <a:pt x="311658" y="267462"/>
                  </a:moveTo>
                  <a:lnTo>
                    <a:pt x="310134" y="264414"/>
                  </a:lnTo>
                  <a:lnTo>
                    <a:pt x="307086" y="262890"/>
                  </a:lnTo>
                  <a:lnTo>
                    <a:pt x="304800" y="263652"/>
                  </a:lnTo>
                  <a:lnTo>
                    <a:pt x="304038" y="264414"/>
                  </a:lnTo>
                  <a:lnTo>
                    <a:pt x="302514" y="267462"/>
                  </a:lnTo>
                  <a:lnTo>
                    <a:pt x="303276" y="271272"/>
                  </a:lnTo>
                  <a:lnTo>
                    <a:pt x="304800" y="272034"/>
                  </a:lnTo>
                  <a:lnTo>
                    <a:pt x="308610" y="272034"/>
                  </a:lnTo>
                  <a:lnTo>
                    <a:pt x="310134" y="271272"/>
                  </a:lnTo>
                  <a:lnTo>
                    <a:pt x="311658" y="267462"/>
                  </a:lnTo>
                  <a:close/>
                </a:path>
                <a:path w="601345" h="1081404">
                  <a:moveTo>
                    <a:pt x="323088" y="281940"/>
                  </a:moveTo>
                  <a:lnTo>
                    <a:pt x="321564" y="278892"/>
                  </a:lnTo>
                  <a:lnTo>
                    <a:pt x="318516" y="277368"/>
                  </a:lnTo>
                  <a:lnTo>
                    <a:pt x="315468" y="278892"/>
                  </a:lnTo>
                  <a:lnTo>
                    <a:pt x="313944" y="281940"/>
                  </a:lnTo>
                  <a:lnTo>
                    <a:pt x="314706" y="285750"/>
                  </a:lnTo>
                  <a:lnTo>
                    <a:pt x="316992" y="286512"/>
                  </a:lnTo>
                  <a:lnTo>
                    <a:pt x="320040" y="286512"/>
                  </a:lnTo>
                  <a:lnTo>
                    <a:pt x="321564" y="284988"/>
                  </a:lnTo>
                  <a:lnTo>
                    <a:pt x="323088" y="281940"/>
                  </a:lnTo>
                  <a:close/>
                </a:path>
                <a:path w="601345" h="1081404">
                  <a:moveTo>
                    <a:pt x="334518" y="296418"/>
                  </a:moveTo>
                  <a:lnTo>
                    <a:pt x="332994" y="292608"/>
                  </a:lnTo>
                  <a:lnTo>
                    <a:pt x="331470" y="291846"/>
                  </a:lnTo>
                  <a:lnTo>
                    <a:pt x="328422" y="291846"/>
                  </a:lnTo>
                  <a:lnTo>
                    <a:pt x="326898" y="292608"/>
                  </a:lnTo>
                  <a:lnTo>
                    <a:pt x="325374" y="296418"/>
                  </a:lnTo>
                  <a:lnTo>
                    <a:pt x="326136" y="299466"/>
                  </a:lnTo>
                  <a:lnTo>
                    <a:pt x="328422" y="300228"/>
                  </a:lnTo>
                  <a:lnTo>
                    <a:pt x="329946" y="300990"/>
                  </a:lnTo>
                  <a:lnTo>
                    <a:pt x="332994" y="299466"/>
                  </a:lnTo>
                  <a:lnTo>
                    <a:pt x="334518" y="296418"/>
                  </a:lnTo>
                  <a:close/>
                </a:path>
                <a:path w="601345" h="1081404">
                  <a:moveTo>
                    <a:pt x="345948" y="310134"/>
                  </a:moveTo>
                  <a:lnTo>
                    <a:pt x="344424" y="307086"/>
                  </a:lnTo>
                  <a:lnTo>
                    <a:pt x="341376" y="305562"/>
                  </a:lnTo>
                  <a:lnTo>
                    <a:pt x="338328" y="307086"/>
                  </a:lnTo>
                  <a:lnTo>
                    <a:pt x="336804" y="310134"/>
                  </a:lnTo>
                  <a:lnTo>
                    <a:pt x="337566" y="313944"/>
                  </a:lnTo>
                  <a:lnTo>
                    <a:pt x="339852" y="314706"/>
                  </a:lnTo>
                  <a:lnTo>
                    <a:pt x="342900" y="314706"/>
                  </a:lnTo>
                  <a:lnTo>
                    <a:pt x="344424" y="313944"/>
                  </a:lnTo>
                  <a:lnTo>
                    <a:pt x="345948" y="310134"/>
                  </a:lnTo>
                  <a:close/>
                </a:path>
                <a:path w="601345" h="1081404">
                  <a:moveTo>
                    <a:pt x="356616" y="325374"/>
                  </a:moveTo>
                  <a:lnTo>
                    <a:pt x="355854" y="321564"/>
                  </a:lnTo>
                  <a:lnTo>
                    <a:pt x="353568" y="320802"/>
                  </a:lnTo>
                  <a:lnTo>
                    <a:pt x="350520" y="320802"/>
                  </a:lnTo>
                  <a:lnTo>
                    <a:pt x="348996" y="322326"/>
                  </a:lnTo>
                  <a:lnTo>
                    <a:pt x="347472" y="325374"/>
                  </a:lnTo>
                  <a:lnTo>
                    <a:pt x="348996" y="328422"/>
                  </a:lnTo>
                  <a:lnTo>
                    <a:pt x="352044" y="329946"/>
                  </a:lnTo>
                  <a:lnTo>
                    <a:pt x="355092" y="328422"/>
                  </a:lnTo>
                  <a:lnTo>
                    <a:pt x="356616" y="325374"/>
                  </a:lnTo>
                  <a:close/>
                </a:path>
                <a:path w="601345" h="1081404">
                  <a:moveTo>
                    <a:pt x="367284" y="339852"/>
                  </a:moveTo>
                  <a:lnTo>
                    <a:pt x="366522" y="336804"/>
                  </a:lnTo>
                  <a:lnTo>
                    <a:pt x="364998" y="336042"/>
                  </a:lnTo>
                  <a:lnTo>
                    <a:pt x="362712" y="335280"/>
                  </a:lnTo>
                  <a:lnTo>
                    <a:pt x="359664" y="336804"/>
                  </a:lnTo>
                  <a:lnTo>
                    <a:pt x="358140" y="339852"/>
                  </a:lnTo>
                  <a:lnTo>
                    <a:pt x="359664" y="343662"/>
                  </a:lnTo>
                  <a:lnTo>
                    <a:pt x="361188" y="344424"/>
                  </a:lnTo>
                  <a:lnTo>
                    <a:pt x="364998" y="344424"/>
                  </a:lnTo>
                  <a:lnTo>
                    <a:pt x="366522" y="342900"/>
                  </a:lnTo>
                  <a:lnTo>
                    <a:pt x="367284" y="339852"/>
                  </a:lnTo>
                  <a:close/>
                </a:path>
                <a:path w="601345" h="1081404">
                  <a:moveTo>
                    <a:pt x="377952" y="355092"/>
                  </a:moveTo>
                  <a:lnTo>
                    <a:pt x="377190" y="351282"/>
                  </a:lnTo>
                  <a:lnTo>
                    <a:pt x="375666" y="350520"/>
                  </a:lnTo>
                  <a:lnTo>
                    <a:pt x="371856" y="350520"/>
                  </a:lnTo>
                  <a:lnTo>
                    <a:pt x="370332" y="351282"/>
                  </a:lnTo>
                  <a:lnTo>
                    <a:pt x="368808" y="355092"/>
                  </a:lnTo>
                  <a:lnTo>
                    <a:pt x="370332" y="358140"/>
                  </a:lnTo>
                  <a:lnTo>
                    <a:pt x="373380" y="359664"/>
                  </a:lnTo>
                  <a:lnTo>
                    <a:pt x="375666" y="358902"/>
                  </a:lnTo>
                  <a:lnTo>
                    <a:pt x="377190" y="358140"/>
                  </a:lnTo>
                  <a:lnTo>
                    <a:pt x="377952" y="355092"/>
                  </a:lnTo>
                  <a:close/>
                </a:path>
                <a:path w="601345" h="1081404">
                  <a:moveTo>
                    <a:pt x="388620" y="369570"/>
                  </a:moveTo>
                  <a:lnTo>
                    <a:pt x="387096" y="366522"/>
                  </a:lnTo>
                  <a:lnTo>
                    <a:pt x="384048" y="364998"/>
                  </a:lnTo>
                  <a:lnTo>
                    <a:pt x="381762" y="365760"/>
                  </a:lnTo>
                  <a:lnTo>
                    <a:pt x="381000" y="366522"/>
                  </a:lnTo>
                  <a:lnTo>
                    <a:pt x="379476" y="369570"/>
                  </a:lnTo>
                  <a:lnTo>
                    <a:pt x="380238" y="373380"/>
                  </a:lnTo>
                  <a:lnTo>
                    <a:pt x="381762" y="374142"/>
                  </a:lnTo>
                  <a:lnTo>
                    <a:pt x="385572" y="374142"/>
                  </a:lnTo>
                  <a:lnTo>
                    <a:pt x="387096" y="373380"/>
                  </a:lnTo>
                  <a:lnTo>
                    <a:pt x="388620" y="369570"/>
                  </a:lnTo>
                  <a:close/>
                </a:path>
                <a:path w="601345" h="1081404">
                  <a:moveTo>
                    <a:pt x="398526" y="385572"/>
                  </a:moveTo>
                  <a:lnTo>
                    <a:pt x="397764" y="381762"/>
                  </a:lnTo>
                  <a:lnTo>
                    <a:pt x="395478" y="381000"/>
                  </a:lnTo>
                  <a:lnTo>
                    <a:pt x="393954" y="380238"/>
                  </a:lnTo>
                  <a:lnTo>
                    <a:pt x="390906" y="381762"/>
                  </a:lnTo>
                  <a:lnTo>
                    <a:pt x="389382" y="384810"/>
                  </a:lnTo>
                  <a:lnTo>
                    <a:pt x="390906" y="388620"/>
                  </a:lnTo>
                  <a:lnTo>
                    <a:pt x="393954" y="390144"/>
                  </a:lnTo>
                  <a:lnTo>
                    <a:pt x="397002" y="388620"/>
                  </a:lnTo>
                  <a:lnTo>
                    <a:pt x="398526" y="385572"/>
                  </a:lnTo>
                  <a:close/>
                </a:path>
                <a:path w="601345" h="1081404">
                  <a:moveTo>
                    <a:pt x="408432" y="400812"/>
                  </a:moveTo>
                  <a:lnTo>
                    <a:pt x="407670" y="397002"/>
                  </a:lnTo>
                  <a:lnTo>
                    <a:pt x="406146" y="396240"/>
                  </a:lnTo>
                  <a:lnTo>
                    <a:pt x="402336" y="396240"/>
                  </a:lnTo>
                  <a:lnTo>
                    <a:pt x="400812" y="397002"/>
                  </a:lnTo>
                  <a:lnTo>
                    <a:pt x="399288" y="400812"/>
                  </a:lnTo>
                  <a:lnTo>
                    <a:pt x="400812" y="403860"/>
                  </a:lnTo>
                  <a:lnTo>
                    <a:pt x="403860" y="405384"/>
                  </a:lnTo>
                  <a:lnTo>
                    <a:pt x="406146" y="404622"/>
                  </a:lnTo>
                  <a:lnTo>
                    <a:pt x="407670" y="403860"/>
                  </a:lnTo>
                  <a:lnTo>
                    <a:pt x="408432" y="400812"/>
                  </a:lnTo>
                  <a:close/>
                </a:path>
                <a:path w="601345" h="1081404">
                  <a:moveTo>
                    <a:pt x="418338" y="416052"/>
                  </a:moveTo>
                  <a:lnTo>
                    <a:pt x="417576" y="412242"/>
                  </a:lnTo>
                  <a:lnTo>
                    <a:pt x="415290" y="411480"/>
                  </a:lnTo>
                  <a:lnTo>
                    <a:pt x="412242" y="411480"/>
                  </a:lnTo>
                  <a:lnTo>
                    <a:pt x="410718" y="413004"/>
                  </a:lnTo>
                  <a:lnTo>
                    <a:pt x="409194" y="416052"/>
                  </a:lnTo>
                  <a:lnTo>
                    <a:pt x="410718" y="419100"/>
                  </a:lnTo>
                  <a:lnTo>
                    <a:pt x="413766" y="420624"/>
                  </a:lnTo>
                  <a:lnTo>
                    <a:pt x="416814" y="419100"/>
                  </a:lnTo>
                  <a:lnTo>
                    <a:pt x="418338" y="416052"/>
                  </a:lnTo>
                  <a:close/>
                </a:path>
                <a:path w="601345" h="1081404">
                  <a:moveTo>
                    <a:pt x="427482" y="432054"/>
                  </a:moveTo>
                  <a:lnTo>
                    <a:pt x="426720" y="428244"/>
                  </a:lnTo>
                  <a:lnTo>
                    <a:pt x="425196" y="427482"/>
                  </a:lnTo>
                  <a:lnTo>
                    <a:pt x="422910" y="426720"/>
                  </a:lnTo>
                  <a:lnTo>
                    <a:pt x="419862" y="428244"/>
                  </a:lnTo>
                  <a:lnTo>
                    <a:pt x="418338" y="431292"/>
                  </a:lnTo>
                  <a:lnTo>
                    <a:pt x="419862" y="435102"/>
                  </a:lnTo>
                  <a:lnTo>
                    <a:pt x="422910" y="436626"/>
                  </a:lnTo>
                  <a:lnTo>
                    <a:pt x="425196" y="435864"/>
                  </a:lnTo>
                  <a:lnTo>
                    <a:pt x="426720" y="435102"/>
                  </a:lnTo>
                  <a:lnTo>
                    <a:pt x="427482" y="432054"/>
                  </a:lnTo>
                  <a:close/>
                </a:path>
                <a:path w="601345" h="1081404">
                  <a:moveTo>
                    <a:pt x="437388" y="447294"/>
                  </a:moveTo>
                  <a:lnTo>
                    <a:pt x="435864" y="444246"/>
                  </a:lnTo>
                  <a:lnTo>
                    <a:pt x="432816" y="442722"/>
                  </a:lnTo>
                  <a:lnTo>
                    <a:pt x="430530" y="443484"/>
                  </a:lnTo>
                  <a:lnTo>
                    <a:pt x="429006" y="444246"/>
                  </a:lnTo>
                  <a:lnTo>
                    <a:pt x="428244" y="447294"/>
                  </a:lnTo>
                  <a:lnTo>
                    <a:pt x="429006" y="451104"/>
                  </a:lnTo>
                  <a:lnTo>
                    <a:pt x="430530" y="451866"/>
                  </a:lnTo>
                  <a:lnTo>
                    <a:pt x="434340" y="451866"/>
                  </a:lnTo>
                  <a:lnTo>
                    <a:pt x="435864" y="450342"/>
                  </a:lnTo>
                  <a:lnTo>
                    <a:pt x="437388" y="447294"/>
                  </a:lnTo>
                  <a:close/>
                </a:path>
                <a:path w="601345" h="1081404">
                  <a:moveTo>
                    <a:pt x="446532" y="463296"/>
                  </a:moveTo>
                  <a:lnTo>
                    <a:pt x="445008" y="459486"/>
                  </a:lnTo>
                  <a:lnTo>
                    <a:pt x="443484" y="458724"/>
                  </a:lnTo>
                  <a:lnTo>
                    <a:pt x="439674" y="458724"/>
                  </a:lnTo>
                  <a:lnTo>
                    <a:pt x="438150" y="460248"/>
                  </a:lnTo>
                  <a:lnTo>
                    <a:pt x="437388" y="463296"/>
                  </a:lnTo>
                  <a:lnTo>
                    <a:pt x="438150" y="466344"/>
                  </a:lnTo>
                  <a:lnTo>
                    <a:pt x="439674" y="467106"/>
                  </a:lnTo>
                  <a:lnTo>
                    <a:pt x="441960" y="467868"/>
                  </a:lnTo>
                  <a:lnTo>
                    <a:pt x="445008" y="466344"/>
                  </a:lnTo>
                  <a:lnTo>
                    <a:pt x="446532" y="463296"/>
                  </a:lnTo>
                  <a:close/>
                </a:path>
                <a:path w="601345" h="1081404">
                  <a:moveTo>
                    <a:pt x="454914" y="479298"/>
                  </a:moveTo>
                  <a:lnTo>
                    <a:pt x="453390" y="476250"/>
                  </a:lnTo>
                  <a:lnTo>
                    <a:pt x="450342" y="474726"/>
                  </a:lnTo>
                  <a:lnTo>
                    <a:pt x="448056" y="475488"/>
                  </a:lnTo>
                  <a:lnTo>
                    <a:pt x="447294" y="476250"/>
                  </a:lnTo>
                  <a:lnTo>
                    <a:pt x="445770" y="479298"/>
                  </a:lnTo>
                  <a:lnTo>
                    <a:pt x="446532" y="483108"/>
                  </a:lnTo>
                  <a:lnTo>
                    <a:pt x="448056" y="483870"/>
                  </a:lnTo>
                  <a:lnTo>
                    <a:pt x="451866" y="483870"/>
                  </a:lnTo>
                  <a:lnTo>
                    <a:pt x="453390" y="482346"/>
                  </a:lnTo>
                  <a:lnTo>
                    <a:pt x="454914" y="479298"/>
                  </a:lnTo>
                  <a:close/>
                </a:path>
                <a:path w="601345" h="1081404">
                  <a:moveTo>
                    <a:pt x="463296" y="495300"/>
                  </a:moveTo>
                  <a:lnTo>
                    <a:pt x="461772" y="492252"/>
                  </a:lnTo>
                  <a:lnTo>
                    <a:pt x="458724" y="490728"/>
                  </a:lnTo>
                  <a:lnTo>
                    <a:pt x="455676" y="492252"/>
                  </a:lnTo>
                  <a:lnTo>
                    <a:pt x="454152" y="495300"/>
                  </a:lnTo>
                  <a:lnTo>
                    <a:pt x="454914" y="499110"/>
                  </a:lnTo>
                  <a:lnTo>
                    <a:pt x="457200" y="499872"/>
                  </a:lnTo>
                  <a:lnTo>
                    <a:pt x="460248" y="499872"/>
                  </a:lnTo>
                  <a:lnTo>
                    <a:pt x="461772" y="499110"/>
                  </a:lnTo>
                  <a:lnTo>
                    <a:pt x="463296" y="495300"/>
                  </a:lnTo>
                  <a:close/>
                </a:path>
                <a:path w="601345" h="1081404">
                  <a:moveTo>
                    <a:pt x="471678" y="512064"/>
                  </a:moveTo>
                  <a:lnTo>
                    <a:pt x="470916" y="508254"/>
                  </a:lnTo>
                  <a:lnTo>
                    <a:pt x="469392" y="507492"/>
                  </a:lnTo>
                  <a:lnTo>
                    <a:pt x="465582" y="507492"/>
                  </a:lnTo>
                  <a:lnTo>
                    <a:pt x="464058" y="508254"/>
                  </a:lnTo>
                  <a:lnTo>
                    <a:pt x="462534" y="512064"/>
                  </a:lnTo>
                  <a:lnTo>
                    <a:pt x="464058" y="515112"/>
                  </a:lnTo>
                  <a:lnTo>
                    <a:pt x="467106" y="516636"/>
                  </a:lnTo>
                  <a:lnTo>
                    <a:pt x="469392" y="515874"/>
                  </a:lnTo>
                  <a:lnTo>
                    <a:pt x="470154" y="515112"/>
                  </a:lnTo>
                  <a:lnTo>
                    <a:pt x="471678" y="512064"/>
                  </a:lnTo>
                  <a:close/>
                </a:path>
                <a:path w="601345" h="1081404">
                  <a:moveTo>
                    <a:pt x="480060" y="528066"/>
                  </a:moveTo>
                  <a:lnTo>
                    <a:pt x="478536" y="525018"/>
                  </a:lnTo>
                  <a:lnTo>
                    <a:pt x="475488" y="523494"/>
                  </a:lnTo>
                  <a:lnTo>
                    <a:pt x="473202" y="524256"/>
                  </a:lnTo>
                  <a:lnTo>
                    <a:pt x="471678" y="525018"/>
                  </a:lnTo>
                  <a:lnTo>
                    <a:pt x="470916" y="528066"/>
                  </a:lnTo>
                  <a:lnTo>
                    <a:pt x="471678" y="531876"/>
                  </a:lnTo>
                  <a:lnTo>
                    <a:pt x="473202" y="532638"/>
                  </a:lnTo>
                  <a:lnTo>
                    <a:pt x="477012" y="532638"/>
                  </a:lnTo>
                  <a:lnTo>
                    <a:pt x="478536" y="531114"/>
                  </a:lnTo>
                  <a:lnTo>
                    <a:pt x="480060" y="528066"/>
                  </a:lnTo>
                  <a:close/>
                </a:path>
                <a:path w="601345" h="1081404">
                  <a:moveTo>
                    <a:pt x="487680" y="544830"/>
                  </a:moveTo>
                  <a:lnTo>
                    <a:pt x="486156" y="541020"/>
                  </a:lnTo>
                  <a:lnTo>
                    <a:pt x="484632" y="540258"/>
                  </a:lnTo>
                  <a:lnTo>
                    <a:pt x="480822" y="540258"/>
                  </a:lnTo>
                  <a:lnTo>
                    <a:pt x="479298" y="541782"/>
                  </a:lnTo>
                  <a:lnTo>
                    <a:pt x="478536" y="544830"/>
                  </a:lnTo>
                  <a:lnTo>
                    <a:pt x="479298" y="547878"/>
                  </a:lnTo>
                  <a:lnTo>
                    <a:pt x="480822" y="548640"/>
                  </a:lnTo>
                  <a:lnTo>
                    <a:pt x="483108" y="549402"/>
                  </a:lnTo>
                  <a:lnTo>
                    <a:pt x="486156" y="547878"/>
                  </a:lnTo>
                  <a:lnTo>
                    <a:pt x="487680" y="544830"/>
                  </a:lnTo>
                  <a:close/>
                </a:path>
                <a:path w="601345" h="1081404">
                  <a:moveTo>
                    <a:pt x="495300" y="561594"/>
                  </a:moveTo>
                  <a:lnTo>
                    <a:pt x="493776" y="557784"/>
                  </a:lnTo>
                  <a:lnTo>
                    <a:pt x="492252" y="557022"/>
                  </a:lnTo>
                  <a:lnTo>
                    <a:pt x="488442" y="557022"/>
                  </a:lnTo>
                  <a:lnTo>
                    <a:pt x="487680" y="557784"/>
                  </a:lnTo>
                  <a:lnTo>
                    <a:pt x="486156" y="561594"/>
                  </a:lnTo>
                  <a:lnTo>
                    <a:pt x="486918" y="564642"/>
                  </a:lnTo>
                  <a:lnTo>
                    <a:pt x="488442" y="565404"/>
                  </a:lnTo>
                  <a:lnTo>
                    <a:pt x="490728" y="566166"/>
                  </a:lnTo>
                  <a:lnTo>
                    <a:pt x="493776" y="564642"/>
                  </a:lnTo>
                  <a:lnTo>
                    <a:pt x="495300" y="561594"/>
                  </a:lnTo>
                  <a:close/>
                </a:path>
                <a:path w="601345" h="1081404">
                  <a:moveTo>
                    <a:pt x="502158" y="578358"/>
                  </a:moveTo>
                  <a:lnTo>
                    <a:pt x="501396" y="574548"/>
                  </a:lnTo>
                  <a:lnTo>
                    <a:pt x="499872" y="573786"/>
                  </a:lnTo>
                  <a:lnTo>
                    <a:pt x="496062" y="573786"/>
                  </a:lnTo>
                  <a:lnTo>
                    <a:pt x="494538" y="574548"/>
                  </a:lnTo>
                  <a:lnTo>
                    <a:pt x="493014" y="578358"/>
                  </a:lnTo>
                  <a:lnTo>
                    <a:pt x="494538" y="581406"/>
                  </a:lnTo>
                  <a:lnTo>
                    <a:pt x="497586" y="582930"/>
                  </a:lnTo>
                  <a:lnTo>
                    <a:pt x="499872" y="582168"/>
                  </a:lnTo>
                  <a:lnTo>
                    <a:pt x="501396" y="581406"/>
                  </a:lnTo>
                  <a:lnTo>
                    <a:pt x="502158" y="578358"/>
                  </a:lnTo>
                  <a:close/>
                </a:path>
                <a:path w="601345" h="1081404">
                  <a:moveTo>
                    <a:pt x="509016" y="595122"/>
                  </a:moveTo>
                  <a:lnTo>
                    <a:pt x="508254" y="592074"/>
                  </a:lnTo>
                  <a:lnTo>
                    <a:pt x="506730" y="590550"/>
                  </a:lnTo>
                  <a:lnTo>
                    <a:pt x="502920" y="590550"/>
                  </a:lnTo>
                  <a:lnTo>
                    <a:pt x="501396" y="592074"/>
                  </a:lnTo>
                  <a:lnTo>
                    <a:pt x="499872" y="595122"/>
                  </a:lnTo>
                  <a:lnTo>
                    <a:pt x="501396" y="598170"/>
                  </a:lnTo>
                  <a:lnTo>
                    <a:pt x="504444" y="599694"/>
                  </a:lnTo>
                  <a:lnTo>
                    <a:pt x="506730" y="598932"/>
                  </a:lnTo>
                  <a:lnTo>
                    <a:pt x="508254" y="598170"/>
                  </a:lnTo>
                  <a:lnTo>
                    <a:pt x="509016" y="595122"/>
                  </a:lnTo>
                  <a:close/>
                </a:path>
                <a:path w="601345" h="1081404">
                  <a:moveTo>
                    <a:pt x="516636" y="611886"/>
                  </a:moveTo>
                  <a:lnTo>
                    <a:pt x="515112" y="608838"/>
                  </a:lnTo>
                  <a:lnTo>
                    <a:pt x="512064" y="607314"/>
                  </a:lnTo>
                  <a:lnTo>
                    <a:pt x="509778" y="608076"/>
                  </a:lnTo>
                  <a:lnTo>
                    <a:pt x="508254" y="608838"/>
                  </a:lnTo>
                  <a:lnTo>
                    <a:pt x="507492" y="611886"/>
                  </a:lnTo>
                  <a:lnTo>
                    <a:pt x="508254" y="614934"/>
                  </a:lnTo>
                  <a:lnTo>
                    <a:pt x="509778" y="616458"/>
                  </a:lnTo>
                  <a:lnTo>
                    <a:pt x="513588" y="616458"/>
                  </a:lnTo>
                  <a:lnTo>
                    <a:pt x="515112" y="614934"/>
                  </a:lnTo>
                  <a:lnTo>
                    <a:pt x="516636" y="611886"/>
                  </a:lnTo>
                  <a:close/>
                </a:path>
                <a:path w="601345" h="1081404">
                  <a:moveTo>
                    <a:pt x="522732" y="628650"/>
                  </a:moveTo>
                  <a:lnTo>
                    <a:pt x="521970" y="625602"/>
                  </a:lnTo>
                  <a:lnTo>
                    <a:pt x="520446" y="624840"/>
                  </a:lnTo>
                  <a:lnTo>
                    <a:pt x="518160" y="624078"/>
                  </a:lnTo>
                  <a:lnTo>
                    <a:pt x="515112" y="625602"/>
                  </a:lnTo>
                  <a:lnTo>
                    <a:pt x="513588" y="628650"/>
                  </a:lnTo>
                  <a:lnTo>
                    <a:pt x="515112" y="632460"/>
                  </a:lnTo>
                  <a:lnTo>
                    <a:pt x="516636" y="633222"/>
                  </a:lnTo>
                  <a:lnTo>
                    <a:pt x="520446" y="633222"/>
                  </a:lnTo>
                  <a:lnTo>
                    <a:pt x="521970" y="632460"/>
                  </a:lnTo>
                  <a:lnTo>
                    <a:pt x="522732" y="628650"/>
                  </a:lnTo>
                  <a:close/>
                </a:path>
                <a:path w="601345" h="1081404">
                  <a:moveTo>
                    <a:pt x="528828" y="646176"/>
                  </a:moveTo>
                  <a:lnTo>
                    <a:pt x="528066" y="643128"/>
                  </a:lnTo>
                  <a:lnTo>
                    <a:pt x="526542" y="642366"/>
                  </a:lnTo>
                  <a:lnTo>
                    <a:pt x="524256" y="641604"/>
                  </a:lnTo>
                  <a:lnTo>
                    <a:pt x="521208" y="643128"/>
                  </a:lnTo>
                  <a:lnTo>
                    <a:pt x="519684" y="646176"/>
                  </a:lnTo>
                  <a:lnTo>
                    <a:pt x="521208" y="649224"/>
                  </a:lnTo>
                  <a:lnTo>
                    <a:pt x="522732" y="650748"/>
                  </a:lnTo>
                  <a:lnTo>
                    <a:pt x="526542" y="650748"/>
                  </a:lnTo>
                  <a:lnTo>
                    <a:pt x="528066" y="649224"/>
                  </a:lnTo>
                  <a:lnTo>
                    <a:pt x="528828" y="646176"/>
                  </a:lnTo>
                  <a:close/>
                </a:path>
                <a:path w="601345" h="1081404">
                  <a:moveTo>
                    <a:pt x="534924" y="663702"/>
                  </a:moveTo>
                  <a:lnTo>
                    <a:pt x="534162" y="659892"/>
                  </a:lnTo>
                  <a:lnTo>
                    <a:pt x="532638" y="659130"/>
                  </a:lnTo>
                  <a:lnTo>
                    <a:pt x="528828" y="659130"/>
                  </a:lnTo>
                  <a:lnTo>
                    <a:pt x="527304" y="659892"/>
                  </a:lnTo>
                  <a:lnTo>
                    <a:pt x="525780" y="663702"/>
                  </a:lnTo>
                  <a:lnTo>
                    <a:pt x="527304" y="666750"/>
                  </a:lnTo>
                  <a:lnTo>
                    <a:pt x="530352" y="668274"/>
                  </a:lnTo>
                  <a:lnTo>
                    <a:pt x="532638" y="667512"/>
                  </a:lnTo>
                  <a:lnTo>
                    <a:pt x="534162" y="666750"/>
                  </a:lnTo>
                  <a:lnTo>
                    <a:pt x="534924" y="663702"/>
                  </a:lnTo>
                  <a:close/>
                </a:path>
                <a:path w="601345" h="1081404">
                  <a:moveTo>
                    <a:pt x="541020" y="680466"/>
                  </a:moveTo>
                  <a:lnTo>
                    <a:pt x="539496" y="677418"/>
                  </a:lnTo>
                  <a:lnTo>
                    <a:pt x="538734" y="676656"/>
                  </a:lnTo>
                  <a:lnTo>
                    <a:pt x="536448" y="675894"/>
                  </a:lnTo>
                  <a:lnTo>
                    <a:pt x="533400" y="677418"/>
                  </a:lnTo>
                  <a:lnTo>
                    <a:pt x="531876" y="680466"/>
                  </a:lnTo>
                  <a:lnTo>
                    <a:pt x="533400" y="684276"/>
                  </a:lnTo>
                  <a:lnTo>
                    <a:pt x="534924" y="685038"/>
                  </a:lnTo>
                  <a:lnTo>
                    <a:pt x="538734" y="685038"/>
                  </a:lnTo>
                  <a:lnTo>
                    <a:pt x="539496" y="684276"/>
                  </a:lnTo>
                  <a:lnTo>
                    <a:pt x="541020" y="680466"/>
                  </a:lnTo>
                  <a:close/>
                </a:path>
                <a:path w="601345" h="1081404">
                  <a:moveTo>
                    <a:pt x="546354" y="697992"/>
                  </a:moveTo>
                  <a:lnTo>
                    <a:pt x="545592" y="694944"/>
                  </a:lnTo>
                  <a:lnTo>
                    <a:pt x="544068" y="694182"/>
                  </a:lnTo>
                  <a:lnTo>
                    <a:pt x="541782" y="693420"/>
                  </a:lnTo>
                  <a:lnTo>
                    <a:pt x="538734" y="694944"/>
                  </a:lnTo>
                  <a:lnTo>
                    <a:pt x="537210" y="697992"/>
                  </a:lnTo>
                  <a:lnTo>
                    <a:pt x="538734" y="701802"/>
                  </a:lnTo>
                  <a:lnTo>
                    <a:pt x="540258" y="702564"/>
                  </a:lnTo>
                  <a:lnTo>
                    <a:pt x="544068" y="702564"/>
                  </a:lnTo>
                  <a:lnTo>
                    <a:pt x="545592" y="701802"/>
                  </a:lnTo>
                  <a:lnTo>
                    <a:pt x="546354" y="697992"/>
                  </a:lnTo>
                  <a:close/>
                </a:path>
                <a:path w="601345" h="1081404">
                  <a:moveTo>
                    <a:pt x="551688" y="715518"/>
                  </a:moveTo>
                  <a:lnTo>
                    <a:pt x="550164" y="712470"/>
                  </a:lnTo>
                  <a:lnTo>
                    <a:pt x="547116" y="710946"/>
                  </a:lnTo>
                  <a:lnTo>
                    <a:pt x="544068" y="712470"/>
                  </a:lnTo>
                  <a:lnTo>
                    <a:pt x="542544" y="715518"/>
                  </a:lnTo>
                  <a:lnTo>
                    <a:pt x="544068" y="719328"/>
                  </a:lnTo>
                  <a:lnTo>
                    <a:pt x="545592" y="720090"/>
                  </a:lnTo>
                  <a:lnTo>
                    <a:pt x="548640" y="720090"/>
                  </a:lnTo>
                  <a:lnTo>
                    <a:pt x="550164" y="719328"/>
                  </a:lnTo>
                  <a:lnTo>
                    <a:pt x="551688" y="715518"/>
                  </a:lnTo>
                  <a:close/>
                </a:path>
                <a:path w="601345" h="1081404">
                  <a:moveTo>
                    <a:pt x="557022" y="733044"/>
                  </a:moveTo>
                  <a:lnTo>
                    <a:pt x="555498" y="729996"/>
                  </a:lnTo>
                  <a:lnTo>
                    <a:pt x="552450" y="728472"/>
                  </a:lnTo>
                  <a:lnTo>
                    <a:pt x="550164" y="729234"/>
                  </a:lnTo>
                  <a:lnTo>
                    <a:pt x="549402" y="729996"/>
                  </a:lnTo>
                  <a:lnTo>
                    <a:pt x="547878" y="733044"/>
                  </a:lnTo>
                  <a:lnTo>
                    <a:pt x="549402" y="736854"/>
                  </a:lnTo>
                  <a:lnTo>
                    <a:pt x="550164" y="737616"/>
                  </a:lnTo>
                  <a:lnTo>
                    <a:pt x="553974" y="737616"/>
                  </a:lnTo>
                  <a:lnTo>
                    <a:pt x="555498" y="736854"/>
                  </a:lnTo>
                  <a:lnTo>
                    <a:pt x="557022" y="733044"/>
                  </a:lnTo>
                  <a:close/>
                </a:path>
                <a:path w="601345" h="1081404">
                  <a:moveTo>
                    <a:pt x="561594" y="751332"/>
                  </a:moveTo>
                  <a:lnTo>
                    <a:pt x="560070" y="747522"/>
                  </a:lnTo>
                  <a:lnTo>
                    <a:pt x="559308" y="746760"/>
                  </a:lnTo>
                  <a:lnTo>
                    <a:pt x="555498" y="746760"/>
                  </a:lnTo>
                  <a:lnTo>
                    <a:pt x="553974" y="747522"/>
                  </a:lnTo>
                  <a:lnTo>
                    <a:pt x="552450" y="751332"/>
                  </a:lnTo>
                  <a:lnTo>
                    <a:pt x="553974" y="754380"/>
                  </a:lnTo>
                  <a:lnTo>
                    <a:pt x="557022" y="755904"/>
                  </a:lnTo>
                  <a:lnTo>
                    <a:pt x="559308" y="755142"/>
                  </a:lnTo>
                  <a:lnTo>
                    <a:pt x="560070" y="754380"/>
                  </a:lnTo>
                  <a:lnTo>
                    <a:pt x="561594" y="751332"/>
                  </a:lnTo>
                  <a:close/>
                </a:path>
                <a:path w="601345" h="1081404">
                  <a:moveTo>
                    <a:pt x="566166" y="768858"/>
                  </a:moveTo>
                  <a:lnTo>
                    <a:pt x="564642" y="765810"/>
                  </a:lnTo>
                  <a:lnTo>
                    <a:pt x="563118" y="764286"/>
                  </a:lnTo>
                  <a:lnTo>
                    <a:pt x="560070" y="764286"/>
                  </a:lnTo>
                  <a:lnTo>
                    <a:pt x="558546" y="765810"/>
                  </a:lnTo>
                  <a:lnTo>
                    <a:pt x="557022" y="768858"/>
                  </a:lnTo>
                  <a:lnTo>
                    <a:pt x="558546" y="771906"/>
                  </a:lnTo>
                  <a:lnTo>
                    <a:pt x="561594" y="773430"/>
                  </a:lnTo>
                  <a:lnTo>
                    <a:pt x="564642" y="771906"/>
                  </a:lnTo>
                  <a:lnTo>
                    <a:pt x="566166" y="768858"/>
                  </a:lnTo>
                  <a:close/>
                </a:path>
                <a:path w="601345" h="1081404">
                  <a:moveTo>
                    <a:pt x="570738" y="786384"/>
                  </a:moveTo>
                  <a:lnTo>
                    <a:pt x="569214" y="783336"/>
                  </a:lnTo>
                  <a:lnTo>
                    <a:pt x="566166" y="781812"/>
                  </a:lnTo>
                  <a:lnTo>
                    <a:pt x="563880" y="782574"/>
                  </a:lnTo>
                  <a:lnTo>
                    <a:pt x="562356" y="783336"/>
                  </a:lnTo>
                  <a:lnTo>
                    <a:pt x="561594" y="786384"/>
                  </a:lnTo>
                  <a:lnTo>
                    <a:pt x="562356" y="789432"/>
                  </a:lnTo>
                  <a:lnTo>
                    <a:pt x="563880" y="790956"/>
                  </a:lnTo>
                  <a:lnTo>
                    <a:pt x="567690" y="790956"/>
                  </a:lnTo>
                  <a:lnTo>
                    <a:pt x="569214" y="789432"/>
                  </a:lnTo>
                  <a:lnTo>
                    <a:pt x="570738" y="786384"/>
                  </a:lnTo>
                  <a:close/>
                </a:path>
                <a:path w="601345" h="1081404">
                  <a:moveTo>
                    <a:pt x="574548" y="804672"/>
                  </a:moveTo>
                  <a:lnTo>
                    <a:pt x="573024" y="800862"/>
                  </a:lnTo>
                  <a:lnTo>
                    <a:pt x="571500" y="800100"/>
                  </a:lnTo>
                  <a:lnTo>
                    <a:pt x="567690" y="800100"/>
                  </a:lnTo>
                  <a:lnTo>
                    <a:pt x="566928" y="800862"/>
                  </a:lnTo>
                  <a:lnTo>
                    <a:pt x="565404" y="804672"/>
                  </a:lnTo>
                  <a:lnTo>
                    <a:pt x="566928" y="807720"/>
                  </a:lnTo>
                  <a:lnTo>
                    <a:pt x="567690" y="808482"/>
                  </a:lnTo>
                  <a:lnTo>
                    <a:pt x="569976" y="809244"/>
                  </a:lnTo>
                  <a:lnTo>
                    <a:pt x="573024" y="807720"/>
                  </a:lnTo>
                  <a:lnTo>
                    <a:pt x="574548" y="804672"/>
                  </a:lnTo>
                  <a:close/>
                </a:path>
                <a:path w="601345" h="1081404">
                  <a:moveTo>
                    <a:pt x="578358" y="822198"/>
                  </a:moveTo>
                  <a:lnTo>
                    <a:pt x="576834" y="819150"/>
                  </a:lnTo>
                  <a:lnTo>
                    <a:pt x="573786" y="817626"/>
                  </a:lnTo>
                  <a:lnTo>
                    <a:pt x="571500" y="818388"/>
                  </a:lnTo>
                  <a:lnTo>
                    <a:pt x="569976" y="819150"/>
                  </a:lnTo>
                  <a:lnTo>
                    <a:pt x="569214" y="822198"/>
                  </a:lnTo>
                  <a:lnTo>
                    <a:pt x="569976" y="825246"/>
                  </a:lnTo>
                  <a:lnTo>
                    <a:pt x="571500" y="826770"/>
                  </a:lnTo>
                  <a:lnTo>
                    <a:pt x="575310" y="826770"/>
                  </a:lnTo>
                  <a:lnTo>
                    <a:pt x="576834" y="825246"/>
                  </a:lnTo>
                  <a:lnTo>
                    <a:pt x="578358" y="822198"/>
                  </a:lnTo>
                  <a:close/>
                </a:path>
                <a:path w="601345" h="1081404">
                  <a:moveTo>
                    <a:pt x="581406" y="840486"/>
                  </a:moveTo>
                  <a:lnTo>
                    <a:pt x="579882" y="836676"/>
                  </a:lnTo>
                  <a:lnTo>
                    <a:pt x="579120" y="835914"/>
                  </a:lnTo>
                  <a:lnTo>
                    <a:pt x="575310" y="835914"/>
                  </a:lnTo>
                  <a:lnTo>
                    <a:pt x="573786" y="836676"/>
                  </a:lnTo>
                  <a:lnTo>
                    <a:pt x="572262" y="840486"/>
                  </a:lnTo>
                  <a:lnTo>
                    <a:pt x="573786" y="843534"/>
                  </a:lnTo>
                  <a:lnTo>
                    <a:pt x="576834" y="845058"/>
                  </a:lnTo>
                  <a:lnTo>
                    <a:pt x="579120" y="844296"/>
                  </a:lnTo>
                  <a:lnTo>
                    <a:pt x="579882" y="843534"/>
                  </a:lnTo>
                  <a:lnTo>
                    <a:pt x="581406" y="840486"/>
                  </a:lnTo>
                  <a:close/>
                </a:path>
                <a:path w="601345" h="1081404">
                  <a:moveTo>
                    <a:pt x="584454" y="858012"/>
                  </a:moveTo>
                  <a:lnTo>
                    <a:pt x="582930" y="854964"/>
                  </a:lnTo>
                  <a:lnTo>
                    <a:pt x="582168" y="854202"/>
                  </a:lnTo>
                  <a:lnTo>
                    <a:pt x="579882" y="853440"/>
                  </a:lnTo>
                  <a:lnTo>
                    <a:pt x="576834" y="854964"/>
                  </a:lnTo>
                  <a:lnTo>
                    <a:pt x="575310" y="858012"/>
                  </a:lnTo>
                  <a:lnTo>
                    <a:pt x="576834" y="861822"/>
                  </a:lnTo>
                  <a:lnTo>
                    <a:pt x="578358" y="862584"/>
                  </a:lnTo>
                  <a:lnTo>
                    <a:pt x="582168" y="862584"/>
                  </a:lnTo>
                  <a:lnTo>
                    <a:pt x="582930" y="861822"/>
                  </a:lnTo>
                  <a:lnTo>
                    <a:pt x="584454" y="858012"/>
                  </a:lnTo>
                  <a:close/>
                </a:path>
                <a:path w="601345" h="1081404">
                  <a:moveTo>
                    <a:pt x="587502" y="876300"/>
                  </a:moveTo>
                  <a:lnTo>
                    <a:pt x="585978" y="873252"/>
                  </a:lnTo>
                  <a:lnTo>
                    <a:pt x="582930" y="871728"/>
                  </a:lnTo>
                  <a:lnTo>
                    <a:pt x="579882" y="873252"/>
                  </a:lnTo>
                  <a:lnTo>
                    <a:pt x="578358" y="876300"/>
                  </a:lnTo>
                  <a:lnTo>
                    <a:pt x="579882" y="879348"/>
                  </a:lnTo>
                  <a:lnTo>
                    <a:pt x="581406" y="880872"/>
                  </a:lnTo>
                  <a:lnTo>
                    <a:pt x="584454" y="880872"/>
                  </a:lnTo>
                  <a:lnTo>
                    <a:pt x="585978" y="879348"/>
                  </a:lnTo>
                  <a:lnTo>
                    <a:pt x="587502" y="876300"/>
                  </a:lnTo>
                  <a:close/>
                </a:path>
                <a:path w="601345" h="1081404">
                  <a:moveTo>
                    <a:pt x="589788" y="894588"/>
                  </a:moveTo>
                  <a:lnTo>
                    <a:pt x="589026" y="891540"/>
                  </a:lnTo>
                  <a:lnTo>
                    <a:pt x="587502" y="890016"/>
                  </a:lnTo>
                  <a:lnTo>
                    <a:pt x="583692" y="890016"/>
                  </a:lnTo>
                  <a:lnTo>
                    <a:pt x="582168" y="891540"/>
                  </a:lnTo>
                  <a:lnTo>
                    <a:pt x="580644" y="894588"/>
                  </a:lnTo>
                  <a:lnTo>
                    <a:pt x="582168" y="897636"/>
                  </a:lnTo>
                  <a:lnTo>
                    <a:pt x="585216" y="899160"/>
                  </a:lnTo>
                  <a:lnTo>
                    <a:pt x="587502" y="898398"/>
                  </a:lnTo>
                  <a:lnTo>
                    <a:pt x="589026" y="897636"/>
                  </a:lnTo>
                  <a:lnTo>
                    <a:pt x="589788" y="894588"/>
                  </a:lnTo>
                  <a:close/>
                </a:path>
                <a:path w="601345" h="1081404">
                  <a:moveTo>
                    <a:pt x="592074" y="912876"/>
                  </a:moveTo>
                  <a:lnTo>
                    <a:pt x="591312" y="909066"/>
                  </a:lnTo>
                  <a:lnTo>
                    <a:pt x="589788" y="908304"/>
                  </a:lnTo>
                  <a:lnTo>
                    <a:pt x="585978" y="908304"/>
                  </a:lnTo>
                  <a:lnTo>
                    <a:pt x="584454" y="909066"/>
                  </a:lnTo>
                  <a:lnTo>
                    <a:pt x="582930" y="912876"/>
                  </a:lnTo>
                  <a:lnTo>
                    <a:pt x="584454" y="915924"/>
                  </a:lnTo>
                  <a:lnTo>
                    <a:pt x="587502" y="917448"/>
                  </a:lnTo>
                  <a:lnTo>
                    <a:pt x="589788" y="916686"/>
                  </a:lnTo>
                  <a:lnTo>
                    <a:pt x="591312" y="915924"/>
                  </a:lnTo>
                  <a:lnTo>
                    <a:pt x="592074" y="912876"/>
                  </a:lnTo>
                  <a:close/>
                </a:path>
                <a:path w="601345" h="1081404">
                  <a:moveTo>
                    <a:pt x="594360" y="930402"/>
                  </a:moveTo>
                  <a:lnTo>
                    <a:pt x="592836" y="927354"/>
                  </a:lnTo>
                  <a:lnTo>
                    <a:pt x="592074" y="926592"/>
                  </a:lnTo>
                  <a:lnTo>
                    <a:pt x="589788" y="925830"/>
                  </a:lnTo>
                  <a:lnTo>
                    <a:pt x="586740" y="927354"/>
                  </a:lnTo>
                  <a:lnTo>
                    <a:pt x="585216" y="930402"/>
                  </a:lnTo>
                  <a:lnTo>
                    <a:pt x="586740" y="934212"/>
                  </a:lnTo>
                  <a:lnTo>
                    <a:pt x="588264" y="934974"/>
                  </a:lnTo>
                  <a:lnTo>
                    <a:pt x="592074" y="934974"/>
                  </a:lnTo>
                  <a:lnTo>
                    <a:pt x="592836" y="934212"/>
                  </a:lnTo>
                  <a:lnTo>
                    <a:pt x="594360" y="930402"/>
                  </a:lnTo>
                  <a:close/>
                </a:path>
                <a:path w="601345" h="1081404">
                  <a:moveTo>
                    <a:pt x="595884" y="948690"/>
                  </a:moveTo>
                  <a:lnTo>
                    <a:pt x="595122" y="945642"/>
                  </a:lnTo>
                  <a:lnTo>
                    <a:pt x="593598" y="944880"/>
                  </a:lnTo>
                  <a:lnTo>
                    <a:pt x="591312" y="944118"/>
                  </a:lnTo>
                  <a:lnTo>
                    <a:pt x="588264" y="945642"/>
                  </a:lnTo>
                  <a:lnTo>
                    <a:pt x="586740" y="948690"/>
                  </a:lnTo>
                  <a:lnTo>
                    <a:pt x="588264" y="952500"/>
                  </a:lnTo>
                  <a:lnTo>
                    <a:pt x="589788" y="953262"/>
                  </a:lnTo>
                  <a:lnTo>
                    <a:pt x="593598" y="953262"/>
                  </a:lnTo>
                  <a:lnTo>
                    <a:pt x="595122" y="952500"/>
                  </a:lnTo>
                  <a:lnTo>
                    <a:pt x="595884" y="948690"/>
                  </a:lnTo>
                  <a:close/>
                </a:path>
                <a:path w="601345" h="1081404">
                  <a:moveTo>
                    <a:pt x="598170" y="966978"/>
                  </a:moveTo>
                  <a:lnTo>
                    <a:pt x="596646" y="963930"/>
                  </a:lnTo>
                  <a:lnTo>
                    <a:pt x="593598" y="962406"/>
                  </a:lnTo>
                  <a:lnTo>
                    <a:pt x="591312" y="963168"/>
                  </a:lnTo>
                  <a:lnTo>
                    <a:pt x="589788" y="963930"/>
                  </a:lnTo>
                  <a:lnTo>
                    <a:pt x="589026" y="966978"/>
                  </a:lnTo>
                  <a:lnTo>
                    <a:pt x="589788" y="970026"/>
                  </a:lnTo>
                  <a:lnTo>
                    <a:pt x="591312" y="971550"/>
                  </a:lnTo>
                  <a:lnTo>
                    <a:pt x="595122" y="971550"/>
                  </a:lnTo>
                  <a:lnTo>
                    <a:pt x="596646" y="970026"/>
                  </a:lnTo>
                  <a:lnTo>
                    <a:pt x="598170" y="966978"/>
                  </a:lnTo>
                  <a:close/>
                </a:path>
                <a:path w="601345" h="1081404">
                  <a:moveTo>
                    <a:pt x="598932" y="985266"/>
                  </a:moveTo>
                  <a:lnTo>
                    <a:pt x="597408" y="982218"/>
                  </a:lnTo>
                  <a:lnTo>
                    <a:pt x="594360" y="980694"/>
                  </a:lnTo>
                  <a:lnTo>
                    <a:pt x="591312" y="982218"/>
                  </a:lnTo>
                  <a:lnTo>
                    <a:pt x="589788" y="985266"/>
                  </a:lnTo>
                  <a:lnTo>
                    <a:pt x="591312" y="988314"/>
                  </a:lnTo>
                  <a:lnTo>
                    <a:pt x="592836" y="989838"/>
                  </a:lnTo>
                  <a:lnTo>
                    <a:pt x="595884" y="989838"/>
                  </a:lnTo>
                  <a:lnTo>
                    <a:pt x="597408" y="988314"/>
                  </a:lnTo>
                  <a:lnTo>
                    <a:pt x="598932" y="985266"/>
                  </a:lnTo>
                  <a:close/>
                </a:path>
                <a:path w="601345" h="1081404">
                  <a:moveTo>
                    <a:pt x="599694" y="1003554"/>
                  </a:moveTo>
                  <a:lnTo>
                    <a:pt x="598932" y="1000506"/>
                  </a:lnTo>
                  <a:lnTo>
                    <a:pt x="597408" y="999744"/>
                  </a:lnTo>
                  <a:lnTo>
                    <a:pt x="595122" y="998982"/>
                  </a:lnTo>
                  <a:lnTo>
                    <a:pt x="592074" y="1000506"/>
                  </a:lnTo>
                  <a:lnTo>
                    <a:pt x="590550" y="1003554"/>
                  </a:lnTo>
                  <a:lnTo>
                    <a:pt x="592074" y="1006602"/>
                  </a:lnTo>
                  <a:lnTo>
                    <a:pt x="593598" y="1008126"/>
                  </a:lnTo>
                  <a:lnTo>
                    <a:pt x="597408" y="1008126"/>
                  </a:lnTo>
                  <a:lnTo>
                    <a:pt x="598932" y="1006602"/>
                  </a:lnTo>
                  <a:lnTo>
                    <a:pt x="599694" y="1003554"/>
                  </a:lnTo>
                  <a:close/>
                </a:path>
                <a:path w="601345" h="1081404">
                  <a:moveTo>
                    <a:pt x="600456" y="1021842"/>
                  </a:moveTo>
                  <a:lnTo>
                    <a:pt x="599694" y="1018794"/>
                  </a:lnTo>
                  <a:lnTo>
                    <a:pt x="598170" y="1018032"/>
                  </a:lnTo>
                  <a:lnTo>
                    <a:pt x="595884" y="1017270"/>
                  </a:lnTo>
                  <a:lnTo>
                    <a:pt x="592836" y="1018794"/>
                  </a:lnTo>
                  <a:lnTo>
                    <a:pt x="591312" y="1021842"/>
                  </a:lnTo>
                  <a:lnTo>
                    <a:pt x="592836" y="1024890"/>
                  </a:lnTo>
                  <a:lnTo>
                    <a:pt x="594360" y="1026414"/>
                  </a:lnTo>
                  <a:lnTo>
                    <a:pt x="598170" y="1026414"/>
                  </a:lnTo>
                  <a:lnTo>
                    <a:pt x="599694" y="1024890"/>
                  </a:lnTo>
                  <a:lnTo>
                    <a:pt x="600456" y="1021842"/>
                  </a:lnTo>
                  <a:close/>
                </a:path>
                <a:path w="601345" h="1081404">
                  <a:moveTo>
                    <a:pt x="601218" y="1076706"/>
                  </a:moveTo>
                  <a:lnTo>
                    <a:pt x="599694" y="1073658"/>
                  </a:lnTo>
                  <a:lnTo>
                    <a:pt x="596646" y="1072134"/>
                  </a:lnTo>
                  <a:lnTo>
                    <a:pt x="594360" y="1072896"/>
                  </a:lnTo>
                  <a:lnTo>
                    <a:pt x="593598" y="1073658"/>
                  </a:lnTo>
                  <a:lnTo>
                    <a:pt x="592074" y="1076706"/>
                  </a:lnTo>
                  <a:lnTo>
                    <a:pt x="594360" y="1081278"/>
                  </a:lnTo>
                  <a:lnTo>
                    <a:pt x="598170" y="1081278"/>
                  </a:lnTo>
                  <a:lnTo>
                    <a:pt x="599694" y="1079754"/>
                  </a:lnTo>
                  <a:lnTo>
                    <a:pt x="601218" y="1076706"/>
                  </a:lnTo>
                  <a:close/>
                </a:path>
                <a:path w="601345" h="1081404">
                  <a:moveTo>
                    <a:pt x="601218" y="1058418"/>
                  </a:moveTo>
                  <a:lnTo>
                    <a:pt x="599694" y="1055370"/>
                  </a:lnTo>
                  <a:lnTo>
                    <a:pt x="596646" y="1053846"/>
                  </a:lnTo>
                  <a:lnTo>
                    <a:pt x="593598" y="1055370"/>
                  </a:lnTo>
                  <a:lnTo>
                    <a:pt x="592074" y="1058418"/>
                  </a:lnTo>
                  <a:lnTo>
                    <a:pt x="593598" y="1061466"/>
                  </a:lnTo>
                  <a:lnTo>
                    <a:pt x="595122" y="1062990"/>
                  </a:lnTo>
                  <a:lnTo>
                    <a:pt x="598170" y="1062990"/>
                  </a:lnTo>
                  <a:lnTo>
                    <a:pt x="599694" y="1061466"/>
                  </a:lnTo>
                  <a:lnTo>
                    <a:pt x="601218" y="1058418"/>
                  </a:lnTo>
                  <a:close/>
                </a:path>
                <a:path w="601345" h="1081404">
                  <a:moveTo>
                    <a:pt x="601218" y="1040130"/>
                  </a:moveTo>
                  <a:lnTo>
                    <a:pt x="599694" y="1037082"/>
                  </a:lnTo>
                  <a:lnTo>
                    <a:pt x="596646" y="1035558"/>
                  </a:lnTo>
                  <a:lnTo>
                    <a:pt x="594360" y="1036320"/>
                  </a:lnTo>
                  <a:lnTo>
                    <a:pt x="593598" y="1037082"/>
                  </a:lnTo>
                  <a:lnTo>
                    <a:pt x="592074" y="1040130"/>
                  </a:lnTo>
                  <a:lnTo>
                    <a:pt x="594360" y="1044702"/>
                  </a:lnTo>
                  <a:lnTo>
                    <a:pt x="598170" y="1044702"/>
                  </a:lnTo>
                  <a:lnTo>
                    <a:pt x="599694" y="1043178"/>
                  </a:lnTo>
                  <a:lnTo>
                    <a:pt x="601218" y="1040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21858" y="2052827"/>
              <a:ext cx="1234440" cy="592455"/>
            </a:xfrm>
            <a:custGeom>
              <a:avLst/>
              <a:gdLst/>
              <a:ahLst/>
              <a:cxnLst/>
              <a:rect l="l" t="t" r="r" b="b"/>
              <a:pathLst>
                <a:path w="1234440" h="592455">
                  <a:moveTo>
                    <a:pt x="9144" y="86106"/>
                  </a:moveTo>
                  <a:lnTo>
                    <a:pt x="7620" y="82296"/>
                  </a:lnTo>
                  <a:lnTo>
                    <a:pt x="6096" y="81534"/>
                  </a:lnTo>
                  <a:lnTo>
                    <a:pt x="3048" y="81534"/>
                  </a:lnTo>
                  <a:lnTo>
                    <a:pt x="1524" y="82296"/>
                  </a:lnTo>
                  <a:lnTo>
                    <a:pt x="0" y="86106"/>
                  </a:lnTo>
                  <a:lnTo>
                    <a:pt x="1524" y="89154"/>
                  </a:lnTo>
                  <a:lnTo>
                    <a:pt x="4572" y="90678"/>
                  </a:lnTo>
                  <a:lnTo>
                    <a:pt x="6858" y="89916"/>
                  </a:lnTo>
                  <a:lnTo>
                    <a:pt x="7620" y="89154"/>
                  </a:lnTo>
                  <a:lnTo>
                    <a:pt x="9144" y="86106"/>
                  </a:lnTo>
                  <a:close/>
                </a:path>
                <a:path w="1234440" h="592455">
                  <a:moveTo>
                    <a:pt x="26670" y="80010"/>
                  </a:moveTo>
                  <a:lnTo>
                    <a:pt x="25146" y="76962"/>
                  </a:lnTo>
                  <a:lnTo>
                    <a:pt x="22098" y="75438"/>
                  </a:lnTo>
                  <a:lnTo>
                    <a:pt x="19812" y="76200"/>
                  </a:lnTo>
                  <a:lnTo>
                    <a:pt x="19050" y="76962"/>
                  </a:lnTo>
                  <a:lnTo>
                    <a:pt x="17526" y="80010"/>
                  </a:lnTo>
                  <a:lnTo>
                    <a:pt x="19050" y="83820"/>
                  </a:lnTo>
                  <a:lnTo>
                    <a:pt x="20574" y="84582"/>
                  </a:lnTo>
                  <a:lnTo>
                    <a:pt x="23622" y="84582"/>
                  </a:lnTo>
                  <a:lnTo>
                    <a:pt x="25146" y="83820"/>
                  </a:lnTo>
                  <a:lnTo>
                    <a:pt x="26670" y="80010"/>
                  </a:lnTo>
                  <a:close/>
                </a:path>
                <a:path w="1234440" h="592455">
                  <a:moveTo>
                    <a:pt x="44196" y="74676"/>
                  </a:moveTo>
                  <a:lnTo>
                    <a:pt x="42672" y="71628"/>
                  </a:lnTo>
                  <a:lnTo>
                    <a:pt x="39624" y="70104"/>
                  </a:lnTo>
                  <a:lnTo>
                    <a:pt x="37338" y="70866"/>
                  </a:lnTo>
                  <a:lnTo>
                    <a:pt x="36576" y="71628"/>
                  </a:lnTo>
                  <a:lnTo>
                    <a:pt x="35052" y="74676"/>
                  </a:lnTo>
                  <a:lnTo>
                    <a:pt x="36576" y="78486"/>
                  </a:lnTo>
                  <a:lnTo>
                    <a:pt x="37338" y="79248"/>
                  </a:lnTo>
                  <a:lnTo>
                    <a:pt x="41148" y="79248"/>
                  </a:lnTo>
                  <a:lnTo>
                    <a:pt x="42672" y="78486"/>
                  </a:lnTo>
                  <a:lnTo>
                    <a:pt x="44196" y="74676"/>
                  </a:lnTo>
                  <a:close/>
                </a:path>
                <a:path w="1234440" h="592455">
                  <a:moveTo>
                    <a:pt x="61722" y="70104"/>
                  </a:moveTo>
                  <a:lnTo>
                    <a:pt x="60198" y="66294"/>
                  </a:lnTo>
                  <a:lnTo>
                    <a:pt x="58674" y="65532"/>
                  </a:lnTo>
                  <a:lnTo>
                    <a:pt x="54864" y="65532"/>
                  </a:lnTo>
                  <a:lnTo>
                    <a:pt x="54102" y="66294"/>
                  </a:lnTo>
                  <a:lnTo>
                    <a:pt x="52578" y="70104"/>
                  </a:lnTo>
                  <a:lnTo>
                    <a:pt x="54102" y="73152"/>
                  </a:lnTo>
                  <a:lnTo>
                    <a:pt x="57150" y="74676"/>
                  </a:lnTo>
                  <a:lnTo>
                    <a:pt x="60198" y="73152"/>
                  </a:lnTo>
                  <a:lnTo>
                    <a:pt x="61722" y="70104"/>
                  </a:lnTo>
                  <a:close/>
                </a:path>
                <a:path w="1234440" h="592455">
                  <a:moveTo>
                    <a:pt x="79248" y="64770"/>
                  </a:moveTo>
                  <a:lnTo>
                    <a:pt x="77724" y="61722"/>
                  </a:lnTo>
                  <a:lnTo>
                    <a:pt x="74676" y="60198"/>
                  </a:lnTo>
                  <a:lnTo>
                    <a:pt x="71628" y="61722"/>
                  </a:lnTo>
                  <a:lnTo>
                    <a:pt x="70104" y="64770"/>
                  </a:lnTo>
                  <a:lnTo>
                    <a:pt x="71628" y="67818"/>
                  </a:lnTo>
                  <a:lnTo>
                    <a:pt x="73152" y="69342"/>
                  </a:lnTo>
                  <a:lnTo>
                    <a:pt x="76962" y="69342"/>
                  </a:lnTo>
                  <a:lnTo>
                    <a:pt x="79248" y="64770"/>
                  </a:lnTo>
                  <a:close/>
                </a:path>
                <a:path w="1234440" h="592455">
                  <a:moveTo>
                    <a:pt x="96774" y="60198"/>
                  </a:moveTo>
                  <a:lnTo>
                    <a:pt x="95250" y="57150"/>
                  </a:lnTo>
                  <a:lnTo>
                    <a:pt x="94488" y="56388"/>
                  </a:lnTo>
                  <a:lnTo>
                    <a:pt x="92202" y="55626"/>
                  </a:lnTo>
                  <a:lnTo>
                    <a:pt x="89154" y="57150"/>
                  </a:lnTo>
                  <a:lnTo>
                    <a:pt x="87630" y="60198"/>
                  </a:lnTo>
                  <a:lnTo>
                    <a:pt x="89154" y="63246"/>
                  </a:lnTo>
                  <a:lnTo>
                    <a:pt x="90678" y="64770"/>
                  </a:lnTo>
                  <a:lnTo>
                    <a:pt x="94488" y="64770"/>
                  </a:lnTo>
                  <a:lnTo>
                    <a:pt x="96774" y="60198"/>
                  </a:lnTo>
                  <a:close/>
                </a:path>
                <a:path w="1234440" h="592455">
                  <a:moveTo>
                    <a:pt x="114300" y="55626"/>
                  </a:moveTo>
                  <a:lnTo>
                    <a:pt x="113538" y="52578"/>
                  </a:lnTo>
                  <a:lnTo>
                    <a:pt x="112014" y="51054"/>
                  </a:lnTo>
                  <a:lnTo>
                    <a:pt x="108204" y="51054"/>
                  </a:lnTo>
                  <a:lnTo>
                    <a:pt x="106680" y="52578"/>
                  </a:lnTo>
                  <a:lnTo>
                    <a:pt x="105156" y="55626"/>
                  </a:lnTo>
                  <a:lnTo>
                    <a:pt x="106680" y="58674"/>
                  </a:lnTo>
                  <a:lnTo>
                    <a:pt x="109728" y="60198"/>
                  </a:lnTo>
                  <a:lnTo>
                    <a:pt x="112014" y="59436"/>
                  </a:lnTo>
                  <a:lnTo>
                    <a:pt x="113538" y="58674"/>
                  </a:lnTo>
                  <a:lnTo>
                    <a:pt x="114300" y="55626"/>
                  </a:lnTo>
                  <a:close/>
                </a:path>
                <a:path w="1234440" h="592455">
                  <a:moveTo>
                    <a:pt x="132588" y="51054"/>
                  </a:moveTo>
                  <a:lnTo>
                    <a:pt x="131064" y="48006"/>
                  </a:lnTo>
                  <a:lnTo>
                    <a:pt x="128016" y="46482"/>
                  </a:lnTo>
                  <a:lnTo>
                    <a:pt x="125730" y="47244"/>
                  </a:lnTo>
                  <a:lnTo>
                    <a:pt x="124968" y="48006"/>
                  </a:lnTo>
                  <a:lnTo>
                    <a:pt x="123444" y="51054"/>
                  </a:lnTo>
                  <a:lnTo>
                    <a:pt x="124968" y="54864"/>
                  </a:lnTo>
                  <a:lnTo>
                    <a:pt x="125730" y="55626"/>
                  </a:lnTo>
                  <a:lnTo>
                    <a:pt x="129540" y="55626"/>
                  </a:lnTo>
                  <a:lnTo>
                    <a:pt x="131064" y="54864"/>
                  </a:lnTo>
                  <a:lnTo>
                    <a:pt x="132588" y="51054"/>
                  </a:lnTo>
                  <a:close/>
                </a:path>
                <a:path w="1234440" h="592455">
                  <a:moveTo>
                    <a:pt x="150114" y="47244"/>
                  </a:moveTo>
                  <a:lnTo>
                    <a:pt x="147828" y="42672"/>
                  </a:lnTo>
                  <a:lnTo>
                    <a:pt x="144018" y="42672"/>
                  </a:lnTo>
                  <a:lnTo>
                    <a:pt x="142494" y="44196"/>
                  </a:lnTo>
                  <a:lnTo>
                    <a:pt x="140970" y="47244"/>
                  </a:lnTo>
                  <a:lnTo>
                    <a:pt x="142494" y="50292"/>
                  </a:lnTo>
                  <a:lnTo>
                    <a:pt x="145542" y="51816"/>
                  </a:lnTo>
                  <a:lnTo>
                    <a:pt x="147828" y="51054"/>
                  </a:lnTo>
                  <a:lnTo>
                    <a:pt x="148590" y="50292"/>
                  </a:lnTo>
                  <a:lnTo>
                    <a:pt x="150114" y="47244"/>
                  </a:lnTo>
                  <a:close/>
                </a:path>
                <a:path w="1234440" h="592455">
                  <a:moveTo>
                    <a:pt x="168402" y="43434"/>
                  </a:moveTo>
                  <a:lnTo>
                    <a:pt x="166878" y="40386"/>
                  </a:lnTo>
                  <a:lnTo>
                    <a:pt x="165354" y="38862"/>
                  </a:lnTo>
                  <a:lnTo>
                    <a:pt x="161544" y="38862"/>
                  </a:lnTo>
                  <a:lnTo>
                    <a:pt x="160020" y="40386"/>
                  </a:lnTo>
                  <a:lnTo>
                    <a:pt x="159258" y="43434"/>
                  </a:lnTo>
                  <a:lnTo>
                    <a:pt x="160020" y="46482"/>
                  </a:lnTo>
                  <a:lnTo>
                    <a:pt x="161544" y="47244"/>
                  </a:lnTo>
                  <a:lnTo>
                    <a:pt x="163830" y="48006"/>
                  </a:lnTo>
                  <a:lnTo>
                    <a:pt x="166878" y="46482"/>
                  </a:lnTo>
                  <a:lnTo>
                    <a:pt x="168402" y="43434"/>
                  </a:lnTo>
                  <a:close/>
                </a:path>
                <a:path w="1234440" h="592455">
                  <a:moveTo>
                    <a:pt x="185928" y="39624"/>
                  </a:moveTo>
                  <a:lnTo>
                    <a:pt x="184404" y="36576"/>
                  </a:lnTo>
                  <a:lnTo>
                    <a:pt x="182880" y="35052"/>
                  </a:lnTo>
                  <a:lnTo>
                    <a:pt x="179832" y="35052"/>
                  </a:lnTo>
                  <a:lnTo>
                    <a:pt x="178308" y="36576"/>
                  </a:lnTo>
                  <a:lnTo>
                    <a:pt x="176784" y="39624"/>
                  </a:lnTo>
                  <a:lnTo>
                    <a:pt x="178308" y="42672"/>
                  </a:lnTo>
                  <a:lnTo>
                    <a:pt x="181356" y="44196"/>
                  </a:lnTo>
                  <a:lnTo>
                    <a:pt x="183642" y="43434"/>
                  </a:lnTo>
                  <a:lnTo>
                    <a:pt x="184404" y="42672"/>
                  </a:lnTo>
                  <a:lnTo>
                    <a:pt x="185928" y="39624"/>
                  </a:lnTo>
                  <a:close/>
                </a:path>
                <a:path w="1234440" h="592455">
                  <a:moveTo>
                    <a:pt x="204216" y="35814"/>
                  </a:moveTo>
                  <a:lnTo>
                    <a:pt x="202692" y="32766"/>
                  </a:lnTo>
                  <a:lnTo>
                    <a:pt x="199644" y="31242"/>
                  </a:lnTo>
                  <a:lnTo>
                    <a:pt x="197358" y="32004"/>
                  </a:lnTo>
                  <a:lnTo>
                    <a:pt x="195834" y="32766"/>
                  </a:lnTo>
                  <a:lnTo>
                    <a:pt x="195072" y="35814"/>
                  </a:lnTo>
                  <a:lnTo>
                    <a:pt x="195834" y="38862"/>
                  </a:lnTo>
                  <a:lnTo>
                    <a:pt x="197358" y="40386"/>
                  </a:lnTo>
                  <a:lnTo>
                    <a:pt x="201168" y="40386"/>
                  </a:lnTo>
                  <a:lnTo>
                    <a:pt x="202692" y="38862"/>
                  </a:lnTo>
                  <a:lnTo>
                    <a:pt x="204216" y="35814"/>
                  </a:lnTo>
                  <a:close/>
                </a:path>
                <a:path w="1234440" h="592455">
                  <a:moveTo>
                    <a:pt x="221742" y="32766"/>
                  </a:moveTo>
                  <a:lnTo>
                    <a:pt x="220218" y="28956"/>
                  </a:lnTo>
                  <a:lnTo>
                    <a:pt x="219456" y="28194"/>
                  </a:lnTo>
                  <a:lnTo>
                    <a:pt x="215646" y="28194"/>
                  </a:lnTo>
                  <a:lnTo>
                    <a:pt x="214122" y="29718"/>
                  </a:lnTo>
                  <a:lnTo>
                    <a:pt x="212598" y="32766"/>
                  </a:lnTo>
                  <a:lnTo>
                    <a:pt x="214122" y="35814"/>
                  </a:lnTo>
                  <a:lnTo>
                    <a:pt x="217170" y="37338"/>
                  </a:lnTo>
                  <a:lnTo>
                    <a:pt x="219456" y="36576"/>
                  </a:lnTo>
                  <a:lnTo>
                    <a:pt x="220218" y="35814"/>
                  </a:lnTo>
                  <a:lnTo>
                    <a:pt x="221742" y="32766"/>
                  </a:lnTo>
                  <a:close/>
                </a:path>
                <a:path w="1234440" h="592455">
                  <a:moveTo>
                    <a:pt x="240030" y="29718"/>
                  </a:moveTo>
                  <a:lnTo>
                    <a:pt x="238506" y="25908"/>
                  </a:lnTo>
                  <a:lnTo>
                    <a:pt x="236982" y="25146"/>
                  </a:lnTo>
                  <a:lnTo>
                    <a:pt x="233172" y="25146"/>
                  </a:lnTo>
                  <a:lnTo>
                    <a:pt x="232410" y="25908"/>
                  </a:lnTo>
                  <a:lnTo>
                    <a:pt x="230886" y="29718"/>
                  </a:lnTo>
                  <a:lnTo>
                    <a:pt x="232410" y="32766"/>
                  </a:lnTo>
                  <a:lnTo>
                    <a:pt x="233172" y="33528"/>
                  </a:lnTo>
                  <a:lnTo>
                    <a:pt x="235458" y="34290"/>
                  </a:lnTo>
                  <a:lnTo>
                    <a:pt x="238506" y="32766"/>
                  </a:lnTo>
                  <a:lnTo>
                    <a:pt x="240030" y="29718"/>
                  </a:lnTo>
                  <a:close/>
                </a:path>
                <a:path w="1234440" h="592455">
                  <a:moveTo>
                    <a:pt x="258318" y="26670"/>
                  </a:moveTo>
                  <a:lnTo>
                    <a:pt x="256794" y="22860"/>
                  </a:lnTo>
                  <a:lnTo>
                    <a:pt x="255270" y="22098"/>
                  </a:lnTo>
                  <a:lnTo>
                    <a:pt x="251460" y="22098"/>
                  </a:lnTo>
                  <a:lnTo>
                    <a:pt x="249936" y="22860"/>
                  </a:lnTo>
                  <a:lnTo>
                    <a:pt x="249174" y="26670"/>
                  </a:lnTo>
                  <a:lnTo>
                    <a:pt x="249936" y="29718"/>
                  </a:lnTo>
                  <a:lnTo>
                    <a:pt x="251460" y="30480"/>
                  </a:lnTo>
                  <a:lnTo>
                    <a:pt x="253746" y="31242"/>
                  </a:lnTo>
                  <a:lnTo>
                    <a:pt x="256794" y="29718"/>
                  </a:lnTo>
                  <a:lnTo>
                    <a:pt x="258318" y="26670"/>
                  </a:lnTo>
                  <a:close/>
                </a:path>
                <a:path w="1234440" h="592455">
                  <a:moveTo>
                    <a:pt x="275844" y="23622"/>
                  </a:moveTo>
                  <a:lnTo>
                    <a:pt x="273558" y="19050"/>
                  </a:lnTo>
                  <a:lnTo>
                    <a:pt x="269748" y="19050"/>
                  </a:lnTo>
                  <a:lnTo>
                    <a:pt x="268224" y="20574"/>
                  </a:lnTo>
                  <a:lnTo>
                    <a:pt x="266700" y="23622"/>
                  </a:lnTo>
                  <a:lnTo>
                    <a:pt x="268224" y="26670"/>
                  </a:lnTo>
                  <a:lnTo>
                    <a:pt x="271272" y="28194"/>
                  </a:lnTo>
                  <a:lnTo>
                    <a:pt x="273558" y="27432"/>
                  </a:lnTo>
                  <a:lnTo>
                    <a:pt x="274320" y="26670"/>
                  </a:lnTo>
                  <a:lnTo>
                    <a:pt x="275844" y="23622"/>
                  </a:lnTo>
                  <a:close/>
                </a:path>
                <a:path w="1234440" h="592455">
                  <a:moveTo>
                    <a:pt x="294132" y="21336"/>
                  </a:moveTo>
                  <a:lnTo>
                    <a:pt x="292608" y="17526"/>
                  </a:lnTo>
                  <a:lnTo>
                    <a:pt x="291084" y="16764"/>
                  </a:lnTo>
                  <a:lnTo>
                    <a:pt x="288036" y="16764"/>
                  </a:lnTo>
                  <a:lnTo>
                    <a:pt x="286512" y="17526"/>
                  </a:lnTo>
                  <a:lnTo>
                    <a:pt x="284988" y="21336"/>
                  </a:lnTo>
                  <a:lnTo>
                    <a:pt x="286512" y="24384"/>
                  </a:lnTo>
                  <a:lnTo>
                    <a:pt x="289560" y="25908"/>
                  </a:lnTo>
                  <a:lnTo>
                    <a:pt x="292608" y="24384"/>
                  </a:lnTo>
                  <a:lnTo>
                    <a:pt x="294132" y="21336"/>
                  </a:lnTo>
                  <a:close/>
                </a:path>
                <a:path w="1234440" h="592455">
                  <a:moveTo>
                    <a:pt x="312420" y="18288"/>
                  </a:moveTo>
                  <a:lnTo>
                    <a:pt x="310896" y="15240"/>
                  </a:lnTo>
                  <a:lnTo>
                    <a:pt x="307848" y="13716"/>
                  </a:lnTo>
                  <a:lnTo>
                    <a:pt x="305562" y="14478"/>
                  </a:lnTo>
                  <a:lnTo>
                    <a:pt x="304800" y="15240"/>
                  </a:lnTo>
                  <a:lnTo>
                    <a:pt x="303276" y="18288"/>
                  </a:lnTo>
                  <a:lnTo>
                    <a:pt x="304800" y="22098"/>
                  </a:lnTo>
                  <a:lnTo>
                    <a:pt x="305562" y="22860"/>
                  </a:lnTo>
                  <a:lnTo>
                    <a:pt x="309372" y="22860"/>
                  </a:lnTo>
                  <a:lnTo>
                    <a:pt x="310896" y="22098"/>
                  </a:lnTo>
                  <a:lnTo>
                    <a:pt x="312420" y="18288"/>
                  </a:lnTo>
                  <a:close/>
                </a:path>
                <a:path w="1234440" h="592455">
                  <a:moveTo>
                    <a:pt x="330708" y="16002"/>
                  </a:moveTo>
                  <a:lnTo>
                    <a:pt x="329184" y="12954"/>
                  </a:lnTo>
                  <a:lnTo>
                    <a:pt x="326136" y="11430"/>
                  </a:lnTo>
                  <a:lnTo>
                    <a:pt x="323850" y="12192"/>
                  </a:lnTo>
                  <a:lnTo>
                    <a:pt x="322326" y="12954"/>
                  </a:lnTo>
                  <a:lnTo>
                    <a:pt x="321564" y="16002"/>
                  </a:lnTo>
                  <a:lnTo>
                    <a:pt x="322326" y="19812"/>
                  </a:lnTo>
                  <a:lnTo>
                    <a:pt x="323850" y="20574"/>
                  </a:lnTo>
                  <a:lnTo>
                    <a:pt x="327660" y="20574"/>
                  </a:lnTo>
                  <a:lnTo>
                    <a:pt x="329184" y="19812"/>
                  </a:lnTo>
                  <a:lnTo>
                    <a:pt x="330708" y="16002"/>
                  </a:lnTo>
                  <a:close/>
                </a:path>
                <a:path w="1234440" h="592455">
                  <a:moveTo>
                    <a:pt x="348234" y="14478"/>
                  </a:moveTo>
                  <a:lnTo>
                    <a:pt x="347472" y="11430"/>
                  </a:lnTo>
                  <a:lnTo>
                    <a:pt x="345948" y="9906"/>
                  </a:lnTo>
                  <a:lnTo>
                    <a:pt x="342138" y="9906"/>
                  </a:lnTo>
                  <a:lnTo>
                    <a:pt x="340614" y="11430"/>
                  </a:lnTo>
                  <a:lnTo>
                    <a:pt x="339090" y="14478"/>
                  </a:lnTo>
                  <a:lnTo>
                    <a:pt x="340614" y="17526"/>
                  </a:lnTo>
                  <a:lnTo>
                    <a:pt x="343662" y="19050"/>
                  </a:lnTo>
                  <a:lnTo>
                    <a:pt x="345948" y="18288"/>
                  </a:lnTo>
                  <a:lnTo>
                    <a:pt x="347472" y="17526"/>
                  </a:lnTo>
                  <a:lnTo>
                    <a:pt x="348234" y="14478"/>
                  </a:lnTo>
                  <a:close/>
                </a:path>
                <a:path w="1234440" h="592455">
                  <a:moveTo>
                    <a:pt x="366522" y="12192"/>
                  </a:moveTo>
                  <a:lnTo>
                    <a:pt x="365760" y="9144"/>
                  </a:lnTo>
                  <a:lnTo>
                    <a:pt x="364236" y="8382"/>
                  </a:lnTo>
                  <a:lnTo>
                    <a:pt x="361950" y="7620"/>
                  </a:lnTo>
                  <a:lnTo>
                    <a:pt x="358902" y="9144"/>
                  </a:lnTo>
                  <a:lnTo>
                    <a:pt x="357378" y="12192"/>
                  </a:lnTo>
                  <a:lnTo>
                    <a:pt x="358902" y="16002"/>
                  </a:lnTo>
                  <a:lnTo>
                    <a:pt x="360426" y="16764"/>
                  </a:lnTo>
                  <a:lnTo>
                    <a:pt x="364236" y="16764"/>
                  </a:lnTo>
                  <a:lnTo>
                    <a:pt x="365760" y="16002"/>
                  </a:lnTo>
                  <a:lnTo>
                    <a:pt x="366522" y="12192"/>
                  </a:lnTo>
                  <a:close/>
                </a:path>
                <a:path w="1234440" h="592455">
                  <a:moveTo>
                    <a:pt x="384810" y="10668"/>
                  </a:moveTo>
                  <a:lnTo>
                    <a:pt x="383286" y="7620"/>
                  </a:lnTo>
                  <a:lnTo>
                    <a:pt x="382524" y="6858"/>
                  </a:lnTo>
                  <a:lnTo>
                    <a:pt x="380238" y="6096"/>
                  </a:lnTo>
                  <a:lnTo>
                    <a:pt x="377190" y="7620"/>
                  </a:lnTo>
                  <a:lnTo>
                    <a:pt x="375666" y="10668"/>
                  </a:lnTo>
                  <a:lnTo>
                    <a:pt x="377190" y="14478"/>
                  </a:lnTo>
                  <a:lnTo>
                    <a:pt x="378714" y="15240"/>
                  </a:lnTo>
                  <a:lnTo>
                    <a:pt x="382524" y="15240"/>
                  </a:lnTo>
                  <a:lnTo>
                    <a:pt x="383286" y="14478"/>
                  </a:lnTo>
                  <a:lnTo>
                    <a:pt x="384810" y="10668"/>
                  </a:lnTo>
                  <a:close/>
                </a:path>
                <a:path w="1234440" h="592455">
                  <a:moveTo>
                    <a:pt x="403098" y="9144"/>
                  </a:moveTo>
                  <a:lnTo>
                    <a:pt x="401574" y="6096"/>
                  </a:lnTo>
                  <a:lnTo>
                    <a:pt x="400812" y="5334"/>
                  </a:lnTo>
                  <a:lnTo>
                    <a:pt x="398526" y="4572"/>
                  </a:lnTo>
                  <a:lnTo>
                    <a:pt x="395478" y="6096"/>
                  </a:lnTo>
                  <a:lnTo>
                    <a:pt x="393954" y="9144"/>
                  </a:lnTo>
                  <a:lnTo>
                    <a:pt x="395478" y="12192"/>
                  </a:lnTo>
                  <a:lnTo>
                    <a:pt x="397002" y="13716"/>
                  </a:lnTo>
                  <a:lnTo>
                    <a:pt x="400812" y="13716"/>
                  </a:lnTo>
                  <a:lnTo>
                    <a:pt x="403098" y="9144"/>
                  </a:lnTo>
                  <a:close/>
                </a:path>
                <a:path w="1234440" h="592455">
                  <a:moveTo>
                    <a:pt x="421386" y="8382"/>
                  </a:moveTo>
                  <a:lnTo>
                    <a:pt x="419862" y="5334"/>
                  </a:lnTo>
                  <a:lnTo>
                    <a:pt x="418338" y="3810"/>
                  </a:lnTo>
                  <a:lnTo>
                    <a:pt x="415290" y="3810"/>
                  </a:lnTo>
                  <a:lnTo>
                    <a:pt x="413766" y="5334"/>
                  </a:lnTo>
                  <a:lnTo>
                    <a:pt x="412242" y="8382"/>
                  </a:lnTo>
                  <a:lnTo>
                    <a:pt x="413766" y="11430"/>
                  </a:lnTo>
                  <a:lnTo>
                    <a:pt x="416814" y="12954"/>
                  </a:lnTo>
                  <a:lnTo>
                    <a:pt x="419862" y="11430"/>
                  </a:lnTo>
                  <a:lnTo>
                    <a:pt x="421386" y="8382"/>
                  </a:lnTo>
                  <a:close/>
                </a:path>
                <a:path w="1234440" h="592455">
                  <a:moveTo>
                    <a:pt x="439674" y="6858"/>
                  </a:moveTo>
                  <a:lnTo>
                    <a:pt x="438150" y="3810"/>
                  </a:lnTo>
                  <a:lnTo>
                    <a:pt x="435102" y="2286"/>
                  </a:lnTo>
                  <a:lnTo>
                    <a:pt x="432054" y="3810"/>
                  </a:lnTo>
                  <a:lnTo>
                    <a:pt x="430530" y="6858"/>
                  </a:lnTo>
                  <a:lnTo>
                    <a:pt x="432054" y="10668"/>
                  </a:lnTo>
                  <a:lnTo>
                    <a:pt x="433578" y="11430"/>
                  </a:lnTo>
                  <a:lnTo>
                    <a:pt x="436626" y="11430"/>
                  </a:lnTo>
                  <a:lnTo>
                    <a:pt x="438150" y="10668"/>
                  </a:lnTo>
                  <a:lnTo>
                    <a:pt x="439674" y="6858"/>
                  </a:lnTo>
                  <a:close/>
                </a:path>
                <a:path w="1234440" h="592455">
                  <a:moveTo>
                    <a:pt x="457962" y="6096"/>
                  </a:moveTo>
                  <a:lnTo>
                    <a:pt x="456438" y="3048"/>
                  </a:lnTo>
                  <a:lnTo>
                    <a:pt x="453390" y="1524"/>
                  </a:lnTo>
                  <a:lnTo>
                    <a:pt x="450342" y="3048"/>
                  </a:lnTo>
                  <a:lnTo>
                    <a:pt x="448818" y="6096"/>
                  </a:lnTo>
                  <a:lnTo>
                    <a:pt x="450342" y="9144"/>
                  </a:lnTo>
                  <a:lnTo>
                    <a:pt x="451866" y="10668"/>
                  </a:lnTo>
                  <a:lnTo>
                    <a:pt x="454914" y="10668"/>
                  </a:lnTo>
                  <a:lnTo>
                    <a:pt x="456438" y="9144"/>
                  </a:lnTo>
                  <a:lnTo>
                    <a:pt x="457962" y="6096"/>
                  </a:lnTo>
                  <a:close/>
                </a:path>
                <a:path w="1234440" h="592455">
                  <a:moveTo>
                    <a:pt x="476250" y="5334"/>
                  </a:moveTo>
                  <a:lnTo>
                    <a:pt x="474726" y="2286"/>
                  </a:lnTo>
                  <a:lnTo>
                    <a:pt x="471678" y="762"/>
                  </a:lnTo>
                  <a:lnTo>
                    <a:pt x="468630" y="2286"/>
                  </a:lnTo>
                  <a:lnTo>
                    <a:pt x="467106" y="5334"/>
                  </a:lnTo>
                  <a:lnTo>
                    <a:pt x="468630" y="9144"/>
                  </a:lnTo>
                  <a:lnTo>
                    <a:pt x="470154" y="9906"/>
                  </a:lnTo>
                  <a:lnTo>
                    <a:pt x="473202" y="9906"/>
                  </a:lnTo>
                  <a:lnTo>
                    <a:pt x="474726" y="9144"/>
                  </a:lnTo>
                  <a:lnTo>
                    <a:pt x="476250" y="5334"/>
                  </a:lnTo>
                  <a:close/>
                </a:path>
                <a:path w="1234440" h="592455">
                  <a:moveTo>
                    <a:pt x="494538" y="5334"/>
                  </a:moveTo>
                  <a:lnTo>
                    <a:pt x="493014" y="1524"/>
                  </a:lnTo>
                  <a:lnTo>
                    <a:pt x="491490" y="762"/>
                  </a:lnTo>
                  <a:lnTo>
                    <a:pt x="488442" y="762"/>
                  </a:lnTo>
                  <a:lnTo>
                    <a:pt x="486918" y="1524"/>
                  </a:lnTo>
                  <a:lnTo>
                    <a:pt x="485394" y="5334"/>
                  </a:lnTo>
                  <a:lnTo>
                    <a:pt x="486918" y="8382"/>
                  </a:lnTo>
                  <a:lnTo>
                    <a:pt x="489966" y="9906"/>
                  </a:lnTo>
                  <a:lnTo>
                    <a:pt x="493014" y="8382"/>
                  </a:lnTo>
                  <a:lnTo>
                    <a:pt x="494538" y="5334"/>
                  </a:lnTo>
                  <a:close/>
                </a:path>
                <a:path w="1234440" h="592455">
                  <a:moveTo>
                    <a:pt x="512826" y="4572"/>
                  </a:moveTo>
                  <a:lnTo>
                    <a:pt x="511302" y="1524"/>
                  </a:lnTo>
                  <a:lnTo>
                    <a:pt x="508254" y="0"/>
                  </a:lnTo>
                  <a:lnTo>
                    <a:pt x="505206" y="1524"/>
                  </a:lnTo>
                  <a:lnTo>
                    <a:pt x="503682" y="4572"/>
                  </a:lnTo>
                  <a:lnTo>
                    <a:pt x="505206" y="8382"/>
                  </a:lnTo>
                  <a:lnTo>
                    <a:pt x="506730" y="9144"/>
                  </a:lnTo>
                  <a:lnTo>
                    <a:pt x="509778" y="9144"/>
                  </a:lnTo>
                  <a:lnTo>
                    <a:pt x="511302" y="8382"/>
                  </a:lnTo>
                  <a:lnTo>
                    <a:pt x="512826" y="4572"/>
                  </a:lnTo>
                  <a:close/>
                </a:path>
                <a:path w="1234440" h="592455">
                  <a:moveTo>
                    <a:pt x="531114" y="4572"/>
                  </a:moveTo>
                  <a:lnTo>
                    <a:pt x="529590" y="1524"/>
                  </a:lnTo>
                  <a:lnTo>
                    <a:pt x="526542" y="0"/>
                  </a:lnTo>
                  <a:lnTo>
                    <a:pt x="523494" y="1524"/>
                  </a:lnTo>
                  <a:lnTo>
                    <a:pt x="521970" y="4572"/>
                  </a:lnTo>
                  <a:lnTo>
                    <a:pt x="523494" y="7620"/>
                  </a:lnTo>
                  <a:lnTo>
                    <a:pt x="525018" y="9144"/>
                  </a:lnTo>
                  <a:lnTo>
                    <a:pt x="526542" y="9144"/>
                  </a:lnTo>
                  <a:lnTo>
                    <a:pt x="529590" y="7620"/>
                  </a:lnTo>
                  <a:lnTo>
                    <a:pt x="531114" y="4572"/>
                  </a:lnTo>
                  <a:close/>
                </a:path>
                <a:path w="1234440" h="592455">
                  <a:moveTo>
                    <a:pt x="541020" y="385572"/>
                  </a:moveTo>
                  <a:lnTo>
                    <a:pt x="540258" y="382524"/>
                  </a:lnTo>
                  <a:lnTo>
                    <a:pt x="538734" y="381762"/>
                  </a:lnTo>
                  <a:lnTo>
                    <a:pt x="536448" y="381000"/>
                  </a:lnTo>
                  <a:lnTo>
                    <a:pt x="533400" y="382524"/>
                  </a:lnTo>
                  <a:lnTo>
                    <a:pt x="531876" y="385572"/>
                  </a:lnTo>
                  <a:lnTo>
                    <a:pt x="533400" y="388620"/>
                  </a:lnTo>
                  <a:lnTo>
                    <a:pt x="534924" y="390144"/>
                  </a:lnTo>
                  <a:lnTo>
                    <a:pt x="538734" y="390144"/>
                  </a:lnTo>
                  <a:lnTo>
                    <a:pt x="540258" y="388620"/>
                  </a:lnTo>
                  <a:lnTo>
                    <a:pt x="541020" y="385572"/>
                  </a:lnTo>
                  <a:close/>
                </a:path>
                <a:path w="1234440" h="592455">
                  <a:moveTo>
                    <a:pt x="559308" y="386334"/>
                  </a:moveTo>
                  <a:lnTo>
                    <a:pt x="558546" y="382524"/>
                  </a:lnTo>
                  <a:lnTo>
                    <a:pt x="557022" y="381762"/>
                  </a:lnTo>
                  <a:lnTo>
                    <a:pt x="553212" y="381762"/>
                  </a:lnTo>
                  <a:lnTo>
                    <a:pt x="551688" y="382524"/>
                  </a:lnTo>
                  <a:lnTo>
                    <a:pt x="550164" y="386334"/>
                  </a:lnTo>
                  <a:lnTo>
                    <a:pt x="551688" y="389382"/>
                  </a:lnTo>
                  <a:lnTo>
                    <a:pt x="554736" y="390906"/>
                  </a:lnTo>
                  <a:lnTo>
                    <a:pt x="557022" y="390144"/>
                  </a:lnTo>
                  <a:lnTo>
                    <a:pt x="558546" y="389382"/>
                  </a:lnTo>
                  <a:lnTo>
                    <a:pt x="559308" y="386334"/>
                  </a:lnTo>
                  <a:close/>
                </a:path>
                <a:path w="1234440" h="592455">
                  <a:moveTo>
                    <a:pt x="577596" y="386334"/>
                  </a:moveTo>
                  <a:lnTo>
                    <a:pt x="576834" y="383286"/>
                  </a:lnTo>
                  <a:lnTo>
                    <a:pt x="575310" y="382524"/>
                  </a:lnTo>
                  <a:lnTo>
                    <a:pt x="573024" y="381762"/>
                  </a:lnTo>
                  <a:lnTo>
                    <a:pt x="569976" y="383286"/>
                  </a:lnTo>
                  <a:lnTo>
                    <a:pt x="568452" y="386334"/>
                  </a:lnTo>
                  <a:lnTo>
                    <a:pt x="569976" y="390144"/>
                  </a:lnTo>
                  <a:lnTo>
                    <a:pt x="571500" y="390906"/>
                  </a:lnTo>
                  <a:lnTo>
                    <a:pt x="575310" y="390906"/>
                  </a:lnTo>
                  <a:lnTo>
                    <a:pt x="576834" y="390144"/>
                  </a:lnTo>
                  <a:lnTo>
                    <a:pt x="577596" y="386334"/>
                  </a:lnTo>
                  <a:close/>
                </a:path>
                <a:path w="1234440" h="592455">
                  <a:moveTo>
                    <a:pt x="595884" y="387096"/>
                  </a:moveTo>
                  <a:lnTo>
                    <a:pt x="595122" y="384048"/>
                  </a:lnTo>
                  <a:lnTo>
                    <a:pt x="593598" y="383286"/>
                  </a:lnTo>
                  <a:lnTo>
                    <a:pt x="591312" y="382524"/>
                  </a:lnTo>
                  <a:lnTo>
                    <a:pt x="588264" y="384048"/>
                  </a:lnTo>
                  <a:lnTo>
                    <a:pt x="586740" y="387096"/>
                  </a:lnTo>
                  <a:lnTo>
                    <a:pt x="588264" y="390144"/>
                  </a:lnTo>
                  <a:lnTo>
                    <a:pt x="589788" y="391668"/>
                  </a:lnTo>
                  <a:lnTo>
                    <a:pt x="593598" y="391668"/>
                  </a:lnTo>
                  <a:lnTo>
                    <a:pt x="595122" y="390144"/>
                  </a:lnTo>
                  <a:lnTo>
                    <a:pt x="595884" y="387096"/>
                  </a:lnTo>
                  <a:close/>
                </a:path>
                <a:path w="1234440" h="592455">
                  <a:moveTo>
                    <a:pt x="614172" y="388620"/>
                  </a:moveTo>
                  <a:lnTo>
                    <a:pt x="613410" y="384810"/>
                  </a:lnTo>
                  <a:lnTo>
                    <a:pt x="611886" y="384048"/>
                  </a:lnTo>
                  <a:lnTo>
                    <a:pt x="608076" y="384048"/>
                  </a:lnTo>
                  <a:lnTo>
                    <a:pt x="606552" y="384810"/>
                  </a:lnTo>
                  <a:lnTo>
                    <a:pt x="605028" y="388620"/>
                  </a:lnTo>
                  <a:lnTo>
                    <a:pt x="606552" y="391668"/>
                  </a:lnTo>
                  <a:lnTo>
                    <a:pt x="609600" y="393192"/>
                  </a:lnTo>
                  <a:lnTo>
                    <a:pt x="611886" y="392430"/>
                  </a:lnTo>
                  <a:lnTo>
                    <a:pt x="613410" y="391668"/>
                  </a:lnTo>
                  <a:lnTo>
                    <a:pt x="614172" y="388620"/>
                  </a:lnTo>
                  <a:close/>
                </a:path>
                <a:path w="1234440" h="592455">
                  <a:moveTo>
                    <a:pt x="632460" y="389382"/>
                  </a:moveTo>
                  <a:lnTo>
                    <a:pt x="631698" y="386334"/>
                  </a:lnTo>
                  <a:lnTo>
                    <a:pt x="630174" y="385572"/>
                  </a:lnTo>
                  <a:lnTo>
                    <a:pt x="627888" y="384810"/>
                  </a:lnTo>
                  <a:lnTo>
                    <a:pt x="624840" y="386334"/>
                  </a:lnTo>
                  <a:lnTo>
                    <a:pt x="623316" y="389382"/>
                  </a:lnTo>
                  <a:lnTo>
                    <a:pt x="624840" y="392430"/>
                  </a:lnTo>
                  <a:lnTo>
                    <a:pt x="626364" y="393954"/>
                  </a:lnTo>
                  <a:lnTo>
                    <a:pt x="630174" y="393954"/>
                  </a:lnTo>
                  <a:lnTo>
                    <a:pt x="631698" y="392430"/>
                  </a:lnTo>
                  <a:lnTo>
                    <a:pt x="632460" y="389382"/>
                  </a:lnTo>
                  <a:close/>
                </a:path>
                <a:path w="1234440" h="592455">
                  <a:moveTo>
                    <a:pt x="650748" y="390906"/>
                  </a:moveTo>
                  <a:lnTo>
                    <a:pt x="649986" y="387858"/>
                  </a:lnTo>
                  <a:lnTo>
                    <a:pt x="648462" y="387096"/>
                  </a:lnTo>
                  <a:lnTo>
                    <a:pt x="646176" y="386334"/>
                  </a:lnTo>
                  <a:lnTo>
                    <a:pt x="643128" y="387858"/>
                  </a:lnTo>
                  <a:lnTo>
                    <a:pt x="641604" y="390906"/>
                  </a:lnTo>
                  <a:lnTo>
                    <a:pt x="643128" y="393954"/>
                  </a:lnTo>
                  <a:lnTo>
                    <a:pt x="644652" y="395478"/>
                  </a:lnTo>
                  <a:lnTo>
                    <a:pt x="648462" y="395478"/>
                  </a:lnTo>
                  <a:lnTo>
                    <a:pt x="649986" y="393954"/>
                  </a:lnTo>
                  <a:lnTo>
                    <a:pt x="650748" y="390906"/>
                  </a:lnTo>
                  <a:close/>
                </a:path>
                <a:path w="1234440" h="592455">
                  <a:moveTo>
                    <a:pt x="669036" y="392430"/>
                  </a:moveTo>
                  <a:lnTo>
                    <a:pt x="667512" y="389382"/>
                  </a:lnTo>
                  <a:lnTo>
                    <a:pt x="666750" y="388620"/>
                  </a:lnTo>
                  <a:lnTo>
                    <a:pt x="664464" y="387858"/>
                  </a:lnTo>
                  <a:lnTo>
                    <a:pt x="661416" y="389382"/>
                  </a:lnTo>
                  <a:lnTo>
                    <a:pt x="659892" y="392430"/>
                  </a:lnTo>
                  <a:lnTo>
                    <a:pt x="661416" y="396240"/>
                  </a:lnTo>
                  <a:lnTo>
                    <a:pt x="662940" y="397002"/>
                  </a:lnTo>
                  <a:lnTo>
                    <a:pt x="666750" y="397002"/>
                  </a:lnTo>
                  <a:lnTo>
                    <a:pt x="667512" y="396240"/>
                  </a:lnTo>
                  <a:lnTo>
                    <a:pt x="669036" y="392430"/>
                  </a:lnTo>
                  <a:close/>
                </a:path>
                <a:path w="1234440" h="592455">
                  <a:moveTo>
                    <a:pt x="687324" y="394716"/>
                  </a:moveTo>
                  <a:lnTo>
                    <a:pt x="685800" y="391668"/>
                  </a:lnTo>
                  <a:lnTo>
                    <a:pt x="682752" y="390144"/>
                  </a:lnTo>
                  <a:lnTo>
                    <a:pt x="679704" y="391668"/>
                  </a:lnTo>
                  <a:lnTo>
                    <a:pt x="678180" y="394716"/>
                  </a:lnTo>
                  <a:lnTo>
                    <a:pt x="679704" y="397764"/>
                  </a:lnTo>
                  <a:lnTo>
                    <a:pt x="682752" y="399288"/>
                  </a:lnTo>
                  <a:lnTo>
                    <a:pt x="685800" y="397764"/>
                  </a:lnTo>
                  <a:lnTo>
                    <a:pt x="687324" y="394716"/>
                  </a:lnTo>
                  <a:close/>
                </a:path>
                <a:path w="1234440" h="592455">
                  <a:moveTo>
                    <a:pt x="705612" y="397002"/>
                  </a:moveTo>
                  <a:lnTo>
                    <a:pt x="704088" y="393954"/>
                  </a:lnTo>
                  <a:lnTo>
                    <a:pt x="702564" y="392430"/>
                  </a:lnTo>
                  <a:lnTo>
                    <a:pt x="698754" y="392430"/>
                  </a:lnTo>
                  <a:lnTo>
                    <a:pt x="696468" y="397002"/>
                  </a:lnTo>
                  <a:lnTo>
                    <a:pt x="697992" y="400050"/>
                  </a:lnTo>
                  <a:lnTo>
                    <a:pt x="698754" y="400812"/>
                  </a:lnTo>
                  <a:lnTo>
                    <a:pt x="701040" y="401574"/>
                  </a:lnTo>
                  <a:lnTo>
                    <a:pt x="704088" y="400050"/>
                  </a:lnTo>
                  <a:lnTo>
                    <a:pt x="705612" y="397002"/>
                  </a:lnTo>
                  <a:close/>
                </a:path>
                <a:path w="1234440" h="592455">
                  <a:moveTo>
                    <a:pt x="723900" y="399288"/>
                  </a:moveTo>
                  <a:lnTo>
                    <a:pt x="722376" y="396240"/>
                  </a:lnTo>
                  <a:lnTo>
                    <a:pt x="719328" y="394716"/>
                  </a:lnTo>
                  <a:lnTo>
                    <a:pt x="717042" y="395478"/>
                  </a:lnTo>
                  <a:lnTo>
                    <a:pt x="715518" y="396240"/>
                  </a:lnTo>
                  <a:lnTo>
                    <a:pt x="714756" y="399288"/>
                  </a:lnTo>
                  <a:lnTo>
                    <a:pt x="715518" y="402336"/>
                  </a:lnTo>
                  <a:lnTo>
                    <a:pt x="717042" y="403860"/>
                  </a:lnTo>
                  <a:lnTo>
                    <a:pt x="720852" y="403860"/>
                  </a:lnTo>
                  <a:lnTo>
                    <a:pt x="722376" y="402336"/>
                  </a:lnTo>
                  <a:lnTo>
                    <a:pt x="723900" y="399288"/>
                  </a:lnTo>
                  <a:close/>
                </a:path>
                <a:path w="1234440" h="592455">
                  <a:moveTo>
                    <a:pt x="741426" y="402336"/>
                  </a:moveTo>
                  <a:lnTo>
                    <a:pt x="740664" y="399288"/>
                  </a:lnTo>
                  <a:lnTo>
                    <a:pt x="739140" y="397764"/>
                  </a:lnTo>
                  <a:lnTo>
                    <a:pt x="735330" y="397764"/>
                  </a:lnTo>
                  <a:lnTo>
                    <a:pt x="733806" y="399288"/>
                  </a:lnTo>
                  <a:lnTo>
                    <a:pt x="732282" y="402336"/>
                  </a:lnTo>
                  <a:lnTo>
                    <a:pt x="733806" y="405384"/>
                  </a:lnTo>
                  <a:lnTo>
                    <a:pt x="736854" y="406908"/>
                  </a:lnTo>
                  <a:lnTo>
                    <a:pt x="739140" y="406146"/>
                  </a:lnTo>
                  <a:lnTo>
                    <a:pt x="740664" y="405384"/>
                  </a:lnTo>
                  <a:lnTo>
                    <a:pt x="741426" y="402336"/>
                  </a:lnTo>
                  <a:close/>
                </a:path>
                <a:path w="1234440" h="592455">
                  <a:moveTo>
                    <a:pt x="759714" y="405384"/>
                  </a:moveTo>
                  <a:lnTo>
                    <a:pt x="758190" y="401574"/>
                  </a:lnTo>
                  <a:lnTo>
                    <a:pt x="756666" y="400812"/>
                  </a:lnTo>
                  <a:lnTo>
                    <a:pt x="753618" y="400812"/>
                  </a:lnTo>
                  <a:lnTo>
                    <a:pt x="752094" y="401574"/>
                  </a:lnTo>
                  <a:lnTo>
                    <a:pt x="750570" y="405384"/>
                  </a:lnTo>
                  <a:lnTo>
                    <a:pt x="752094" y="408432"/>
                  </a:lnTo>
                  <a:lnTo>
                    <a:pt x="755142" y="409956"/>
                  </a:lnTo>
                  <a:lnTo>
                    <a:pt x="758190" y="408432"/>
                  </a:lnTo>
                  <a:lnTo>
                    <a:pt x="759714" y="405384"/>
                  </a:lnTo>
                  <a:close/>
                </a:path>
                <a:path w="1234440" h="592455">
                  <a:moveTo>
                    <a:pt x="778002" y="408432"/>
                  </a:moveTo>
                  <a:lnTo>
                    <a:pt x="776478" y="405384"/>
                  </a:lnTo>
                  <a:lnTo>
                    <a:pt x="773430" y="403860"/>
                  </a:lnTo>
                  <a:lnTo>
                    <a:pt x="771144" y="404622"/>
                  </a:lnTo>
                  <a:lnTo>
                    <a:pt x="769620" y="405384"/>
                  </a:lnTo>
                  <a:lnTo>
                    <a:pt x="768858" y="408432"/>
                  </a:lnTo>
                  <a:lnTo>
                    <a:pt x="769620" y="411480"/>
                  </a:lnTo>
                  <a:lnTo>
                    <a:pt x="771144" y="413004"/>
                  </a:lnTo>
                  <a:lnTo>
                    <a:pt x="774954" y="413004"/>
                  </a:lnTo>
                  <a:lnTo>
                    <a:pt x="776478" y="411480"/>
                  </a:lnTo>
                  <a:lnTo>
                    <a:pt x="778002" y="408432"/>
                  </a:lnTo>
                  <a:close/>
                </a:path>
                <a:path w="1234440" h="592455">
                  <a:moveTo>
                    <a:pt x="795515" y="412242"/>
                  </a:moveTo>
                  <a:lnTo>
                    <a:pt x="793991" y="408432"/>
                  </a:lnTo>
                  <a:lnTo>
                    <a:pt x="793242" y="407670"/>
                  </a:lnTo>
                  <a:lnTo>
                    <a:pt x="789432" y="407670"/>
                  </a:lnTo>
                  <a:lnTo>
                    <a:pt x="787908" y="408432"/>
                  </a:lnTo>
                  <a:lnTo>
                    <a:pt x="786384" y="412242"/>
                  </a:lnTo>
                  <a:lnTo>
                    <a:pt x="787908" y="415290"/>
                  </a:lnTo>
                  <a:lnTo>
                    <a:pt x="790956" y="416814"/>
                  </a:lnTo>
                  <a:lnTo>
                    <a:pt x="793242" y="416052"/>
                  </a:lnTo>
                  <a:lnTo>
                    <a:pt x="793991" y="415290"/>
                  </a:lnTo>
                  <a:lnTo>
                    <a:pt x="795515" y="412242"/>
                  </a:lnTo>
                  <a:close/>
                </a:path>
                <a:path w="1234440" h="592455">
                  <a:moveTo>
                    <a:pt x="813816" y="416052"/>
                  </a:moveTo>
                  <a:lnTo>
                    <a:pt x="812292" y="413004"/>
                  </a:lnTo>
                  <a:lnTo>
                    <a:pt x="810768" y="411480"/>
                  </a:lnTo>
                  <a:lnTo>
                    <a:pt x="806958" y="411480"/>
                  </a:lnTo>
                  <a:lnTo>
                    <a:pt x="805434" y="413004"/>
                  </a:lnTo>
                  <a:lnTo>
                    <a:pt x="804672" y="416052"/>
                  </a:lnTo>
                  <a:lnTo>
                    <a:pt x="805434" y="419100"/>
                  </a:lnTo>
                  <a:lnTo>
                    <a:pt x="806958" y="419862"/>
                  </a:lnTo>
                  <a:lnTo>
                    <a:pt x="809244" y="420624"/>
                  </a:lnTo>
                  <a:lnTo>
                    <a:pt x="812292" y="419100"/>
                  </a:lnTo>
                  <a:lnTo>
                    <a:pt x="813816" y="416052"/>
                  </a:lnTo>
                  <a:close/>
                </a:path>
                <a:path w="1234440" h="592455">
                  <a:moveTo>
                    <a:pt x="831342" y="419862"/>
                  </a:moveTo>
                  <a:lnTo>
                    <a:pt x="829818" y="416814"/>
                  </a:lnTo>
                  <a:lnTo>
                    <a:pt x="829056" y="416052"/>
                  </a:lnTo>
                  <a:lnTo>
                    <a:pt x="826770" y="415290"/>
                  </a:lnTo>
                  <a:lnTo>
                    <a:pt x="823722" y="416814"/>
                  </a:lnTo>
                  <a:lnTo>
                    <a:pt x="822198" y="419862"/>
                  </a:lnTo>
                  <a:lnTo>
                    <a:pt x="823722" y="422910"/>
                  </a:lnTo>
                  <a:lnTo>
                    <a:pt x="825246" y="424434"/>
                  </a:lnTo>
                  <a:lnTo>
                    <a:pt x="828294" y="424434"/>
                  </a:lnTo>
                  <a:lnTo>
                    <a:pt x="829818" y="422910"/>
                  </a:lnTo>
                  <a:lnTo>
                    <a:pt x="831342" y="419862"/>
                  </a:lnTo>
                  <a:close/>
                </a:path>
                <a:path w="1234440" h="592455">
                  <a:moveTo>
                    <a:pt x="848868" y="423672"/>
                  </a:moveTo>
                  <a:lnTo>
                    <a:pt x="848106" y="420624"/>
                  </a:lnTo>
                  <a:lnTo>
                    <a:pt x="846582" y="419862"/>
                  </a:lnTo>
                  <a:lnTo>
                    <a:pt x="844296" y="419100"/>
                  </a:lnTo>
                  <a:lnTo>
                    <a:pt x="841248" y="420624"/>
                  </a:lnTo>
                  <a:lnTo>
                    <a:pt x="839711" y="423672"/>
                  </a:lnTo>
                  <a:lnTo>
                    <a:pt x="841248" y="427482"/>
                  </a:lnTo>
                  <a:lnTo>
                    <a:pt x="842772" y="428244"/>
                  </a:lnTo>
                  <a:lnTo>
                    <a:pt x="846582" y="428244"/>
                  </a:lnTo>
                  <a:lnTo>
                    <a:pt x="848106" y="427482"/>
                  </a:lnTo>
                  <a:lnTo>
                    <a:pt x="848868" y="423672"/>
                  </a:lnTo>
                  <a:close/>
                </a:path>
                <a:path w="1234440" h="592455">
                  <a:moveTo>
                    <a:pt x="867156" y="428244"/>
                  </a:moveTo>
                  <a:lnTo>
                    <a:pt x="865632" y="425196"/>
                  </a:lnTo>
                  <a:lnTo>
                    <a:pt x="862584" y="423672"/>
                  </a:lnTo>
                  <a:lnTo>
                    <a:pt x="860298" y="424434"/>
                  </a:lnTo>
                  <a:lnTo>
                    <a:pt x="858761" y="425196"/>
                  </a:lnTo>
                  <a:lnTo>
                    <a:pt x="858012" y="428244"/>
                  </a:lnTo>
                  <a:lnTo>
                    <a:pt x="858761" y="432054"/>
                  </a:lnTo>
                  <a:lnTo>
                    <a:pt x="860298" y="432816"/>
                  </a:lnTo>
                  <a:lnTo>
                    <a:pt x="864108" y="432816"/>
                  </a:lnTo>
                  <a:lnTo>
                    <a:pt x="865632" y="432054"/>
                  </a:lnTo>
                  <a:lnTo>
                    <a:pt x="867156" y="428244"/>
                  </a:lnTo>
                  <a:close/>
                </a:path>
                <a:path w="1234440" h="592455">
                  <a:moveTo>
                    <a:pt x="884682" y="433578"/>
                  </a:moveTo>
                  <a:lnTo>
                    <a:pt x="883158" y="429768"/>
                  </a:lnTo>
                  <a:lnTo>
                    <a:pt x="881634" y="429006"/>
                  </a:lnTo>
                  <a:lnTo>
                    <a:pt x="877811" y="429006"/>
                  </a:lnTo>
                  <a:lnTo>
                    <a:pt x="877062" y="429768"/>
                  </a:lnTo>
                  <a:lnTo>
                    <a:pt x="875538" y="433578"/>
                  </a:lnTo>
                  <a:lnTo>
                    <a:pt x="877062" y="436626"/>
                  </a:lnTo>
                  <a:lnTo>
                    <a:pt x="877811" y="437388"/>
                  </a:lnTo>
                  <a:lnTo>
                    <a:pt x="880110" y="438150"/>
                  </a:lnTo>
                  <a:lnTo>
                    <a:pt x="883158" y="436626"/>
                  </a:lnTo>
                  <a:lnTo>
                    <a:pt x="884682" y="433578"/>
                  </a:lnTo>
                  <a:close/>
                </a:path>
                <a:path w="1234440" h="592455">
                  <a:moveTo>
                    <a:pt x="902208" y="438150"/>
                  </a:moveTo>
                  <a:lnTo>
                    <a:pt x="900684" y="435102"/>
                  </a:lnTo>
                  <a:lnTo>
                    <a:pt x="897636" y="433578"/>
                  </a:lnTo>
                  <a:lnTo>
                    <a:pt x="894588" y="435102"/>
                  </a:lnTo>
                  <a:lnTo>
                    <a:pt x="893064" y="438150"/>
                  </a:lnTo>
                  <a:lnTo>
                    <a:pt x="895337" y="442722"/>
                  </a:lnTo>
                  <a:lnTo>
                    <a:pt x="899160" y="442722"/>
                  </a:lnTo>
                  <a:lnTo>
                    <a:pt x="900684" y="441198"/>
                  </a:lnTo>
                  <a:lnTo>
                    <a:pt x="902208" y="438150"/>
                  </a:lnTo>
                  <a:close/>
                </a:path>
                <a:path w="1234440" h="592455">
                  <a:moveTo>
                    <a:pt x="919734" y="443484"/>
                  </a:moveTo>
                  <a:lnTo>
                    <a:pt x="918210" y="439674"/>
                  </a:lnTo>
                  <a:lnTo>
                    <a:pt x="917448" y="438912"/>
                  </a:lnTo>
                  <a:lnTo>
                    <a:pt x="913638" y="438912"/>
                  </a:lnTo>
                  <a:lnTo>
                    <a:pt x="912114" y="439674"/>
                  </a:lnTo>
                  <a:lnTo>
                    <a:pt x="910590" y="443484"/>
                  </a:lnTo>
                  <a:lnTo>
                    <a:pt x="912114" y="446532"/>
                  </a:lnTo>
                  <a:lnTo>
                    <a:pt x="915162" y="448056"/>
                  </a:lnTo>
                  <a:lnTo>
                    <a:pt x="918210" y="446532"/>
                  </a:lnTo>
                  <a:lnTo>
                    <a:pt x="919734" y="443484"/>
                  </a:lnTo>
                  <a:close/>
                </a:path>
                <a:path w="1234440" h="592455">
                  <a:moveTo>
                    <a:pt x="937260" y="448818"/>
                  </a:moveTo>
                  <a:lnTo>
                    <a:pt x="935736" y="445770"/>
                  </a:lnTo>
                  <a:lnTo>
                    <a:pt x="932688" y="444246"/>
                  </a:lnTo>
                  <a:lnTo>
                    <a:pt x="930389" y="445008"/>
                  </a:lnTo>
                  <a:lnTo>
                    <a:pt x="929640" y="445770"/>
                  </a:lnTo>
                  <a:lnTo>
                    <a:pt x="928116" y="448818"/>
                  </a:lnTo>
                  <a:lnTo>
                    <a:pt x="930389" y="453390"/>
                  </a:lnTo>
                  <a:lnTo>
                    <a:pt x="934212" y="453390"/>
                  </a:lnTo>
                  <a:lnTo>
                    <a:pt x="935736" y="451866"/>
                  </a:lnTo>
                  <a:lnTo>
                    <a:pt x="937260" y="448818"/>
                  </a:lnTo>
                  <a:close/>
                </a:path>
                <a:path w="1234440" h="592455">
                  <a:moveTo>
                    <a:pt x="954786" y="454914"/>
                  </a:moveTo>
                  <a:lnTo>
                    <a:pt x="953262" y="451104"/>
                  </a:lnTo>
                  <a:lnTo>
                    <a:pt x="951738" y="450342"/>
                  </a:lnTo>
                  <a:lnTo>
                    <a:pt x="947928" y="450342"/>
                  </a:lnTo>
                  <a:lnTo>
                    <a:pt x="946404" y="451104"/>
                  </a:lnTo>
                  <a:lnTo>
                    <a:pt x="945642" y="454914"/>
                  </a:lnTo>
                  <a:lnTo>
                    <a:pt x="946404" y="457962"/>
                  </a:lnTo>
                  <a:lnTo>
                    <a:pt x="947928" y="458724"/>
                  </a:lnTo>
                  <a:lnTo>
                    <a:pt x="950214" y="459486"/>
                  </a:lnTo>
                  <a:lnTo>
                    <a:pt x="953262" y="457962"/>
                  </a:lnTo>
                  <a:lnTo>
                    <a:pt x="954786" y="454914"/>
                  </a:lnTo>
                  <a:close/>
                </a:path>
                <a:path w="1234440" h="592455">
                  <a:moveTo>
                    <a:pt x="971550" y="460248"/>
                  </a:moveTo>
                  <a:lnTo>
                    <a:pt x="970788" y="457200"/>
                  </a:lnTo>
                  <a:lnTo>
                    <a:pt x="969264" y="456438"/>
                  </a:lnTo>
                  <a:lnTo>
                    <a:pt x="966978" y="455676"/>
                  </a:lnTo>
                  <a:lnTo>
                    <a:pt x="963930" y="457200"/>
                  </a:lnTo>
                  <a:lnTo>
                    <a:pt x="962406" y="460248"/>
                  </a:lnTo>
                  <a:lnTo>
                    <a:pt x="963930" y="463296"/>
                  </a:lnTo>
                  <a:lnTo>
                    <a:pt x="965454" y="464820"/>
                  </a:lnTo>
                  <a:lnTo>
                    <a:pt x="969264" y="464820"/>
                  </a:lnTo>
                  <a:lnTo>
                    <a:pt x="970788" y="463296"/>
                  </a:lnTo>
                  <a:lnTo>
                    <a:pt x="971550" y="460248"/>
                  </a:lnTo>
                  <a:close/>
                </a:path>
                <a:path w="1234440" h="592455">
                  <a:moveTo>
                    <a:pt x="989076" y="466344"/>
                  </a:moveTo>
                  <a:lnTo>
                    <a:pt x="987552" y="463296"/>
                  </a:lnTo>
                  <a:lnTo>
                    <a:pt x="984504" y="461772"/>
                  </a:lnTo>
                  <a:lnTo>
                    <a:pt x="981456" y="463296"/>
                  </a:lnTo>
                  <a:lnTo>
                    <a:pt x="979932" y="466344"/>
                  </a:lnTo>
                  <a:lnTo>
                    <a:pt x="981456" y="470154"/>
                  </a:lnTo>
                  <a:lnTo>
                    <a:pt x="982218" y="470916"/>
                  </a:lnTo>
                  <a:lnTo>
                    <a:pt x="986028" y="470916"/>
                  </a:lnTo>
                  <a:lnTo>
                    <a:pt x="987552" y="470154"/>
                  </a:lnTo>
                  <a:lnTo>
                    <a:pt x="989076" y="466344"/>
                  </a:lnTo>
                  <a:close/>
                </a:path>
                <a:path w="1234440" h="592455">
                  <a:moveTo>
                    <a:pt x="1005840" y="473202"/>
                  </a:moveTo>
                  <a:lnTo>
                    <a:pt x="1005078" y="470154"/>
                  </a:lnTo>
                  <a:lnTo>
                    <a:pt x="1003554" y="469392"/>
                  </a:lnTo>
                  <a:lnTo>
                    <a:pt x="1001268" y="468630"/>
                  </a:lnTo>
                  <a:lnTo>
                    <a:pt x="998220" y="470154"/>
                  </a:lnTo>
                  <a:lnTo>
                    <a:pt x="996696" y="473202"/>
                  </a:lnTo>
                  <a:lnTo>
                    <a:pt x="998220" y="476250"/>
                  </a:lnTo>
                  <a:lnTo>
                    <a:pt x="999744" y="477774"/>
                  </a:lnTo>
                  <a:lnTo>
                    <a:pt x="1003554" y="477774"/>
                  </a:lnTo>
                  <a:lnTo>
                    <a:pt x="1005078" y="476250"/>
                  </a:lnTo>
                  <a:lnTo>
                    <a:pt x="1005840" y="473202"/>
                  </a:lnTo>
                  <a:close/>
                </a:path>
                <a:path w="1234440" h="592455">
                  <a:moveTo>
                    <a:pt x="1023366" y="480060"/>
                  </a:moveTo>
                  <a:lnTo>
                    <a:pt x="1021842" y="476250"/>
                  </a:lnTo>
                  <a:lnTo>
                    <a:pt x="1020318" y="475488"/>
                  </a:lnTo>
                  <a:lnTo>
                    <a:pt x="1016508" y="475488"/>
                  </a:lnTo>
                  <a:lnTo>
                    <a:pt x="1015746" y="476250"/>
                  </a:lnTo>
                  <a:lnTo>
                    <a:pt x="1014222" y="480060"/>
                  </a:lnTo>
                  <a:lnTo>
                    <a:pt x="1015746" y="483108"/>
                  </a:lnTo>
                  <a:lnTo>
                    <a:pt x="1016508" y="483870"/>
                  </a:lnTo>
                  <a:lnTo>
                    <a:pt x="1018794" y="484632"/>
                  </a:lnTo>
                  <a:lnTo>
                    <a:pt x="1021842" y="483108"/>
                  </a:lnTo>
                  <a:lnTo>
                    <a:pt x="1023366" y="480060"/>
                  </a:lnTo>
                  <a:close/>
                </a:path>
                <a:path w="1234440" h="592455">
                  <a:moveTo>
                    <a:pt x="1040130" y="486156"/>
                  </a:moveTo>
                  <a:lnTo>
                    <a:pt x="1038606" y="483108"/>
                  </a:lnTo>
                  <a:lnTo>
                    <a:pt x="1037844" y="482346"/>
                  </a:lnTo>
                  <a:lnTo>
                    <a:pt x="1035558" y="481584"/>
                  </a:lnTo>
                  <a:lnTo>
                    <a:pt x="1032510" y="483108"/>
                  </a:lnTo>
                  <a:lnTo>
                    <a:pt x="1030986" y="486156"/>
                  </a:lnTo>
                  <a:lnTo>
                    <a:pt x="1032510" y="489966"/>
                  </a:lnTo>
                  <a:lnTo>
                    <a:pt x="1034034" y="490728"/>
                  </a:lnTo>
                  <a:lnTo>
                    <a:pt x="1037082" y="490728"/>
                  </a:lnTo>
                  <a:lnTo>
                    <a:pt x="1038606" y="489966"/>
                  </a:lnTo>
                  <a:lnTo>
                    <a:pt x="1040130" y="486156"/>
                  </a:lnTo>
                  <a:close/>
                </a:path>
                <a:path w="1234440" h="592455">
                  <a:moveTo>
                    <a:pt x="1056894" y="493776"/>
                  </a:moveTo>
                  <a:lnTo>
                    <a:pt x="1055370" y="490728"/>
                  </a:lnTo>
                  <a:lnTo>
                    <a:pt x="1054608" y="489966"/>
                  </a:lnTo>
                  <a:lnTo>
                    <a:pt x="1052322" y="489204"/>
                  </a:lnTo>
                  <a:lnTo>
                    <a:pt x="1049274" y="490728"/>
                  </a:lnTo>
                  <a:lnTo>
                    <a:pt x="1047750" y="493776"/>
                  </a:lnTo>
                  <a:lnTo>
                    <a:pt x="1049274" y="496824"/>
                  </a:lnTo>
                  <a:lnTo>
                    <a:pt x="1050798" y="498348"/>
                  </a:lnTo>
                  <a:lnTo>
                    <a:pt x="1053846" y="498348"/>
                  </a:lnTo>
                  <a:lnTo>
                    <a:pt x="1055370" y="496824"/>
                  </a:lnTo>
                  <a:lnTo>
                    <a:pt x="1056894" y="493776"/>
                  </a:lnTo>
                  <a:close/>
                </a:path>
                <a:path w="1234440" h="592455">
                  <a:moveTo>
                    <a:pt x="1073658" y="501396"/>
                  </a:moveTo>
                  <a:lnTo>
                    <a:pt x="1071372" y="496824"/>
                  </a:lnTo>
                  <a:lnTo>
                    <a:pt x="1067562" y="496824"/>
                  </a:lnTo>
                  <a:lnTo>
                    <a:pt x="1066038" y="498348"/>
                  </a:lnTo>
                  <a:lnTo>
                    <a:pt x="1064514" y="501396"/>
                  </a:lnTo>
                  <a:lnTo>
                    <a:pt x="1066038" y="504444"/>
                  </a:lnTo>
                  <a:lnTo>
                    <a:pt x="1069086" y="505968"/>
                  </a:lnTo>
                  <a:lnTo>
                    <a:pt x="1072134" y="504444"/>
                  </a:lnTo>
                  <a:lnTo>
                    <a:pt x="1073658" y="501396"/>
                  </a:lnTo>
                  <a:close/>
                </a:path>
                <a:path w="1234440" h="592455">
                  <a:moveTo>
                    <a:pt x="1090422" y="508254"/>
                  </a:moveTo>
                  <a:lnTo>
                    <a:pt x="1088898" y="505206"/>
                  </a:lnTo>
                  <a:lnTo>
                    <a:pt x="1085850" y="503682"/>
                  </a:lnTo>
                  <a:lnTo>
                    <a:pt x="1082802" y="505206"/>
                  </a:lnTo>
                  <a:lnTo>
                    <a:pt x="1081278" y="508254"/>
                  </a:lnTo>
                  <a:lnTo>
                    <a:pt x="1082802" y="512064"/>
                  </a:lnTo>
                  <a:lnTo>
                    <a:pt x="1083564" y="512826"/>
                  </a:lnTo>
                  <a:lnTo>
                    <a:pt x="1087374" y="512826"/>
                  </a:lnTo>
                  <a:lnTo>
                    <a:pt x="1088898" y="512064"/>
                  </a:lnTo>
                  <a:lnTo>
                    <a:pt x="1090422" y="508254"/>
                  </a:lnTo>
                  <a:close/>
                </a:path>
                <a:path w="1234440" h="592455">
                  <a:moveTo>
                    <a:pt x="1107186" y="516636"/>
                  </a:moveTo>
                  <a:lnTo>
                    <a:pt x="1105662" y="513588"/>
                  </a:lnTo>
                  <a:lnTo>
                    <a:pt x="1104138" y="512064"/>
                  </a:lnTo>
                  <a:lnTo>
                    <a:pt x="1100328" y="512064"/>
                  </a:lnTo>
                  <a:lnTo>
                    <a:pt x="1098804" y="513588"/>
                  </a:lnTo>
                  <a:lnTo>
                    <a:pt x="1098042" y="516636"/>
                  </a:lnTo>
                  <a:lnTo>
                    <a:pt x="1098804" y="519684"/>
                  </a:lnTo>
                  <a:lnTo>
                    <a:pt x="1100328" y="520446"/>
                  </a:lnTo>
                  <a:lnTo>
                    <a:pt x="1102614" y="521208"/>
                  </a:lnTo>
                  <a:lnTo>
                    <a:pt x="1105662" y="519684"/>
                  </a:lnTo>
                  <a:lnTo>
                    <a:pt x="1107186" y="516636"/>
                  </a:lnTo>
                  <a:close/>
                </a:path>
                <a:path w="1234440" h="592455">
                  <a:moveTo>
                    <a:pt x="1123188" y="525018"/>
                  </a:moveTo>
                  <a:lnTo>
                    <a:pt x="1121664" y="521208"/>
                  </a:lnTo>
                  <a:lnTo>
                    <a:pt x="1120902" y="520446"/>
                  </a:lnTo>
                  <a:lnTo>
                    <a:pt x="1117092" y="520446"/>
                  </a:lnTo>
                  <a:lnTo>
                    <a:pt x="1115568" y="521208"/>
                  </a:lnTo>
                  <a:lnTo>
                    <a:pt x="1114044" y="525018"/>
                  </a:lnTo>
                  <a:lnTo>
                    <a:pt x="1115568" y="528066"/>
                  </a:lnTo>
                  <a:lnTo>
                    <a:pt x="1118616" y="529590"/>
                  </a:lnTo>
                  <a:lnTo>
                    <a:pt x="1121664" y="528066"/>
                  </a:lnTo>
                  <a:lnTo>
                    <a:pt x="1123188" y="525018"/>
                  </a:lnTo>
                  <a:close/>
                </a:path>
                <a:path w="1234440" h="592455">
                  <a:moveTo>
                    <a:pt x="1139952" y="532638"/>
                  </a:moveTo>
                  <a:lnTo>
                    <a:pt x="1138428" y="529590"/>
                  </a:lnTo>
                  <a:lnTo>
                    <a:pt x="1135380" y="528066"/>
                  </a:lnTo>
                  <a:lnTo>
                    <a:pt x="1133094" y="528828"/>
                  </a:lnTo>
                  <a:lnTo>
                    <a:pt x="1131570" y="529590"/>
                  </a:lnTo>
                  <a:lnTo>
                    <a:pt x="1130808" y="532638"/>
                  </a:lnTo>
                  <a:lnTo>
                    <a:pt x="1131570" y="536448"/>
                  </a:lnTo>
                  <a:lnTo>
                    <a:pt x="1133094" y="537210"/>
                  </a:lnTo>
                  <a:lnTo>
                    <a:pt x="1136904" y="537210"/>
                  </a:lnTo>
                  <a:lnTo>
                    <a:pt x="1138428" y="536448"/>
                  </a:lnTo>
                  <a:lnTo>
                    <a:pt x="1139952" y="532638"/>
                  </a:lnTo>
                  <a:close/>
                </a:path>
                <a:path w="1234440" h="592455">
                  <a:moveTo>
                    <a:pt x="1155954" y="541020"/>
                  </a:moveTo>
                  <a:lnTo>
                    <a:pt x="1154430" y="537972"/>
                  </a:lnTo>
                  <a:lnTo>
                    <a:pt x="1151382" y="536448"/>
                  </a:lnTo>
                  <a:lnTo>
                    <a:pt x="1149096" y="537210"/>
                  </a:lnTo>
                  <a:lnTo>
                    <a:pt x="1148334" y="537972"/>
                  </a:lnTo>
                  <a:lnTo>
                    <a:pt x="1146810" y="541020"/>
                  </a:lnTo>
                  <a:lnTo>
                    <a:pt x="1148334" y="544830"/>
                  </a:lnTo>
                  <a:lnTo>
                    <a:pt x="1149096" y="545592"/>
                  </a:lnTo>
                  <a:lnTo>
                    <a:pt x="1152906" y="545592"/>
                  </a:lnTo>
                  <a:lnTo>
                    <a:pt x="1154430" y="544830"/>
                  </a:lnTo>
                  <a:lnTo>
                    <a:pt x="1155954" y="541020"/>
                  </a:lnTo>
                  <a:close/>
                </a:path>
                <a:path w="1234440" h="592455">
                  <a:moveTo>
                    <a:pt x="1171956" y="550164"/>
                  </a:moveTo>
                  <a:lnTo>
                    <a:pt x="1170432" y="547116"/>
                  </a:lnTo>
                  <a:lnTo>
                    <a:pt x="1167384" y="545592"/>
                  </a:lnTo>
                  <a:lnTo>
                    <a:pt x="1165098" y="546354"/>
                  </a:lnTo>
                  <a:lnTo>
                    <a:pt x="1163574" y="547116"/>
                  </a:lnTo>
                  <a:lnTo>
                    <a:pt x="1162812" y="550164"/>
                  </a:lnTo>
                  <a:lnTo>
                    <a:pt x="1163574" y="553212"/>
                  </a:lnTo>
                  <a:lnTo>
                    <a:pt x="1165098" y="554736"/>
                  </a:lnTo>
                  <a:lnTo>
                    <a:pt x="1168908" y="554736"/>
                  </a:lnTo>
                  <a:lnTo>
                    <a:pt x="1170432" y="553212"/>
                  </a:lnTo>
                  <a:lnTo>
                    <a:pt x="1171956" y="550164"/>
                  </a:lnTo>
                  <a:close/>
                </a:path>
                <a:path w="1234440" h="592455">
                  <a:moveTo>
                    <a:pt x="1187958" y="559308"/>
                  </a:moveTo>
                  <a:lnTo>
                    <a:pt x="1186434" y="556260"/>
                  </a:lnTo>
                  <a:lnTo>
                    <a:pt x="1184910" y="554736"/>
                  </a:lnTo>
                  <a:lnTo>
                    <a:pt x="1181100" y="554736"/>
                  </a:lnTo>
                  <a:lnTo>
                    <a:pt x="1179576" y="556260"/>
                  </a:lnTo>
                  <a:lnTo>
                    <a:pt x="1178814" y="559308"/>
                  </a:lnTo>
                  <a:lnTo>
                    <a:pt x="1179576" y="562356"/>
                  </a:lnTo>
                  <a:lnTo>
                    <a:pt x="1181100" y="563118"/>
                  </a:lnTo>
                  <a:lnTo>
                    <a:pt x="1183386" y="563880"/>
                  </a:lnTo>
                  <a:lnTo>
                    <a:pt x="1186434" y="562356"/>
                  </a:lnTo>
                  <a:lnTo>
                    <a:pt x="1187958" y="559308"/>
                  </a:lnTo>
                  <a:close/>
                </a:path>
                <a:path w="1234440" h="592455">
                  <a:moveTo>
                    <a:pt x="1203960" y="568452"/>
                  </a:moveTo>
                  <a:lnTo>
                    <a:pt x="1202436" y="564642"/>
                  </a:lnTo>
                  <a:lnTo>
                    <a:pt x="1200912" y="563880"/>
                  </a:lnTo>
                  <a:lnTo>
                    <a:pt x="1197102" y="563880"/>
                  </a:lnTo>
                  <a:lnTo>
                    <a:pt x="1195578" y="564642"/>
                  </a:lnTo>
                  <a:lnTo>
                    <a:pt x="1194816" y="568452"/>
                  </a:lnTo>
                  <a:lnTo>
                    <a:pt x="1195578" y="571500"/>
                  </a:lnTo>
                  <a:lnTo>
                    <a:pt x="1197102" y="572262"/>
                  </a:lnTo>
                  <a:lnTo>
                    <a:pt x="1199388" y="573024"/>
                  </a:lnTo>
                  <a:lnTo>
                    <a:pt x="1202436" y="571500"/>
                  </a:lnTo>
                  <a:lnTo>
                    <a:pt x="1203960" y="568452"/>
                  </a:lnTo>
                  <a:close/>
                </a:path>
                <a:path w="1234440" h="592455">
                  <a:moveTo>
                    <a:pt x="1219200" y="577596"/>
                  </a:moveTo>
                  <a:lnTo>
                    <a:pt x="1217676" y="574548"/>
                  </a:lnTo>
                  <a:lnTo>
                    <a:pt x="1214628" y="573024"/>
                  </a:lnTo>
                  <a:lnTo>
                    <a:pt x="1211580" y="574548"/>
                  </a:lnTo>
                  <a:lnTo>
                    <a:pt x="1210056" y="577596"/>
                  </a:lnTo>
                  <a:lnTo>
                    <a:pt x="1211580" y="581406"/>
                  </a:lnTo>
                  <a:lnTo>
                    <a:pt x="1212342" y="582168"/>
                  </a:lnTo>
                  <a:lnTo>
                    <a:pt x="1216152" y="582168"/>
                  </a:lnTo>
                  <a:lnTo>
                    <a:pt x="1217676" y="581406"/>
                  </a:lnTo>
                  <a:lnTo>
                    <a:pt x="1219200" y="577596"/>
                  </a:lnTo>
                  <a:close/>
                </a:path>
                <a:path w="1234440" h="592455">
                  <a:moveTo>
                    <a:pt x="1234440" y="587502"/>
                  </a:moveTo>
                  <a:lnTo>
                    <a:pt x="1233678" y="584454"/>
                  </a:lnTo>
                  <a:lnTo>
                    <a:pt x="1232154" y="582930"/>
                  </a:lnTo>
                  <a:lnTo>
                    <a:pt x="1228344" y="582930"/>
                  </a:lnTo>
                  <a:lnTo>
                    <a:pt x="1226820" y="584454"/>
                  </a:lnTo>
                  <a:lnTo>
                    <a:pt x="1225296" y="587502"/>
                  </a:lnTo>
                  <a:lnTo>
                    <a:pt x="1226820" y="590550"/>
                  </a:lnTo>
                  <a:lnTo>
                    <a:pt x="1229868" y="592074"/>
                  </a:lnTo>
                  <a:lnTo>
                    <a:pt x="1232154" y="591312"/>
                  </a:lnTo>
                  <a:lnTo>
                    <a:pt x="1233678" y="590550"/>
                  </a:lnTo>
                  <a:lnTo>
                    <a:pt x="1234440" y="58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59452" y="2134361"/>
              <a:ext cx="971550" cy="805180"/>
            </a:xfrm>
            <a:custGeom>
              <a:avLst/>
              <a:gdLst/>
              <a:ahLst/>
              <a:cxnLst/>
              <a:rect l="l" t="t" r="r" b="b"/>
              <a:pathLst>
                <a:path w="971550" h="805180">
                  <a:moveTo>
                    <a:pt x="9144" y="800100"/>
                  </a:moveTo>
                  <a:lnTo>
                    <a:pt x="7620" y="797052"/>
                  </a:lnTo>
                  <a:lnTo>
                    <a:pt x="4572" y="795528"/>
                  </a:lnTo>
                  <a:lnTo>
                    <a:pt x="2286" y="796290"/>
                  </a:lnTo>
                  <a:lnTo>
                    <a:pt x="762" y="797052"/>
                  </a:lnTo>
                  <a:lnTo>
                    <a:pt x="0" y="800100"/>
                  </a:lnTo>
                  <a:lnTo>
                    <a:pt x="762" y="803148"/>
                  </a:lnTo>
                  <a:lnTo>
                    <a:pt x="2286" y="804672"/>
                  </a:lnTo>
                  <a:lnTo>
                    <a:pt x="6096" y="804672"/>
                  </a:lnTo>
                  <a:lnTo>
                    <a:pt x="7620" y="803910"/>
                  </a:lnTo>
                  <a:lnTo>
                    <a:pt x="9144" y="800100"/>
                  </a:lnTo>
                  <a:close/>
                </a:path>
                <a:path w="971550" h="805180">
                  <a:moveTo>
                    <a:pt x="17526" y="784098"/>
                  </a:moveTo>
                  <a:lnTo>
                    <a:pt x="15240" y="779526"/>
                  </a:lnTo>
                  <a:lnTo>
                    <a:pt x="11430" y="779526"/>
                  </a:lnTo>
                  <a:lnTo>
                    <a:pt x="9906" y="780288"/>
                  </a:lnTo>
                  <a:lnTo>
                    <a:pt x="8382" y="784098"/>
                  </a:lnTo>
                  <a:lnTo>
                    <a:pt x="9906" y="787146"/>
                  </a:lnTo>
                  <a:lnTo>
                    <a:pt x="12954" y="788670"/>
                  </a:lnTo>
                  <a:lnTo>
                    <a:pt x="15240" y="787908"/>
                  </a:lnTo>
                  <a:lnTo>
                    <a:pt x="16764" y="787146"/>
                  </a:lnTo>
                  <a:lnTo>
                    <a:pt x="17526" y="784098"/>
                  </a:lnTo>
                  <a:close/>
                </a:path>
                <a:path w="971550" h="805180">
                  <a:moveTo>
                    <a:pt x="26670" y="768096"/>
                  </a:moveTo>
                  <a:lnTo>
                    <a:pt x="25146" y="765048"/>
                  </a:lnTo>
                  <a:lnTo>
                    <a:pt x="22098" y="763524"/>
                  </a:lnTo>
                  <a:lnTo>
                    <a:pt x="20574" y="764286"/>
                  </a:lnTo>
                  <a:lnTo>
                    <a:pt x="18288" y="765048"/>
                  </a:lnTo>
                  <a:lnTo>
                    <a:pt x="17526" y="768096"/>
                  </a:lnTo>
                  <a:lnTo>
                    <a:pt x="19050" y="771144"/>
                  </a:lnTo>
                  <a:lnTo>
                    <a:pt x="20574" y="772668"/>
                  </a:lnTo>
                  <a:lnTo>
                    <a:pt x="23622" y="772668"/>
                  </a:lnTo>
                  <a:lnTo>
                    <a:pt x="25146" y="771906"/>
                  </a:lnTo>
                  <a:lnTo>
                    <a:pt x="26670" y="768096"/>
                  </a:lnTo>
                  <a:close/>
                </a:path>
                <a:path w="971550" h="805180">
                  <a:moveTo>
                    <a:pt x="35814" y="752094"/>
                  </a:moveTo>
                  <a:lnTo>
                    <a:pt x="34290" y="749046"/>
                  </a:lnTo>
                  <a:lnTo>
                    <a:pt x="31242" y="747522"/>
                  </a:lnTo>
                  <a:lnTo>
                    <a:pt x="29718" y="748284"/>
                  </a:lnTo>
                  <a:lnTo>
                    <a:pt x="27432" y="749046"/>
                  </a:lnTo>
                  <a:lnTo>
                    <a:pt x="26670" y="752094"/>
                  </a:lnTo>
                  <a:lnTo>
                    <a:pt x="28194" y="755904"/>
                  </a:lnTo>
                  <a:lnTo>
                    <a:pt x="28956" y="756666"/>
                  </a:lnTo>
                  <a:lnTo>
                    <a:pt x="32766" y="756666"/>
                  </a:lnTo>
                  <a:lnTo>
                    <a:pt x="34290" y="755904"/>
                  </a:lnTo>
                  <a:lnTo>
                    <a:pt x="35814" y="752094"/>
                  </a:lnTo>
                  <a:close/>
                </a:path>
                <a:path w="971550" h="805180">
                  <a:moveTo>
                    <a:pt x="44958" y="736854"/>
                  </a:moveTo>
                  <a:lnTo>
                    <a:pt x="43434" y="733044"/>
                  </a:lnTo>
                  <a:lnTo>
                    <a:pt x="41910" y="732282"/>
                  </a:lnTo>
                  <a:lnTo>
                    <a:pt x="38862" y="732282"/>
                  </a:lnTo>
                  <a:lnTo>
                    <a:pt x="37338" y="733044"/>
                  </a:lnTo>
                  <a:lnTo>
                    <a:pt x="35814" y="736854"/>
                  </a:lnTo>
                  <a:lnTo>
                    <a:pt x="37338" y="739902"/>
                  </a:lnTo>
                  <a:lnTo>
                    <a:pt x="40386" y="741426"/>
                  </a:lnTo>
                  <a:lnTo>
                    <a:pt x="41910" y="740664"/>
                  </a:lnTo>
                  <a:lnTo>
                    <a:pt x="44196" y="739902"/>
                  </a:lnTo>
                  <a:lnTo>
                    <a:pt x="44958" y="736854"/>
                  </a:lnTo>
                  <a:close/>
                </a:path>
                <a:path w="971550" h="805180">
                  <a:moveTo>
                    <a:pt x="54864" y="720852"/>
                  </a:moveTo>
                  <a:lnTo>
                    <a:pt x="53340" y="717804"/>
                  </a:lnTo>
                  <a:lnTo>
                    <a:pt x="50292" y="716280"/>
                  </a:lnTo>
                  <a:lnTo>
                    <a:pt x="48006" y="717042"/>
                  </a:lnTo>
                  <a:lnTo>
                    <a:pt x="46482" y="717804"/>
                  </a:lnTo>
                  <a:lnTo>
                    <a:pt x="44958" y="720852"/>
                  </a:lnTo>
                  <a:lnTo>
                    <a:pt x="46482" y="723900"/>
                  </a:lnTo>
                  <a:lnTo>
                    <a:pt x="48006" y="725424"/>
                  </a:lnTo>
                  <a:lnTo>
                    <a:pt x="51816" y="725424"/>
                  </a:lnTo>
                  <a:lnTo>
                    <a:pt x="53340" y="724662"/>
                  </a:lnTo>
                  <a:lnTo>
                    <a:pt x="54864" y="720852"/>
                  </a:lnTo>
                  <a:close/>
                </a:path>
                <a:path w="971550" h="805180">
                  <a:moveTo>
                    <a:pt x="64008" y="705612"/>
                  </a:moveTo>
                  <a:lnTo>
                    <a:pt x="62484" y="701802"/>
                  </a:lnTo>
                  <a:lnTo>
                    <a:pt x="61722" y="701040"/>
                  </a:lnTo>
                  <a:lnTo>
                    <a:pt x="57912" y="701040"/>
                  </a:lnTo>
                  <a:lnTo>
                    <a:pt x="56388" y="701802"/>
                  </a:lnTo>
                  <a:lnTo>
                    <a:pt x="54864" y="705612"/>
                  </a:lnTo>
                  <a:lnTo>
                    <a:pt x="56388" y="708660"/>
                  </a:lnTo>
                  <a:lnTo>
                    <a:pt x="59436" y="710184"/>
                  </a:lnTo>
                  <a:lnTo>
                    <a:pt x="61722" y="709422"/>
                  </a:lnTo>
                  <a:lnTo>
                    <a:pt x="63246" y="708660"/>
                  </a:lnTo>
                  <a:lnTo>
                    <a:pt x="64008" y="705612"/>
                  </a:lnTo>
                  <a:close/>
                </a:path>
                <a:path w="971550" h="805180">
                  <a:moveTo>
                    <a:pt x="73914" y="689610"/>
                  </a:moveTo>
                  <a:lnTo>
                    <a:pt x="72390" y="686562"/>
                  </a:lnTo>
                  <a:lnTo>
                    <a:pt x="69342" y="685038"/>
                  </a:lnTo>
                  <a:lnTo>
                    <a:pt x="66294" y="686562"/>
                  </a:lnTo>
                  <a:lnTo>
                    <a:pt x="64770" y="689610"/>
                  </a:lnTo>
                  <a:lnTo>
                    <a:pt x="66294" y="693420"/>
                  </a:lnTo>
                  <a:lnTo>
                    <a:pt x="67818" y="694182"/>
                  </a:lnTo>
                  <a:lnTo>
                    <a:pt x="70866" y="694182"/>
                  </a:lnTo>
                  <a:lnTo>
                    <a:pt x="73152" y="693420"/>
                  </a:lnTo>
                  <a:lnTo>
                    <a:pt x="73914" y="689610"/>
                  </a:lnTo>
                  <a:close/>
                </a:path>
                <a:path w="971550" h="805180">
                  <a:moveTo>
                    <a:pt x="83820" y="674370"/>
                  </a:moveTo>
                  <a:lnTo>
                    <a:pt x="82296" y="671322"/>
                  </a:lnTo>
                  <a:lnTo>
                    <a:pt x="81534" y="670560"/>
                  </a:lnTo>
                  <a:lnTo>
                    <a:pt x="79248" y="669798"/>
                  </a:lnTo>
                  <a:lnTo>
                    <a:pt x="76200" y="671322"/>
                  </a:lnTo>
                  <a:lnTo>
                    <a:pt x="74676" y="674370"/>
                  </a:lnTo>
                  <a:lnTo>
                    <a:pt x="76200" y="678180"/>
                  </a:lnTo>
                  <a:lnTo>
                    <a:pt x="77724" y="678942"/>
                  </a:lnTo>
                  <a:lnTo>
                    <a:pt x="81534" y="678942"/>
                  </a:lnTo>
                  <a:lnTo>
                    <a:pt x="83058" y="678180"/>
                  </a:lnTo>
                  <a:lnTo>
                    <a:pt x="83820" y="674370"/>
                  </a:lnTo>
                  <a:close/>
                </a:path>
                <a:path w="971550" h="805180">
                  <a:moveTo>
                    <a:pt x="94488" y="659130"/>
                  </a:moveTo>
                  <a:lnTo>
                    <a:pt x="92964" y="656082"/>
                  </a:lnTo>
                  <a:lnTo>
                    <a:pt x="89916" y="654558"/>
                  </a:lnTo>
                  <a:lnTo>
                    <a:pt x="87630" y="655320"/>
                  </a:lnTo>
                  <a:lnTo>
                    <a:pt x="86106" y="656082"/>
                  </a:lnTo>
                  <a:lnTo>
                    <a:pt x="85344" y="659130"/>
                  </a:lnTo>
                  <a:lnTo>
                    <a:pt x="86106" y="662940"/>
                  </a:lnTo>
                  <a:lnTo>
                    <a:pt x="87630" y="663702"/>
                  </a:lnTo>
                  <a:lnTo>
                    <a:pt x="91440" y="663702"/>
                  </a:lnTo>
                  <a:lnTo>
                    <a:pt x="92964" y="662940"/>
                  </a:lnTo>
                  <a:lnTo>
                    <a:pt x="94488" y="659130"/>
                  </a:lnTo>
                  <a:close/>
                </a:path>
                <a:path w="971550" h="805180">
                  <a:moveTo>
                    <a:pt x="104394" y="644652"/>
                  </a:moveTo>
                  <a:lnTo>
                    <a:pt x="102870" y="640842"/>
                  </a:lnTo>
                  <a:lnTo>
                    <a:pt x="101346" y="640080"/>
                  </a:lnTo>
                  <a:lnTo>
                    <a:pt x="98298" y="640080"/>
                  </a:lnTo>
                  <a:lnTo>
                    <a:pt x="96012" y="640842"/>
                  </a:lnTo>
                  <a:lnTo>
                    <a:pt x="95250" y="644652"/>
                  </a:lnTo>
                  <a:lnTo>
                    <a:pt x="96774" y="647700"/>
                  </a:lnTo>
                  <a:lnTo>
                    <a:pt x="99822" y="649224"/>
                  </a:lnTo>
                  <a:lnTo>
                    <a:pt x="102870" y="647700"/>
                  </a:lnTo>
                  <a:lnTo>
                    <a:pt x="104394" y="644652"/>
                  </a:lnTo>
                  <a:close/>
                </a:path>
                <a:path w="971550" h="805180">
                  <a:moveTo>
                    <a:pt x="115062" y="629412"/>
                  </a:moveTo>
                  <a:lnTo>
                    <a:pt x="113538" y="626364"/>
                  </a:lnTo>
                  <a:lnTo>
                    <a:pt x="112014" y="624840"/>
                  </a:lnTo>
                  <a:lnTo>
                    <a:pt x="108204" y="624840"/>
                  </a:lnTo>
                  <a:lnTo>
                    <a:pt x="106680" y="625602"/>
                  </a:lnTo>
                  <a:lnTo>
                    <a:pt x="105918" y="629412"/>
                  </a:lnTo>
                  <a:lnTo>
                    <a:pt x="107442" y="632460"/>
                  </a:lnTo>
                  <a:lnTo>
                    <a:pt x="108204" y="633222"/>
                  </a:lnTo>
                  <a:lnTo>
                    <a:pt x="110490" y="633984"/>
                  </a:lnTo>
                  <a:lnTo>
                    <a:pt x="113538" y="632460"/>
                  </a:lnTo>
                  <a:lnTo>
                    <a:pt x="115062" y="629412"/>
                  </a:lnTo>
                  <a:close/>
                </a:path>
                <a:path w="971550" h="805180">
                  <a:moveTo>
                    <a:pt x="125730" y="614172"/>
                  </a:moveTo>
                  <a:lnTo>
                    <a:pt x="124206" y="611124"/>
                  </a:lnTo>
                  <a:lnTo>
                    <a:pt x="121158" y="609600"/>
                  </a:lnTo>
                  <a:lnTo>
                    <a:pt x="118872" y="610362"/>
                  </a:lnTo>
                  <a:lnTo>
                    <a:pt x="117348" y="611124"/>
                  </a:lnTo>
                  <a:lnTo>
                    <a:pt x="116586" y="614172"/>
                  </a:lnTo>
                  <a:lnTo>
                    <a:pt x="117348" y="617982"/>
                  </a:lnTo>
                  <a:lnTo>
                    <a:pt x="118872" y="618744"/>
                  </a:lnTo>
                  <a:lnTo>
                    <a:pt x="122682" y="618744"/>
                  </a:lnTo>
                  <a:lnTo>
                    <a:pt x="124206" y="617982"/>
                  </a:lnTo>
                  <a:lnTo>
                    <a:pt x="125730" y="614172"/>
                  </a:lnTo>
                  <a:close/>
                </a:path>
                <a:path w="971550" h="805180">
                  <a:moveTo>
                    <a:pt x="136398" y="599694"/>
                  </a:moveTo>
                  <a:lnTo>
                    <a:pt x="134874" y="596646"/>
                  </a:lnTo>
                  <a:lnTo>
                    <a:pt x="131826" y="595122"/>
                  </a:lnTo>
                  <a:lnTo>
                    <a:pt x="128778" y="596646"/>
                  </a:lnTo>
                  <a:lnTo>
                    <a:pt x="127254" y="599694"/>
                  </a:lnTo>
                  <a:lnTo>
                    <a:pt x="128778" y="602742"/>
                  </a:lnTo>
                  <a:lnTo>
                    <a:pt x="130302" y="604266"/>
                  </a:lnTo>
                  <a:lnTo>
                    <a:pt x="133350" y="604266"/>
                  </a:lnTo>
                  <a:lnTo>
                    <a:pt x="135636" y="603504"/>
                  </a:lnTo>
                  <a:lnTo>
                    <a:pt x="136398" y="599694"/>
                  </a:lnTo>
                  <a:close/>
                </a:path>
                <a:path w="971550" h="805180">
                  <a:moveTo>
                    <a:pt x="147066" y="585216"/>
                  </a:moveTo>
                  <a:lnTo>
                    <a:pt x="146304" y="582168"/>
                  </a:lnTo>
                  <a:lnTo>
                    <a:pt x="144780" y="580644"/>
                  </a:lnTo>
                  <a:lnTo>
                    <a:pt x="140970" y="580644"/>
                  </a:lnTo>
                  <a:lnTo>
                    <a:pt x="139446" y="581406"/>
                  </a:lnTo>
                  <a:lnTo>
                    <a:pt x="137922" y="585216"/>
                  </a:lnTo>
                  <a:lnTo>
                    <a:pt x="139446" y="588264"/>
                  </a:lnTo>
                  <a:lnTo>
                    <a:pt x="142494" y="589788"/>
                  </a:lnTo>
                  <a:lnTo>
                    <a:pt x="144780" y="589026"/>
                  </a:lnTo>
                  <a:lnTo>
                    <a:pt x="146304" y="588264"/>
                  </a:lnTo>
                  <a:lnTo>
                    <a:pt x="147066" y="585216"/>
                  </a:lnTo>
                  <a:close/>
                </a:path>
                <a:path w="971550" h="805180">
                  <a:moveTo>
                    <a:pt x="158496" y="570738"/>
                  </a:moveTo>
                  <a:lnTo>
                    <a:pt x="157734" y="567690"/>
                  </a:lnTo>
                  <a:lnTo>
                    <a:pt x="156210" y="566928"/>
                  </a:lnTo>
                  <a:lnTo>
                    <a:pt x="153924" y="566166"/>
                  </a:lnTo>
                  <a:lnTo>
                    <a:pt x="150876" y="567690"/>
                  </a:lnTo>
                  <a:lnTo>
                    <a:pt x="149352" y="570738"/>
                  </a:lnTo>
                  <a:lnTo>
                    <a:pt x="150876" y="573786"/>
                  </a:lnTo>
                  <a:lnTo>
                    <a:pt x="152400" y="575310"/>
                  </a:lnTo>
                  <a:lnTo>
                    <a:pt x="156210" y="575310"/>
                  </a:lnTo>
                  <a:lnTo>
                    <a:pt x="157734" y="574548"/>
                  </a:lnTo>
                  <a:lnTo>
                    <a:pt x="158496" y="570738"/>
                  </a:lnTo>
                  <a:close/>
                </a:path>
                <a:path w="971550" h="805180">
                  <a:moveTo>
                    <a:pt x="169926" y="556260"/>
                  </a:moveTo>
                  <a:lnTo>
                    <a:pt x="169164" y="553212"/>
                  </a:lnTo>
                  <a:lnTo>
                    <a:pt x="167640" y="552450"/>
                  </a:lnTo>
                  <a:lnTo>
                    <a:pt x="165354" y="551688"/>
                  </a:lnTo>
                  <a:lnTo>
                    <a:pt x="162306" y="553212"/>
                  </a:lnTo>
                  <a:lnTo>
                    <a:pt x="160782" y="556260"/>
                  </a:lnTo>
                  <a:lnTo>
                    <a:pt x="162306" y="560070"/>
                  </a:lnTo>
                  <a:lnTo>
                    <a:pt x="163830" y="560832"/>
                  </a:lnTo>
                  <a:lnTo>
                    <a:pt x="167640" y="560832"/>
                  </a:lnTo>
                  <a:lnTo>
                    <a:pt x="169164" y="560070"/>
                  </a:lnTo>
                  <a:lnTo>
                    <a:pt x="169926" y="556260"/>
                  </a:lnTo>
                  <a:close/>
                </a:path>
                <a:path w="971550" h="805180">
                  <a:moveTo>
                    <a:pt x="181356" y="542544"/>
                  </a:moveTo>
                  <a:lnTo>
                    <a:pt x="180594" y="538734"/>
                  </a:lnTo>
                  <a:lnTo>
                    <a:pt x="179070" y="537972"/>
                  </a:lnTo>
                  <a:lnTo>
                    <a:pt x="175260" y="537972"/>
                  </a:lnTo>
                  <a:lnTo>
                    <a:pt x="173736" y="538734"/>
                  </a:lnTo>
                  <a:lnTo>
                    <a:pt x="172212" y="542544"/>
                  </a:lnTo>
                  <a:lnTo>
                    <a:pt x="173736" y="545592"/>
                  </a:lnTo>
                  <a:lnTo>
                    <a:pt x="176784" y="547116"/>
                  </a:lnTo>
                  <a:lnTo>
                    <a:pt x="179070" y="546354"/>
                  </a:lnTo>
                  <a:lnTo>
                    <a:pt x="180594" y="545592"/>
                  </a:lnTo>
                  <a:lnTo>
                    <a:pt x="181356" y="542544"/>
                  </a:lnTo>
                  <a:close/>
                </a:path>
                <a:path w="971550" h="805180">
                  <a:moveTo>
                    <a:pt x="192786" y="528066"/>
                  </a:moveTo>
                  <a:lnTo>
                    <a:pt x="192024" y="525018"/>
                  </a:lnTo>
                  <a:lnTo>
                    <a:pt x="190500" y="523494"/>
                  </a:lnTo>
                  <a:lnTo>
                    <a:pt x="186690" y="523494"/>
                  </a:lnTo>
                  <a:lnTo>
                    <a:pt x="185166" y="524256"/>
                  </a:lnTo>
                  <a:lnTo>
                    <a:pt x="183642" y="528066"/>
                  </a:lnTo>
                  <a:lnTo>
                    <a:pt x="185166" y="531114"/>
                  </a:lnTo>
                  <a:lnTo>
                    <a:pt x="188214" y="532638"/>
                  </a:lnTo>
                  <a:lnTo>
                    <a:pt x="190500" y="531876"/>
                  </a:lnTo>
                  <a:lnTo>
                    <a:pt x="192024" y="531114"/>
                  </a:lnTo>
                  <a:lnTo>
                    <a:pt x="192786" y="528066"/>
                  </a:lnTo>
                  <a:close/>
                </a:path>
                <a:path w="971550" h="805180">
                  <a:moveTo>
                    <a:pt x="204978" y="513588"/>
                  </a:moveTo>
                  <a:lnTo>
                    <a:pt x="203454" y="510540"/>
                  </a:lnTo>
                  <a:lnTo>
                    <a:pt x="200406" y="509016"/>
                  </a:lnTo>
                  <a:lnTo>
                    <a:pt x="198120" y="509778"/>
                  </a:lnTo>
                  <a:lnTo>
                    <a:pt x="196596" y="510540"/>
                  </a:lnTo>
                  <a:lnTo>
                    <a:pt x="195834" y="513588"/>
                  </a:lnTo>
                  <a:lnTo>
                    <a:pt x="197358" y="517398"/>
                  </a:lnTo>
                  <a:lnTo>
                    <a:pt x="198120" y="518160"/>
                  </a:lnTo>
                  <a:lnTo>
                    <a:pt x="201930" y="518160"/>
                  </a:lnTo>
                  <a:lnTo>
                    <a:pt x="203454" y="517398"/>
                  </a:lnTo>
                  <a:lnTo>
                    <a:pt x="204978" y="513588"/>
                  </a:lnTo>
                  <a:close/>
                </a:path>
                <a:path w="971550" h="805180">
                  <a:moveTo>
                    <a:pt x="217170" y="500634"/>
                  </a:moveTo>
                  <a:lnTo>
                    <a:pt x="215646" y="496824"/>
                  </a:lnTo>
                  <a:lnTo>
                    <a:pt x="214122" y="496062"/>
                  </a:lnTo>
                  <a:lnTo>
                    <a:pt x="210312" y="496062"/>
                  </a:lnTo>
                  <a:lnTo>
                    <a:pt x="208788" y="496824"/>
                  </a:lnTo>
                  <a:lnTo>
                    <a:pt x="208026" y="500634"/>
                  </a:lnTo>
                  <a:lnTo>
                    <a:pt x="208788" y="503682"/>
                  </a:lnTo>
                  <a:lnTo>
                    <a:pt x="210312" y="504444"/>
                  </a:lnTo>
                  <a:lnTo>
                    <a:pt x="212598" y="505206"/>
                  </a:lnTo>
                  <a:lnTo>
                    <a:pt x="215646" y="503682"/>
                  </a:lnTo>
                  <a:lnTo>
                    <a:pt x="217170" y="500634"/>
                  </a:lnTo>
                  <a:close/>
                </a:path>
                <a:path w="971550" h="805180">
                  <a:moveTo>
                    <a:pt x="229362" y="486918"/>
                  </a:moveTo>
                  <a:lnTo>
                    <a:pt x="227838" y="483108"/>
                  </a:lnTo>
                  <a:lnTo>
                    <a:pt x="226314" y="482346"/>
                  </a:lnTo>
                  <a:lnTo>
                    <a:pt x="222504" y="482346"/>
                  </a:lnTo>
                  <a:lnTo>
                    <a:pt x="220980" y="483108"/>
                  </a:lnTo>
                  <a:lnTo>
                    <a:pt x="220218" y="486918"/>
                  </a:lnTo>
                  <a:lnTo>
                    <a:pt x="220980" y="489966"/>
                  </a:lnTo>
                  <a:lnTo>
                    <a:pt x="222504" y="490728"/>
                  </a:lnTo>
                  <a:lnTo>
                    <a:pt x="224790" y="491490"/>
                  </a:lnTo>
                  <a:lnTo>
                    <a:pt x="227838" y="489966"/>
                  </a:lnTo>
                  <a:lnTo>
                    <a:pt x="229362" y="486918"/>
                  </a:lnTo>
                  <a:close/>
                </a:path>
                <a:path w="971550" h="805180">
                  <a:moveTo>
                    <a:pt x="241554" y="473202"/>
                  </a:moveTo>
                  <a:lnTo>
                    <a:pt x="240030" y="469392"/>
                  </a:lnTo>
                  <a:lnTo>
                    <a:pt x="238506" y="468630"/>
                  </a:lnTo>
                  <a:lnTo>
                    <a:pt x="234696" y="468630"/>
                  </a:lnTo>
                  <a:lnTo>
                    <a:pt x="233172" y="469392"/>
                  </a:lnTo>
                  <a:lnTo>
                    <a:pt x="232410" y="473202"/>
                  </a:lnTo>
                  <a:lnTo>
                    <a:pt x="233172" y="476250"/>
                  </a:lnTo>
                  <a:lnTo>
                    <a:pt x="234696" y="477012"/>
                  </a:lnTo>
                  <a:lnTo>
                    <a:pt x="236982" y="477774"/>
                  </a:lnTo>
                  <a:lnTo>
                    <a:pt x="240030" y="476250"/>
                  </a:lnTo>
                  <a:lnTo>
                    <a:pt x="241554" y="473202"/>
                  </a:lnTo>
                  <a:close/>
                </a:path>
                <a:path w="971550" h="805180">
                  <a:moveTo>
                    <a:pt x="252984" y="459486"/>
                  </a:moveTo>
                  <a:lnTo>
                    <a:pt x="252222" y="455676"/>
                  </a:lnTo>
                  <a:lnTo>
                    <a:pt x="250698" y="454914"/>
                  </a:lnTo>
                  <a:lnTo>
                    <a:pt x="246888" y="454914"/>
                  </a:lnTo>
                  <a:lnTo>
                    <a:pt x="245364" y="455676"/>
                  </a:lnTo>
                  <a:lnTo>
                    <a:pt x="243840" y="459486"/>
                  </a:lnTo>
                  <a:lnTo>
                    <a:pt x="245364" y="462534"/>
                  </a:lnTo>
                  <a:lnTo>
                    <a:pt x="248412" y="464058"/>
                  </a:lnTo>
                  <a:lnTo>
                    <a:pt x="250698" y="463296"/>
                  </a:lnTo>
                  <a:lnTo>
                    <a:pt x="252222" y="462534"/>
                  </a:lnTo>
                  <a:lnTo>
                    <a:pt x="252984" y="459486"/>
                  </a:lnTo>
                  <a:close/>
                </a:path>
                <a:path w="971550" h="805180">
                  <a:moveTo>
                    <a:pt x="265938" y="446532"/>
                  </a:moveTo>
                  <a:lnTo>
                    <a:pt x="264414" y="442722"/>
                  </a:lnTo>
                  <a:lnTo>
                    <a:pt x="263652" y="441960"/>
                  </a:lnTo>
                  <a:lnTo>
                    <a:pt x="259842" y="441960"/>
                  </a:lnTo>
                  <a:lnTo>
                    <a:pt x="258318" y="442722"/>
                  </a:lnTo>
                  <a:lnTo>
                    <a:pt x="256794" y="446532"/>
                  </a:lnTo>
                  <a:lnTo>
                    <a:pt x="258318" y="449580"/>
                  </a:lnTo>
                  <a:lnTo>
                    <a:pt x="261366" y="451104"/>
                  </a:lnTo>
                  <a:lnTo>
                    <a:pt x="263652" y="450342"/>
                  </a:lnTo>
                  <a:lnTo>
                    <a:pt x="265176" y="449580"/>
                  </a:lnTo>
                  <a:lnTo>
                    <a:pt x="265938" y="446532"/>
                  </a:lnTo>
                  <a:close/>
                </a:path>
                <a:path w="971550" h="805180">
                  <a:moveTo>
                    <a:pt x="278892" y="432816"/>
                  </a:moveTo>
                  <a:lnTo>
                    <a:pt x="277368" y="429768"/>
                  </a:lnTo>
                  <a:lnTo>
                    <a:pt x="274320" y="428244"/>
                  </a:lnTo>
                  <a:lnTo>
                    <a:pt x="271272" y="429768"/>
                  </a:lnTo>
                  <a:lnTo>
                    <a:pt x="270510" y="429768"/>
                  </a:lnTo>
                  <a:lnTo>
                    <a:pt x="269748" y="432816"/>
                  </a:lnTo>
                  <a:lnTo>
                    <a:pt x="271272" y="436626"/>
                  </a:lnTo>
                  <a:lnTo>
                    <a:pt x="272796" y="437388"/>
                  </a:lnTo>
                  <a:lnTo>
                    <a:pt x="275844" y="437388"/>
                  </a:lnTo>
                  <a:lnTo>
                    <a:pt x="277368" y="436626"/>
                  </a:lnTo>
                  <a:lnTo>
                    <a:pt x="278130" y="436626"/>
                  </a:lnTo>
                  <a:lnTo>
                    <a:pt x="278892" y="432816"/>
                  </a:lnTo>
                  <a:close/>
                </a:path>
                <a:path w="971550" h="805180">
                  <a:moveTo>
                    <a:pt x="291846" y="419862"/>
                  </a:moveTo>
                  <a:lnTo>
                    <a:pt x="290322" y="416814"/>
                  </a:lnTo>
                  <a:lnTo>
                    <a:pt x="287274" y="415290"/>
                  </a:lnTo>
                  <a:lnTo>
                    <a:pt x="284988" y="416052"/>
                  </a:lnTo>
                  <a:lnTo>
                    <a:pt x="283464" y="416814"/>
                  </a:lnTo>
                  <a:lnTo>
                    <a:pt x="282702" y="419862"/>
                  </a:lnTo>
                  <a:lnTo>
                    <a:pt x="284988" y="424434"/>
                  </a:lnTo>
                  <a:lnTo>
                    <a:pt x="288798" y="424434"/>
                  </a:lnTo>
                  <a:lnTo>
                    <a:pt x="290322" y="423672"/>
                  </a:lnTo>
                  <a:lnTo>
                    <a:pt x="291846" y="419862"/>
                  </a:lnTo>
                  <a:close/>
                </a:path>
                <a:path w="971550" h="805180">
                  <a:moveTo>
                    <a:pt x="304800" y="406908"/>
                  </a:moveTo>
                  <a:lnTo>
                    <a:pt x="303276" y="403860"/>
                  </a:lnTo>
                  <a:lnTo>
                    <a:pt x="301752" y="402336"/>
                  </a:lnTo>
                  <a:lnTo>
                    <a:pt x="297942" y="402336"/>
                  </a:lnTo>
                  <a:lnTo>
                    <a:pt x="296418" y="403098"/>
                  </a:lnTo>
                  <a:lnTo>
                    <a:pt x="295656" y="406908"/>
                  </a:lnTo>
                  <a:lnTo>
                    <a:pt x="296418" y="409956"/>
                  </a:lnTo>
                  <a:lnTo>
                    <a:pt x="297942" y="410718"/>
                  </a:lnTo>
                  <a:lnTo>
                    <a:pt x="300228" y="411480"/>
                  </a:lnTo>
                  <a:lnTo>
                    <a:pt x="303276" y="409956"/>
                  </a:lnTo>
                  <a:lnTo>
                    <a:pt x="304800" y="406908"/>
                  </a:lnTo>
                  <a:close/>
                </a:path>
                <a:path w="971550" h="805180">
                  <a:moveTo>
                    <a:pt x="317754" y="393954"/>
                  </a:moveTo>
                  <a:lnTo>
                    <a:pt x="316230" y="390906"/>
                  </a:lnTo>
                  <a:lnTo>
                    <a:pt x="313182" y="389382"/>
                  </a:lnTo>
                  <a:lnTo>
                    <a:pt x="310896" y="390144"/>
                  </a:lnTo>
                  <a:lnTo>
                    <a:pt x="309372" y="390906"/>
                  </a:lnTo>
                  <a:lnTo>
                    <a:pt x="308610" y="393954"/>
                  </a:lnTo>
                  <a:lnTo>
                    <a:pt x="310134" y="397764"/>
                  </a:lnTo>
                  <a:lnTo>
                    <a:pt x="310896" y="398526"/>
                  </a:lnTo>
                  <a:lnTo>
                    <a:pt x="314706" y="398526"/>
                  </a:lnTo>
                  <a:lnTo>
                    <a:pt x="316230" y="397764"/>
                  </a:lnTo>
                  <a:lnTo>
                    <a:pt x="317754" y="393954"/>
                  </a:lnTo>
                  <a:close/>
                </a:path>
                <a:path w="971550" h="805180">
                  <a:moveTo>
                    <a:pt x="330708" y="381762"/>
                  </a:moveTo>
                  <a:lnTo>
                    <a:pt x="329946" y="378714"/>
                  </a:lnTo>
                  <a:lnTo>
                    <a:pt x="328422" y="377952"/>
                  </a:lnTo>
                  <a:lnTo>
                    <a:pt x="326136" y="377190"/>
                  </a:lnTo>
                  <a:lnTo>
                    <a:pt x="323088" y="378714"/>
                  </a:lnTo>
                  <a:lnTo>
                    <a:pt x="321564" y="381762"/>
                  </a:lnTo>
                  <a:lnTo>
                    <a:pt x="323088" y="384810"/>
                  </a:lnTo>
                  <a:lnTo>
                    <a:pt x="324612" y="386334"/>
                  </a:lnTo>
                  <a:lnTo>
                    <a:pt x="328422" y="386334"/>
                  </a:lnTo>
                  <a:lnTo>
                    <a:pt x="329946" y="385572"/>
                  </a:lnTo>
                  <a:lnTo>
                    <a:pt x="330708" y="381762"/>
                  </a:lnTo>
                  <a:close/>
                </a:path>
                <a:path w="971550" h="805180">
                  <a:moveTo>
                    <a:pt x="344424" y="369570"/>
                  </a:moveTo>
                  <a:lnTo>
                    <a:pt x="342900" y="365760"/>
                  </a:lnTo>
                  <a:lnTo>
                    <a:pt x="341376" y="364998"/>
                  </a:lnTo>
                  <a:lnTo>
                    <a:pt x="338328" y="364998"/>
                  </a:lnTo>
                  <a:lnTo>
                    <a:pt x="336042" y="365760"/>
                  </a:lnTo>
                  <a:lnTo>
                    <a:pt x="335280" y="369570"/>
                  </a:lnTo>
                  <a:lnTo>
                    <a:pt x="336804" y="372618"/>
                  </a:lnTo>
                  <a:lnTo>
                    <a:pt x="339852" y="374142"/>
                  </a:lnTo>
                  <a:lnTo>
                    <a:pt x="342900" y="372618"/>
                  </a:lnTo>
                  <a:lnTo>
                    <a:pt x="344424" y="369570"/>
                  </a:lnTo>
                  <a:close/>
                </a:path>
                <a:path w="971550" h="805180">
                  <a:moveTo>
                    <a:pt x="358140" y="356616"/>
                  </a:moveTo>
                  <a:lnTo>
                    <a:pt x="356616" y="353568"/>
                  </a:lnTo>
                  <a:lnTo>
                    <a:pt x="353568" y="352044"/>
                  </a:lnTo>
                  <a:lnTo>
                    <a:pt x="351282" y="352806"/>
                  </a:lnTo>
                  <a:lnTo>
                    <a:pt x="349758" y="353568"/>
                  </a:lnTo>
                  <a:lnTo>
                    <a:pt x="348996" y="356616"/>
                  </a:lnTo>
                  <a:lnTo>
                    <a:pt x="349758" y="360426"/>
                  </a:lnTo>
                  <a:lnTo>
                    <a:pt x="351282" y="361188"/>
                  </a:lnTo>
                  <a:lnTo>
                    <a:pt x="355092" y="361188"/>
                  </a:lnTo>
                  <a:lnTo>
                    <a:pt x="356616" y="360426"/>
                  </a:lnTo>
                  <a:lnTo>
                    <a:pt x="358140" y="356616"/>
                  </a:lnTo>
                  <a:close/>
                </a:path>
                <a:path w="971550" h="805180">
                  <a:moveTo>
                    <a:pt x="371094" y="344424"/>
                  </a:moveTo>
                  <a:lnTo>
                    <a:pt x="370332" y="341376"/>
                  </a:lnTo>
                  <a:lnTo>
                    <a:pt x="368808" y="340614"/>
                  </a:lnTo>
                  <a:lnTo>
                    <a:pt x="366522" y="339852"/>
                  </a:lnTo>
                  <a:lnTo>
                    <a:pt x="363474" y="341376"/>
                  </a:lnTo>
                  <a:lnTo>
                    <a:pt x="361950" y="344424"/>
                  </a:lnTo>
                  <a:lnTo>
                    <a:pt x="363474" y="347472"/>
                  </a:lnTo>
                  <a:lnTo>
                    <a:pt x="364998" y="348996"/>
                  </a:lnTo>
                  <a:lnTo>
                    <a:pt x="368808" y="348996"/>
                  </a:lnTo>
                  <a:lnTo>
                    <a:pt x="370332" y="348234"/>
                  </a:lnTo>
                  <a:lnTo>
                    <a:pt x="371094" y="344424"/>
                  </a:lnTo>
                  <a:close/>
                </a:path>
                <a:path w="971550" h="805180">
                  <a:moveTo>
                    <a:pt x="385572" y="332994"/>
                  </a:moveTo>
                  <a:lnTo>
                    <a:pt x="384048" y="329184"/>
                  </a:lnTo>
                  <a:lnTo>
                    <a:pt x="382524" y="328422"/>
                  </a:lnTo>
                  <a:lnTo>
                    <a:pt x="378714" y="328422"/>
                  </a:lnTo>
                  <a:lnTo>
                    <a:pt x="377190" y="329184"/>
                  </a:lnTo>
                  <a:lnTo>
                    <a:pt x="376428" y="332994"/>
                  </a:lnTo>
                  <a:lnTo>
                    <a:pt x="377190" y="336042"/>
                  </a:lnTo>
                  <a:lnTo>
                    <a:pt x="378714" y="336804"/>
                  </a:lnTo>
                  <a:lnTo>
                    <a:pt x="381000" y="337566"/>
                  </a:lnTo>
                  <a:lnTo>
                    <a:pt x="384048" y="336042"/>
                  </a:lnTo>
                  <a:lnTo>
                    <a:pt x="385572" y="332994"/>
                  </a:lnTo>
                  <a:close/>
                </a:path>
                <a:path w="971550" h="805180">
                  <a:moveTo>
                    <a:pt x="399288" y="320802"/>
                  </a:moveTo>
                  <a:lnTo>
                    <a:pt x="397764" y="317754"/>
                  </a:lnTo>
                  <a:lnTo>
                    <a:pt x="394716" y="316230"/>
                  </a:lnTo>
                  <a:lnTo>
                    <a:pt x="393192" y="316992"/>
                  </a:lnTo>
                  <a:lnTo>
                    <a:pt x="390906" y="317754"/>
                  </a:lnTo>
                  <a:lnTo>
                    <a:pt x="390144" y="320802"/>
                  </a:lnTo>
                  <a:lnTo>
                    <a:pt x="391668" y="323850"/>
                  </a:lnTo>
                  <a:lnTo>
                    <a:pt x="393192" y="325374"/>
                  </a:lnTo>
                  <a:lnTo>
                    <a:pt x="396240" y="325374"/>
                  </a:lnTo>
                  <a:lnTo>
                    <a:pt x="397764" y="324612"/>
                  </a:lnTo>
                  <a:lnTo>
                    <a:pt x="399288" y="320802"/>
                  </a:lnTo>
                  <a:close/>
                </a:path>
                <a:path w="971550" h="805180">
                  <a:moveTo>
                    <a:pt x="413004" y="309372"/>
                  </a:moveTo>
                  <a:lnTo>
                    <a:pt x="412242" y="305562"/>
                  </a:lnTo>
                  <a:lnTo>
                    <a:pt x="410718" y="304800"/>
                  </a:lnTo>
                  <a:lnTo>
                    <a:pt x="406908" y="304800"/>
                  </a:lnTo>
                  <a:lnTo>
                    <a:pt x="405384" y="305562"/>
                  </a:lnTo>
                  <a:lnTo>
                    <a:pt x="403860" y="309372"/>
                  </a:lnTo>
                  <a:lnTo>
                    <a:pt x="405384" y="312420"/>
                  </a:lnTo>
                  <a:lnTo>
                    <a:pt x="408432" y="313944"/>
                  </a:lnTo>
                  <a:lnTo>
                    <a:pt x="410718" y="313182"/>
                  </a:lnTo>
                  <a:lnTo>
                    <a:pt x="412242" y="312420"/>
                  </a:lnTo>
                  <a:lnTo>
                    <a:pt x="413004" y="309372"/>
                  </a:lnTo>
                  <a:close/>
                </a:path>
                <a:path w="971550" h="805180">
                  <a:moveTo>
                    <a:pt x="427482" y="297180"/>
                  </a:moveTo>
                  <a:lnTo>
                    <a:pt x="425958" y="294132"/>
                  </a:lnTo>
                  <a:lnTo>
                    <a:pt x="422910" y="292608"/>
                  </a:lnTo>
                  <a:lnTo>
                    <a:pt x="420624" y="293370"/>
                  </a:lnTo>
                  <a:lnTo>
                    <a:pt x="419100" y="294132"/>
                  </a:lnTo>
                  <a:lnTo>
                    <a:pt x="418338" y="297180"/>
                  </a:lnTo>
                  <a:lnTo>
                    <a:pt x="419100" y="300228"/>
                  </a:lnTo>
                  <a:lnTo>
                    <a:pt x="420624" y="301752"/>
                  </a:lnTo>
                  <a:lnTo>
                    <a:pt x="424434" y="301752"/>
                  </a:lnTo>
                  <a:lnTo>
                    <a:pt x="425958" y="300990"/>
                  </a:lnTo>
                  <a:lnTo>
                    <a:pt x="427482" y="297180"/>
                  </a:lnTo>
                  <a:close/>
                </a:path>
                <a:path w="971550" h="805180">
                  <a:moveTo>
                    <a:pt x="441960" y="286512"/>
                  </a:moveTo>
                  <a:lnTo>
                    <a:pt x="440436" y="282702"/>
                  </a:lnTo>
                  <a:lnTo>
                    <a:pt x="438912" y="281940"/>
                  </a:lnTo>
                  <a:lnTo>
                    <a:pt x="435102" y="281940"/>
                  </a:lnTo>
                  <a:lnTo>
                    <a:pt x="433578" y="282702"/>
                  </a:lnTo>
                  <a:lnTo>
                    <a:pt x="432816" y="286512"/>
                  </a:lnTo>
                  <a:lnTo>
                    <a:pt x="433578" y="289560"/>
                  </a:lnTo>
                  <a:lnTo>
                    <a:pt x="435102" y="290322"/>
                  </a:lnTo>
                  <a:lnTo>
                    <a:pt x="437388" y="291084"/>
                  </a:lnTo>
                  <a:lnTo>
                    <a:pt x="440436" y="289560"/>
                  </a:lnTo>
                  <a:lnTo>
                    <a:pt x="441960" y="286512"/>
                  </a:lnTo>
                  <a:close/>
                </a:path>
                <a:path w="971550" h="805180">
                  <a:moveTo>
                    <a:pt x="456438" y="275082"/>
                  </a:moveTo>
                  <a:lnTo>
                    <a:pt x="454914" y="272034"/>
                  </a:lnTo>
                  <a:lnTo>
                    <a:pt x="453390" y="270510"/>
                  </a:lnTo>
                  <a:lnTo>
                    <a:pt x="449580" y="270510"/>
                  </a:lnTo>
                  <a:lnTo>
                    <a:pt x="448056" y="271272"/>
                  </a:lnTo>
                  <a:lnTo>
                    <a:pt x="447294" y="275082"/>
                  </a:lnTo>
                  <a:lnTo>
                    <a:pt x="448056" y="278130"/>
                  </a:lnTo>
                  <a:lnTo>
                    <a:pt x="449580" y="278892"/>
                  </a:lnTo>
                  <a:lnTo>
                    <a:pt x="451866" y="279654"/>
                  </a:lnTo>
                  <a:lnTo>
                    <a:pt x="454914" y="278130"/>
                  </a:lnTo>
                  <a:lnTo>
                    <a:pt x="456438" y="275082"/>
                  </a:lnTo>
                  <a:close/>
                </a:path>
                <a:path w="971550" h="805180">
                  <a:moveTo>
                    <a:pt x="470916" y="263652"/>
                  </a:moveTo>
                  <a:lnTo>
                    <a:pt x="469392" y="260604"/>
                  </a:lnTo>
                  <a:lnTo>
                    <a:pt x="466344" y="259080"/>
                  </a:lnTo>
                  <a:lnTo>
                    <a:pt x="464058" y="259842"/>
                  </a:lnTo>
                  <a:lnTo>
                    <a:pt x="462534" y="260604"/>
                  </a:lnTo>
                  <a:lnTo>
                    <a:pt x="461772" y="263652"/>
                  </a:lnTo>
                  <a:lnTo>
                    <a:pt x="462534" y="267462"/>
                  </a:lnTo>
                  <a:lnTo>
                    <a:pt x="464058" y="268224"/>
                  </a:lnTo>
                  <a:lnTo>
                    <a:pt x="467868" y="268224"/>
                  </a:lnTo>
                  <a:lnTo>
                    <a:pt x="469392" y="267462"/>
                  </a:lnTo>
                  <a:lnTo>
                    <a:pt x="470916" y="263652"/>
                  </a:lnTo>
                  <a:close/>
                </a:path>
                <a:path w="971550" h="805180">
                  <a:moveTo>
                    <a:pt x="485394" y="252984"/>
                  </a:moveTo>
                  <a:lnTo>
                    <a:pt x="483870" y="249174"/>
                  </a:lnTo>
                  <a:lnTo>
                    <a:pt x="482346" y="248412"/>
                  </a:lnTo>
                  <a:lnTo>
                    <a:pt x="478536" y="248412"/>
                  </a:lnTo>
                  <a:lnTo>
                    <a:pt x="477012" y="249174"/>
                  </a:lnTo>
                  <a:lnTo>
                    <a:pt x="476250" y="252984"/>
                  </a:lnTo>
                  <a:lnTo>
                    <a:pt x="477012" y="256032"/>
                  </a:lnTo>
                  <a:lnTo>
                    <a:pt x="478536" y="256794"/>
                  </a:lnTo>
                  <a:lnTo>
                    <a:pt x="480822" y="257556"/>
                  </a:lnTo>
                  <a:lnTo>
                    <a:pt x="483870" y="256032"/>
                  </a:lnTo>
                  <a:lnTo>
                    <a:pt x="485394" y="252984"/>
                  </a:lnTo>
                  <a:close/>
                </a:path>
                <a:path w="971550" h="805180">
                  <a:moveTo>
                    <a:pt x="499872" y="242316"/>
                  </a:moveTo>
                  <a:lnTo>
                    <a:pt x="498348" y="238506"/>
                  </a:lnTo>
                  <a:lnTo>
                    <a:pt x="496824" y="237744"/>
                  </a:lnTo>
                  <a:lnTo>
                    <a:pt x="493776" y="237744"/>
                  </a:lnTo>
                  <a:lnTo>
                    <a:pt x="492252" y="238506"/>
                  </a:lnTo>
                  <a:lnTo>
                    <a:pt x="490728" y="242316"/>
                  </a:lnTo>
                  <a:lnTo>
                    <a:pt x="492252" y="245364"/>
                  </a:lnTo>
                  <a:lnTo>
                    <a:pt x="495300" y="246888"/>
                  </a:lnTo>
                  <a:lnTo>
                    <a:pt x="496824" y="246126"/>
                  </a:lnTo>
                  <a:lnTo>
                    <a:pt x="499110" y="245364"/>
                  </a:lnTo>
                  <a:lnTo>
                    <a:pt x="499872" y="242316"/>
                  </a:lnTo>
                  <a:close/>
                </a:path>
                <a:path w="971550" h="805180">
                  <a:moveTo>
                    <a:pt x="515112" y="231648"/>
                  </a:moveTo>
                  <a:lnTo>
                    <a:pt x="513588" y="227838"/>
                  </a:lnTo>
                  <a:lnTo>
                    <a:pt x="512064" y="227076"/>
                  </a:lnTo>
                  <a:lnTo>
                    <a:pt x="508254" y="227076"/>
                  </a:lnTo>
                  <a:lnTo>
                    <a:pt x="506730" y="227838"/>
                  </a:lnTo>
                  <a:lnTo>
                    <a:pt x="505968" y="231648"/>
                  </a:lnTo>
                  <a:lnTo>
                    <a:pt x="506730" y="234696"/>
                  </a:lnTo>
                  <a:lnTo>
                    <a:pt x="508254" y="235458"/>
                  </a:lnTo>
                  <a:lnTo>
                    <a:pt x="510540" y="236220"/>
                  </a:lnTo>
                  <a:lnTo>
                    <a:pt x="513588" y="234696"/>
                  </a:lnTo>
                  <a:lnTo>
                    <a:pt x="515112" y="231648"/>
                  </a:lnTo>
                  <a:close/>
                </a:path>
                <a:path w="971550" h="805180">
                  <a:moveTo>
                    <a:pt x="529590" y="220980"/>
                  </a:moveTo>
                  <a:lnTo>
                    <a:pt x="528828" y="217932"/>
                  </a:lnTo>
                  <a:lnTo>
                    <a:pt x="527304" y="216408"/>
                  </a:lnTo>
                  <a:lnTo>
                    <a:pt x="523494" y="216408"/>
                  </a:lnTo>
                  <a:lnTo>
                    <a:pt x="521970" y="217170"/>
                  </a:lnTo>
                  <a:lnTo>
                    <a:pt x="520446" y="220980"/>
                  </a:lnTo>
                  <a:lnTo>
                    <a:pt x="521970" y="224028"/>
                  </a:lnTo>
                  <a:lnTo>
                    <a:pt x="525018" y="225552"/>
                  </a:lnTo>
                  <a:lnTo>
                    <a:pt x="527304" y="224790"/>
                  </a:lnTo>
                  <a:lnTo>
                    <a:pt x="528828" y="224028"/>
                  </a:lnTo>
                  <a:lnTo>
                    <a:pt x="529590" y="220980"/>
                  </a:lnTo>
                  <a:close/>
                </a:path>
                <a:path w="971550" h="805180">
                  <a:moveTo>
                    <a:pt x="544830" y="210312"/>
                  </a:moveTo>
                  <a:lnTo>
                    <a:pt x="543306" y="207264"/>
                  </a:lnTo>
                  <a:lnTo>
                    <a:pt x="542544" y="206502"/>
                  </a:lnTo>
                  <a:lnTo>
                    <a:pt x="540258" y="205740"/>
                  </a:lnTo>
                  <a:lnTo>
                    <a:pt x="537210" y="207264"/>
                  </a:lnTo>
                  <a:lnTo>
                    <a:pt x="535686" y="210312"/>
                  </a:lnTo>
                  <a:lnTo>
                    <a:pt x="537210" y="214122"/>
                  </a:lnTo>
                  <a:lnTo>
                    <a:pt x="538734" y="214884"/>
                  </a:lnTo>
                  <a:lnTo>
                    <a:pt x="542544" y="214884"/>
                  </a:lnTo>
                  <a:lnTo>
                    <a:pt x="544068" y="214122"/>
                  </a:lnTo>
                  <a:lnTo>
                    <a:pt x="544830" y="210312"/>
                  </a:lnTo>
                  <a:close/>
                </a:path>
                <a:path w="971550" h="805180">
                  <a:moveTo>
                    <a:pt x="560070" y="200406"/>
                  </a:moveTo>
                  <a:lnTo>
                    <a:pt x="558546" y="197358"/>
                  </a:lnTo>
                  <a:lnTo>
                    <a:pt x="557784" y="196596"/>
                  </a:lnTo>
                  <a:lnTo>
                    <a:pt x="555498" y="195834"/>
                  </a:lnTo>
                  <a:lnTo>
                    <a:pt x="552450" y="197358"/>
                  </a:lnTo>
                  <a:lnTo>
                    <a:pt x="550926" y="200406"/>
                  </a:lnTo>
                  <a:lnTo>
                    <a:pt x="552450" y="203454"/>
                  </a:lnTo>
                  <a:lnTo>
                    <a:pt x="553974" y="204978"/>
                  </a:lnTo>
                  <a:lnTo>
                    <a:pt x="557784" y="204978"/>
                  </a:lnTo>
                  <a:lnTo>
                    <a:pt x="560070" y="200406"/>
                  </a:lnTo>
                  <a:close/>
                </a:path>
                <a:path w="971550" h="805180">
                  <a:moveTo>
                    <a:pt x="575310" y="190500"/>
                  </a:moveTo>
                  <a:lnTo>
                    <a:pt x="574548" y="187452"/>
                  </a:lnTo>
                  <a:lnTo>
                    <a:pt x="573024" y="186690"/>
                  </a:lnTo>
                  <a:lnTo>
                    <a:pt x="570738" y="185928"/>
                  </a:lnTo>
                  <a:lnTo>
                    <a:pt x="567690" y="187452"/>
                  </a:lnTo>
                  <a:lnTo>
                    <a:pt x="566166" y="190500"/>
                  </a:lnTo>
                  <a:lnTo>
                    <a:pt x="567690" y="193548"/>
                  </a:lnTo>
                  <a:lnTo>
                    <a:pt x="569214" y="195072"/>
                  </a:lnTo>
                  <a:lnTo>
                    <a:pt x="573024" y="195072"/>
                  </a:lnTo>
                  <a:lnTo>
                    <a:pt x="574548" y="193548"/>
                  </a:lnTo>
                  <a:lnTo>
                    <a:pt x="575310" y="190500"/>
                  </a:lnTo>
                  <a:close/>
                </a:path>
                <a:path w="971550" h="805180">
                  <a:moveTo>
                    <a:pt x="591312" y="180594"/>
                  </a:moveTo>
                  <a:lnTo>
                    <a:pt x="589788" y="177546"/>
                  </a:lnTo>
                  <a:lnTo>
                    <a:pt x="586740" y="176022"/>
                  </a:lnTo>
                  <a:lnTo>
                    <a:pt x="584454" y="176784"/>
                  </a:lnTo>
                  <a:lnTo>
                    <a:pt x="582930" y="177546"/>
                  </a:lnTo>
                  <a:lnTo>
                    <a:pt x="582168" y="180594"/>
                  </a:lnTo>
                  <a:lnTo>
                    <a:pt x="582930" y="183642"/>
                  </a:lnTo>
                  <a:lnTo>
                    <a:pt x="584454" y="185166"/>
                  </a:lnTo>
                  <a:lnTo>
                    <a:pt x="588264" y="185166"/>
                  </a:lnTo>
                  <a:lnTo>
                    <a:pt x="589788" y="183642"/>
                  </a:lnTo>
                  <a:lnTo>
                    <a:pt x="591312" y="180594"/>
                  </a:lnTo>
                  <a:close/>
                </a:path>
                <a:path w="971550" h="805180">
                  <a:moveTo>
                    <a:pt x="606552" y="171450"/>
                  </a:moveTo>
                  <a:lnTo>
                    <a:pt x="605028" y="167640"/>
                  </a:lnTo>
                  <a:lnTo>
                    <a:pt x="603504" y="166878"/>
                  </a:lnTo>
                  <a:lnTo>
                    <a:pt x="600456" y="166878"/>
                  </a:lnTo>
                  <a:lnTo>
                    <a:pt x="598932" y="167640"/>
                  </a:lnTo>
                  <a:lnTo>
                    <a:pt x="597408" y="171450"/>
                  </a:lnTo>
                  <a:lnTo>
                    <a:pt x="598932" y="174498"/>
                  </a:lnTo>
                  <a:lnTo>
                    <a:pt x="601980" y="176022"/>
                  </a:lnTo>
                  <a:lnTo>
                    <a:pt x="604266" y="175260"/>
                  </a:lnTo>
                  <a:lnTo>
                    <a:pt x="605028" y="174498"/>
                  </a:lnTo>
                  <a:lnTo>
                    <a:pt x="606552" y="171450"/>
                  </a:lnTo>
                  <a:close/>
                </a:path>
                <a:path w="971550" h="805180">
                  <a:moveTo>
                    <a:pt x="622554" y="161544"/>
                  </a:moveTo>
                  <a:lnTo>
                    <a:pt x="621030" y="158496"/>
                  </a:lnTo>
                  <a:lnTo>
                    <a:pt x="617982" y="156972"/>
                  </a:lnTo>
                  <a:lnTo>
                    <a:pt x="615696" y="157734"/>
                  </a:lnTo>
                  <a:lnTo>
                    <a:pt x="614172" y="158496"/>
                  </a:lnTo>
                  <a:lnTo>
                    <a:pt x="613410" y="161544"/>
                  </a:lnTo>
                  <a:lnTo>
                    <a:pt x="614172" y="164592"/>
                  </a:lnTo>
                  <a:lnTo>
                    <a:pt x="615696" y="166116"/>
                  </a:lnTo>
                  <a:lnTo>
                    <a:pt x="619506" y="166116"/>
                  </a:lnTo>
                  <a:lnTo>
                    <a:pt x="621030" y="164592"/>
                  </a:lnTo>
                  <a:lnTo>
                    <a:pt x="622554" y="161544"/>
                  </a:lnTo>
                  <a:close/>
                </a:path>
                <a:path w="971550" h="805180">
                  <a:moveTo>
                    <a:pt x="637794" y="152400"/>
                  </a:moveTo>
                  <a:lnTo>
                    <a:pt x="637032" y="149352"/>
                  </a:lnTo>
                  <a:lnTo>
                    <a:pt x="635508" y="148590"/>
                  </a:lnTo>
                  <a:lnTo>
                    <a:pt x="633222" y="147828"/>
                  </a:lnTo>
                  <a:lnTo>
                    <a:pt x="630174" y="149352"/>
                  </a:lnTo>
                  <a:lnTo>
                    <a:pt x="628650" y="152400"/>
                  </a:lnTo>
                  <a:lnTo>
                    <a:pt x="630174" y="155448"/>
                  </a:lnTo>
                  <a:lnTo>
                    <a:pt x="631698" y="156972"/>
                  </a:lnTo>
                  <a:lnTo>
                    <a:pt x="635508" y="156972"/>
                  </a:lnTo>
                  <a:lnTo>
                    <a:pt x="637032" y="155448"/>
                  </a:lnTo>
                  <a:lnTo>
                    <a:pt x="637794" y="152400"/>
                  </a:lnTo>
                  <a:close/>
                </a:path>
                <a:path w="971550" h="805180">
                  <a:moveTo>
                    <a:pt x="653796" y="143256"/>
                  </a:moveTo>
                  <a:lnTo>
                    <a:pt x="652272" y="140208"/>
                  </a:lnTo>
                  <a:lnTo>
                    <a:pt x="649224" y="138684"/>
                  </a:lnTo>
                  <a:lnTo>
                    <a:pt x="646176" y="140208"/>
                  </a:lnTo>
                  <a:lnTo>
                    <a:pt x="644652" y="143256"/>
                  </a:lnTo>
                  <a:lnTo>
                    <a:pt x="646176" y="146304"/>
                  </a:lnTo>
                  <a:lnTo>
                    <a:pt x="649224" y="147828"/>
                  </a:lnTo>
                  <a:lnTo>
                    <a:pt x="651510" y="147828"/>
                  </a:lnTo>
                  <a:lnTo>
                    <a:pt x="653796" y="143256"/>
                  </a:lnTo>
                  <a:close/>
                </a:path>
                <a:path w="971550" h="805180">
                  <a:moveTo>
                    <a:pt x="669798" y="134112"/>
                  </a:moveTo>
                  <a:lnTo>
                    <a:pt x="668274" y="131064"/>
                  </a:lnTo>
                  <a:lnTo>
                    <a:pt x="665226" y="129540"/>
                  </a:lnTo>
                  <a:lnTo>
                    <a:pt x="662940" y="130302"/>
                  </a:lnTo>
                  <a:lnTo>
                    <a:pt x="662178" y="131064"/>
                  </a:lnTo>
                  <a:lnTo>
                    <a:pt x="660654" y="134112"/>
                  </a:lnTo>
                  <a:lnTo>
                    <a:pt x="662178" y="137922"/>
                  </a:lnTo>
                  <a:lnTo>
                    <a:pt x="663702" y="138684"/>
                  </a:lnTo>
                  <a:lnTo>
                    <a:pt x="666750" y="138684"/>
                  </a:lnTo>
                  <a:lnTo>
                    <a:pt x="668274" y="137922"/>
                  </a:lnTo>
                  <a:lnTo>
                    <a:pt x="669798" y="134112"/>
                  </a:lnTo>
                  <a:close/>
                </a:path>
                <a:path w="971550" h="805180">
                  <a:moveTo>
                    <a:pt x="685800" y="125730"/>
                  </a:moveTo>
                  <a:lnTo>
                    <a:pt x="684276" y="122682"/>
                  </a:lnTo>
                  <a:lnTo>
                    <a:pt x="682752" y="121158"/>
                  </a:lnTo>
                  <a:lnTo>
                    <a:pt x="679704" y="121158"/>
                  </a:lnTo>
                  <a:lnTo>
                    <a:pt x="678180" y="122682"/>
                  </a:lnTo>
                  <a:lnTo>
                    <a:pt x="676656" y="125730"/>
                  </a:lnTo>
                  <a:lnTo>
                    <a:pt x="678180" y="128778"/>
                  </a:lnTo>
                  <a:lnTo>
                    <a:pt x="681228" y="130302"/>
                  </a:lnTo>
                  <a:lnTo>
                    <a:pt x="683514" y="129540"/>
                  </a:lnTo>
                  <a:lnTo>
                    <a:pt x="684276" y="128778"/>
                  </a:lnTo>
                  <a:lnTo>
                    <a:pt x="685800" y="125730"/>
                  </a:lnTo>
                  <a:close/>
                </a:path>
                <a:path w="971550" h="805180">
                  <a:moveTo>
                    <a:pt x="701802" y="117348"/>
                  </a:moveTo>
                  <a:lnTo>
                    <a:pt x="700278" y="113538"/>
                  </a:lnTo>
                  <a:lnTo>
                    <a:pt x="699516" y="112776"/>
                  </a:lnTo>
                  <a:lnTo>
                    <a:pt x="695706" y="112776"/>
                  </a:lnTo>
                  <a:lnTo>
                    <a:pt x="694182" y="113538"/>
                  </a:lnTo>
                  <a:lnTo>
                    <a:pt x="692658" y="117348"/>
                  </a:lnTo>
                  <a:lnTo>
                    <a:pt x="694182" y="120396"/>
                  </a:lnTo>
                  <a:lnTo>
                    <a:pt x="697230" y="121920"/>
                  </a:lnTo>
                  <a:lnTo>
                    <a:pt x="699516" y="121158"/>
                  </a:lnTo>
                  <a:lnTo>
                    <a:pt x="700278" y="120396"/>
                  </a:lnTo>
                  <a:lnTo>
                    <a:pt x="701802" y="117348"/>
                  </a:lnTo>
                  <a:close/>
                </a:path>
                <a:path w="971550" h="805180">
                  <a:moveTo>
                    <a:pt x="718566" y="108966"/>
                  </a:moveTo>
                  <a:lnTo>
                    <a:pt x="717042" y="105156"/>
                  </a:lnTo>
                  <a:lnTo>
                    <a:pt x="715518" y="104394"/>
                  </a:lnTo>
                  <a:lnTo>
                    <a:pt x="711708" y="104394"/>
                  </a:lnTo>
                  <a:lnTo>
                    <a:pt x="710184" y="105156"/>
                  </a:lnTo>
                  <a:lnTo>
                    <a:pt x="709422" y="108966"/>
                  </a:lnTo>
                  <a:lnTo>
                    <a:pt x="710184" y="112014"/>
                  </a:lnTo>
                  <a:lnTo>
                    <a:pt x="711708" y="112776"/>
                  </a:lnTo>
                  <a:lnTo>
                    <a:pt x="713994" y="113538"/>
                  </a:lnTo>
                  <a:lnTo>
                    <a:pt x="717042" y="112014"/>
                  </a:lnTo>
                  <a:lnTo>
                    <a:pt x="718566" y="108966"/>
                  </a:lnTo>
                  <a:close/>
                </a:path>
                <a:path w="971550" h="805180">
                  <a:moveTo>
                    <a:pt x="734568" y="100584"/>
                  </a:moveTo>
                  <a:lnTo>
                    <a:pt x="733044" y="96774"/>
                  </a:lnTo>
                  <a:lnTo>
                    <a:pt x="731520" y="96012"/>
                  </a:lnTo>
                  <a:lnTo>
                    <a:pt x="727710" y="96012"/>
                  </a:lnTo>
                  <a:lnTo>
                    <a:pt x="726948" y="96774"/>
                  </a:lnTo>
                  <a:lnTo>
                    <a:pt x="725424" y="100584"/>
                  </a:lnTo>
                  <a:lnTo>
                    <a:pt x="726948" y="103632"/>
                  </a:lnTo>
                  <a:lnTo>
                    <a:pt x="729996" y="105156"/>
                  </a:lnTo>
                  <a:lnTo>
                    <a:pt x="733044" y="103632"/>
                  </a:lnTo>
                  <a:lnTo>
                    <a:pt x="734568" y="100584"/>
                  </a:lnTo>
                  <a:close/>
                </a:path>
                <a:path w="971550" h="805180">
                  <a:moveTo>
                    <a:pt x="751332" y="92202"/>
                  </a:moveTo>
                  <a:lnTo>
                    <a:pt x="749808" y="89154"/>
                  </a:lnTo>
                  <a:lnTo>
                    <a:pt x="746760" y="87630"/>
                  </a:lnTo>
                  <a:lnTo>
                    <a:pt x="744474" y="88392"/>
                  </a:lnTo>
                  <a:lnTo>
                    <a:pt x="742950" y="89154"/>
                  </a:lnTo>
                  <a:lnTo>
                    <a:pt x="742188" y="92202"/>
                  </a:lnTo>
                  <a:lnTo>
                    <a:pt x="742950" y="95250"/>
                  </a:lnTo>
                  <a:lnTo>
                    <a:pt x="744474" y="96774"/>
                  </a:lnTo>
                  <a:lnTo>
                    <a:pt x="748284" y="96774"/>
                  </a:lnTo>
                  <a:lnTo>
                    <a:pt x="749808" y="95250"/>
                  </a:lnTo>
                  <a:lnTo>
                    <a:pt x="751332" y="92202"/>
                  </a:lnTo>
                  <a:close/>
                </a:path>
                <a:path w="971550" h="805180">
                  <a:moveTo>
                    <a:pt x="767334" y="84582"/>
                  </a:moveTo>
                  <a:lnTo>
                    <a:pt x="765810" y="80772"/>
                  </a:lnTo>
                  <a:lnTo>
                    <a:pt x="765048" y="80010"/>
                  </a:lnTo>
                  <a:lnTo>
                    <a:pt x="761238" y="80010"/>
                  </a:lnTo>
                  <a:lnTo>
                    <a:pt x="759714" y="81534"/>
                  </a:lnTo>
                  <a:lnTo>
                    <a:pt x="758190" y="84582"/>
                  </a:lnTo>
                  <a:lnTo>
                    <a:pt x="759714" y="87630"/>
                  </a:lnTo>
                  <a:lnTo>
                    <a:pt x="762762" y="89154"/>
                  </a:lnTo>
                  <a:lnTo>
                    <a:pt x="765048" y="88392"/>
                  </a:lnTo>
                  <a:lnTo>
                    <a:pt x="765810" y="87630"/>
                  </a:lnTo>
                  <a:lnTo>
                    <a:pt x="767334" y="84582"/>
                  </a:lnTo>
                  <a:close/>
                </a:path>
                <a:path w="971550" h="805180">
                  <a:moveTo>
                    <a:pt x="784098" y="76962"/>
                  </a:moveTo>
                  <a:lnTo>
                    <a:pt x="782574" y="73914"/>
                  </a:lnTo>
                  <a:lnTo>
                    <a:pt x="781050" y="72390"/>
                  </a:lnTo>
                  <a:lnTo>
                    <a:pt x="777240" y="72390"/>
                  </a:lnTo>
                  <a:lnTo>
                    <a:pt x="774954" y="76962"/>
                  </a:lnTo>
                  <a:lnTo>
                    <a:pt x="776478" y="80010"/>
                  </a:lnTo>
                  <a:lnTo>
                    <a:pt x="779526" y="81534"/>
                  </a:lnTo>
                  <a:lnTo>
                    <a:pt x="782574" y="80010"/>
                  </a:lnTo>
                  <a:lnTo>
                    <a:pt x="784098" y="76962"/>
                  </a:lnTo>
                  <a:close/>
                </a:path>
                <a:path w="971550" h="805180">
                  <a:moveTo>
                    <a:pt x="800862" y="69342"/>
                  </a:moveTo>
                  <a:lnTo>
                    <a:pt x="799338" y="66294"/>
                  </a:lnTo>
                  <a:lnTo>
                    <a:pt x="797814" y="64770"/>
                  </a:lnTo>
                  <a:lnTo>
                    <a:pt x="794004" y="64770"/>
                  </a:lnTo>
                  <a:lnTo>
                    <a:pt x="791718" y="69342"/>
                  </a:lnTo>
                  <a:lnTo>
                    <a:pt x="793242" y="72390"/>
                  </a:lnTo>
                  <a:lnTo>
                    <a:pt x="794004" y="73152"/>
                  </a:lnTo>
                  <a:lnTo>
                    <a:pt x="796290" y="73914"/>
                  </a:lnTo>
                  <a:lnTo>
                    <a:pt x="799338" y="72390"/>
                  </a:lnTo>
                  <a:lnTo>
                    <a:pt x="800862" y="69342"/>
                  </a:lnTo>
                  <a:close/>
                </a:path>
                <a:path w="971550" h="805180">
                  <a:moveTo>
                    <a:pt x="817626" y="61722"/>
                  </a:moveTo>
                  <a:lnTo>
                    <a:pt x="816102" y="58674"/>
                  </a:lnTo>
                  <a:lnTo>
                    <a:pt x="813054" y="57150"/>
                  </a:lnTo>
                  <a:lnTo>
                    <a:pt x="810768" y="57912"/>
                  </a:lnTo>
                  <a:lnTo>
                    <a:pt x="810006" y="58674"/>
                  </a:lnTo>
                  <a:lnTo>
                    <a:pt x="808482" y="61722"/>
                  </a:lnTo>
                  <a:lnTo>
                    <a:pt x="810006" y="65532"/>
                  </a:lnTo>
                  <a:lnTo>
                    <a:pt x="810768" y="66294"/>
                  </a:lnTo>
                  <a:lnTo>
                    <a:pt x="814578" y="66294"/>
                  </a:lnTo>
                  <a:lnTo>
                    <a:pt x="816102" y="65532"/>
                  </a:lnTo>
                  <a:lnTo>
                    <a:pt x="817626" y="61722"/>
                  </a:lnTo>
                  <a:close/>
                </a:path>
                <a:path w="971550" h="805180">
                  <a:moveTo>
                    <a:pt x="834390" y="54864"/>
                  </a:moveTo>
                  <a:lnTo>
                    <a:pt x="832866" y="51816"/>
                  </a:lnTo>
                  <a:lnTo>
                    <a:pt x="831342" y="50292"/>
                  </a:lnTo>
                  <a:lnTo>
                    <a:pt x="827532" y="50292"/>
                  </a:lnTo>
                  <a:lnTo>
                    <a:pt x="825246" y="54864"/>
                  </a:lnTo>
                  <a:lnTo>
                    <a:pt x="826770" y="57912"/>
                  </a:lnTo>
                  <a:lnTo>
                    <a:pt x="829818" y="59436"/>
                  </a:lnTo>
                  <a:lnTo>
                    <a:pt x="832866" y="57912"/>
                  </a:lnTo>
                  <a:lnTo>
                    <a:pt x="834390" y="54864"/>
                  </a:lnTo>
                  <a:close/>
                </a:path>
                <a:path w="971550" h="805180">
                  <a:moveTo>
                    <a:pt x="851154" y="48006"/>
                  </a:moveTo>
                  <a:lnTo>
                    <a:pt x="849630" y="44196"/>
                  </a:lnTo>
                  <a:lnTo>
                    <a:pt x="848106" y="43434"/>
                  </a:lnTo>
                  <a:lnTo>
                    <a:pt x="845058" y="43434"/>
                  </a:lnTo>
                  <a:lnTo>
                    <a:pt x="843534" y="44196"/>
                  </a:lnTo>
                  <a:lnTo>
                    <a:pt x="842010" y="48006"/>
                  </a:lnTo>
                  <a:lnTo>
                    <a:pt x="843534" y="51054"/>
                  </a:lnTo>
                  <a:lnTo>
                    <a:pt x="846582" y="52578"/>
                  </a:lnTo>
                  <a:lnTo>
                    <a:pt x="848868" y="51816"/>
                  </a:lnTo>
                  <a:lnTo>
                    <a:pt x="849630" y="51054"/>
                  </a:lnTo>
                  <a:lnTo>
                    <a:pt x="851154" y="48006"/>
                  </a:lnTo>
                  <a:close/>
                </a:path>
                <a:path w="971550" h="805180">
                  <a:moveTo>
                    <a:pt x="867918" y="41148"/>
                  </a:moveTo>
                  <a:lnTo>
                    <a:pt x="867156" y="38100"/>
                  </a:lnTo>
                  <a:lnTo>
                    <a:pt x="865632" y="36576"/>
                  </a:lnTo>
                  <a:lnTo>
                    <a:pt x="861822" y="36576"/>
                  </a:lnTo>
                  <a:lnTo>
                    <a:pt x="860298" y="38100"/>
                  </a:lnTo>
                  <a:lnTo>
                    <a:pt x="858774" y="41148"/>
                  </a:lnTo>
                  <a:lnTo>
                    <a:pt x="860298" y="44196"/>
                  </a:lnTo>
                  <a:lnTo>
                    <a:pt x="863346" y="45720"/>
                  </a:lnTo>
                  <a:lnTo>
                    <a:pt x="865632" y="44958"/>
                  </a:lnTo>
                  <a:lnTo>
                    <a:pt x="867156" y="44196"/>
                  </a:lnTo>
                  <a:lnTo>
                    <a:pt x="867918" y="41148"/>
                  </a:lnTo>
                  <a:close/>
                </a:path>
                <a:path w="971550" h="805180">
                  <a:moveTo>
                    <a:pt x="885444" y="34290"/>
                  </a:moveTo>
                  <a:lnTo>
                    <a:pt x="883920" y="31242"/>
                  </a:lnTo>
                  <a:lnTo>
                    <a:pt x="880872" y="29718"/>
                  </a:lnTo>
                  <a:lnTo>
                    <a:pt x="878586" y="30480"/>
                  </a:lnTo>
                  <a:lnTo>
                    <a:pt x="877062" y="31242"/>
                  </a:lnTo>
                  <a:lnTo>
                    <a:pt x="876300" y="34290"/>
                  </a:lnTo>
                  <a:lnTo>
                    <a:pt x="877062" y="37338"/>
                  </a:lnTo>
                  <a:lnTo>
                    <a:pt x="878586" y="38862"/>
                  </a:lnTo>
                  <a:lnTo>
                    <a:pt x="882396" y="38862"/>
                  </a:lnTo>
                  <a:lnTo>
                    <a:pt x="883920" y="37338"/>
                  </a:lnTo>
                  <a:lnTo>
                    <a:pt x="885444" y="34290"/>
                  </a:lnTo>
                  <a:close/>
                </a:path>
                <a:path w="971550" h="805180">
                  <a:moveTo>
                    <a:pt x="902208" y="28194"/>
                  </a:moveTo>
                  <a:lnTo>
                    <a:pt x="901446" y="25146"/>
                  </a:lnTo>
                  <a:lnTo>
                    <a:pt x="899922" y="23622"/>
                  </a:lnTo>
                  <a:lnTo>
                    <a:pt x="896112" y="23622"/>
                  </a:lnTo>
                  <a:lnTo>
                    <a:pt x="894588" y="25146"/>
                  </a:lnTo>
                  <a:lnTo>
                    <a:pt x="893064" y="28194"/>
                  </a:lnTo>
                  <a:lnTo>
                    <a:pt x="894588" y="31242"/>
                  </a:lnTo>
                  <a:lnTo>
                    <a:pt x="897636" y="32766"/>
                  </a:lnTo>
                  <a:lnTo>
                    <a:pt x="899922" y="32004"/>
                  </a:lnTo>
                  <a:lnTo>
                    <a:pt x="901446" y="31242"/>
                  </a:lnTo>
                  <a:lnTo>
                    <a:pt x="902208" y="28194"/>
                  </a:lnTo>
                  <a:close/>
                </a:path>
                <a:path w="971550" h="805180">
                  <a:moveTo>
                    <a:pt x="919734" y="21336"/>
                  </a:moveTo>
                  <a:lnTo>
                    <a:pt x="918210" y="18288"/>
                  </a:lnTo>
                  <a:lnTo>
                    <a:pt x="915162" y="16764"/>
                  </a:lnTo>
                  <a:lnTo>
                    <a:pt x="912876" y="17526"/>
                  </a:lnTo>
                  <a:lnTo>
                    <a:pt x="912114" y="18288"/>
                  </a:lnTo>
                  <a:lnTo>
                    <a:pt x="910590" y="21336"/>
                  </a:lnTo>
                  <a:lnTo>
                    <a:pt x="912114" y="25146"/>
                  </a:lnTo>
                  <a:lnTo>
                    <a:pt x="912876" y="25908"/>
                  </a:lnTo>
                  <a:lnTo>
                    <a:pt x="916686" y="25908"/>
                  </a:lnTo>
                  <a:lnTo>
                    <a:pt x="918210" y="25146"/>
                  </a:lnTo>
                  <a:lnTo>
                    <a:pt x="919734" y="21336"/>
                  </a:lnTo>
                  <a:close/>
                </a:path>
                <a:path w="971550" h="805180">
                  <a:moveTo>
                    <a:pt x="936498" y="16002"/>
                  </a:moveTo>
                  <a:lnTo>
                    <a:pt x="935736" y="12192"/>
                  </a:lnTo>
                  <a:lnTo>
                    <a:pt x="934212" y="11430"/>
                  </a:lnTo>
                  <a:lnTo>
                    <a:pt x="930402" y="11430"/>
                  </a:lnTo>
                  <a:lnTo>
                    <a:pt x="928878" y="12192"/>
                  </a:lnTo>
                  <a:lnTo>
                    <a:pt x="927354" y="16002"/>
                  </a:lnTo>
                  <a:lnTo>
                    <a:pt x="928878" y="19050"/>
                  </a:lnTo>
                  <a:lnTo>
                    <a:pt x="931926" y="20574"/>
                  </a:lnTo>
                  <a:lnTo>
                    <a:pt x="934212" y="19812"/>
                  </a:lnTo>
                  <a:lnTo>
                    <a:pt x="935736" y="19050"/>
                  </a:lnTo>
                  <a:lnTo>
                    <a:pt x="936498" y="16002"/>
                  </a:lnTo>
                  <a:close/>
                </a:path>
                <a:path w="971550" h="805180">
                  <a:moveTo>
                    <a:pt x="954024" y="9906"/>
                  </a:moveTo>
                  <a:lnTo>
                    <a:pt x="951738" y="5334"/>
                  </a:lnTo>
                  <a:lnTo>
                    <a:pt x="947928" y="5334"/>
                  </a:lnTo>
                  <a:lnTo>
                    <a:pt x="946404" y="6858"/>
                  </a:lnTo>
                  <a:lnTo>
                    <a:pt x="944880" y="9906"/>
                  </a:lnTo>
                  <a:lnTo>
                    <a:pt x="946404" y="12954"/>
                  </a:lnTo>
                  <a:lnTo>
                    <a:pt x="949452" y="14478"/>
                  </a:lnTo>
                  <a:lnTo>
                    <a:pt x="951738" y="13716"/>
                  </a:lnTo>
                  <a:lnTo>
                    <a:pt x="952500" y="12954"/>
                  </a:lnTo>
                  <a:lnTo>
                    <a:pt x="954024" y="9906"/>
                  </a:lnTo>
                  <a:close/>
                </a:path>
                <a:path w="971550" h="805180">
                  <a:moveTo>
                    <a:pt x="971550" y="4572"/>
                  </a:moveTo>
                  <a:lnTo>
                    <a:pt x="970026" y="762"/>
                  </a:lnTo>
                  <a:lnTo>
                    <a:pt x="968502" y="0"/>
                  </a:lnTo>
                  <a:lnTo>
                    <a:pt x="965454" y="0"/>
                  </a:lnTo>
                  <a:lnTo>
                    <a:pt x="963930" y="762"/>
                  </a:lnTo>
                  <a:lnTo>
                    <a:pt x="962406" y="4572"/>
                  </a:lnTo>
                  <a:lnTo>
                    <a:pt x="963930" y="7620"/>
                  </a:lnTo>
                  <a:lnTo>
                    <a:pt x="966978" y="9144"/>
                  </a:lnTo>
                  <a:lnTo>
                    <a:pt x="969264" y="8382"/>
                  </a:lnTo>
                  <a:lnTo>
                    <a:pt x="970026" y="7620"/>
                  </a:lnTo>
                  <a:lnTo>
                    <a:pt x="971550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68190" y="2929889"/>
              <a:ext cx="200660" cy="1302385"/>
            </a:xfrm>
            <a:custGeom>
              <a:avLst/>
              <a:gdLst/>
              <a:ahLst/>
              <a:cxnLst/>
              <a:rect l="l" t="t" r="r" b="b"/>
              <a:pathLst>
                <a:path w="200660" h="1302385">
                  <a:moveTo>
                    <a:pt x="9144" y="813816"/>
                  </a:moveTo>
                  <a:lnTo>
                    <a:pt x="7620" y="810768"/>
                  </a:lnTo>
                  <a:lnTo>
                    <a:pt x="4572" y="809244"/>
                  </a:lnTo>
                  <a:lnTo>
                    <a:pt x="1524" y="810768"/>
                  </a:lnTo>
                  <a:lnTo>
                    <a:pt x="0" y="813816"/>
                  </a:lnTo>
                  <a:lnTo>
                    <a:pt x="1524" y="817626"/>
                  </a:lnTo>
                  <a:lnTo>
                    <a:pt x="3048" y="818388"/>
                  </a:lnTo>
                  <a:lnTo>
                    <a:pt x="6096" y="818388"/>
                  </a:lnTo>
                  <a:lnTo>
                    <a:pt x="7620" y="817626"/>
                  </a:lnTo>
                  <a:lnTo>
                    <a:pt x="9144" y="813816"/>
                  </a:lnTo>
                  <a:close/>
                </a:path>
                <a:path w="200660" h="1302385">
                  <a:moveTo>
                    <a:pt x="9144" y="795528"/>
                  </a:moveTo>
                  <a:lnTo>
                    <a:pt x="7620" y="792480"/>
                  </a:lnTo>
                  <a:lnTo>
                    <a:pt x="4572" y="790956"/>
                  </a:lnTo>
                  <a:lnTo>
                    <a:pt x="2286" y="791718"/>
                  </a:lnTo>
                  <a:lnTo>
                    <a:pt x="762" y="792480"/>
                  </a:lnTo>
                  <a:lnTo>
                    <a:pt x="0" y="795528"/>
                  </a:lnTo>
                  <a:lnTo>
                    <a:pt x="762" y="799338"/>
                  </a:lnTo>
                  <a:lnTo>
                    <a:pt x="2286" y="800100"/>
                  </a:lnTo>
                  <a:lnTo>
                    <a:pt x="6096" y="800100"/>
                  </a:lnTo>
                  <a:lnTo>
                    <a:pt x="7620" y="799338"/>
                  </a:lnTo>
                  <a:lnTo>
                    <a:pt x="9144" y="795528"/>
                  </a:lnTo>
                  <a:close/>
                </a:path>
                <a:path w="200660" h="1302385">
                  <a:moveTo>
                    <a:pt x="9144" y="722376"/>
                  </a:moveTo>
                  <a:lnTo>
                    <a:pt x="7620" y="719328"/>
                  </a:lnTo>
                  <a:lnTo>
                    <a:pt x="4572" y="717804"/>
                  </a:lnTo>
                  <a:lnTo>
                    <a:pt x="2286" y="718566"/>
                  </a:lnTo>
                  <a:lnTo>
                    <a:pt x="1524" y="719328"/>
                  </a:lnTo>
                  <a:lnTo>
                    <a:pt x="0" y="722376"/>
                  </a:lnTo>
                  <a:lnTo>
                    <a:pt x="1524" y="726186"/>
                  </a:lnTo>
                  <a:lnTo>
                    <a:pt x="2286" y="726948"/>
                  </a:lnTo>
                  <a:lnTo>
                    <a:pt x="6096" y="726948"/>
                  </a:lnTo>
                  <a:lnTo>
                    <a:pt x="7620" y="726186"/>
                  </a:lnTo>
                  <a:lnTo>
                    <a:pt x="9144" y="722376"/>
                  </a:lnTo>
                  <a:close/>
                </a:path>
                <a:path w="200660" h="1302385">
                  <a:moveTo>
                    <a:pt x="9906" y="832104"/>
                  </a:moveTo>
                  <a:lnTo>
                    <a:pt x="8382" y="829056"/>
                  </a:lnTo>
                  <a:lnTo>
                    <a:pt x="5334" y="827532"/>
                  </a:lnTo>
                  <a:lnTo>
                    <a:pt x="2286" y="829056"/>
                  </a:lnTo>
                  <a:lnTo>
                    <a:pt x="762" y="832104"/>
                  </a:lnTo>
                  <a:lnTo>
                    <a:pt x="2286" y="835914"/>
                  </a:lnTo>
                  <a:lnTo>
                    <a:pt x="3810" y="836676"/>
                  </a:lnTo>
                  <a:lnTo>
                    <a:pt x="6858" y="836676"/>
                  </a:lnTo>
                  <a:lnTo>
                    <a:pt x="8382" y="835914"/>
                  </a:lnTo>
                  <a:lnTo>
                    <a:pt x="9906" y="832104"/>
                  </a:lnTo>
                  <a:close/>
                </a:path>
                <a:path w="200660" h="1302385">
                  <a:moveTo>
                    <a:pt x="9906" y="704088"/>
                  </a:moveTo>
                  <a:lnTo>
                    <a:pt x="8382" y="701040"/>
                  </a:lnTo>
                  <a:lnTo>
                    <a:pt x="5334" y="699516"/>
                  </a:lnTo>
                  <a:lnTo>
                    <a:pt x="3048" y="700278"/>
                  </a:lnTo>
                  <a:lnTo>
                    <a:pt x="2286" y="701040"/>
                  </a:lnTo>
                  <a:lnTo>
                    <a:pt x="762" y="704088"/>
                  </a:lnTo>
                  <a:lnTo>
                    <a:pt x="2286" y="707898"/>
                  </a:lnTo>
                  <a:lnTo>
                    <a:pt x="3048" y="708660"/>
                  </a:lnTo>
                  <a:lnTo>
                    <a:pt x="6858" y="708660"/>
                  </a:lnTo>
                  <a:lnTo>
                    <a:pt x="8382" y="707898"/>
                  </a:lnTo>
                  <a:lnTo>
                    <a:pt x="9906" y="704088"/>
                  </a:lnTo>
                  <a:close/>
                </a:path>
                <a:path w="200660" h="1302385">
                  <a:moveTo>
                    <a:pt x="10668" y="850392"/>
                  </a:moveTo>
                  <a:lnTo>
                    <a:pt x="9144" y="847344"/>
                  </a:lnTo>
                  <a:lnTo>
                    <a:pt x="6096" y="845820"/>
                  </a:lnTo>
                  <a:lnTo>
                    <a:pt x="3048" y="847344"/>
                  </a:lnTo>
                  <a:lnTo>
                    <a:pt x="1524" y="850392"/>
                  </a:lnTo>
                  <a:lnTo>
                    <a:pt x="3048" y="853440"/>
                  </a:lnTo>
                  <a:lnTo>
                    <a:pt x="4572" y="854964"/>
                  </a:lnTo>
                  <a:lnTo>
                    <a:pt x="7620" y="854964"/>
                  </a:lnTo>
                  <a:lnTo>
                    <a:pt x="9144" y="853440"/>
                  </a:lnTo>
                  <a:lnTo>
                    <a:pt x="10668" y="850392"/>
                  </a:lnTo>
                  <a:close/>
                </a:path>
                <a:path w="200660" h="1302385">
                  <a:moveTo>
                    <a:pt x="10668" y="685800"/>
                  </a:moveTo>
                  <a:lnTo>
                    <a:pt x="9144" y="682752"/>
                  </a:lnTo>
                  <a:lnTo>
                    <a:pt x="6096" y="681228"/>
                  </a:lnTo>
                  <a:lnTo>
                    <a:pt x="3810" y="681990"/>
                  </a:lnTo>
                  <a:lnTo>
                    <a:pt x="2286" y="682752"/>
                  </a:lnTo>
                  <a:lnTo>
                    <a:pt x="1524" y="685800"/>
                  </a:lnTo>
                  <a:lnTo>
                    <a:pt x="2286" y="689610"/>
                  </a:lnTo>
                  <a:lnTo>
                    <a:pt x="3810" y="690372"/>
                  </a:lnTo>
                  <a:lnTo>
                    <a:pt x="7620" y="690372"/>
                  </a:lnTo>
                  <a:lnTo>
                    <a:pt x="9144" y="689610"/>
                  </a:lnTo>
                  <a:lnTo>
                    <a:pt x="10668" y="685800"/>
                  </a:lnTo>
                  <a:close/>
                </a:path>
                <a:path w="200660" h="1302385">
                  <a:moveTo>
                    <a:pt x="11430" y="667512"/>
                  </a:moveTo>
                  <a:lnTo>
                    <a:pt x="9906" y="664464"/>
                  </a:lnTo>
                  <a:lnTo>
                    <a:pt x="6858" y="662940"/>
                  </a:lnTo>
                  <a:lnTo>
                    <a:pt x="3810" y="664464"/>
                  </a:lnTo>
                  <a:lnTo>
                    <a:pt x="2286" y="667512"/>
                  </a:lnTo>
                  <a:lnTo>
                    <a:pt x="3810" y="671322"/>
                  </a:lnTo>
                  <a:lnTo>
                    <a:pt x="5334" y="672084"/>
                  </a:lnTo>
                  <a:lnTo>
                    <a:pt x="8382" y="672084"/>
                  </a:lnTo>
                  <a:lnTo>
                    <a:pt x="9906" y="671322"/>
                  </a:lnTo>
                  <a:lnTo>
                    <a:pt x="11430" y="667512"/>
                  </a:lnTo>
                  <a:close/>
                </a:path>
                <a:path w="200660" h="1302385">
                  <a:moveTo>
                    <a:pt x="12192" y="868680"/>
                  </a:moveTo>
                  <a:lnTo>
                    <a:pt x="10668" y="865632"/>
                  </a:lnTo>
                  <a:lnTo>
                    <a:pt x="7620" y="864108"/>
                  </a:lnTo>
                  <a:lnTo>
                    <a:pt x="5334" y="864870"/>
                  </a:lnTo>
                  <a:lnTo>
                    <a:pt x="3810" y="865632"/>
                  </a:lnTo>
                  <a:lnTo>
                    <a:pt x="3048" y="868680"/>
                  </a:lnTo>
                  <a:lnTo>
                    <a:pt x="3810" y="871728"/>
                  </a:lnTo>
                  <a:lnTo>
                    <a:pt x="5334" y="873252"/>
                  </a:lnTo>
                  <a:lnTo>
                    <a:pt x="9144" y="873252"/>
                  </a:lnTo>
                  <a:lnTo>
                    <a:pt x="10668" y="871728"/>
                  </a:lnTo>
                  <a:lnTo>
                    <a:pt x="12192" y="868680"/>
                  </a:lnTo>
                  <a:close/>
                </a:path>
                <a:path w="200660" h="1302385">
                  <a:moveTo>
                    <a:pt x="12954" y="886968"/>
                  </a:moveTo>
                  <a:lnTo>
                    <a:pt x="11430" y="883920"/>
                  </a:lnTo>
                  <a:lnTo>
                    <a:pt x="10668" y="883158"/>
                  </a:lnTo>
                  <a:lnTo>
                    <a:pt x="8382" y="882396"/>
                  </a:lnTo>
                  <a:lnTo>
                    <a:pt x="5334" y="883920"/>
                  </a:lnTo>
                  <a:lnTo>
                    <a:pt x="3810" y="886968"/>
                  </a:lnTo>
                  <a:lnTo>
                    <a:pt x="5334" y="890016"/>
                  </a:lnTo>
                  <a:lnTo>
                    <a:pt x="6858" y="891540"/>
                  </a:lnTo>
                  <a:lnTo>
                    <a:pt x="10668" y="891540"/>
                  </a:lnTo>
                  <a:lnTo>
                    <a:pt x="12954" y="886968"/>
                  </a:lnTo>
                  <a:close/>
                </a:path>
                <a:path w="200660" h="1302385">
                  <a:moveTo>
                    <a:pt x="12954" y="649224"/>
                  </a:moveTo>
                  <a:lnTo>
                    <a:pt x="11430" y="646176"/>
                  </a:lnTo>
                  <a:lnTo>
                    <a:pt x="8382" y="644652"/>
                  </a:lnTo>
                  <a:lnTo>
                    <a:pt x="6096" y="645414"/>
                  </a:lnTo>
                  <a:lnTo>
                    <a:pt x="4572" y="646176"/>
                  </a:lnTo>
                  <a:lnTo>
                    <a:pt x="3810" y="649224"/>
                  </a:lnTo>
                  <a:lnTo>
                    <a:pt x="4572" y="653034"/>
                  </a:lnTo>
                  <a:lnTo>
                    <a:pt x="6096" y="653796"/>
                  </a:lnTo>
                  <a:lnTo>
                    <a:pt x="9906" y="653796"/>
                  </a:lnTo>
                  <a:lnTo>
                    <a:pt x="11430" y="653034"/>
                  </a:lnTo>
                  <a:lnTo>
                    <a:pt x="12954" y="649224"/>
                  </a:lnTo>
                  <a:close/>
                </a:path>
                <a:path w="200660" h="1302385">
                  <a:moveTo>
                    <a:pt x="14478" y="905256"/>
                  </a:moveTo>
                  <a:lnTo>
                    <a:pt x="12954" y="902208"/>
                  </a:lnTo>
                  <a:lnTo>
                    <a:pt x="12192" y="901446"/>
                  </a:lnTo>
                  <a:lnTo>
                    <a:pt x="9906" y="900684"/>
                  </a:lnTo>
                  <a:lnTo>
                    <a:pt x="6858" y="902208"/>
                  </a:lnTo>
                  <a:lnTo>
                    <a:pt x="5334" y="905256"/>
                  </a:lnTo>
                  <a:lnTo>
                    <a:pt x="6858" y="908304"/>
                  </a:lnTo>
                  <a:lnTo>
                    <a:pt x="8382" y="909828"/>
                  </a:lnTo>
                  <a:lnTo>
                    <a:pt x="12192" y="909828"/>
                  </a:lnTo>
                  <a:lnTo>
                    <a:pt x="14478" y="905256"/>
                  </a:lnTo>
                  <a:close/>
                </a:path>
                <a:path w="200660" h="1302385">
                  <a:moveTo>
                    <a:pt x="14478" y="630936"/>
                  </a:moveTo>
                  <a:lnTo>
                    <a:pt x="12954" y="627888"/>
                  </a:lnTo>
                  <a:lnTo>
                    <a:pt x="9906" y="626364"/>
                  </a:lnTo>
                  <a:lnTo>
                    <a:pt x="7620" y="627126"/>
                  </a:lnTo>
                  <a:lnTo>
                    <a:pt x="6096" y="627888"/>
                  </a:lnTo>
                  <a:lnTo>
                    <a:pt x="5334" y="630936"/>
                  </a:lnTo>
                  <a:lnTo>
                    <a:pt x="6096" y="634746"/>
                  </a:lnTo>
                  <a:lnTo>
                    <a:pt x="7620" y="635508"/>
                  </a:lnTo>
                  <a:lnTo>
                    <a:pt x="11430" y="635508"/>
                  </a:lnTo>
                  <a:lnTo>
                    <a:pt x="12954" y="634746"/>
                  </a:lnTo>
                  <a:lnTo>
                    <a:pt x="14478" y="630936"/>
                  </a:lnTo>
                  <a:close/>
                </a:path>
                <a:path w="200660" h="1302385">
                  <a:moveTo>
                    <a:pt x="16002" y="923544"/>
                  </a:moveTo>
                  <a:lnTo>
                    <a:pt x="15240" y="920496"/>
                  </a:lnTo>
                  <a:lnTo>
                    <a:pt x="13716" y="918972"/>
                  </a:lnTo>
                  <a:lnTo>
                    <a:pt x="9906" y="918972"/>
                  </a:lnTo>
                  <a:lnTo>
                    <a:pt x="8382" y="920496"/>
                  </a:lnTo>
                  <a:lnTo>
                    <a:pt x="6858" y="923544"/>
                  </a:lnTo>
                  <a:lnTo>
                    <a:pt x="8382" y="926592"/>
                  </a:lnTo>
                  <a:lnTo>
                    <a:pt x="11430" y="928116"/>
                  </a:lnTo>
                  <a:lnTo>
                    <a:pt x="13716" y="927354"/>
                  </a:lnTo>
                  <a:lnTo>
                    <a:pt x="15240" y="926592"/>
                  </a:lnTo>
                  <a:lnTo>
                    <a:pt x="16002" y="923544"/>
                  </a:lnTo>
                  <a:close/>
                </a:path>
                <a:path w="200660" h="1302385">
                  <a:moveTo>
                    <a:pt x="16002" y="613410"/>
                  </a:moveTo>
                  <a:lnTo>
                    <a:pt x="14478" y="609600"/>
                  </a:lnTo>
                  <a:lnTo>
                    <a:pt x="12954" y="608838"/>
                  </a:lnTo>
                  <a:lnTo>
                    <a:pt x="9144" y="608838"/>
                  </a:lnTo>
                  <a:lnTo>
                    <a:pt x="7620" y="609600"/>
                  </a:lnTo>
                  <a:lnTo>
                    <a:pt x="6858" y="613410"/>
                  </a:lnTo>
                  <a:lnTo>
                    <a:pt x="7620" y="616458"/>
                  </a:lnTo>
                  <a:lnTo>
                    <a:pt x="9144" y="617220"/>
                  </a:lnTo>
                  <a:lnTo>
                    <a:pt x="11430" y="617982"/>
                  </a:lnTo>
                  <a:lnTo>
                    <a:pt x="14478" y="616458"/>
                  </a:lnTo>
                  <a:lnTo>
                    <a:pt x="16002" y="613410"/>
                  </a:lnTo>
                  <a:close/>
                </a:path>
                <a:path w="200660" h="1302385">
                  <a:moveTo>
                    <a:pt x="17526" y="595122"/>
                  </a:moveTo>
                  <a:lnTo>
                    <a:pt x="16002" y="591312"/>
                  </a:lnTo>
                  <a:lnTo>
                    <a:pt x="14478" y="590550"/>
                  </a:lnTo>
                  <a:lnTo>
                    <a:pt x="11430" y="590550"/>
                  </a:lnTo>
                  <a:lnTo>
                    <a:pt x="9906" y="591312"/>
                  </a:lnTo>
                  <a:lnTo>
                    <a:pt x="8382" y="595122"/>
                  </a:lnTo>
                  <a:lnTo>
                    <a:pt x="9906" y="598170"/>
                  </a:lnTo>
                  <a:lnTo>
                    <a:pt x="12954" y="599694"/>
                  </a:lnTo>
                  <a:lnTo>
                    <a:pt x="16002" y="598170"/>
                  </a:lnTo>
                  <a:lnTo>
                    <a:pt x="17526" y="595122"/>
                  </a:lnTo>
                  <a:close/>
                </a:path>
                <a:path w="200660" h="1302385">
                  <a:moveTo>
                    <a:pt x="18288" y="941832"/>
                  </a:moveTo>
                  <a:lnTo>
                    <a:pt x="16764" y="938784"/>
                  </a:lnTo>
                  <a:lnTo>
                    <a:pt x="15240" y="937260"/>
                  </a:lnTo>
                  <a:lnTo>
                    <a:pt x="11430" y="937260"/>
                  </a:lnTo>
                  <a:lnTo>
                    <a:pt x="9144" y="941832"/>
                  </a:lnTo>
                  <a:lnTo>
                    <a:pt x="10668" y="944880"/>
                  </a:lnTo>
                  <a:lnTo>
                    <a:pt x="11430" y="945642"/>
                  </a:lnTo>
                  <a:lnTo>
                    <a:pt x="13716" y="946404"/>
                  </a:lnTo>
                  <a:lnTo>
                    <a:pt x="16764" y="944880"/>
                  </a:lnTo>
                  <a:lnTo>
                    <a:pt x="18288" y="941832"/>
                  </a:lnTo>
                  <a:close/>
                </a:path>
                <a:path w="200660" h="1302385">
                  <a:moveTo>
                    <a:pt x="19812" y="576834"/>
                  </a:moveTo>
                  <a:lnTo>
                    <a:pt x="18288" y="573786"/>
                  </a:lnTo>
                  <a:lnTo>
                    <a:pt x="16764" y="572262"/>
                  </a:lnTo>
                  <a:lnTo>
                    <a:pt x="12954" y="572262"/>
                  </a:lnTo>
                  <a:lnTo>
                    <a:pt x="10668" y="576834"/>
                  </a:lnTo>
                  <a:lnTo>
                    <a:pt x="12192" y="579882"/>
                  </a:lnTo>
                  <a:lnTo>
                    <a:pt x="12954" y="580644"/>
                  </a:lnTo>
                  <a:lnTo>
                    <a:pt x="15240" y="581406"/>
                  </a:lnTo>
                  <a:lnTo>
                    <a:pt x="18288" y="579882"/>
                  </a:lnTo>
                  <a:lnTo>
                    <a:pt x="19812" y="576834"/>
                  </a:lnTo>
                  <a:close/>
                </a:path>
                <a:path w="200660" h="1302385">
                  <a:moveTo>
                    <a:pt x="20574" y="960120"/>
                  </a:moveTo>
                  <a:lnTo>
                    <a:pt x="19050" y="956310"/>
                  </a:lnTo>
                  <a:lnTo>
                    <a:pt x="17526" y="955548"/>
                  </a:lnTo>
                  <a:lnTo>
                    <a:pt x="13716" y="955548"/>
                  </a:lnTo>
                  <a:lnTo>
                    <a:pt x="12192" y="956310"/>
                  </a:lnTo>
                  <a:lnTo>
                    <a:pt x="11430" y="960120"/>
                  </a:lnTo>
                  <a:lnTo>
                    <a:pt x="12192" y="963168"/>
                  </a:lnTo>
                  <a:lnTo>
                    <a:pt x="13716" y="963930"/>
                  </a:lnTo>
                  <a:lnTo>
                    <a:pt x="16002" y="964692"/>
                  </a:lnTo>
                  <a:lnTo>
                    <a:pt x="19050" y="963168"/>
                  </a:lnTo>
                  <a:lnTo>
                    <a:pt x="20574" y="960120"/>
                  </a:lnTo>
                  <a:close/>
                </a:path>
                <a:path w="200660" h="1302385">
                  <a:moveTo>
                    <a:pt x="22098" y="977646"/>
                  </a:moveTo>
                  <a:lnTo>
                    <a:pt x="21336" y="974598"/>
                  </a:lnTo>
                  <a:lnTo>
                    <a:pt x="19812" y="973836"/>
                  </a:lnTo>
                  <a:lnTo>
                    <a:pt x="17526" y="973074"/>
                  </a:lnTo>
                  <a:lnTo>
                    <a:pt x="14478" y="974598"/>
                  </a:lnTo>
                  <a:lnTo>
                    <a:pt x="12954" y="977646"/>
                  </a:lnTo>
                  <a:lnTo>
                    <a:pt x="14478" y="981456"/>
                  </a:lnTo>
                  <a:lnTo>
                    <a:pt x="16002" y="982218"/>
                  </a:lnTo>
                  <a:lnTo>
                    <a:pt x="19812" y="982218"/>
                  </a:lnTo>
                  <a:lnTo>
                    <a:pt x="21336" y="981456"/>
                  </a:lnTo>
                  <a:lnTo>
                    <a:pt x="22098" y="977646"/>
                  </a:lnTo>
                  <a:close/>
                </a:path>
                <a:path w="200660" h="1302385">
                  <a:moveTo>
                    <a:pt x="22098" y="558546"/>
                  </a:moveTo>
                  <a:lnTo>
                    <a:pt x="20574" y="555498"/>
                  </a:lnTo>
                  <a:lnTo>
                    <a:pt x="17526" y="553974"/>
                  </a:lnTo>
                  <a:lnTo>
                    <a:pt x="15240" y="554736"/>
                  </a:lnTo>
                  <a:lnTo>
                    <a:pt x="13716" y="555498"/>
                  </a:lnTo>
                  <a:lnTo>
                    <a:pt x="12954" y="558546"/>
                  </a:lnTo>
                  <a:lnTo>
                    <a:pt x="13716" y="561594"/>
                  </a:lnTo>
                  <a:lnTo>
                    <a:pt x="15240" y="563118"/>
                  </a:lnTo>
                  <a:lnTo>
                    <a:pt x="19050" y="563118"/>
                  </a:lnTo>
                  <a:lnTo>
                    <a:pt x="20574" y="561594"/>
                  </a:lnTo>
                  <a:lnTo>
                    <a:pt x="22098" y="558546"/>
                  </a:lnTo>
                  <a:close/>
                </a:path>
                <a:path w="200660" h="1302385">
                  <a:moveTo>
                    <a:pt x="24384" y="540258"/>
                  </a:moveTo>
                  <a:lnTo>
                    <a:pt x="22860" y="537210"/>
                  </a:lnTo>
                  <a:lnTo>
                    <a:pt x="19812" y="535686"/>
                  </a:lnTo>
                  <a:lnTo>
                    <a:pt x="16764" y="537210"/>
                  </a:lnTo>
                  <a:lnTo>
                    <a:pt x="15240" y="540258"/>
                  </a:lnTo>
                  <a:lnTo>
                    <a:pt x="16764" y="544068"/>
                  </a:lnTo>
                  <a:lnTo>
                    <a:pt x="18288" y="544830"/>
                  </a:lnTo>
                  <a:lnTo>
                    <a:pt x="21336" y="544830"/>
                  </a:lnTo>
                  <a:lnTo>
                    <a:pt x="22860" y="544068"/>
                  </a:lnTo>
                  <a:lnTo>
                    <a:pt x="24384" y="540258"/>
                  </a:lnTo>
                  <a:close/>
                </a:path>
                <a:path w="200660" h="1302385">
                  <a:moveTo>
                    <a:pt x="25146" y="995934"/>
                  </a:moveTo>
                  <a:lnTo>
                    <a:pt x="23622" y="992886"/>
                  </a:lnTo>
                  <a:lnTo>
                    <a:pt x="20574" y="991362"/>
                  </a:lnTo>
                  <a:lnTo>
                    <a:pt x="18288" y="992124"/>
                  </a:lnTo>
                  <a:lnTo>
                    <a:pt x="17526" y="992886"/>
                  </a:lnTo>
                  <a:lnTo>
                    <a:pt x="16002" y="995934"/>
                  </a:lnTo>
                  <a:lnTo>
                    <a:pt x="18288" y="1000506"/>
                  </a:lnTo>
                  <a:lnTo>
                    <a:pt x="22098" y="1000506"/>
                  </a:lnTo>
                  <a:lnTo>
                    <a:pt x="23622" y="998982"/>
                  </a:lnTo>
                  <a:lnTo>
                    <a:pt x="25146" y="995934"/>
                  </a:lnTo>
                  <a:close/>
                </a:path>
                <a:path w="200660" h="1302385">
                  <a:moveTo>
                    <a:pt x="26670" y="522732"/>
                  </a:moveTo>
                  <a:lnTo>
                    <a:pt x="25908" y="518922"/>
                  </a:lnTo>
                  <a:lnTo>
                    <a:pt x="24384" y="518160"/>
                  </a:lnTo>
                  <a:lnTo>
                    <a:pt x="20574" y="518160"/>
                  </a:lnTo>
                  <a:lnTo>
                    <a:pt x="19050" y="518922"/>
                  </a:lnTo>
                  <a:lnTo>
                    <a:pt x="17526" y="522732"/>
                  </a:lnTo>
                  <a:lnTo>
                    <a:pt x="19050" y="525780"/>
                  </a:lnTo>
                  <a:lnTo>
                    <a:pt x="22098" y="527304"/>
                  </a:lnTo>
                  <a:lnTo>
                    <a:pt x="24384" y="526542"/>
                  </a:lnTo>
                  <a:lnTo>
                    <a:pt x="25908" y="525780"/>
                  </a:lnTo>
                  <a:lnTo>
                    <a:pt x="26670" y="522732"/>
                  </a:lnTo>
                  <a:close/>
                </a:path>
                <a:path w="200660" h="1302385">
                  <a:moveTo>
                    <a:pt x="27432" y="1014222"/>
                  </a:moveTo>
                  <a:lnTo>
                    <a:pt x="25146" y="1009650"/>
                  </a:lnTo>
                  <a:lnTo>
                    <a:pt x="21336" y="1009650"/>
                  </a:lnTo>
                  <a:lnTo>
                    <a:pt x="19812" y="1011174"/>
                  </a:lnTo>
                  <a:lnTo>
                    <a:pt x="18288" y="1014222"/>
                  </a:lnTo>
                  <a:lnTo>
                    <a:pt x="19812" y="1017270"/>
                  </a:lnTo>
                  <a:lnTo>
                    <a:pt x="21336" y="1018794"/>
                  </a:lnTo>
                  <a:lnTo>
                    <a:pt x="25146" y="1018794"/>
                  </a:lnTo>
                  <a:lnTo>
                    <a:pt x="27432" y="1014222"/>
                  </a:lnTo>
                  <a:close/>
                </a:path>
                <a:path w="200660" h="1302385">
                  <a:moveTo>
                    <a:pt x="29718" y="504444"/>
                  </a:moveTo>
                  <a:lnTo>
                    <a:pt x="27432" y="499872"/>
                  </a:lnTo>
                  <a:lnTo>
                    <a:pt x="23622" y="499872"/>
                  </a:lnTo>
                  <a:lnTo>
                    <a:pt x="22098" y="501396"/>
                  </a:lnTo>
                  <a:lnTo>
                    <a:pt x="20574" y="504444"/>
                  </a:lnTo>
                  <a:lnTo>
                    <a:pt x="22098" y="507492"/>
                  </a:lnTo>
                  <a:lnTo>
                    <a:pt x="25146" y="509016"/>
                  </a:lnTo>
                  <a:lnTo>
                    <a:pt x="27432" y="508254"/>
                  </a:lnTo>
                  <a:lnTo>
                    <a:pt x="28194" y="507492"/>
                  </a:lnTo>
                  <a:lnTo>
                    <a:pt x="29718" y="504444"/>
                  </a:lnTo>
                  <a:close/>
                </a:path>
                <a:path w="200660" h="1302385">
                  <a:moveTo>
                    <a:pt x="30480" y="1032510"/>
                  </a:moveTo>
                  <a:lnTo>
                    <a:pt x="28956" y="1028700"/>
                  </a:lnTo>
                  <a:lnTo>
                    <a:pt x="28194" y="1027938"/>
                  </a:lnTo>
                  <a:lnTo>
                    <a:pt x="24384" y="1027938"/>
                  </a:lnTo>
                  <a:lnTo>
                    <a:pt x="22860" y="1028700"/>
                  </a:lnTo>
                  <a:lnTo>
                    <a:pt x="21336" y="1032510"/>
                  </a:lnTo>
                  <a:lnTo>
                    <a:pt x="22860" y="1035558"/>
                  </a:lnTo>
                  <a:lnTo>
                    <a:pt x="25908" y="1037082"/>
                  </a:lnTo>
                  <a:lnTo>
                    <a:pt x="28194" y="1036320"/>
                  </a:lnTo>
                  <a:lnTo>
                    <a:pt x="28956" y="1035558"/>
                  </a:lnTo>
                  <a:lnTo>
                    <a:pt x="30480" y="1032510"/>
                  </a:lnTo>
                  <a:close/>
                </a:path>
                <a:path w="200660" h="1302385">
                  <a:moveTo>
                    <a:pt x="32766" y="486156"/>
                  </a:moveTo>
                  <a:lnTo>
                    <a:pt x="31242" y="483108"/>
                  </a:lnTo>
                  <a:lnTo>
                    <a:pt x="30480" y="482346"/>
                  </a:lnTo>
                  <a:lnTo>
                    <a:pt x="28194" y="481584"/>
                  </a:lnTo>
                  <a:lnTo>
                    <a:pt x="25146" y="483108"/>
                  </a:lnTo>
                  <a:lnTo>
                    <a:pt x="23622" y="486156"/>
                  </a:lnTo>
                  <a:lnTo>
                    <a:pt x="25146" y="489204"/>
                  </a:lnTo>
                  <a:lnTo>
                    <a:pt x="26670" y="490728"/>
                  </a:lnTo>
                  <a:lnTo>
                    <a:pt x="30480" y="490728"/>
                  </a:lnTo>
                  <a:lnTo>
                    <a:pt x="32766" y="486156"/>
                  </a:lnTo>
                  <a:close/>
                </a:path>
                <a:path w="200660" h="1302385">
                  <a:moveTo>
                    <a:pt x="33528" y="1050036"/>
                  </a:moveTo>
                  <a:lnTo>
                    <a:pt x="32766" y="1046988"/>
                  </a:lnTo>
                  <a:lnTo>
                    <a:pt x="31242" y="1046226"/>
                  </a:lnTo>
                  <a:lnTo>
                    <a:pt x="28956" y="1045464"/>
                  </a:lnTo>
                  <a:lnTo>
                    <a:pt x="25908" y="1046988"/>
                  </a:lnTo>
                  <a:lnTo>
                    <a:pt x="24384" y="1050036"/>
                  </a:lnTo>
                  <a:lnTo>
                    <a:pt x="25908" y="1053846"/>
                  </a:lnTo>
                  <a:lnTo>
                    <a:pt x="27432" y="1054608"/>
                  </a:lnTo>
                  <a:lnTo>
                    <a:pt x="31242" y="1054608"/>
                  </a:lnTo>
                  <a:lnTo>
                    <a:pt x="32766" y="1053846"/>
                  </a:lnTo>
                  <a:lnTo>
                    <a:pt x="33528" y="1050036"/>
                  </a:lnTo>
                  <a:close/>
                </a:path>
                <a:path w="200660" h="1302385">
                  <a:moveTo>
                    <a:pt x="35814" y="468630"/>
                  </a:moveTo>
                  <a:lnTo>
                    <a:pt x="35052" y="464820"/>
                  </a:lnTo>
                  <a:lnTo>
                    <a:pt x="33528" y="464058"/>
                  </a:lnTo>
                  <a:lnTo>
                    <a:pt x="29718" y="464058"/>
                  </a:lnTo>
                  <a:lnTo>
                    <a:pt x="28194" y="464820"/>
                  </a:lnTo>
                  <a:lnTo>
                    <a:pt x="26670" y="468630"/>
                  </a:lnTo>
                  <a:lnTo>
                    <a:pt x="28194" y="471678"/>
                  </a:lnTo>
                  <a:lnTo>
                    <a:pt x="31242" y="473202"/>
                  </a:lnTo>
                  <a:lnTo>
                    <a:pt x="33528" y="472440"/>
                  </a:lnTo>
                  <a:lnTo>
                    <a:pt x="35052" y="471678"/>
                  </a:lnTo>
                  <a:lnTo>
                    <a:pt x="35814" y="468630"/>
                  </a:lnTo>
                  <a:close/>
                </a:path>
                <a:path w="200660" h="1302385">
                  <a:moveTo>
                    <a:pt x="37338" y="1068324"/>
                  </a:moveTo>
                  <a:lnTo>
                    <a:pt x="35814" y="1065276"/>
                  </a:lnTo>
                  <a:lnTo>
                    <a:pt x="34290" y="1063752"/>
                  </a:lnTo>
                  <a:lnTo>
                    <a:pt x="30480" y="1063752"/>
                  </a:lnTo>
                  <a:lnTo>
                    <a:pt x="28956" y="1065276"/>
                  </a:lnTo>
                  <a:lnTo>
                    <a:pt x="28194" y="1068324"/>
                  </a:lnTo>
                  <a:lnTo>
                    <a:pt x="28956" y="1071372"/>
                  </a:lnTo>
                  <a:lnTo>
                    <a:pt x="30480" y="1072134"/>
                  </a:lnTo>
                  <a:lnTo>
                    <a:pt x="32766" y="1072896"/>
                  </a:lnTo>
                  <a:lnTo>
                    <a:pt x="35814" y="1071372"/>
                  </a:lnTo>
                  <a:lnTo>
                    <a:pt x="37338" y="1068324"/>
                  </a:lnTo>
                  <a:close/>
                </a:path>
                <a:path w="200660" h="1302385">
                  <a:moveTo>
                    <a:pt x="39624" y="450342"/>
                  </a:moveTo>
                  <a:lnTo>
                    <a:pt x="38100" y="447294"/>
                  </a:lnTo>
                  <a:lnTo>
                    <a:pt x="36576" y="445770"/>
                  </a:lnTo>
                  <a:lnTo>
                    <a:pt x="33528" y="445770"/>
                  </a:lnTo>
                  <a:lnTo>
                    <a:pt x="32004" y="447294"/>
                  </a:lnTo>
                  <a:lnTo>
                    <a:pt x="30480" y="450342"/>
                  </a:lnTo>
                  <a:lnTo>
                    <a:pt x="32004" y="453390"/>
                  </a:lnTo>
                  <a:lnTo>
                    <a:pt x="35052" y="454914"/>
                  </a:lnTo>
                  <a:lnTo>
                    <a:pt x="38100" y="453390"/>
                  </a:lnTo>
                  <a:lnTo>
                    <a:pt x="39624" y="450342"/>
                  </a:lnTo>
                  <a:close/>
                </a:path>
                <a:path w="200660" h="1302385">
                  <a:moveTo>
                    <a:pt x="40386" y="1085850"/>
                  </a:moveTo>
                  <a:lnTo>
                    <a:pt x="39624" y="1082802"/>
                  </a:lnTo>
                  <a:lnTo>
                    <a:pt x="38100" y="1082040"/>
                  </a:lnTo>
                  <a:lnTo>
                    <a:pt x="35814" y="1081278"/>
                  </a:lnTo>
                  <a:lnTo>
                    <a:pt x="32766" y="1082802"/>
                  </a:lnTo>
                  <a:lnTo>
                    <a:pt x="31242" y="1085850"/>
                  </a:lnTo>
                  <a:lnTo>
                    <a:pt x="32766" y="1089660"/>
                  </a:lnTo>
                  <a:lnTo>
                    <a:pt x="34290" y="1090422"/>
                  </a:lnTo>
                  <a:lnTo>
                    <a:pt x="38100" y="1090422"/>
                  </a:lnTo>
                  <a:lnTo>
                    <a:pt x="39624" y="1089660"/>
                  </a:lnTo>
                  <a:lnTo>
                    <a:pt x="40386" y="1085850"/>
                  </a:lnTo>
                  <a:close/>
                </a:path>
                <a:path w="200660" h="1302385">
                  <a:moveTo>
                    <a:pt x="43434" y="432054"/>
                  </a:moveTo>
                  <a:lnTo>
                    <a:pt x="41910" y="429006"/>
                  </a:lnTo>
                  <a:lnTo>
                    <a:pt x="38862" y="427482"/>
                  </a:lnTo>
                  <a:lnTo>
                    <a:pt x="36576" y="428244"/>
                  </a:lnTo>
                  <a:lnTo>
                    <a:pt x="35052" y="429006"/>
                  </a:lnTo>
                  <a:lnTo>
                    <a:pt x="34290" y="432054"/>
                  </a:lnTo>
                  <a:lnTo>
                    <a:pt x="35052" y="435864"/>
                  </a:lnTo>
                  <a:lnTo>
                    <a:pt x="36576" y="436626"/>
                  </a:lnTo>
                  <a:lnTo>
                    <a:pt x="40386" y="436626"/>
                  </a:lnTo>
                  <a:lnTo>
                    <a:pt x="41910" y="435864"/>
                  </a:lnTo>
                  <a:lnTo>
                    <a:pt x="43434" y="432054"/>
                  </a:lnTo>
                  <a:close/>
                </a:path>
                <a:path w="200660" h="1302385">
                  <a:moveTo>
                    <a:pt x="44196" y="1104138"/>
                  </a:moveTo>
                  <a:lnTo>
                    <a:pt x="41910" y="1099566"/>
                  </a:lnTo>
                  <a:lnTo>
                    <a:pt x="38100" y="1099566"/>
                  </a:lnTo>
                  <a:lnTo>
                    <a:pt x="36576" y="1101090"/>
                  </a:lnTo>
                  <a:lnTo>
                    <a:pt x="35052" y="1104138"/>
                  </a:lnTo>
                  <a:lnTo>
                    <a:pt x="36576" y="1107186"/>
                  </a:lnTo>
                  <a:lnTo>
                    <a:pt x="39624" y="1108710"/>
                  </a:lnTo>
                  <a:lnTo>
                    <a:pt x="41910" y="1107948"/>
                  </a:lnTo>
                  <a:lnTo>
                    <a:pt x="42672" y="1107186"/>
                  </a:lnTo>
                  <a:lnTo>
                    <a:pt x="44196" y="1104138"/>
                  </a:lnTo>
                  <a:close/>
                </a:path>
                <a:path w="200660" h="1302385">
                  <a:moveTo>
                    <a:pt x="47244" y="414528"/>
                  </a:moveTo>
                  <a:lnTo>
                    <a:pt x="45720" y="411480"/>
                  </a:lnTo>
                  <a:lnTo>
                    <a:pt x="42672" y="409956"/>
                  </a:lnTo>
                  <a:lnTo>
                    <a:pt x="39624" y="411480"/>
                  </a:lnTo>
                  <a:lnTo>
                    <a:pt x="38100" y="414528"/>
                  </a:lnTo>
                  <a:lnTo>
                    <a:pt x="39624" y="417576"/>
                  </a:lnTo>
                  <a:lnTo>
                    <a:pt x="41148" y="419100"/>
                  </a:lnTo>
                  <a:lnTo>
                    <a:pt x="44196" y="419100"/>
                  </a:lnTo>
                  <a:lnTo>
                    <a:pt x="45720" y="417576"/>
                  </a:lnTo>
                  <a:lnTo>
                    <a:pt x="47244" y="414528"/>
                  </a:lnTo>
                  <a:close/>
                </a:path>
                <a:path w="200660" h="1302385">
                  <a:moveTo>
                    <a:pt x="48006" y="1121664"/>
                  </a:moveTo>
                  <a:lnTo>
                    <a:pt x="47244" y="1118616"/>
                  </a:lnTo>
                  <a:lnTo>
                    <a:pt x="45720" y="1117854"/>
                  </a:lnTo>
                  <a:lnTo>
                    <a:pt x="43434" y="1117092"/>
                  </a:lnTo>
                  <a:lnTo>
                    <a:pt x="40386" y="1118616"/>
                  </a:lnTo>
                  <a:lnTo>
                    <a:pt x="38862" y="1121664"/>
                  </a:lnTo>
                  <a:lnTo>
                    <a:pt x="40386" y="1125474"/>
                  </a:lnTo>
                  <a:lnTo>
                    <a:pt x="41910" y="1126236"/>
                  </a:lnTo>
                  <a:lnTo>
                    <a:pt x="45720" y="1126236"/>
                  </a:lnTo>
                  <a:lnTo>
                    <a:pt x="47244" y="1125474"/>
                  </a:lnTo>
                  <a:lnTo>
                    <a:pt x="48006" y="1121664"/>
                  </a:lnTo>
                  <a:close/>
                </a:path>
                <a:path w="200660" h="1302385">
                  <a:moveTo>
                    <a:pt x="51054" y="397002"/>
                  </a:moveTo>
                  <a:lnTo>
                    <a:pt x="49530" y="393192"/>
                  </a:lnTo>
                  <a:lnTo>
                    <a:pt x="48768" y="392430"/>
                  </a:lnTo>
                  <a:lnTo>
                    <a:pt x="44958" y="392430"/>
                  </a:lnTo>
                  <a:lnTo>
                    <a:pt x="43434" y="393192"/>
                  </a:lnTo>
                  <a:lnTo>
                    <a:pt x="41910" y="397002"/>
                  </a:lnTo>
                  <a:lnTo>
                    <a:pt x="43434" y="400050"/>
                  </a:lnTo>
                  <a:lnTo>
                    <a:pt x="46482" y="401574"/>
                  </a:lnTo>
                  <a:lnTo>
                    <a:pt x="48768" y="400812"/>
                  </a:lnTo>
                  <a:lnTo>
                    <a:pt x="49530" y="400050"/>
                  </a:lnTo>
                  <a:lnTo>
                    <a:pt x="51054" y="397002"/>
                  </a:lnTo>
                  <a:close/>
                </a:path>
                <a:path w="200660" h="1302385">
                  <a:moveTo>
                    <a:pt x="52578" y="1139952"/>
                  </a:moveTo>
                  <a:lnTo>
                    <a:pt x="51054" y="1136904"/>
                  </a:lnTo>
                  <a:lnTo>
                    <a:pt x="49530" y="1135380"/>
                  </a:lnTo>
                  <a:lnTo>
                    <a:pt x="45720" y="1135380"/>
                  </a:lnTo>
                  <a:lnTo>
                    <a:pt x="43434" y="1139952"/>
                  </a:lnTo>
                  <a:lnTo>
                    <a:pt x="44958" y="1143000"/>
                  </a:lnTo>
                  <a:lnTo>
                    <a:pt x="45720" y="1143762"/>
                  </a:lnTo>
                  <a:lnTo>
                    <a:pt x="48006" y="1144524"/>
                  </a:lnTo>
                  <a:lnTo>
                    <a:pt x="51054" y="1143000"/>
                  </a:lnTo>
                  <a:lnTo>
                    <a:pt x="52578" y="1139952"/>
                  </a:lnTo>
                  <a:close/>
                </a:path>
                <a:path w="200660" h="1302385">
                  <a:moveTo>
                    <a:pt x="55626" y="378714"/>
                  </a:moveTo>
                  <a:lnTo>
                    <a:pt x="54102" y="375666"/>
                  </a:lnTo>
                  <a:lnTo>
                    <a:pt x="51054" y="374142"/>
                  </a:lnTo>
                  <a:lnTo>
                    <a:pt x="48006" y="375666"/>
                  </a:lnTo>
                  <a:lnTo>
                    <a:pt x="46482" y="378714"/>
                  </a:lnTo>
                  <a:lnTo>
                    <a:pt x="48006" y="382524"/>
                  </a:lnTo>
                  <a:lnTo>
                    <a:pt x="49530" y="383286"/>
                  </a:lnTo>
                  <a:lnTo>
                    <a:pt x="52578" y="383286"/>
                  </a:lnTo>
                  <a:lnTo>
                    <a:pt x="54102" y="382524"/>
                  </a:lnTo>
                  <a:lnTo>
                    <a:pt x="55626" y="378714"/>
                  </a:lnTo>
                  <a:close/>
                </a:path>
                <a:path w="200660" h="1302385">
                  <a:moveTo>
                    <a:pt x="57150" y="1157478"/>
                  </a:moveTo>
                  <a:lnTo>
                    <a:pt x="55626" y="1154430"/>
                  </a:lnTo>
                  <a:lnTo>
                    <a:pt x="52578" y="1152906"/>
                  </a:lnTo>
                  <a:lnTo>
                    <a:pt x="50292" y="1153668"/>
                  </a:lnTo>
                  <a:lnTo>
                    <a:pt x="48768" y="1154430"/>
                  </a:lnTo>
                  <a:lnTo>
                    <a:pt x="48006" y="1157478"/>
                  </a:lnTo>
                  <a:lnTo>
                    <a:pt x="48768" y="1160526"/>
                  </a:lnTo>
                  <a:lnTo>
                    <a:pt x="50292" y="1162050"/>
                  </a:lnTo>
                  <a:lnTo>
                    <a:pt x="54102" y="1162050"/>
                  </a:lnTo>
                  <a:lnTo>
                    <a:pt x="55626" y="1160526"/>
                  </a:lnTo>
                  <a:lnTo>
                    <a:pt x="57150" y="1157478"/>
                  </a:lnTo>
                  <a:close/>
                </a:path>
                <a:path w="200660" h="1302385">
                  <a:moveTo>
                    <a:pt x="60198" y="361188"/>
                  </a:moveTo>
                  <a:lnTo>
                    <a:pt x="58674" y="358140"/>
                  </a:lnTo>
                  <a:lnTo>
                    <a:pt x="55626" y="356616"/>
                  </a:lnTo>
                  <a:lnTo>
                    <a:pt x="53340" y="357378"/>
                  </a:lnTo>
                  <a:lnTo>
                    <a:pt x="52578" y="358140"/>
                  </a:lnTo>
                  <a:lnTo>
                    <a:pt x="51054" y="361188"/>
                  </a:lnTo>
                  <a:lnTo>
                    <a:pt x="53340" y="365760"/>
                  </a:lnTo>
                  <a:lnTo>
                    <a:pt x="57150" y="365760"/>
                  </a:lnTo>
                  <a:lnTo>
                    <a:pt x="58674" y="364236"/>
                  </a:lnTo>
                  <a:lnTo>
                    <a:pt x="60198" y="361188"/>
                  </a:lnTo>
                  <a:close/>
                </a:path>
                <a:path w="200660" h="1302385">
                  <a:moveTo>
                    <a:pt x="60960" y="1175004"/>
                  </a:moveTo>
                  <a:lnTo>
                    <a:pt x="60198" y="1171956"/>
                  </a:lnTo>
                  <a:lnTo>
                    <a:pt x="58674" y="1171194"/>
                  </a:lnTo>
                  <a:lnTo>
                    <a:pt x="56388" y="1170432"/>
                  </a:lnTo>
                  <a:lnTo>
                    <a:pt x="53340" y="1171956"/>
                  </a:lnTo>
                  <a:lnTo>
                    <a:pt x="51816" y="1175004"/>
                  </a:lnTo>
                  <a:lnTo>
                    <a:pt x="53340" y="1178814"/>
                  </a:lnTo>
                  <a:lnTo>
                    <a:pt x="54864" y="1179576"/>
                  </a:lnTo>
                  <a:lnTo>
                    <a:pt x="58674" y="1179576"/>
                  </a:lnTo>
                  <a:lnTo>
                    <a:pt x="60198" y="1178814"/>
                  </a:lnTo>
                  <a:lnTo>
                    <a:pt x="60960" y="1175004"/>
                  </a:lnTo>
                  <a:close/>
                </a:path>
                <a:path w="200660" h="1302385">
                  <a:moveTo>
                    <a:pt x="64770" y="343662"/>
                  </a:moveTo>
                  <a:lnTo>
                    <a:pt x="63246" y="340614"/>
                  </a:lnTo>
                  <a:lnTo>
                    <a:pt x="61722" y="339090"/>
                  </a:lnTo>
                  <a:lnTo>
                    <a:pt x="58674" y="339090"/>
                  </a:lnTo>
                  <a:lnTo>
                    <a:pt x="57150" y="340614"/>
                  </a:lnTo>
                  <a:lnTo>
                    <a:pt x="55626" y="343662"/>
                  </a:lnTo>
                  <a:lnTo>
                    <a:pt x="57150" y="346710"/>
                  </a:lnTo>
                  <a:lnTo>
                    <a:pt x="60198" y="348234"/>
                  </a:lnTo>
                  <a:lnTo>
                    <a:pt x="63246" y="346710"/>
                  </a:lnTo>
                  <a:lnTo>
                    <a:pt x="64770" y="343662"/>
                  </a:lnTo>
                  <a:close/>
                </a:path>
                <a:path w="200660" h="1302385">
                  <a:moveTo>
                    <a:pt x="66294" y="1192530"/>
                  </a:moveTo>
                  <a:lnTo>
                    <a:pt x="64770" y="1189482"/>
                  </a:lnTo>
                  <a:lnTo>
                    <a:pt x="61722" y="1187958"/>
                  </a:lnTo>
                  <a:lnTo>
                    <a:pt x="59436" y="1188720"/>
                  </a:lnTo>
                  <a:lnTo>
                    <a:pt x="58674" y="1189482"/>
                  </a:lnTo>
                  <a:lnTo>
                    <a:pt x="57150" y="1192530"/>
                  </a:lnTo>
                  <a:lnTo>
                    <a:pt x="58674" y="1196340"/>
                  </a:lnTo>
                  <a:lnTo>
                    <a:pt x="59436" y="1197102"/>
                  </a:lnTo>
                  <a:lnTo>
                    <a:pt x="63246" y="1197102"/>
                  </a:lnTo>
                  <a:lnTo>
                    <a:pt x="64770" y="1196340"/>
                  </a:lnTo>
                  <a:lnTo>
                    <a:pt x="66294" y="1192530"/>
                  </a:lnTo>
                  <a:close/>
                </a:path>
                <a:path w="200660" h="1302385">
                  <a:moveTo>
                    <a:pt x="69342" y="326136"/>
                  </a:moveTo>
                  <a:lnTo>
                    <a:pt x="68580" y="322326"/>
                  </a:lnTo>
                  <a:lnTo>
                    <a:pt x="67056" y="321564"/>
                  </a:lnTo>
                  <a:lnTo>
                    <a:pt x="63246" y="321564"/>
                  </a:lnTo>
                  <a:lnTo>
                    <a:pt x="61722" y="322326"/>
                  </a:lnTo>
                  <a:lnTo>
                    <a:pt x="60198" y="326136"/>
                  </a:lnTo>
                  <a:lnTo>
                    <a:pt x="61722" y="329184"/>
                  </a:lnTo>
                  <a:lnTo>
                    <a:pt x="64770" y="330708"/>
                  </a:lnTo>
                  <a:lnTo>
                    <a:pt x="67056" y="329946"/>
                  </a:lnTo>
                  <a:lnTo>
                    <a:pt x="68580" y="329184"/>
                  </a:lnTo>
                  <a:lnTo>
                    <a:pt x="69342" y="326136"/>
                  </a:lnTo>
                  <a:close/>
                </a:path>
                <a:path w="200660" h="1302385">
                  <a:moveTo>
                    <a:pt x="70866" y="1210818"/>
                  </a:moveTo>
                  <a:lnTo>
                    <a:pt x="69342" y="1207008"/>
                  </a:lnTo>
                  <a:lnTo>
                    <a:pt x="68580" y="1206246"/>
                  </a:lnTo>
                  <a:lnTo>
                    <a:pt x="64770" y="1206246"/>
                  </a:lnTo>
                  <a:lnTo>
                    <a:pt x="63246" y="1207008"/>
                  </a:lnTo>
                  <a:lnTo>
                    <a:pt x="61722" y="1210818"/>
                  </a:lnTo>
                  <a:lnTo>
                    <a:pt x="63246" y="1213866"/>
                  </a:lnTo>
                  <a:lnTo>
                    <a:pt x="66294" y="1215390"/>
                  </a:lnTo>
                  <a:lnTo>
                    <a:pt x="68580" y="1214628"/>
                  </a:lnTo>
                  <a:lnTo>
                    <a:pt x="69342" y="1213866"/>
                  </a:lnTo>
                  <a:lnTo>
                    <a:pt x="70866" y="1210818"/>
                  </a:lnTo>
                  <a:close/>
                </a:path>
                <a:path w="200660" h="1302385">
                  <a:moveTo>
                    <a:pt x="74676" y="308610"/>
                  </a:moveTo>
                  <a:lnTo>
                    <a:pt x="73152" y="304800"/>
                  </a:lnTo>
                  <a:lnTo>
                    <a:pt x="72390" y="304038"/>
                  </a:lnTo>
                  <a:lnTo>
                    <a:pt x="68580" y="304038"/>
                  </a:lnTo>
                  <a:lnTo>
                    <a:pt x="67056" y="304800"/>
                  </a:lnTo>
                  <a:lnTo>
                    <a:pt x="65532" y="308610"/>
                  </a:lnTo>
                  <a:lnTo>
                    <a:pt x="67056" y="311658"/>
                  </a:lnTo>
                  <a:lnTo>
                    <a:pt x="70104" y="313182"/>
                  </a:lnTo>
                  <a:lnTo>
                    <a:pt x="72390" y="312420"/>
                  </a:lnTo>
                  <a:lnTo>
                    <a:pt x="73152" y="311658"/>
                  </a:lnTo>
                  <a:lnTo>
                    <a:pt x="74676" y="308610"/>
                  </a:lnTo>
                  <a:close/>
                </a:path>
                <a:path w="200660" h="1302385">
                  <a:moveTo>
                    <a:pt x="76200" y="1228344"/>
                  </a:moveTo>
                  <a:lnTo>
                    <a:pt x="74676" y="1224534"/>
                  </a:lnTo>
                  <a:lnTo>
                    <a:pt x="73152" y="1223772"/>
                  </a:lnTo>
                  <a:lnTo>
                    <a:pt x="70104" y="1223772"/>
                  </a:lnTo>
                  <a:lnTo>
                    <a:pt x="68580" y="1224534"/>
                  </a:lnTo>
                  <a:lnTo>
                    <a:pt x="67056" y="1228344"/>
                  </a:lnTo>
                  <a:lnTo>
                    <a:pt x="68580" y="1231392"/>
                  </a:lnTo>
                  <a:lnTo>
                    <a:pt x="71628" y="1232916"/>
                  </a:lnTo>
                  <a:lnTo>
                    <a:pt x="74676" y="1231392"/>
                  </a:lnTo>
                  <a:lnTo>
                    <a:pt x="76200" y="1228344"/>
                  </a:lnTo>
                  <a:close/>
                </a:path>
                <a:path w="200660" h="1302385">
                  <a:moveTo>
                    <a:pt x="80010" y="291084"/>
                  </a:moveTo>
                  <a:lnTo>
                    <a:pt x="78486" y="287274"/>
                  </a:lnTo>
                  <a:lnTo>
                    <a:pt x="77724" y="286512"/>
                  </a:lnTo>
                  <a:lnTo>
                    <a:pt x="73914" y="286512"/>
                  </a:lnTo>
                  <a:lnTo>
                    <a:pt x="72390" y="287274"/>
                  </a:lnTo>
                  <a:lnTo>
                    <a:pt x="70866" y="291084"/>
                  </a:lnTo>
                  <a:lnTo>
                    <a:pt x="72390" y="294132"/>
                  </a:lnTo>
                  <a:lnTo>
                    <a:pt x="75438" y="295656"/>
                  </a:lnTo>
                  <a:lnTo>
                    <a:pt x="77724" y="294894"/>
                  </a:lnTo>
                  <a:lnTo>
                    <a:pt x="78486" y="294132"/>
                  </a:lnTo>
                  <a:lnTo>
                    <a:pt x="80010" y="291084"/>
                  </a:lnTo>
                  <a:close/>
                </a:path>
                <a:path w="200660" h="1302385">
                  <a:moveTo>
                    <a:pt x="81534" y="1245870"/>
                  </a:moveTo>
                  <a:lnTo>
                    <a:pt x="80010" y="1242060"/>
                  </a:lnTo>
                  <a:lnTo>
                    <a:pt x="78486" y="1241298"/>
                  </a:lnTo>
                  <a:lnTo>
                    <a:pt x="75438" y="1241298"/>
                  </a:lnTo>
                  <a:lnTo>
                    <a:pt x="73914" y="1242060"/>
                  </a:lnTo>
                  <a:lnTo>
                    <a:pt x="72390" y="1245870"/>
                  </a:lnTo>
                  <a:lnTo>
                    <a:pt x="73914" y="1248918"/>
                  </a:lnTo>
                  <a:lnTo>
                    <a:pt x="76962" y="1250442"/>
                  </a:lnTo>
                  <a:lnTo>
                    <a:pt x="80010" y="1248918"/>
                  </a:lnTo>
                  <a:lnTo>
                    <a:pt x="81534" y="1245870"/>
                  </a:lnTo>
                  <a:close/>
                </a:path>
                <a:path w="200660" h="1302385">
                  <a:moveTo>
                    <a:pt x="85344" y="273558"/>
                  </a:moveTo>
                  <a:lnTo>
                    <a:pt x="84582" y="270510"/>
                  </a:lnTo>
                  <a:lnTo>
                    <a:pt x="83058" y="268986"/>
                  </a:lnTo>
                  <a:lnTo>
                    <a:pt x="79248" y="268986"/>
                  </a:lnTo>
                  <a:lnTo>
                    <a:pt x="77724" y="270510"/>
                  </a:lnTo>
                  <a:lnTo>
                    <a:pt x="76200" y="273558"/>
                  </a:lnTo>
                  <a:lnTo>
                    <a:pt x="77724" y="276606"/>
                  </a:lnTo>
                  <a:lnTo>
                    <a:pt x="80772" y="278130"/>
                  </a:lnTo>
                  <a:lnTo>
                    <a:pt x="83058" y="277368"/>
                  </a:lnTo>
                  <a:lnTo>
                    <a:pt x="84582" y="276606"/>
                  </a:lnTo>
                  <a:lnTo>
                    <a:pt x="85344" y="273558"/>
                  </a:lnTo>
                  <a:close/>
                </a:path>
                <a:path w="200660" h="1302385">
                  <a:moveTo>
                    <a:pt x="86868" y="1262634"/>
                  </a:moveTo>
                  <a:lnTo>
                    <a:pt x="86106" y="1259586"/>
                  </a:lnTo>
                  <a:lnTo>
                    <a:pt x="84582" y="1258824"/>
                  </a:lnTo>
                  <a:lnTo>
                    <a:pt x="82296" y="1258062"/>
                  </a:lnTo>
                  <a:lnTo>
                    <a:pt x="79248" y="1259586"/>
                  </a:lnTo>
                  <a:lnTo>
                    <a:pt x="77724" y="1262634"/>
                  </a:lnTo>
                  <a:lnTo>
                    <a:pt x="79248" y="1266444"/>
                  </a:lnTo>
                  <a:lnTo>
                    <a:pt x="80772" y="1267206"/>
                  </a:lnTo>
                  <a:lnTo>
                    <a:pt x="84582" y="1267206"/>
                  </a:lnTo>
                  <a:lnTo>
                    <a:pt x="86106" y="1266444"/>
                  </a:lnTo>
                  <a:lnTo>
                    <a:pt x="86868" y="1262634"/>
                  </a:lnTo>
                  <a:close/>
                </a:path>
                <a:path w="200660" h="1302385">
                  <a:moveTo>
                    <a:pt x="91440" y="256032"/>
                  </a:moveTo>
                  <a:lnTo>
                    <a:pt x="89916" y="252984"/>
                  </a:lnTo>
                  <a:lnTo>
                    <a:pt x="86868" y="251460"/>
                  </a:lnTo>
                  <a:lnTo>
                    <a:pt x="83820" y="252984"/>
                  </a:lnTo>
                  <a:lnTo>
                    <a:pt x="82296" y="256032"/>
                  </a:lnTo>
                  <a:lnTo>
                    <a:pt x="83820" y="259080"/>
                  </a:lnTo>
                  <a:lnTo>
                    <a:pt x="85344" y="260604"/>
                  </a:lnTo>
                  <a:lnTo>
                    <a:pt x="88392" y="260604"/>
                  </a:lnTo>
                  <a:lnTo>
                    <a:pt x="89916" y="259080"/>
                  </a:lnTo>
                  <a:lnTo>
                    <a:pt x="91440" y="256032"/>
                  </a:lnTo>
                  <a:close/>
                </a:path>
                <a:path w="200660" h="1302385">
                  <a:moveTo>
                    <a:pt x="92964" y="1280160"/>
                  </a:moveTo>
                  <a:lnTo>
                    <a:pt x="91440" y="1277112"/>
                  </a:lnTo>
                  <a:lnTo>
                    <a:pt x="88392" y="1275588"/>
                  </a:lnTo>
                  <a:lnTo>
                    <a:pt x="85344" y="1277112"/>
                  </a:lnTo>
                  <a:lnTo>
                    <a:pt x="83820" y="1280160"/>
                  </a:lnTo>
                  <a:lnTo>
                    <a:pt x="85344" y="1283208"/>
                  </a:lnTo>
                  <a:lnTo>
                    <a:pt x="86868" y="1284732"/>
                  </a:lnTo>
                  <a:lnTo>
                    <a:pt x="89916" y="1284732"/>
                  </a:lnTo>
                  <a:lnTo>
                    <a:pt x="91440" y="1283208"/>
                  </a:lnTo>
                  <a:lnTo>
                    <a:pt x="92964" y="1280160"/>
                  </a:lnTo>
                  <a:close/>
                </a:path>
                <a:path w="200660" h="1302385">
                  <a:moveTo>
                    <a:pt x="97536" y="238506"/>
                  </a:moveTo>
                  <a:lnTo>
                    <a:pt x="96012" y="235458"/>
                  </a:lnTo>
                  <a:lnTo>
                    <a:pt x="92964" y="233934"/>
                  </a:lnTo>
                  <a:lnTo>
                    <a:pt x="90678" y="234696"/>
                  </a:lnTo>
                  <a:lnTo>
                    <a:pt x="89154" y="235458"/>
                  </a:lnTo>
                  <a:lnTo>
                    <a:pt x="88392" y="238506"/>
                  </a:lnTo>
                  <a:lnTo>
                    <a:pt x="89154" y="242316"/>
                  </a:lnTo>
                  <a:lnTo>
                    <a:pt x="90678" y="243078"/>
                  </a:lnTo>
                  <a:lnTo>
                    <a:pt x="94488" y="243078"/>
                  </a:lnTo>
                  <a:lnTo>
                    <a:pt x="96012" y="242316"/>
                  </a:lnTo>
                  <a:lnTo>
                    <a:pt x="97536" y="238506"/>
                  </a:lnTo>
                  <a:close/>
                </a:path>
                <a:path w="200660" h="1302385">
                  <a:moveTo>
                    <a:pt x="99060" y="1297686"/>
                  </a:moveTo>
                  <a:lnTo>
                    <a:pt x="97536" y="1294638"/>
                  </a:lnTo>
                  <a:lnTo>
                    <a:pt x="96012" y="1293114"/>
                  </a:lnTo>
                  <a:lnTo>
                    <a:pt x="92202" y="1293114"/>
                  </a:lnTo>
                  <a:lnTo>
                    <a:pt x="90678" y="1294638"/>
                  </a:lnTo>
                  <a:lnTo>
                    <a:pt x="89916" y="1297686"/>
                  </a:lnTo>
                  <a:lnTo>
                    <a:pt x="90678" y="1300734"/>
                  </a:lnTo>
                  <a:lnTo>
                    <a:pt x="92202" y="1301496"/>
                  </a:lnTo>
                  <a:lnTo>
                    <a:pt x="94488" y="1302258"/>
                  </a:lnTo>
                  <a:lnTo>
                    <a:pt x="97536" y="1300734"/>
                  </a:lnTo>
                  <a:lnTo>
                    <a:pt x="99060" y="1297686"/>
                  </a:lnTo>
                  <a:close/>
                </a:path>
                <a:path w="200660" h="1302385">
                  <a:moveTo>
                    <a:pt x="103632" y="221742"/>
                  </a:moveTo>
                  <a:lnTo>
                    <a:pt x="102108" y="217932"/>
                  </a:lnTo>
                  <a:lnTo>
                    <a:pt x="100584" y="217170"/>
                  </a:lnTo>
                  <a:lnTo>
                    <a:pt x="96774" y="217170"/>
                  </a:lnTo>
                  <a:lnTo>
                    <a:pt x="95250" y="217932"/>
                  </a:lnTo>
                  <a:lnTo>
                    <a:pt x="94488" y="221742"/>
                  </a:lnTo>
                  <a:lnTo>
                    <a:pt x="95250" y="224790"/>
                  </a:lnTo>
                  <a:lnTo>
                    <a:pt x="96774" y="225552"/>
                  </a:lnTo>
                  <a:lnTo>
                    <a:pt x="99060" y="226314"/>
                  </a:lnTo>
                  <a:lnTo>
                    <a:pt x="102108" y="224790"/>
                  </a:lnTo>
                  <a:lnTo>
                    <a:pt x="103632" y="221742"/>
                  </a:lnTo>
                  <a:close/>
                </a:path>
                <a:path w="200660" h="1302385">
                  <a:moveTo>
                    <a:pt x="109728" y="204216"/>
                  </a:moveTo>
                  <a:lnTo>
                    <a:pt x="108204" y="201168"/>
                  </a:lnTo>
                  <a:lnTo>
                    <a:pt x="105156" y="199644"/>
                  </a:lnTo>
                  <a:lnTo>
                    <a:pt x="102870" y="200406"/>
                  </a:lnTo>
                  <a:lnTo>
                    <a:pt x="102108" y="201168"/>
                  </a:lnTo>
                  <a:lnTo>
                    <a:pt x="100584" y="204216"/>
                  </a:lnTo>
                  <a:lnTo>
                    <a:pt x="102870" y="208788"/>
                  </a:lnTo>
                  <a:lnTo>
                    <a:pt x="106680" y="208788"/>
                  </a:lnTo>
                  <a:lnTo>
                    <a:pt x="108204" y="207264"/>
                  </a:lnTo>
                  <a:lnTo>
                    <a:pt x="109728" y="204216"/>
                  </a:lnTo>
                  <a:close/>
                </a:path>
                <a:path w="200660" h="1302385">
                  <a:moveTo>
                    <a:pt x="115824" y="187452"/>
                  </a:moveTo>
                  <a:lnTo>
                    <a:pt x="115062" y="183642"/>
                  </a:lnTo>
                  <a:lnTo>
                    <a:pt x="113538" y="182880"/>
                  </a:lnTo>
                  <a:lnTo>
                    <a:pt x="109728" y="182880"/>
                  </a:lnTo>
                  <a:lnTo>
                    <a:pt x="108204" y="183642"/>
                  </a:lnTo>
                  <a:lnTo>
                    <a:pt x="106680" y="187452"/>
                  </a:lnTo>
                  <a:lnTo>
                    <a:pt x="108204" y="190500"/>
                  </a:lnTo>
                  <a:lnTo>
                    <a:pt x="111252" y="192024"/>
                  </a:lnTo>
                  <a:lnTo>
                    <a:pt x="113538" y="191262"/>
                  </a:lnTo>
                  <a:lnTo>
                    <a:pt x="115062" y="190500"/>
                  </a:lnTo>
                  <a:lnTo>
                    <a:pt x="115824" y="187452"/>
                  </a:lnTo>
                  <a:close/>
                </a:path>
                <a:path w="200660" h="1302385">
                  <a:moveTo>
                    <a:pt x="122682" y="169926"/>
                  </a:moveTo>
                  <a:lnTo>
                    <a:pt x="121158" y="166878"/>
                  </a:lnTo>
                  <a:lnTo>
                    <a:pt x="120396" y="166116"/>
                  </a:lnTo>
                  <a:lnTo>
                    <a:pt x="118110" y="165354"/>
                  </a:lnTo>
                  <a:lnTo>
                    <a:pt x="115062" y="166878"/>
                  </a:lnTo>
                  <a:lnTo>
                    <a:pt x="113538" y="169926"/>
                  </a:lnTo>
                  <a:lnTo>
                    <a:pt x="115062" y="173736"/>
                  </a:lnTo>
                  <a:lnTo>
                    <a:pt x="116586" y="174498"/>
                  </a:lnTo>
                  <a:lnTo>
                    <a:pt x="120396" y="174498"/>
                  </a:lnTo>
                  <a:lnTo>
                    <a:pt x="121158" y="173736"/>
                  </a:lnTo>
                  <a:lnTo>
                    <a:pt x="122682" y="169926"/>
                  </a:lnTo>
                  <a:close/>
                </a:path>
                <a:path w="200660" h="1302385">
                  <a:moveTo>
                    <a:pt x="129540" y="153162"/>
                  </a:moveTo>
                  <a:lnTo>
                    <a:pt x="128016" y="150114"/>
                  </a:lnTo>
                  <a:lnTo>
                    <a:pt x="127254" y="149352"/>
                  </a:lnTo>
                  <a:lnTo>
                    <a:pt x="124968" y="148590"/>
                  </a:lnTo>
                  <a:lnTo>
                    <a:pt x="121920" y="150114"/>
                  </a:lnTo>
                  <a:lnTo>
                    <a:pt x="120396" y="153162"/>
                  </a:lnTo>
                  <a:lnTo>
                    <a:pt x="121920" y="156210"/>
                  </a:lnTo>
                  <a:lnTo>
                    <a:pt x="123444" y="157734"/>
                  </a:lnTo>
                  <a:lnTo>
                    <a:pt x="127254" y="157734"/>
                  </a:lnTo>
                  <a:lnTo>
                    <a:pt x="128778" y="156972"/>
                  </a:lnTo>
                  <a:lnTo>
                    <a:pt x="129540" y="153162"/>
                  </a:lnTo>
                  <a:close/>
                </a:path>
                <a:path w="200660" h="1302385">
                  <a:moveTo>
                    <a:pt x="136398" y="136398"/>
                  </a:moveTo>
                  <a:lnTo>
                    <a:pt x="135636" y="133350"/>
                  </a:lnTo>
                  <a:lnTo>
                    <a:pt x="134112" y="132588"/>
                  </a:lnTo>
                  <a:lnTo>
                    <a:pt x="131826" y="131826"/>
                  </a:lnTo>
                  <a:lnTo>
                    <a:pt x="128778" y="133350"/>
                  </a:lnTo>
                  <a:lnTo>
                    <a:pt x="127254" y="136398"/>
                  </a:lnTo>
                  <a:lnTo>
                    <a:pt x="128778" y="139446"/>
                  </a:lnTo>
                  <a:lnTo>
                    <a:pt x="130302" y="140970"/>
                  </a:lnTo>
                  <a:lnTo>
                    <a:pt x="134112" y="140970"/>
                  </a:lnTo>
                  <a:lnTo>
                    <a:pt x="135636" y="140208"/>
                  </a:lnTo>
                  <a:lnTo>
                    <a:pt x="136398" y="136398"/>
                  </a:lnTo>
                  <a:close/>
                </a:path>
                <a:path w="200660" h="1302385">
                  <a:moveTo>
                    <a:pt x="144018" y="119634"/>
                  </a:moveTo>
                  <a:lnTo>
                    <a:pt x="142494" y="116586"/>
                  </a:lnTo>
                  <a:lnTo>
                    <a:pt x="139446" y="115062"/>
                  </a:lnTo>
                  <a:lnTo>
                    <a:pt x="136398" y="116586"/>
                  </a:lnTo>
                  <a:lnTo>
                    <a:pt x="134874" y="119634"/>
                  </a:lnTo>
                  <a:lnTo>
                    <a:pt x="136398" y="122682"/>
                  </a:lnTo>
                  <a:lnTo>
                    <a:pt x="139446" y="124206"/>
                  </a:lnTo>
                  <a:lnTo>
                    <a:pt x="140970" y="123444"/>
                  </a:lnTo>
                  <a:lnTo>
                    <a:pt x="143256" y="123444"/>
                  </a:lnTo>
                  <a:lnTo>
                    <a:pt x="144018" y="119634"/>
                  </a:lnTo>
                  <a:close/>
                </a:path>
                <a:path w="200660" h="1302385">
                  <a:moveTo>
                    <a:pt x="151638" y="102870"/>
                  </a:moveTo>
                  <a:lnTo>
                    <a:pt x="150114" y="99822"/>
                  </a:lnTo>
                  <a:lnTo>
                    <a:pt x="147066" y="98298"/>
                  </a:lnTo>
                  <a:lnTo>
                    <a:pt x="144780" y="99060"/>
                  </a:lnTo>
                  <a:lnTo>
                    <a:pt x="143256" y="99822"/>
                  </a:lnTo>
                  <a:lnTo>
                    <a:pt x="142494" y="102870"/>
                  </a:lnTo>
                  <a:lnTo>
                    <a:pt x="144780" y="107442"/>
                  </a:lnTo>
                  <a:lnTo>
                    <a:pt x="148590" y="107442"/>
                  </a:lnTo>
                  <a:lnTo>
                    <a:pt x="150114" y="106680"/>
                  </a:lnTo>
                  <a:lnTo>
                    <a:pt x="151638" y="102870"/>
                  </a:lnTo>
                  <a:close/>
                </a:path>
                <a:path w="200660" h="1302385">
                  <a:moveTo>
                    <a:pt x="159258" y="86106"/>
                  </a:moveTo>
                  <a:lnTo>
                    <a:pt x="157734" y="83058"/>
                  </a:lnTo>
                  <a:lnTo>
                    <a:pt x="154686" y="81534"/>
                  </a:lnTo>
                  <a:lnTo>
                    <a:pt x="152400" y="82296"/>
                  </a:lnTo>
                  <a:lnTo>
                    <a:pt x="150876" y="83058"/>
                  </a:lnTo>
                  <a:lnTo>
                    <a:pt x="150114" y="86106"/>
                  </a:lnTo>
                  <a:lnTo>
                    <a:pt x="151638" y="89916"/>
                  </a:lnTo>
                  <a:lnTo>
                    <a:pt x="152400" y="90678"/>
                  </a:lnTo>
                  <a:lnTo>
                    <a:pt x="156210" y="90678"/>
                  </a:lnTo>
                  <a:lnTo>
                    <a:pt x="157734" y="89916"/>
                  </a:lnTo>
                  <a:lnTo>
                    <a:pt x="159258" y="86106"/>
                  </a:lnTo>
                  <a:close/>
                </a:path>
                <a:path w="200660" h="1302385">
                  <a:moveTo>
                    <a:pt x="166878" y="70104"/>
                  </a:moveTo>
                  <a:lnTo>
                    <a:pt x="165354" y="66294"/>
                  </a:lnTo>
                  <a:lnTo>
                    <a:pt x="164592" y="65532"/>
                  </a:lnTo>
                  <a:lnTo>
                    <a:pt x="160782" y="65532"/>
                  </a:lnTo>
                  <a:lnTo>
                    <a:pt x="159258" y="66294"/>
                  </a:lnTo>
                  <a:lnTo>
                    <a:pt x="157734" y="70104"/>
                  </a:lnTo>
                  <a:lnTo>
                    <a:pt x="159258" y="73152"/>
                  </a:lnTo>
                  <a:lnTo>
                    <a:pt x="162306" y="74676"/>
                  </a:lnTo>
                  <a:lnTo>
                    <a:pt x="164592" y="73914"/>
                  </a:lnTo>
                  <a:lnTo>
                    <a:pt x="166116" y="73152"/>
                  </a:lnTo>
                  <a:lnTo>
                    <a:pt x="166878" y="70104"/>
                  </a:lnTo>
                  <a:close/>
                </a:path>
                <a:path w="200660" h="1302385">
                  <a:moveTo>
                    <a:pt x="175260" y="53340"/>
                  </a:moveTo>
                  <a:lnTo>
                    <a:pt x="173736" y="50292"/>
                  </a:lnTo>
                  <a:lnTo>
                    <a:pt x="170688" y="48768"/>
                  </a:lnTo>
                  <a:lnTo>
                    <a:pt x="168402" y="49530"/>
                  </a:lnTo>
                  <a:lnTo>
                    <a:pt x="166878" y="50292"/>
                  </a:lnTo>
                  <a:lnTo>
                    <a:pt x="166116" y="53340"/>
                  </a:lnTo>
                  <a:lnTo>
                    <a:pt x="166878" y="56388"/>
                  </a:lnTo>
                  <a:lnTo>
                    <a:pt x="168402" y="57912"/>
                  </a:lnTo>
                  <a:lnTo>
                    <a:pt x="172212" y="57912"/>
                  </a:lnTo>
                  <a:lnTo>
                    <a:pt x="173736" y="57150"/>
                  </a:lnTo>
                  <a:lnTo>
                    <a:pt x="175260" y="53340"/>
                  </a:lnTo>
                  <a:close/>
                </a:path>
                <a:path w="200660" h="1302385">
                  <a:moveTo>
                    <a:pt x="182880" y="37338"/>
                  </a:moveTo>
                  <a:lnTo>
                    <a:pt x="182118" y="33528"/>
                  </a:lnTo>
                  <a:lnTo>
                    <a:pt x="180594" y="32766"/>
                  </a:lnTo>
                  <a:lnTo>
                    <a:pt x="176784" y="32766"/>
                  </a:lnTo>
                  <a:lnTo>
                    <a:pt x="175260" y="33528"/>
                  </a:lnTo>
                  <a:lnTo>
                    <a:pt x="173736" y="37338"/>
                  </a:lnTo>
                  <a:lnTo>
                    <a:pt x="175260" y="40386"/>
                  </a:lnTo>
                  <a:lnTo>
                    <a:pt x="178308" y="41910"/>
                  </a:lnTo>
                  <a:lnTo>
                    <a:pt x="180594" y="41148"/>
                  </a:lnTo>
                  <a:lnTo>
                    <a:pt x="182118" y="40386"/>
                  </a:lnTo>
                  <a:lnTo>
                    <a:pt x="182880" y="37338"/>
                  </a:lnTo>
                  <a:close/>
                </a:path>
                <a:path w="200660" h="1302385">
                  <a:moveTo>
                    <a:pt x="191262" y="20574"/>
                  </a:moveTo>
                  <a:lnTo>
                    <a:pt x="190500" y="17526"/>
                  </a:lnTo>
                  <a:lnTo>
                    <a:pt x="188976" y="16764"/>
                  </a:lnTo>
                  <a:lnTo>
                    <a:pt x="186690" y="16002"/>
                  </a:lnTo>
                  <a:lnTo>
                    <a:pt x="183642" y="17526"/>
                  </a:lnTo>
                  <a:lnTo>
                    <a:pt x="182118" y="20574"/>
                  </a:lnTo>
                  <a:lnTo>
                    <a:pt x="183642" y="23622"/>
                  </a:lnTo>
                  <a:lnTo>
                    <a:pt x="185166" y="25146"/>
                  </a:lnTo>
                  <a:lnTo>
                    <a:pt x="188976" y="25146"/>
                  </a:lnTo>
                  <a:lnTo>
                    <a:pt x="190500" y="24384"/>
                  </a:lnTo>
                  <a:lnTo>
                    <a:pt x="191262" y="20574"/>
                  </a:lnTo>
                  <a:close/>
                </a:path>
                <a:path w="200660" h="1302385">
                  <a:moveTo>
                    <a:pt x="200406" y="4572"/>
                  </a:moveTo>
                  <a:lnTo>
                    <a:pt x="198882" y="1524"/>
                  </a:lnTo>
                  <a:lnTo>
                    <a:pt x="195834" y="0"/>
                  </a:lnTo>
                  <a:lnTo>
                    <a:pt x="193548" y="762"/>
                  </a:lnTo>
                  <a:lnTo>
                    <a:pt x="192024" y="1524"/>
                  </a:lnTo>
                  <a:lnTo>
                    <a:pt x="191262" y="4572"/>
                  </a:lnTo>
                  <a:lnTo>
                    <a:pt x="192024" y="7620"/>
                  </a:lnTo>
                  <a:lnTo>
                    <a:pt x="193548" y="9144"/>
                  </a:lnTo>
                  <a:lnTo>
                    <a:pt x="197358" y="9144"/>
                  </a:lnTo>
                  <a:lnTo>
                    <a:pt x="198882" y="8382"/>
                  </a:lnTo>
                  <a:lnTo>
                    <a:pt x="20040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58106" y="4223003"/>
              <a:ext cx="840740" cy="940435"/>
            </a:xfrm>
            <a:custGeom>
              <a:avLst/>
              <a:gdLst/>
              <a:ahLst/>
              <a:cxnLst/>
              <a:rect l="l" t="t" r="r" b="b"/>
              <a:pathLst>
                <a:path w="840739" h="940435">
                  <a:moveTo>
                    <a:pt x="9144" y="4572"/>
                  </a:moveTo>
                  <a:lnTo>
                    <a:pt x="7620" y="1524"/>
                  </a:lnTo>
                  <a:lnTo>
                    <a:pt x="6096" y="0"/>
                  </a:lnTo>
                  <a:lnTo>
                    <a:pt x="2286" y="0"/>
                  </a:lnTo>
                  <a:lnTo>
                    <a:pt x="762" y="1524"/>
                  </a:lnTo>
                  <a:lnTo>
                    <a:pt x="0" y="4572"/>
                  </a:lnTo>
                  <a:lnTo>
                    <a:pt x="762" y="7620"/>
                  </a:lnTo>
                  <a:lnTo>
                    <a:pt x="2286" y="8382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840739" h="940435">
                  <a:moveTo>
                    <a:pt x="15240" y="21336"/>
                  </a:moveTo>
                  <a:lnTo>
                    <a:pt x="13716" y="18288"/>
                  </a:lnTo>
                  <a:lnTo>
                    <a:pt x="10668" y="16764"/>
                  </a:lnTo>
                  <a:lnTo>
                    <a:pt x="8382" y="17526"/>
                  </a:lnTo>
                  <a:lnTo>
                    <a:pt x="7620" y="18288"/>
                  </a:lnTo>
                  <a:lnTo>
                    <a:pt x="6096" y="21336"/>
                  </a:lnTo>
                  <a:lnTo>
                    <a:pt x="7620" y="25146"/>
                  </a:lnTo>
                  <a:lnTo>
                    <a:pt x="8382" y="25908"/>
                  </a:lnTo>
                  <a:lnTo>
                    <a:pt x="12192" y="25908"/>
                  </a:lnTo>
                  <a:lnTo>
                    <a:pt x="13716" y="25146"/>
                  </a:lnTo>
                  <a:lnTo>
                    <a:pt x="15240" y="21336"/>
                  </a:lnTo>
                  <a:close/>
                </a:path>
                <a:path w="840739" h="940435">
                  <a:moveTo>
                    <a:pt x="21336" y="38862"/>
                  </a:moveTo>
                  <a:lnTo>
                    <a:pt x="19812" y="35814"/>
                  </a:lnTo>
                  <a:lnTo>
                    <a:pt x="16764" y="34290"/>
                  </a:lnTo>
                  <a:lnTo>
                    <a:pt x="13716" y="35814"/>
                  </a:lnTo>
                  <a:lnTo>
                    <a:pt x="12192" y="38862"/>
                  </a:lnTo>
                  <a:lnTo>
                    <a:pt x="13716" y="41910"/>
                  </a:lnTo>
                  <a:lnTo>
                    <a:pt x="16764" y="43434"/>
                  </a:lnTo>
                  <a:lnTo>
                    <a:pt x="19812" y="41910"/>
                  </a:lnTo>
                  <a:lnTo>
                    <a:pt x="21336" y="38862"/>
                  </a:lnTo>
                  <a:close/>
                </a:path>
                <a:path w="840739" h="940435">
                  <a:moveTo>
                    <a:pt x="28194" y="55626"/>
                  </a:moveTo>
                  <a:lnTo>
                    <a:pt x="26670" y="52578"/>
                  </a:lnTo>
                  <a:lnTo>
                    <a:pt x="23622" y="51054"/>
                  </a:lnTo>
                  <a:lnTo>
                    <a:pt x="21336" y="51816"/>
                  </a:lnTo>
                  <a:lnTo>
                    <a:pt x="20574" y="52578"/>
                  </a:lnTo>
                  <a:lnTo>
                    <a:pt x="19050" y="55626"/>
                  </a:lnTo>
                  <a:lnTo>
                    <a:pt x="20574" y="59436"/>
                  </a:lnTo>
                  <a:lnTo>
                    <a:pt x="21336" y="60198"/>
                  </a:lnTo>
                  <a:lnTo>
                    <a:pt x="25146" y="60198"/>
                  </a:lnTo>
                  <a:lnTo>
                    <a:pt x="26670" y="59436"/>
                  </a:lnTo>
                  <a:lnTo>
                    <a:pt x="28194" y="55626"/>
                  </a:lnTo>
                  <a:close/>
                </a:path>
                <a:path w="840739" h="940435">
                  <a:moveTo>
                    <a:pt x="34290" y="73152"/>
                  </a:moveTo>
                  <a:lnTo>
                    <a:pt x="33528" y="69342"/>
                  </a:lnTo>
                  <a:lnTo>
                    <a:pt x="32004" y="68580"/>
                  </a:lnTo>
                  <a:lnTo>
                    <a:pt x="28194" y="68580"/>
                  </a:lnTo>
                  <a:lnTo>
                    <a:pt x="26670" y="69342"/>
                  </a:lnTo>
                  <a:lnTo>
                    <a:pt x="25146" y="73152"/>
                  </a:lnTo>
                  <a:lnTo>
                    <a:pt x="26670" y="76200"/>
                  </a:lnTo>
                  <a:lnTo>
                    <a:pt x="29718" y="77724"/>
                  </a:lnTo>
                  <a:lnTo>
                    <a:pt x="32004" y="76962"/>
                  </a:lnTo>
                  <a:lnTo>
                    <a:pt x="33528" y="76200"/>
                  </a:lnTo>
                  <a:lnTo>
                    <a:pt x="34290" y="73152"/>
                  </a:lnTo>
                  <a:close/>
                </a:path>
                <a:path w="840739" h="940435">
                  <a:moveTo>
                    <a:pt x="41910" y="89916"/>
                  </a:moveTo>
                  <a:lnTo>
                    <a:pt x="40386" y="86106"/>
                  </a:lnTo>
                  <a:lnTo>
                    <a:pt x="38862" y="85344"/>
                  </a:lnTo>
                  <a:lnTo>
                    <a:pt x="35052" y="85344"/>
                  </a:lnTo>
                  <a:lnTo>
                    <a:pt x="33528" y="86868"/>
                  </a:lnTo>
                  <a:lnTo>
                    <a:pt x="32766" y="89916"/>
                  </a:lnTo>
                  <a:lnTo>
                    <a:pt x="33528" y="92964"/>
                  </a:lnTo>
                  <a:lnTo>
                    <a:pt x="35052" y="93726"/>
                  </a:lnTo>
                  <a:lnTo>
                    <a:pt x="37338" y="94488"/>
                  </a:lnTo>
                  <a:lnTo>
                    <a:pt x="40386" y="92964"/>
                  </a:lnTo>
                  <a:lnTo>
                    <a:pt x="41910" y="89916"/>
                  </a:lnTo>
                  <a:close/>
                </a:path>
                <a:path w="840739" h="940435">
                  <a:moveTo>
                    <a:pt x="48768" y="106680"/>
                  </a:moveTo>
                  <a:lnTo>
                    <a:pt x="48006" y="103632"/>
                  </a:lnTo>
                  <a:lnTo>
                    <a:pt x="47244" y="103632"/>
                  </a:lnTo>
                  <a:lnTo>
                    <a:pt x="44196" y="102108"/>
                  </a:lnTo>
                  <a:lnTo>
                    <a:pt x="41148" y="103632"/>
                  </a:lnTo>
                  <a:lnTo>
                    <a:pt x="39624" y="106680"/>
                  </a:lnTo>
                  <a:lnTo>
                    <a:pt x="40386" y="110490"/>
                  </a:lnTo>
                  <a:lnTo>
                    <a:pt x="42672" y="110490"/>
                  </a:lnTo>
                  <a:lnTo>
                    <a:pt x="44196" y="111252"/>
                  </a:lnTo>
                  <a:lnTo>
                    <a:pt x="47244" y="109728"/>
                  </a:lnTo>
                  <a:lnTo>
                    <a:pt x="48768" y="106680"/>
                  </a:lnTo>
                  <a:close/>
                </a:path>
                <a:path w="840739" h="940435">
                  <a:moveTo>
                    <a:pt x="56388" y="123444"/>
                  </a:moveTo>
                  <a:lnTo>
                    <a:pt x="54864" y="119634"/>
                  </a:lnTo>
                  <a:lnTo>
                    <a:pt x="53340" y="118872"/>
                  </a:lnTo>
                  <a:lnTo>
                    <a:pt x="49530" y="118872"/>
                  </a:lnTo>
                  <a:lnTo>
                    <a:pt x="48006" y="120396"/>
                  </a:lnTo>
                  <a:lnTo>
                    <a:pt x="47244" y="123444"/>
                  </a:lnTo>
                  <a:lnTo>
                    <a:pt x="48006" y="126492"/>
                  </a:lnTo>
                  <a:lnTo>
                    <a:pt x="49530" y="127254"/>
                  </a:lnTo>
                  <a:lnTo>
                    <a:pt x="51816" y="128016"/>
                  </a:lnTo>
                  <a:lnTo>
                    <a:pt x="54864" y="126492"/>
                  </a:lnTo>
                  <a:lnTo>
                    <a:pt x="56388" y="123444"/>
                  </a:lnTo>
                  <a:close/>
                </a:path>
                <a:path w="840739" h="940435">
                  <a:moveTo>
                    <a:pt x="64008" y="140208"/>
                  </a:moveTo>
                  <a:lnTo>
                    <a:pt x="62484" y="136398"/>
                  </a:lnTo>
                  <a:lnTo>
                    <a:pt x="60960" y="135636"/>
                  </a:lnTo>
                  <a:lnTo>
                    <a:pt x="57150" y="135636"/>
                  </a:lnTo>
                  <a:lnTo>
                    <a:pt x="55626" y="137160"/>
                  </a:lnTo>
                  <a:lnTo>
                    <a:pt x="54102" y="140208"/>
                  </a:lnTo>
                  <a:lnTo>
                    <a:pt x="55626" y="143256"/>
                  </a:lnTo>
                  <a:lnTo>
                    <a:pt x="57150" y="144018"/>
                  </a:lnTo>
                  <a:lnTo>
                    <a:pt x="59436" y="144780"/>
                  </a:lnTo>
                  <a:lnTo>
                    <a:pt x="62484" y="143256"/>
                  </a:lnTo>
                  <a:lnTo>
                    <a:pt x="64008" y="140208"/>
                  </a:lnTo>
                  <a:close/>
                </a:path>
                <a:path w="840739" h="940435">
                  <a:moveTo>
                    <a:pt x="71628" y="156972"/>
                  </a:moveTo>
                  <a:lnTo>
                    <a:pt x="70104" y="153162"/>
                  </a:lnTo>
                  <a:lnTo>
                    <a:pt x="68580" y="152400"/>
                  </a:lnTo>
                  <a:lnTo>
                    <a:pt x="64770" y="152400"/>
                  </a:lnTo>
                  <a:lnTo>
                    <a:pt x="63246" y="153162"/>
                  </a:lnTo>
                  <a:lnTo>
                    <a:pt x="62484" y="156972"/>
                  </a:lnTo>
                  <a:lnTo>
                    <a:pt x="63246" y="160020"/>
                  </a:lnTo>
                  <a:lnTo>
                    <a:pt x="64770" y="160782"/>
                  </a:lnTo>
                  <a:lnTo>
                    <a:pt x="67056" y="161544"/>
                  </a:lnTo>
                  <a:lnTo>
                    <a:pt x="70104" y="160020"/>
                  </a:lnTo>
                  <a:lnTo>
                    <a:pt x="71628" y="156972"/>
                  </a:lnTo>
                  <a:close/>
                </a:path>
                <a:path w="840739" h="940435">
                  <a:moveTo>
                    <a:pt x="79248" y="172974"/>
                  </a:moveTo>
                  <a:lnTo>
                    <a:pt x="77724" y="169926"/>
                  </a:lnTo>
                  <a:lnTo>
                    <a:pt x="74676" y="168402"/>
                  </a:lnTo>
                  <a:lnTo>
                    <a:pt x="71628" y="169926"/>
                  </a:lnTo>
                  <a:lnTo>
                    <a:pt x="70104" y="172974"/>
                  </a:lnTo>
                  <a:lnTo>
                    <a:pt x="70866" y="176784"/>
                  </a:lnTo>
                  <a:lnTo>
                    <a:pt x="73152" y="177546"/>
                  </a:lnTo>
                  <a:lnTo>
                    <a:pt x="76200" y="177546"/>
                  </a:lnTo>
                  <a:lnTo>
                    <a:pt x="77724" y="176784"/>
                  </a:lnTo>
                  <a:lnTo>
                    <a:pt x="79248" y="172974"/>
                  </a:lnTo>
                  <a:close/>
                </a:path>
                <a:path w="840739" h="940435">
                  <a:moveTo>
                    <a:pt x="87630" y="189738"/>
                  </a:moveTo>
                  <a:lnTo>
                    <a:pt x="86106" y="185928"/>
                  </a:lnTo>
                  <a:lnTo>
                    <a:pt x="84582" y="185166"/>
                  </a:lnTo>
                  <a:lnTo>
                    <a:pt x="80772" y="185166"/>
                  </a:lnTo>
                  <a:lnTo>
                    <a:pt x="79248" y="186690"/>
                  </a:lnTo>
                  <a:lnTo>
                    <a:pt x="78486" y="189738"/>
                  </a:lnTo>
                  <a:lnTo>
                    <a:pt x="79248" y="192786"/>
                  </a:lnTo>
                  <a:lnTo>
                    <a:pt x="80772" y="193548"/>
                  </a:lnTo>
                  <a:lnTo>
                    <a:pt x="83058" y="194310"/>
                  </a:lnTo>
                  <a:lnTo>
                    <a:pt x="86106" y="192786"/>
                  </a:lnTo>
                  <a:lnTo>
                    <a:pt x="87630" y="189738"/>
                  </a:lnTo>
                  <a:close/>
                </a:path>
                <a:path w="840739" h="940435">
                  <a:moveTo>
                    <a:pt x="95250" y="205740"/>
                  </a:moveTo>
                  <a:lnTo>
                    <a:pt x="94488" y="202692"/>
                  </a:lnTo>
                  <a:lnTo>
                    <a:pt x="92964" y="201930"/>
                  </a:lnTo>
                  <a:lnTo>
                    <a:pt x="90678" y="201168"/>
                  </a:lnTo>
                  <a:lnTo>
                    <a:pt x="87630" y="202692"/>
                  </a:lnTo>
                  <a:lnTo>
                    <a:pt x="86106" y="205740"/>
                  </a:lnTo>
                  <a:lnTo>
                    <a:pt x="87630" y="209550"/>
                  </a:lnTo>
                  <a:lnTo>
                    <a:pt x="89154" y="210312"/>
                  </a:lnTo>
                  <a:lnTo>
                    <a:pt x="92964" y="210312"/>
                  </a:lnTo>
                  <a:lnTo>
                    <a:pt x="94488" y="209550"/>
                  </a:lnTo>
                  <a:lnTo>
                    <a:pt x="95250" y="205740"/>
                  </a:lnTo>
                  <a:close/>
                </a:path>
                <a:path w="840739" h="940435">
                  <a:moveTo>
                    <a:pt x="103632" y="222504"/>
                  </a:moveTo>
                  <a:lnTo>
                    <a:pt x="102870" y="218694"/>
                  </a:lnTo>
                  <a:lnTo>
                    <a:pt x="101346" y="217932"/>
                  </a:lnTo>
                  <a:lnTo>
                    <a:pt x="97536" y="217932"/>
                  </a:lnTo>
                  <a:lnTo>
                    <a:pt x="96012" y="218694"/>
                  </a:lnTo>
                  <a:lnTo>
                    <a:pt x="94488" y="222504"/>
                  </a:lnTo>
                  <a:lnTo>
                    <a:pt x="96012" y="225552"/>
                  </a:lnTo>
                  <a:lnTo>
                    <a:pt x="99060" y="227076"/>
                  </a:lnTo>
                  <a:lnTo>
                    <a:pt x="101346" y="226314"/>
                  </a:lnTo>
                  <a:lnTo>
                    <a:pt x="102870" y="225552"/>
                  </a:lnTo>
                  <a:lnTo>
                    <a:pt x="103632" y="222504"/>
                  </a:lnTo>
                  <a:close/>
                </a:path>
                <a:path w="840739" h="940435">
                  <a:moveTo>
                    <a:pt x="112776" y="238506"/>
                  </a:moveTo>
                  <a:lnTo>
                    <a:pt x="111252" y="234696"/>
                  </a:lnTo>
                  <a:lnTo>
                    <a:pt x="109728" y="233934"/>
                  </a:lnTo>
                  <a:lnTo>
                    <a:pt x="105918" y="233934"/>
                  </a:lnTo>
                  <a:lnTo>
                    <a:pt x="105156" y="234696"/>
                  </a:lnTo>
                  <a:lnTo>
                    <a:pt x="103632" y="238506"/>
                  </a:lnTo>
                  <a:lnTo>
                    <a:pt x="104394" y="241554"/>
                  </a:lnTo>
                  <a:lnTo>
                    <a:pt x="105918" y="242316"/>
                  </a:lnTo>
                  <a:lnTo>
                    <a:pt x="108204" y="243078"/>
                  </a:lnTo>
                  <a:lnTo>
                    <a:pt x="111252" y="241554"/>
                  </a:lnTo>
                  <a:lnTo>
                    <a:pt x="112776" y="238506"/>
                  </a:lnTo>
                  <a:close/>
                </a:path>
                <a:path w="840739" h="940435">
                  <a:moveTo>
                    <a:pt x="121158" y="254508"/>
                  </a:moveTo>
                  <a:lnTo>
                    <a:pt x="120396" y="250698"/>
                  </a:lnTo>
                  <a:lnTo>
                    <a:pt x="118872" y="249936"/>
                  </a:lnTo>
                  <a:lnTo>
                    <a:pt x="115062" y="249936"/>
                  </a:lnTo>
                  <a:lnTo>
                    <a:pt x="113538" y="251460"/>
                  </a:lnTo>
                  <a:lnTo>
                    <a:pt x="112014" y="254508"/>
                  </a:lnTo>
                  <a:lnTo>
                    <a:pt x="113538" y="257556"/>
                  </a:lnTo>
                  <a:lnTo>
                    <a:pt x="116586" y="259080"/>
                  </a:lnTo>
                  <a:lnTo>
                    <a:pt x="118872" y="258318"/>
                  </a:lnTo>
                  <a:lnTo>
                    <a:pt x="120396" y="257556"/>
                  </a:lnTo>
                  <a:lnTo>
                    <a:pt x="121158" y="254508"/>
                  </a:lnTo>
                  <a:close/>
                </a:path>
                <a:path w="840739" h="940435">
                  <a:moveTo>
                    <a:pt x="130302" y="270510"/>
                  </a:moveTo>
                  <a:lnTo>
                    <a:pt x="129540" y="266700"/>
                  </a:lnTo>
                  <a:lnTo>
                    <a:pt x="128016" y="265938"/>
                  </a:lnTo>
                  <a:lnTo>
                    <a:pt x="124206" y="265938"/>
                  </a:lnTo>
                  <a:lnTo>
                    <a:pt x="122682" y="266700"/>
                  </a:lnTo>
                  <a:lnTo>
                    <a:pt x="121158" y="270510"/>
                  </a:lnTo>
                  <a:lnTo>
                    <a:pt x="122682" y="273558"/>
                  </a:lnTo>
                  <a:lnTo>
                    <a:pt x="125730" y="275082"/>
                  </a:lnTo>
                  <a:lnTo>
                    <a:pt x="128016" y="274320"/>
                  </a:lnTo>
                  <a:lnTo>
                    <a:pt x="128778" y="273558"/>
                  </a:lnTo>
                  <a:lnTo>
                    <a:pt x="130302" y="270510"/>
                  </a:lnTo>
                  <a:close/>
                </a:path>
                <a:path w="840739" h="940435">
                  <a:moveTo>
                    <a:pt x="139446" y="285750"/>
                  </a:moveTo>
                  <a:lnTo>
                    <a:pt x="138684" y="282702"/>
                  </a:lnTo>
                  <a:lnTo>
                    <a:pt x="136398" y="281940"/>
                  </a:lnTo>
                  <a:lnTo>
                    <a:pt x="134874" y="281178"/>
                  </a:lnTo>
                  <a:lnTo>
                    <a:pt x="131826" y="282702"/>
                  </a:lnTo>
                  <a:lnTo>
                    <a:pt x="130302" y="285750"/>
                  </a:lnTo>
                  <a:lnTo>
                    <a:pt x="131826" y="289560"/>
                  </a:lnTo>
                  <a:lnTo>
                    <a:pt x="133350" y="290322"/>
                  </a:lnTo>
                  <a:lnTo>
                    <a:pt x="136398" y="290322"/>
                  </a:lnTo>
                  <a:lnTo>
                    <a:pt x="137922" y="289560"/>
                  </a:lnTo>
                  <a:lnTo>
                    <a:pt x="139446" y="285750"/>
                  </a:lnTo>
                  <a:close/>
                </a:path>
                <a:path w="840739" h="940435">
                  <a:moveTo>
                    <a:pt x="148590" y="301752"/>
                  </a:moveTo>
                  <a:lnTo>
                    <a:pt x="147828" y="298704"/>
                  </a:lnTo>
                  <a:lnTo>
                    <a:pt x="146304" y="297942"/>
                  </a:lnTo>
                  <a:lnTo>
                    <a:pt x="144018" y="297180"/>
                  </a:lnTo>
                  <a:lnTo>
                    <a:pt x="140970" y="298704"/>
                  </a:lnTo>
                  <a:lnTo>
                    <a:pt x="139446" y="301752"/>
                  </a:lnTo>
                  <a:lnTo>
                    <a:pt x="140970" y="305562"/>
                  </a:lnTo>
                  <a:lnTo>
                    <a:pt x="142494" y="306324"/>
                  </a:lnTo>
                  <a:lnTo>
                    <a:pt x="146304" y="306324"/>
                  </a:lnTo>
                  <a:lnTo>
                    <a:pt x="147828" y="304800"/>
                  </a:lnTo>
                  <a:lnTo>
                    <a:pt x="148590" y="301752"/>
                  </a:lnTo>
                  <a:close/>
                </a:path>
                <a:path w="840739" h="940435">
                  <a:moveTo>
                    <a:pt x="158496" y="317754"/>
                  </a:moveTo>
                  <a:lnTo>
                    <a:pt x="156972" y="313944"/>
                  </a:lnTo>
                  <a:lnTo>
                    <a:pt x="155448" y="313182"/>
                  </a:lnTo>
                  <a:lnTo>
                    <a:pt x="151638" y="313182"/>
                  </a:lnTo>
                  <a:lnTo>
                    <a:pt x="150876" y="313944"/>
                  </a:lnTo>
                  <a:lnTo>
                    <a:pt x="149352" y="317754"/>
                  </a:lnTo>
                  <a:lnTo>
                    <a:pt x="150114" y="320802"/>
                  </a:lnTo>
                  <a:lnTo>
                    <a:pt x="151638" y="321564"/>
                  </a:lnTo>
                  <a:lnTo>
                    <a:pt x="153924" y="322326"/>
                  </a:lnTo>
                  <a:lnTo>
                    <a:pt x="156972" y="320802"/>
                  </a:lnTo>
                  <a:lnTo>
                    <a:pt x="158496" y="317754"/>
                  </a:lnTo>
                  <a:close/>
                </a:path>
                <a:path w="840739" h="940435">
                  <a:moveTo>
                    <a:pt x="168402" y="332994"/>
                  </a:moveTo>
                  <a:lnTo>
                    <a:pt x="166878" y="329184"/>
                  </a:lnTo>
                  <a:lnTo>
                    <a:pt x="165354" y="328422"/>
                  </a:lnTo>
                  <a:lnTo>
                    <a:pt x="161544" y="328422"/>
                  </a:lnTo>
                  <a:lnTo>
                    <a:pt x="160020" y="329946"/>
                  </a:lnTo>
                  <a:lnTo>
                    <a:pt x="159258" y="332994"/>
                  </a:lnTo>
                  <a:lnTo>
                    <a:pt x="160020" y="336042"/>
                  </a:lnTo>
                  <a:lnTo>
                    <a:pt x="161544" y="336804"/>
                  </a:lnTo>
                  <a:lnTo>
                    <a:pt x="163830" y="337566"/>
                  </a:lnTo>
                  <a:lnTo>
                    <a:pt x="166878" y="336042"/>
                  </a:lnTo>
                  <a:lnTo>
                    <a:pt x="168402" y="332994"/>
                  </a:lnTo>
                  <a:close/>
                </a:path>
                <a:path w="840739" h="940435">
                  <a:moveTo>
                    <a:pt x="178308" y="348234"/>
                  </a:moveTo>
                  <a:lnTo>
                    <a:pt x="176784" y="345186"/>
                  </a:lnTo>
                  <a:lnTo>
                    <a:pt x="173736" y="343662"/>
                  </a:lnTo>
                  <a:lnTo>
                    <a:pt x="171450" y="344424"/>
                  </a:lnTo>
                  <a:lnTo>
                    <a:pt x="169926" y="345186"/>
                  </a:lnTo>
                  <a:lnTo>
                    <a:pt x="169164" y="348234"/>
                  </a:lnTo>
                  <a:lnTo>
                    <a:pt x="169926" y="352044"/>
                  </a:lnTo>
                  <a:lnTo>
                    <a:pt x="171450" y="352806"/>
                  </a:lnTo>
                  <a:lnTo>
                    <a:pt x="175260" y="352806"/>
                  </a:lnTo>
                  <a:lnTo>
                    <a:pt x="176784" y="351282"/>
                  </a:lnTo>
                  <a:lnTo>
                    <a:pt x="178308" y="348234"/>
                  </a:lnTo>
                  <a:close/>
                </a:path>
                <a:path w="840739" h="940435">
                  <a:moveTo>
                    <a:pt x="188214" y="363474"/>
                  </a:moveTo>
                  <a:lnTo>
                    <a:pt x="186690" y="360426"/>
                  </a:lnTo>
                  <a:lnTo>
                    <a:pt x="183642" y="358902"/>
                  </a:lnTo>
                  <a:lnTo>
                    <a:pt x="181356" y="359664"/>
                  </a:lnTo>
                  <a:lnTo>
                    <a:pt x="179832" y="360426"/>
                  </a:lnTo>
                  <a:lnTo>
                    <a:pt x="179070" y="363474"/>
                  </a:lnTo>
                  <a:lnTo>
                    <a:pt x="179832" y="367284"/>
                  </a:lnTo>
                  <a:lnTo>
                    <a:pt x="181356" y="368046"/>
                  </a:lnTo>
                  <a:lnTo>
                    <a:pt x="185166" y="368046"/>
                  </a:lnTo>
                  <a:lnTo>
                    <a:pt x="186690" y="366522"/>
                  </a:lnTo>
                  <a:lnTo>
                    <a:pt x="188214" y="363474"/>
                  </a:lnTo>
                  <a:close/>
                </a:path>
                <a:path w="840739" h="940435">
                  <a:moveTo>
                    <a:pt x="198120" y="378714"/>
                  </a:moveTo>
                  <a:lnTo>
                    <a:pt x="197358" y="375666"/>
                  </a:lnTo>
                  <a:lnTo>
                    <a:pt x="195072" y="374904"/>
                  </a:lnTo>
                  <a:lnTo>
                    <a:pt x="193548" y="374142"/>
                  </a:lnTo>
                  <a:lnTo>
                    <a:pt x="190500" y="375666"/>
                  </a:lnTo>
                  <a:lnTo>
                    <a:pt x="188976" y="378714"/>
                  </a:lnTo>
                  <a:lnTo>
                    <a:pt x="190500" y="382524"/>
                  </a:lnTo>
                  <a:lnTo>
                    <a:pt x="192024" y="383286"/>
                  </a:lnTo>
                  <a:lnTo>
                    <a:pt x="195072" y="383286"/>
                  </a:lnTo>
                  <a:lnTo>
                    <a:pt x="196596" y="381762"/>
                  </a:lnTo>
                  <a:lnTo>
                    <a:pt x="198120" y="378714"/>
                  </a:lnTo>
                  <a:close/>
                </a:path>
                <a:path w="840739" h="940435">
                  <a:moveTo>
                    <a:pt x="208788" y="393954"/>
                  </a:moveTo>
                  <a:lnTo>
                    <a:pt x="207264" y="390144"/>
                  </a:lnTo>
                  <a:lnTo>
                    <a:pt x="205740" y="389382"/>
                  </a:lnTo>
                  <a:lnTo>
                    <a:pt x="201930" y="389382"/>
                  </a:lnTo>
                  <a:lnTo>
                    <a:pt x="200406" y="390906"/>
                  </a:lnTo>
                  <a:lnTo>
                    <a:pt x="199644" y="393954"/>
                  </a:lnTo>
                  <a:lnTo>
                    <a:pt x="200406" y="397002"/>
                  </a:lnTo>
                  <a:lnTo>
                    <a:pt x="201930" y="397764"/>
                  </a:lnTo>
                  <a:lnTo>
                    <a:pt x="204216" y="398526"/>
                  </a:lnTo>
                  <a:lnTo>
                    <a:pt x="207264" y="397002"/>
                  </a:lnTo>
                  <a:lnTo>
                    <a:pt x="208788" y="393954"/>
                  </a:lnTo>
                  <a:close/>
                </a:path>
                <a:path w="840739" h="940435">
                  <a:moveTo>
                    <a:pt x="219456" y="408432"/>
                  </a:moveTo>
                  <a:lnTo>
                    <a:pt x="217932" y="405384"/>
                  </a:lnTo>
                  <a:lnTo>
                    <a:pt x="214884" y="403860"/>
                  </a:lnTo>
                  <a:lnTo>
                    <a:pt x="212598" y="404622"/>
                  </a:lnTo>
                  <a:lnTo>
                    <a:pt x="211074" y="405384"/>
                  </a:lnTo>
                  <a:lnTo>
                    <a:pt x="210312" y="408432"/>
                  </a:lnTo>
                  <a:lnTo>
                    <a:pt x="211074" y="412242"/>
                  </a:lnTo>
                  <a:lnTo>
                    <a:pt x="212598" y="413004"/>
                  </a:lnTo>
                  <a:lnTo>
                    <a:pt x="216408" y="413004"/>
                  </a:lnTo>
                  <a:lnTo>
                    <a:pt x="217932" y="412242"/>
                  </a:lnTo>
                  <a:lnTo>
                    <a:pt x="219456" y="408432"/>
                  </a:lnTo>
                  <a:close/>
                </a:path>
                <a:path w="840739" h="940435">
                  <a:moveTo>
                    <a:pt x="230124" y="423672"/>
                  </a:moveTo>
                  <a:lnTo>
                    <a:pt x="228600" y="419862"/>
                  </a:lnTo>
                  <a:lnTo>
                    <a:pt x="227076" y="419100"/>
                  </a:lnTo>
                  <a:lnTo>
                    <a:pt x="223266" y="419100"/>
                  </a:lnTo>
                  <a:lnTo>
                    <a:pt x="221742" y="420624"/>
                  </a:lnTo>
                  <a:lnTo>
                    <a:pt x="220980" y="423672"/>
                  </a:lnTo>
                  <a:lnTo>
                    <a:pt x="221742" y="426720"/>
                  </a:lnTo>
                  <a:lnTo>
                    <a:pt x="223266" y="427482"/>
                  </a:lnTo>
                  <a:lnTo>
                    <a:pt x="225552" y="428244"/>
                  </a:lnTo>
                  <a:lnTo>
                    <a:pt x="228600" y="426720"/>
                  </a:lnTo>
                  <a:lnTo>
                    <a:pt x="230124" y="423672"/>
                  </a:lnTo>
                  <a:close/>
                </a:path>
                <a:path w="840739" h="940435">
                  <a:moveTo>
                    <a:pt x="240792" y="438150"/>
                  </a:moveTo>
                  <a:lnTo>
                    <a:pt x="239268" y="435102"/>
                  </a:lnTo>
                  <a:lnTo>
                    <a:pt x="236220" y="433578"/>
                  </a:lnTo>
                  <a:lnTo>
                    <a:pt x="233172" y="435102"/>
                  </a:lnTo>
                  <a:lnTo>
                    <a:pt x="231648" y="438150"/>
                  </a:lnTo>
                  <a:lnTo>
                    <a:pt x="232410" y="441960"/>
                  </a:lnTo>
                  <a:lnTo>
                    <a:pt x="234696" y="442722"/>
                  </a:lnTo>
                  <a:lnTo>
                    <a:pt x="237744" y="442722"/>
                  </a:lnTo>
                  <a:lnTo>
                    <a:pt x="239268" y="441198"/>
                  </a:lnTo>
                  <a:lnTo>
                    <a:pt x="240792" y="438150"/>
                  </a:lnTo>
                  <a:close/>
                </a:path>
                <a:path w="840739" h="940435">
                  <a:moveTo>
                    <a:pt x="251460" y="452628"/>
                  </a:moveTo>
                  <a:lnTo>
                    <a:pt x="250698" y="449580"/>
                  </a:lnTo>
                  <a:lnTo>
                    <a:pt x="249174" y="448818"/>
                  </a:lnTo>
                  <a:lnTo>
                    <a:pt x="246888" y="448056"/>
                  </a:lnTo>
                  <a:lnTo>
                    <a:pt x="243840" y="449580"/>
                  </a:lnTo>
                  <a:lnTo>
                    <a:pt x="242316" y="452628"/>
                  </a:lnTo>
                  <a:lnTo>
                    <a:pt x="243840" y="456438"/>
                  </a:lnTo>
                  <a:lnTo>
                    <a:pt x="245364" y="457200"/>
                  </a:lnTo>
                  <a:lnTo>
                    <a:pt x="249174" y="457200"/>
                  </a:lnTo>
                  <a:lnTo>
                    <a:pt x="250698" y="456438"/>
                  </a:lnTo>
                  <a:lnTo>
                    <a:pt x="251460" y="452628"/>
                  </a:lnTo>
                  <a:close/>
                </a:path>
                <a:path w="840739" h="940435">
                  <a:moveTo>
                    <a:pt x="262890" y="467106"/>
                  </a:moveTo>
                  <a:lnTo>
                    <a:pt x="262128" y="464058"/>
                  </a:lnTo>
                  <a:lnTo>
                    <a:pt x="260604" y="463296"/>
                  </a:lnTo>
                  <a:lnTo>
                    <a:pt x="258318" y="462534"/>
                  </a:lnTo>
                  <a:lnTo>
                    <a:pt x="255270" y="464058"/>
                  </a:lnTo>
                  <a:lnTo>
                    <a:pt x="253746" y="467106"/>
                  </a:lnTo>
                  <a:lnTo>
                    <a:pt x="255270" y="470916"/>
                  </a:lnTo>
                  <a:lnTo>
                    <a:pt x="256794" y="471678"/>
                  </a:lnTo>
                  <a:lnTo>
                    <a:pt x="260604" y="471678"/>
                  </a:lnTo>
                  <a:lnTo>
                    <a:pt x="262128" y="470154"/>
                  </a:lnTo>
                  <a:lnTo>
                    <a:pt x="262890" y="467106"/>
                  </a:lnTo>
                  <a:close/>
                </a:path>
                <a:path w="840739" h="940435">
                  <a:moveTo>
                    <a:pt x="274320" y="481584"/>
                  </a:moveTo>
                  <a:lnTo>
                    <a:pt x="273558" y="477774"/>
                  </a:lnTo>
                  <a:lnTo>
                    <a:pt x="272034" y="477012"/>
                  </a:lnTo>
                  <a:lnTo>
                    <a:pt x="268224" y="477012"/>
                  </a:lnTo>
                  <a:lnTo>
                    <a:pt x="266700" y="478536"/>
                  </a:lnTo>
                  <a:lnTo>
                    <a:pt x="265176" y="481584"/>
                  </a:lnTo>
                  <a:lnTo>
                    <a:pt x="266700" y="484632"/>
                  </a:lnTo>
                  <a:lnTo>
                    <a:pt x="269748" y="486156"/>
                  </a:lnTo>
                  <a:lnTo>
                    <a:pt x="272034" y="485394"/>
                  </a:lnTo>
                  <a:lnTo>
                    <a:pt x="273558" y="484632"/>
                  </a:lnTo>
                  <a:lnTo>
                    <a:pt x="274320" y="481584"/>
                  </a:lnTo>
                  <a:close/>
                </a:path>
                <a:path w="840739" h="940435">
                  <a:moveTo>
                    <a:pt x="285750" y="496062"/>
                  </a:moveTo>
                  <a:lnTo>
                    <a:pt x="284988" y="492252"/>
                  </a:lnTo>
                  <a:lnTo>
                    <a:pt x="283464" y="491490"/>
                  </a:lnTo>
                  <a:lnTo>
                    <a:pt x="279654" y="491490"/>
                  </a:lnTo>
                  <a:lnTo>
                    <a:pt x="278130" y="492252"/>
                  </a:lnTo>
                  <a:lnTo>
                    <a:pt x="276606" y="496062"/>
                  </a:lnTo>
                  <a:lnTo>
                    <a:pt x="278130" y="499110"/>
                  </a:lnTo>
                  <a:lnTo>
                    <a:pt x="281178" y="500634"/>
                  </a:lnTo>
                  <a:lnTo>
                    <a:pt x="283464" y="499872"/>
                  </a:lnTo>
                  <a:lnTo>
                    <a:pt x="284988" y="499110"/>
                  </a:lnTo>
                  <a:lnTo>
                    <a:pt x="285750" y="496062"/>
                  </a:lnTo>
                  <a:close/>
                </a:path>
                <a:path w="840739" h="940435">
                  <a:moveTo>
                    <a:pt x="297180" y="509778"/>
                  </a:moveTo>
                  <a:lnTo>
                    <a:pt x="296418" y="506730"/>
                  </a:lnTo>
                  <a:lnTo>
                    <a:pt x="294894" y="505968"/>
                  </a:lnTo>
                  <a:lnTo>
                    <a:pt x="292608" y="505206"/>
                  </a:lnTo>
                  <a:lnTo>
                    <a:pt x="289560" y="506730"/>
                  </a:lnTo>
                  <a:lnTo>
                    <a:pt x="288036" y="509778"/>
                  </a:lnTo>
                  <a:lnTo>
                    <a:pt x="289560" y="513588"/>
                  </a:lnTo>
                  <a:lnTo>
                    <a:pt x="291084" y="514350"/>
                  </a:lnTo>
                  <a:lnTo>
                    <a:pt x="294894" y="514350"/>
                  </a:lnTo>
                  <a:lnTo>
                    <a:pt x="296418" y="513588"/>
                  </a:lnTo>
                  <a:lnTo>
                    <a:pt x="297180" y="509778"/>
                  </a:lnTo>
                  <a:close/>
                </a:path>
                <a:path w="840739" h="940435">
                  <a:moveTo>
                    <a:pt x="309372" y="523494"/>
                  </a:moveTo>
                  <a:lnTo>
                    <a:pt x="308610" y="520446"/>
                  </a:lnTo>
                  <a:lnTo>
                    <a:pt x="306324" y="519684"/>
                  </a:lnTo>
                  <a:lnTo>
                    <a:pt x="304800" y="518922"/>
                  </a:lnTo>
                  <a:lnTo>
                    <a:pt x="301752" y="520446"/>
                  </a:lnTo>
                  <a:lnTo>
                    <a:pt x="300228" y="523494"/>
                  </a:lnTo>
                  <a:lnTo>
                    <a:pt x="301752" y="527304"/>
                  </a:lnTo>
                  <a:lnTo>
                    <a:pt x="303276" y="528066"/>
                  </a:lnTo>
                  <a:lnTo>
                    <a:pt x="306324" y="528066"/>
                  </a:lnTo>
                  <a:lnTo>
                    <a:pt x="307848" y="527304"/>
                  </a:lnTo>
                  <a:lnTo>
                    <a:pt x="309372" y="523494"/>
                  </a:lnTo>
                  <a:close/>
                </a:path>
                <a:path w="840739" h="940435">
                  <a:moveTo>
                    <a:pt x="321564" y="537210"/>
                  </a:moveTo>
                  <a:lnTo>
                    <a:pt x="320040" y="534162"/>
                  </a:lnTo>
                  <a:lnTo>
                    <a:pt x="316992" y="532638"/>
                  </a:lnTo>
                  <a:lnTo>
                    <a:pt x="313944" y="534162"/>
                  </a:lnTo>
                  <a:lnTo>
                    <a:pt x="312420" y="537210"/>
                  </a:lnTo>
                  <a:lnTo>
                    <a:pt x="313182" y="541020"/>
                  </a:lnTo>
                  <a:lnTo>
                    <a:pt x="315468" y="541782"/>
                  </a:lnTo>
                  <a:lnTo>
                    <a:pt x="318516" y="541782"/>
                  </a:lnTo>
                  <a:lnTo>
                    <a:pt x="320040" y="541020"/>
                  </a:lnTo>
                  <a:lnTo>
                    <a:pt x="321564" y="537210"/>
                  </a:lnTo>
                  <a:close/>
                </a:path>
                <a:path w="840739" h="940435">
                  <a:moveTo>
                    <a:pt x="333756" y="550926"/>
                  </a:moveTo>
                  <a:lnTo>
                    <a:pt x="332232" y="547878"/>
                  </a:lnTo>
                  <a:lnTo>
                    <a:pt x="329184" y="546354"/>
                  </a:lnTo>
                  <a:lnTo>
                    <a:pt x="326136" y="547878"/>
                  </a:lnTo>
                  <a:lnTo>
                    <a:pt x="324612" y="550926"/>
                  </a:lnTo>
                  <a:lnTo>
                    <a:pt x="325374" y="554736"/>
                  </a:lnTo>
                  <a:lnTo>
                    <a:pt x="327660" y="555498"/>
                  </a:lnTo>
                  <a:lnTo>
                    <a:pt x="330708" y="555498"/>
                  </a:lnTo>
                  <a:lnTo>
                    <a:pt x="332232" y="554736"/>
                  </a:lnTo>
                  <a:lnTo>
                    <a:pt x="333756" y="550926"/>
                  </a:lnTo>
                  <a:close/>
                </a:path>
                <a:path w="840739" h="940435">
                  <a:moveTo>
                    <a:pt x="345948" y="564642"/>
                  </a:moveTo>
                  <a:lnTo>
                    <a:pt x="344424" y="561594"/>
                  </a:lnTo>
                  <a:lnTo>
                    <a:pt x="341376" y="560070"/>
                  </a:lnTo>
                  <a:lnTo>
                    <a:pt x="339090" y="560832"/>
                  </a:lnTo>
                  <a:lnTo>
                    <a:pt x="338328" y="561594"/>
                  </a:lnTo>
                  <a:lnTo>
                    <a:pt x="336804" y="564642"/>
                  </a:lnTo>
                  <a:lnTo>
                    <a:pt x="337566" y="568452"/>
                  </a:lnTo>
                  <a:lnTo>
                    <a:pt x="339090" y="569214"/>
                  </a:lnTo>
                  <a:lnTo>
                    <a:pt x="342900" y="569214"/>
                  </a:lnTo>
                  <a:lnTo>
                    <a:pt x="344424" y="568452"/>
                  </a:lnTo>
                  <a:lnTo>
                    <a:pt x="345948" y="564642"/>
                  </a:lnTo>
                  <a:close/>
                </a:path>
                <a:path w="840739" h="940435">
                  <a:moveTo>
                    <a:pt x="358140" y="578358"/>
                  </a:moveTo>
                  <a:lnTo>
                    <a:pt x="357378" y="575310"/>
                  </a:lnTo>
                  <a:lnTo>
                    <a:pt x="355092" y="574548"/>
                  </a:lnTo>
                  <a:lnTo>
                    <a:pt x="353568" y="573786"/>
                  </a:lnTo>
                  <a:lnTo>
                    <a:pt x="350520" y="575310"/>
                  </a:lnTo>
                  <a:lnTo>
                    <a:pt x="348996" y="578358"/>
                  </a:lnTo>
                  <a:lnTo>
                    <a:pt x="350520" y="582168"/>
                  </a:lnTo>
                  <a:lnTo>
                    <a:pt x="352044" y="582168"/>
                  </a:lnTo>
                  <a:lnTo>
                    <a:pt x="353568" y="582930"/>
                  </a:lnTo>
                  <a:lnTo>
                    <a:pt x="356616" y="581406"/>
                  </a:lnTo>
                  <a:lnTo>
                    <a:pt x="358140" y="578358"/>
                  </a:lnTo>
                  <a:close/>
                </a:path>
                <a:path w="840739" h="940435">
                  <a:moveTo>
                    <a:pt x="371094" y="591312"/>
                  </a:moveTo>
                  <a:lnTo>
                    <a:pt x="369570" y="588264"/>
                  </a:lnTo>
                  <a:lnTo>
                    <a:pt x="366522" y="586740"/>
                  </a:lnTo>
                  <a:lnTo>
                    <a:pt x="364236" y="587502"/>
                  </a:lnTo>
                  <a:lnTo>
                    <a:pt x="363474" y="588264"/>
                  </a:lnTo>
                  <a:lnTo>
                    <a:pt x="361950" y="591312"/>
                  </a:lnTo>
                  <a:lnTo>
                    <a:pt x="362712" y="595122"/>
                  </a:lnTo>
                  <a:lnTo>
                    <a:pt x="364236" y="595884"/>
                  </a:lnTo>
                  <a:lnTo>
                    <a:pt x="368046" y="595884"/>
                  </a:lnTo>
                  <a:lnTo>
                    <a:pt x="369570" y="594360"/>
                  </a:lnTo>
                  <a:lnTo>
                    <a:pt x="371094" y="591312"/>
                  </a:lnTo>
                  <a:close/>
                </a:path>
                <a:path w="840739" h="940435">
                  <a:moveTo>
                    <a:pt x="384048" y="604266"/>
                  </a:moveTo>
                  <a:lnTo>
                    <a:pt x="382524" y="601218"/>
                  </a:lnTo>
                  <a:lnTo>
                    <a:pt x="379476" y="599694"/>
                  </a:lnTo>
                  <a:lnTo>
                    <a:pt x="377190" y="600456"/>
                  </a:lnTo>
                  <a:lnTo>
                    <a:pt x="375666" y="601218"/>
                  </a:lnTo>
                  <a:lnTo>
                    <a:pt x="374904" y="604266"/>
                  </a:lnTo>
                  <a:lnTo>
                    <a:pt x="375666" y="608076"/>
                  </a:lnTo>
                  <a:lnTo>
                    <a:pt x="377190" y="608838"/>
                  </a:lnTo>
                  <a:lnTo>
                    <a:pt x="381000" y="608838"/>
                  </a:lnTo>
                  <a:lnTo>
                    <a:pt x="382524" y="608076"/>
                  </a:lnTo>
                  <a:lnTo>
                    <a:pt x="384048" y="604266"/>
                  </a:lnTo>
                  <a:close/>
                </a:path>
                <a:path w="840739" h="940435">
                  <a:moveTo>
                    <a:pt x="396240" y="617982"/>
                  </a:moveTo>
                  <a:lnTo>
                    <a:pt x="395478" y="614172"/>
                  </a:lnTo>
                  <a:lnTo>
                    <a:pt x="393954" y="613410"/>
                  </a:lnTo>
                  <a:lnTo>
                    <a:pt x="390144" y="613410"/>
                  </a:lnTo>
                  <a:lnTo>
                    <a:pt x="388620" y="614172"/>
                  </a:lnTo>
                  <a:lnTo>
                    <a:pt x="387096" y="617982"/>
                  </a:lnTo>
                  <a:lnTo>
                    <a:pt x="388620" y="621030"/>
                  </a:lnTo>
                  <a:lnTo>
                    <a:pt x="391668" y="622554"/>
                  </a:lnTo>
                  <a:lnTo>
                    <a:pt x="393954" y="621792"/>
                  </a:lnTo>
                  <a:lnTo>
                    <a:pt x="395478" y="621030"/>
                  </a:lnTo>
                  <a:lnTo>
                    <a:pt x="396240" y="617982"/>
                  </a:lnTo>
                  <a:close/>
                </a:path>
                <a:path w="840739" h="940435">
                  <a:moveTo>
                    <a:pt x="409194" y="630936"/>
                  </a:moveTo>
                  <a:lnTo>
                    <a:pt x="408432" y="627126"/>
                  </a:lnTo>
                  <a:lnTo>
                    <a:pt x="406146" y="626364"/>
                  </a:lnTo>
                  <a:lnTo>
                    <a:pt x="403098" y="626364"/>
                  </a:lnTo>
                  <a:lnTo>
                    <a:pt x="401574" y="627888"/>
                  </a:lnTo>
                  <a:lnTo>
                    <a:pt x="400050" y="630936"/>
                  </a:lnTo>
                  <a:lnTo>
                    <a:pt x="401574" y="633984"/>
                  </a:lnTo>
                  <a:lnTo>
                    <a:pt x="404622" y="635508"/>
                  </a:lnTo>
                  <a:lnTo>
                    <a:pt x="407670" y="633984"/>
                  </a:lnTo>
                  <a:lnTo>
                    <a:pt x="409194" y="630936"/>
                  </a:lnTo>
                  <a:close/>
                </a:path>
                <a:path w="840739" h="940435">
                  <a:moveTo>
                    <a:pt x="422910" y="643128"/>
                  </a:moveTo>
                  <a:lnTo>
                    <a:pt x="421386" y="640080"/>
                  </a:lnTo>
                  <a:lnTo>
                    <a:pt x="418338" y="638556"/>
                  </a:lnTo>
                  <a:lnTo>
                    <a:pt x="416052" y="639318"/>
                  </a:lnTo>
                  <a:lnTo>
                    <a:pt x="414528" y="640080"/>
                  </a:lnTo>
                  <a:lnTo>
                    <a:pt x="413766" y="643128"/>
                  </a:lnTo>
                  <a:lnTo>
                    <a:pt x="414528" y="646938"/>
                  </a:lnTo>
                  <a:lnTo>
                    <a:pt x="416052" y="647700"/>
                  </a:lnTo>
                  <a:lnTo>
                    <a:pt x="419862" y="647700"/>
                  </a:lnTo>
                  <a:lnTo>
                    <a:pt x="421386" y="646176"/>
                  </a:lnTo>
                  <a:lnTo>
                    <a:pt x="422910" y="643128"/>
                  </a:lnTo>
                  <a:close/>
                </a:path>
                <a:path w="840739" h="940435">
                  <a:moveTo>
                    <a:pt x="435864" y="656082"/>
                  </a:moveTo>
                  <a:lnTo>
                    <a:pt x="435102" y="652272"/>
                  </a:lnTo>
                  <a:lnTo>
                    <a:pt x="433578" y="651510"/>
                  </a:lnTo>
                  <a:lnTo>
                    <a:pt x="431292" y="650748"/>
                  </a:lnTo>
                  <a:lnTo>
                    <a:pt x="428244" y="652272"/>
                  </a:lnTo>
                  <a:lnTo>
                    <a:pt x="426720" y="655320"/>
                  </a:lnTo>
                  <a:lnTo>
                    <a:pt x="428244" y="659130"/>
                  </a:lnTo>
                  <a:lnTo>
                    <a:pt x="431292" y="660654"/>
                  </a:lnTo>
                  <a:lnTo>
                    <a:pt x="433578" y="659892"/>
                  </a:lnTo>
                  <a:lnTo>
                    <a:pt x="434340" y="659130"/>
                  </a:lnTo>
                  <a:lnTo>
                    <a:pt x="435864" y="656082"/>
                  </a:lnTo>
                  <a:close/>
                </a:path>
                <a:path w="840739" h="940435">
                  <a:moveTo>
                    <a:pt x="449580" y="668274"/>
                  </a:moveTo>
                  <a:lnTo>
                    <a:pt x="448056" y="664464"/>
                  </a:lnTo>
                  <a:lnTo>
                    <a:pt x="446532" y="663702"/>
                  </a:lnTo>
                  <a:lnTo>
                    <a:pt x="442722" y="663702"/>
                  </a:lnTo>
                  <a:lnTo>
                    <a:pt x="441198" y="665226"/>
                  </a:lnTo>
                  <a:lnTo>
                    <a:pt x="440436" y="668274"/>
                  </a:lnTo>
                  <a:lnTo>
                    <a:pt x="441198" y="671322"/>
                  </a:lnTo>
                  <a:lnTo>
                    <a:pt x="442722" y="672084"/>
                  </a:lnTo>
                  <a:lnTo>
                    <a:pt x="445008" y="672846"/>
                  </a:lnTo>
                  <a:lnTo>
                    <a:pt x="448056" y="671322"/>
                  </a:lnTo>
                  <a:lnTo>
                    <a:pt x="449580" y="668274"/>
                  </a:lnTo>
                  <a:close/>
                </a:path>
                <a:path w="840739" h="940435">
                  <a:moveTo>
                    <a:pt x="462534" y="680466"/>
                  </a:moveTo>
                  <a:lnTo>
                    <a:pt x="461772" y="677418"/>
                  </a:lnTo>
                  <a:lnTo>
                    <a:pt x="460248" y="676656"/>
                  </a:lnTo>
                  <a:lnTo>
                    <a:pt x="457962" y="675894"/>
                  </a:lnTo>
                  <a:lnTo>
                    <a:pt x="454914" y="677418"/>
                  </a:lnTo>
                  <a:lnTo>
                    <a:pt x="453390" y="680466"/>
                  </a:lnTo>
                  <a:lnTo>
                    <a:pt x="454914" y="684276"/>
                  </a:lnTo>
                  <a:lnTo>
                    <a:pt x="456438" y="685038"/>
                  </a:lnTo>
                  <a:lnTo>
                    <a:pt x="460248" y="685038"/>
                  </a:lnTo>
                  <a:lnTo>
                    <a:pt x="461772" y="683514"/>
                  </a:lnTo>
                  <a:lnTo>
                    <a:pt x="462534" y="680466"/>
                  </a:lnTo>
                  <a:close/>
                </a:path>
                <a:path w="840739" h="940435">
                  <a:moveTo>
                    <a:pt x="476250" y="692658"/>
                  </a:moveTo>
                  <a:lnTo>
                    <a:pt x="475488" y="689610"/>
                  </a:lnTo>
                  <a:lnTo>
                    <a:pt x="473964" y="688848"/>
                  </a:lnTo>
                  <a:lnTo>
                    <a:pt x="471678" y="688086"/>
                  </a:lnTo>
                  <a:lnTo>
                    <a:pt x="468630" y="689610"/>
                  </a:lnTo>
                  <a:lnTo>
                    <a:pt x="467106" y="692658"/>
                  </a:lnTo>
                  <a:lnTo>
                    <a:pt x="468630" y="696468"/>
                  </a:lnTo>
                  <a:lnTo>
                    <a:pt x="470154" y="697230"/>
                  </a:lnTo>
                  <a:lnTo>
                    <a:pt x="473964" y="697230"/>
                  </a:lnTo>
                  <a:lnTo>
                    <a:pt x="475488" y="695706"/>
                  </a:lnTo>
                  <a:lnTo>
                    <a:pt x="476250" y="692658"/>
                  </a:lnTo>
                  <a:close/>
                </a:path>
                <a:path w="840739" h="940435">
                  <a:moveTo>
                    <a:pt x="490728" y="704850"/>
                  </a:moveTo>
                  <a:lnTo>
                    <a:pt x="489204" y="701040"/>
                  </a:lnTo>
                  <a:lnTo>
                    <a:pt x="487680" y="700278"/>
                  </a:lnTo>
                  <a:lnTo>
                    <a:pt x="483870" y="700278"/>
                  </a:lnTo>
                  <a:lnTo>
                    <a:pt x="482346" y="701040"/>
                  </a:lnTo>
                  <a:lnTo>
                    <a:pt x="481584" y="704850"/>
                  </a:lnTo>
                  <a:lnTo>
                    <a:pt x="482346" y="707898"/>
                  </a:lnTo>
                  <a:lnTo>
                    <a:pt x="483870" y="708660"/>
                  </a:lnTo>
                  <a:lnTo>
                    <a:pt x="486156" y="709422"/>
                  </a:lnTo>
                  <a:lnTo>
                    <a:pt x="489204" y="707898"/>
                  </a:lnTo>
                  <a:lnTo>
                    <a:pt x="490728" y="704850"/>
                  </a:lnTo>
                  <a:close/>
                </a:path>
                <a:path w="840739" h="940435">
                  <a:moveTo>
                    <a:pt x="504444" y="716280"/>
                  </a:moveTo>
                  <a:lnTo>
                    <a:pt x="502920" y="713232"/>
                  </a:lnTo>
                  <a:lnTo>
                    <a:pt x="499872" y="711708"/>
                  </a:lnTo>
                  <a:lnTo>
                    <a:pt x="496824" y="713232"/>
                  </a:lnTo>
                  <a:lnTo>
                    <a:pt x="495300" y="716280"/>
                  </a:lnTo>
                  <a:lnTo>
                    <a:pt x="496062" y="720090"/>
                  </a:lnTo>
                  <a:lnTo>
                    <a:pt x="498348" y="720852"/>
                  </a:lnTo>
                  <a:lnTo>
                    <a:pt x="501396" y="720852"/>
                  </a:lnTo>
                  <a:lnTo>
                    <a:pt x="502920" y="719328"/>
                  </a:lnTo>
                  <a:lnTo>
                    <a:pt x="504444" y="716280"/>
                  </a:lnTo>
                  <a:close/>
                </a:path>
                <a:path w="840739" h="940435">
                  <a:moveTo>
                    <a:pt x="518160" y="728472"/>
                  </a:moveTo>
                  <a:lnTo>
                    <a:pt x="517398" y="724662"/>
                  </a:lnTo>
                  <a:lnTo>
                    <a:pt x="515874" y="723900"/>
                  </a:lnTo>
                  <a:lnTo>
                    <a:pt x="512064" y="723900"/>
                  </a:lnTo>
                  <a:lnTo>
                    <a:pt x="510540" y="724662"/>
                  </a:lnTo>
                  <a:lnTo>
                    <a:pt x="509016" y="728472"/>
                  </a:lnTo>
                  <a:lnTo>
                    <a:pt x="510540" y="731520"/>
                  </a:lnTo>
                  <a:lnTo>
                    <a:pt x="513588" y="733044"/>
                  </a:lnTo>
                  <a:lnTo>
                    <a:pt x="515874" y="732282"/>
                  </a:lnTo>
                  <a:lnTo>
                    <a:pt x="516636" y="731520"/>
                  </a:lnTo>
                  <a:lnTo>
                    <a:pt x="518160" y="728472"/>
                  </a:lnTo>
                  <a:close/>
                </a:path>
                <a:path w="840739" h="940435">
                  <a:moveTo>
                    <a:pt x="532638" y="739902"/>
                  </a:moveTo>
                  <a:lnTo>
                    <a:pt x="531114" y="736092"/>
                  </a:lnTo>
                  <a:lnTo>
                    <a:pt x="529590" y="735330"/>
                  </a:lnTo>
                  <a:lnTo>
                    <a:pt x="525780" y="735330"/>
                  </a:lnTo>
                  <a:lnTo>
                    <a:pt x="524256" y="736854"/>
                  </a:lnTo>
                  <a:lnTo>
                    <a:pt x="523494" y="739902"/>
                  </a:lnTo>
                  <a:lnTo>
                    <a:pt x="524256" y="742950"/>
                  </a:lnTo>
                  <a:lnTo>
                    <a:pt x="525780" y="743712"/>
                  </a:lnTo>
                  <a:lnTo>
                    <a:pt x="528066" y="744474"/>
                  </a:lnTo>
                  <a:lnTo>
                    <a:pt x="531114" y="742950"/>
                  </a:lnTo>
                  <a:lnTo>
                    <a:pt x="532638" y="739902"/>
                  </a:lnTo>
                  <a:close/>
                </a:path>
                <a:path w="840739" h="940435">
                  <a:moveTo>
                    <a:pt x="547116" y="750570"/>
                  </a:moveTo>
                  <a:lnTo>
                    <a:pt x="545592" y="747522"/>
                  </a:lnTo>
                  <a:lnTo>
                    <a:pt x="542544" y="745998"/>
                  </a:lnTo>
                  <a:lnTo>
                    <a:pt x="540258" y="746760"/>
                  </a:lnTo>
                  <a:lnTo>
                    <a:pt x="539496" y="747522"/>
                  </a:lnTo>
                  <a:lnTo>
                    <a:pt x="537972" y="750570"/>
                  </a:lnTo>
                  <a:lnTo>
                    <a:pt x="538734" y="754380"/>
                  </a:lnTo>
                  <a:lnTo>
                    <a:pt x="540258" y="755142"/>
                  </a:lnTo>
                  <a:lnTo>
                    <a:pt x="544068" y="755142"/>
                  </a:lnTo>
                  <a:lnTo>
                    <a:pt x="545592" y="754380"/>
                  </a:lnTo>
                  <a:lnTo>
                    <a:pt x="547116" y="750570"/>
                  </a:lnTo>
                  <a:close/>
                </a:path>
                <a:path w="840739" h="940435">
                  <a:moveTo>
                    <a:pt x="561594" y="762000"/>
                  </a:moveTo>
                  <a:lnTo>
                    <a:pt x="560070" y="758952"/>
                  </a:lnTo>
                  <a:lnTo>
                    <a:pt x="557022" y="757428"/>
                  </a:lnTo>
                  <a:lnTo>
                    <a:pt x="554736" y="758190"/>
                  </a:lnTo>
                  <a:lnTo>
                    <a:pt x="553974" y="758952"/>
                  </a:lnTo>
                  <a:lnTo>
                    <a:pt x="552450" y="762000"/>
                  </a:lnTo>
                  <a:lnTo>
                    <a:pt x="553212" y="765810"/>
                  </a:lnTo>
                  <a:lnTo>
                    <a:pt x="554736" y="766572"/>
                  </a:lnTo>
                  <a:lnTo>
                    <a:pt x="558546" y="766572"/>
                  </a:lnTo>
                  <a:lnTo>
                    <a:pt x="560070" y="765048"/>
                  </a:lnTo>
                  <a:lnTo>
                    <a:pt x="561594" y="762000"/>
                  </a:lnTo>
                  <a:close/>
                </a:path>
                <a:path w="840739" h="940435">
                  <a:moveTo>
                    <a:pt x="576072" y="773430"/>
                  </a:moveTo>
                  <a:lnTo>
                    <a:pt x="574548" y="769620"/>
                  </a:lnTo>
                  <a:lnTo>
                    <a:pt x="573024" y="768858"/>
                  </a:lnTo>
                  <a:lnTo>
                    <a:pt x="569214" y="768858"/>
                  </a:lnTo>
                  <a:lnTo>
                    <a:pt x="568452" y="769620"/>
                  </a:lnTo>
                  <a:lnTo>
                    <a:pt x="566928" y="773430"/>
                  </a:lnTo>
                  <a:lnTo>
                    <a:pt x="567690" y="776478"/>
                  </a:lnTo>
                  <a:lnTo>
                    <a:pt x="569214" y="777240"/>
                  </a:lnTo>
                  <a:lnTo>
                    <a:pt x="571500" y="778002"/>
                  </a:lnTo>
                  <a:lnTo>
                    <a:pt x="574548" y="776478"/>
                  </a:lnTo>
                  <a:lnTo>
                    <a:pt x="576072" y="773430"/>
                  </a:lnTo>
                  <a:close/>
                </a:path>
                <a:path w="840739" h="940435">
                  <a:moveTo>
                    <a:pt x="590550" y="784098"/>
                  </a:moveTo>
                  <a:lnTo>
                    <a:pt x="589026" y="781050"/>
                  </a:lnTo>
                  <a:lnTo>
                    <a:pt x="585978" y="779526"/>
                  </a:lnTo>
                  <a:lnTo>
                    <a:pt x="583692" y="780288"/>
                  </a:lnTo>
                  <a:lnTo>
                    <a:pt x="582930" y="781050"/>
                  </a:lnTo>
                  <a:lnTo>
                    <a:pt x="581406" y="784098"/>
                  </a:lnTo>
                  <a:lnTo>
                    <a:pt x="582168" y="787908"/>
                  </a:lnTo>
                  <a:lnTo>
                    <a:pt x="584454" y="788670"/>
                  </a:lnTo>
                  <a:lnTo>
                    <a:pt x="587502" y="788670"/>
                  </a:lnTo>
                  <a:lnTo>
                    <a:pt x="589026" y="787908"/>
                  </a:lnTo>
                  <a:lnTo>
                    <a:pt x="590550" y="784098"/>
                  </a:lnTo>
                  <a:close/>
                </a:path>
                <a:path w="840739" h="940435">
                  <a:moveTo>
                    <a:pt x="605028" y="794766"/>
                  </a:moveTo>
                  <a:lnTo>
                    <a:pt x="604266" y="791718"/>
                  </a:lnTo>
                  <a:lnTo>
                    <a:pt x="602742" y="790956"/>
                  </a:lnTo>
                  <a:lnTo>
                    <a:pt x="600456" y="790194"/>
                  </a:lnTo>
                  <a:lnTo>
                    <a:pt x="597408" y="791718"/>
                  </a:lnTo>
                  <a:lnTo>
                    <a:pt x="595884" y="794766"/>
                  </a:lnTo>
                  <a:lnTo>
                    <a:pt x="597408" y="798576"/>
                  </a:lnTo>
                  <a:lnTo>
                    <a:pt x="598932" y="799338"/>
                  </a:lnTo>
                  <a:lnTo>
                    <a:pt x="602742" y="799338"/>
                  </a:lnTo>
                  <a:lnTo>
                    <a:pt x="604266" y="798576"/>
                  </a:lnTo>
                  <a:lnTo>
                    <a:pt x="605028" y="794766"/>
                  </a:lnTo>
                  <a:close/>
                </a:path>
                <a:path w="840739" h="940435">
                  <a:moveTo>
                    <a:pt x="620268" y="805434"/>
                  </a:moveTo>
                  <a:lnTo>
                    <a:pt x="618744" y="802386"/>
                  </a:lnTo>
                  <a:lnTo>
                    <a:pt x="615696" y="800862"/>
                  </a:lnTo>
                  <a:lnTo>
                    <a:pt x="612648" y="802386"/>
                  </a:lnTo>
                  <a:lnTo>
                    <a:pt x="611124" y="805434"/>
                  </a:lnTo>
                  <a:lnTo>
                    <a:pt x="611886" y="809244"/>
                  </a:lnTo>
                  <a:lnTo>
                    <a:pt x="614172" y="810006"/>
                  </a:lnTo>
                  <a:lnTo>
                    <a:pt x="617220" y="810006"/>
                  </a:lnTo>
                  <a:lnTo>
                    <a:pt x="618744" y="809244"/>
                  </a:lnTo>
                  <a:lnTo>
                    <a:pt x="620268" y="805434"/>
                  </a:lnTo>
                  <a:close/>
                </a:path>
                <a:path w="840739" h="940435">
                  <a:moveTo>
                    <a:pt x="635508" y="816102"/>
                  </a:moveTo>
                  <a:lnTo>
                    <a:pt x="633984" y="812292"/>
                  </a:lnTo>
                  <a:lnTo>
                    <a:pt x="632460" y="811530"/>
                  </a:lnTo>
                  <a:lnTo>
                    <a:pt x="628650" y="811530"/>
                  </a:lnTo>
                  <a:lnTo>
                    <a:pt x="627126" y="813054"/>
                  </a:lnTo>
                  <a:lnTo>
                    <a:pt x="626364" y="816102"/>
                  </a:lnTo>
                  <a:lnTo>
                    <a:pt x="627126" y="819150"/>
                  </a:lnTo>
                  <a:lnTo>
                    <a:pt x="628650" y="819912"/>
                  </a:lnTo>
                  <a:lnTo>
                    <a:pt x="630936" y="820674"/>
                  </a:lnTo>
                  <a:lnTo>
                    <a:pt x="633984" y="819150"/>
                  </a:lnTo>
                  <a:lnTo>
                    <a:pt x="635508" y="816102"/>
                  </a:lnTo>
                  <a:close/>
                </a:path>
                <a:path w="840739" h="940435">
                  <a:moveTo>
                    <a:pt x="650748" y="826008"/>
                  </a:moveTo>
                  <a:lnTo>
                    <a:pt x="649224" y="822960"/>
                  </a:lnTo>
                  <a:lnTo>
                    <a:pt x="646176" y="821436"/>
                  </a:lnTo>
                  <a:lnTo>
                    <a:pt x="643890" y="822198"/>
                  </a:lnTo>
                  <a:lnTo>
                    <a:pt x="642366" y="822960"/>
                  </a:lnTo>
                  <a:lnTo>
                    <a:pt x="641604" y="826008"/>
                  </a:lnTo>
                  <a:lnTo>
                    <a:pt x="642366" y="829818"/>
                  </a:lnTo>
                  <a:lnTo>
                    <a:pt x="643890" y="830580"/>
                  </a:lnTo>
                  <a:lnTo>
                    <a:pt x="647700" y="830580"/>
                  </a:lnTo>
                  <a:lnTo>
                    <a:pt x="649224" y="829818"/>
                  </a:lnTo>
                  <a:lnTo>
                    <a:pt x="650748" y="826008"/>
                  </a:lnTo>
                  <a:close/>
                </a:path>
                <a:path w="840739" h="940435">
                  <a:moveTo>
                    <a:pt x="665988" y="836676"/>
                  </a:moveTo>
                  <a:lnTo>
                    <a:pt x="664464" y="832866"/>
                  </a:lnTo>
                  <a:lnTo>
                    <a:pt x="662940" y="832104"/>
                  </a:lnTo>
                  <a:lnTo>
                    <a:pt x="659130" y="832104"/>
                  </a:lnTo>
                  <a:lnTo>
                    <a:pt x="657606" y="832866"/>
                  </a:lnTo>
                  <a:lnTo>
                    <a:pt x="656844" y="836676"/>
                  </a:lnTo>
                  <a:lnTo>
                    <a:pt x="657606" y="839724"/>
                  </a:lnTo>
                  <a:lnTo>
                    <a:pt x="659130" y="840486"/>
                  </a:lnTo>
                  <a:lnTo>
                    <a:pt x="661416" y="841248"/>
                  </a:lnTo>
                  <a:lnTo>
                    <a:pt x="664464" y="839724"/>
                  </a:lnTo>
                  <a:lnTo>
                    <a:pt x="665988" y="836676"/>
                  </a:lnTo>
                  <a:close/>
                </a:path>
                <a:path w="840739" h="940435">
                  <a:moveTo>
                    <a:pt x="681228" y="846582"/>
                  </a:moveTo>
                  <a:lnTo>
                    <a:pt x="679704" y="842772"/>
                  </a:lnTo>
                  <a:lnTo>
                    <a:pt x="678180" y="842010"/>
                  </a:lnTo>
                  <a:lnTo>
                    <a:pt x="674370" y="842010"/>
                  </a:lnTo>
                  <a:lnTo>
                    <a:pt x="673608" y="842772"/>
                  </a:lnTo>
                  <a:lnTo>
                    <a:pt x="672084" y="846582"/>
                  </a:lnTo>
                  <a:lnTo>
                    <a:pt x="673608" y="849630"/>
                  </a:lnTo>
                  <a:lnTo>
                    <a:pt x="674370" y="850392"/>
                  </a:lnTo>
                  <a:lnTo>
                    <a:pt x="676656" y="851154"/>
                  </a:lnTo>
                  <a:lnTo>
                    <a:pt x="679704" y="849630"/>
                  </a:lnTo>
                  <a:lnTo>
                    <a:pt x="681228" y="846582"/>
                  </a:lnTo>
                  <a:close/>
                </a:path>
                <a:path w="840739" h="940435">
                  <a:moveTo>
                    <a:pt x="696468" y="855726"/>
                  </a:moveTo>
                  <a:lnTo>
                    <a:pt x="694944" y="852678"/>
                  </a:lnTo>
                  <a:lnTo>
                    <a:pt x="694182" y="851916"/>
                  </a:lnTo>
                  <a:lnTo>
                    <a:pt x="691896" y="851154"/>
                  </a:lnTo>
                  <a:lnTo>
                    <a:pt x="688848" y="852678"/>
                  </a:lnTo>
                  <a:lnTo>
                    <a:pt x="687324" y="855726"/>
                  </a:lnTo>
                  <a:lnTo>
                    <a:pt x="688848" y="859536"/>
                  </a:lnTo>
                  <a:lnTo>
                    <a:pt x="690372" y="860298"/>
                  </a:lnTo>
                  <a:lnTo>
                    <a:pt x="693420" y="860298"/>
                  </a:lnTo>
                  <a:lnTo>
                    <a:pt x="694944" y="859536"/>
                  </a:lnTo>
                  <a:lnTo>
                    <a:pt x="696468" y="855726"/>
                  </a:lnTo>
                  <a:close/>
                </a:path>
                <a:path w="840739" h="940435">
                  <a:moveTo>
                    <a:pt x="712470" y="865632"/>
                  </a:moveTo>
                  <a:lnTo>
                    <a:pt x="710946" y="862584"/>
                  </a:lnTo>
                  <a:lnTo>
                    <a:pt x="709422" y="861060"/>
                  </a:lnTo>
                  <a:lnTo>
                    <a:pt x="705612" y="861060"/>
                  </a:lnTo>
                  <a:lnTo>
                    <a:pt x="704088" y="862584"/>
                  </a:lnTo>
                  <a:lnTo>
                    <a:pt x="703326" y="865632"/>
                  </a:lnTo>
                  <a:lnTo>
                    <a:pt x="704088" y="868680"/>
                  </a:lnTo>
                  <a:lnTo>
                    <a:pt x="705612" y="869442"/>
                  </a:lnTo>
                  <a:lnTo>
                    <a:pt x="707898" y="870204"/>
                  </a:lnTo>
                  <a:lnTo>
                    <a:pt x="710946" y="868680"/>
                  </a:lnTo>
                  <a:lnTo>
                    <a:pt x="712470" y="865632"/>
                  </a:lnTo>
                  <a:close/>
                </a:path>
                <a:path w="840739" h="940435">
                  <a:moveTo>
                    <a:pt x="727710" y="874776"/>
                  </a:moveTo>
                  <a:lnTo>
                    <a:pt x="726186" y="871728"/>
                  </a:lnTo>
                  <a:lnTo>
                    <a:pt x="725424" y="870966"/>
                  </a:lnTo>
                  <a:lnTo>
                    <a:pt x="723138" y="870204"/>
                  </a:lnTo>
                  <a:lnTo>
                    <a:pt x="720090" y="871728"/>
                  </a:lnTo>
                  <a:lnTo>
                    <a:pt x="718566" y="874776"/>
                  </a:lnTo>
                  <a:lnTo>
                    <a:pt x="720090" y="878586"/>
                  </a:lnTo>
                  <a:lnTo>
                    <a:pt x="721614" y="879348"/>
                  </a:lnTo>
                  <a:lnTo>
                    <a:pt x="724662" y="879348"/>
                  </a:lnTo>
                  <a:lnTo>
                    <a:pt x="726186" y="878586"/>
                  </a:lnTo>
                  <a:lnTo>
                    <a:pt x="727710" y="874776"/>
                  </a:lnTo>
                  <a:close/>
                </a:path>
                <a:path w="840739" h="940435">
                  <a:moveTo>
                    <a:pt x="743712" y="883920"/>
                  </a:moveTo>
                  <a:lnTo>
                    <a:pt x="742188" y="880872"/>
                  </a:lnTo>
                  <a:lnTo>
                    <a:pt x="739140" y="879348"/>
                  </a:lnTo>
                  <a:lnTo>
                    <a:pt x="736854" y="880110"/>
                  </a:lnTo>
                  <a:lnTo>
                    <a:pt x="736092" y="880872"/>
                  </a:lnTo>
                  <a:lnTo>
                    <a:pt x="734568" y="883920"/>
                  </a:lnTo>
                  <a:lnTo>
                    <a:pt x="736092" y="887730"/>
                  </a:lnTo>
                  <a:lnTo>
                    <a:pt x="736854" y="888492"/>
                  </a:lnTo>
                  <a:lnTo>
                    <a:pt x="740664" y="888492"/>
                  </a:lnTo>
                  <a:lnTo>
                    <a:pt x="742188" y="887730"/>
                  </a:lnTo>
                  <a:lnTo>
                    <a:pt x="743712" y="883920"/>
                  </a:lnTo>
                  <a:close/>
                </a:path>
                <a:path w="840739" h="940435">
                  <a:moveTo>
                    <a:pt x="759714" y="893064"/>
                  </a:moveTo>
                  <a:lnTo>
                    <a:pt x="758190" y="890016"/>
                  </a:lnTo>
                  <a:lnTo>
                    <a:pt x="755142" y="888492"/>
                  </a:lnTo>
                  <a:lnTo>
                    <a:pt x="752856" y="889254"/>
                  </a:lnTo>
                  <a:lnTo>
                    <a:pt x="751332" y="890016"/>
                  </a:lnTo>
                  <a:lnTo>
                    <a:pt x="750570" y="893064"/>
                  </a:lnTo>
                  <a:lnTo>
                    <a:pt x="751332" y="896874"/>
                  </a:lnTo>
                  <a:lnTo>
                    <a:pt x="752856" y="897636"/>
                  </a:lnTo>
                  <a:lnTo>
                    <a:pt x="756666" y="897636"/>
                  </a:lnTo>
                  <a:lnTo>
                    <a:pt x="758190" y="896874"/>
                  </a:lnTo>
                  <a:lnTo>
                    <a:pt x="759714" y="893064"/>
                  </a:lnTo>
                  <a:close/>
                </a:path>
                <a:path w="840739" h="940435">
                  <a:moveTo>
                    <a:pt x="775716" y="902208"/>
                  </a:moveTo>
                  <a:lnTo>
                    <a:pt x="774192" y="899160"/>
                  </a:lnTo>
                  <a:lnTo>
                    <a:pt x="772668" y="897636"/>
                  </a:lnTo>
                  <a:lnTo>
                    <a:pt x="768858" y="897636"/>
                  </a:lnTo>
                  <a:lnTo>
                    <a:pt x="767334" y="899160"/>
                  </a:lnTo>
                  <a:lnTo>
                    <a:pt x="766572" y="902208"/>
                  </a:lnTo>
                  <a:lnTo>
                    <a:pt x="767334" y="905256"/>
                  </a:lnTo>
                  <a:lnTo>
                    <a:pt x="768858" y="906018"/>
                  </a:lnTo>
                  <a:lnTo>
                    <a:pt x="771144" y="906780"/>
                  </a:lnTo>
                  <a:lnTo>
                    <a:pt x="774192" y="905256"/>
                  </a:lnTo>
                  <a:lnTo>
                    <a:pt x="775716" y="902208"/>
                  </a:lnTo>
                  <a:close/>
                </a:path>
                <a:path w="840739" h="940435">
                  <a:moveTo>
                    <a:pt x="791718" y="910590"/>
                  </a:moveTo>
                  <a:lnTo>
                    <a:pt x="790194" y="907542"/>
                  </a:lnTo>
                  <a:lnTo>
                    <a:pt x="787146" y="906018"/>
                  </a:lnTo>
                  <a:lnTo>
                    <a:pt x="784860" y="906780"/>
                  </a:lnTo>
                  <a:lnTo>
                    <a:pt x="783336" y="907542"/>
                  </a:lnTo>
                  <a:lnTo>
                    <a:pt x="782574" y="910590"/>
                  </a:lnTo>
                  <a:lnTo>
                    <a:pt x="783336" y="914400"/>
                  </a:lnTo>
                  <a:lnTo>
                    <a:pt x="784860" y="915162"/>
                  </a:lnTo>
                  <a:lnTo>
                    <a:pt x="788670" y="915162"/>
                  </a:lnTo>
                  <a:lnTo>
                    <a:pt x="790194" y="914400"/>
                  </a:lnTo>
                  <a:lnTo>
                    <a:pt x="791718" y="910590"/>
                  </a:lnTo>
                  <a:close/>
                </a:path>
                <a:path w="840739" h="940435">
                  <a:moveTo>
                    <a:pt x="807720" y="919734"/>
                  </a:moveTo>
                  <a:lnTo>
                    <a:pt x="806196" y="915924"/>
                  </a:lnTo>
                  <a:lnTo>
                    <a:pt x="804672" y="915162"/>
                  </a:lnTo>
                  <a:lnTo>
                    <a:pt x="801624" y="915162"/>
                  </a:lnTo>
                  <a:lnTo>
                    <a:pt x="800100" y="915924"/>
                  </a:lnTo>
                  <a:lnTo>
                    <a:pt x="798576" y="919734"/>
                  </a:lnTo>
                  <a:lnTo>
                    <a:pt x="800100" y="922782"/>
                  </a:lnTo>
                  <a:lnTo>
                    <a:pt x="800862" y="923544"/>
                  </a:lnTo>
                  <a:lnTo>
                    <a:pt x="803148" y="924306"/>
                  </a:lnTo>
                  <a:lnTo>
                    <a:pt x="806196" y="922782"/>
                  </a:lnTo>
                  <a:lnTo>
                    <a:pt x="807720" y="919734"/>
                  </a:lnTo>
                  <a:close/>
                </a:path>
                <a:path w="840739" h="940435">
                  <a:moveTo>
                    <a:pt x="823722" y="928116"/>
                  </a:moveTo>
                  <a:lnTo>
                    <a:pt x="822960" y="924306"/>
                  </a:lnTo>
                  <a:lnTo>
                    <a:pt x="821436" y="923544"/>
                  </a:lnTo>
                  <a:lnTo>
                    <a:pt x="819150" y="922782"/>
                  </a:lnTo>
                  <a:lnTo>
                    <a:pt x="816102" y="924306"/>
                  </a:lnTo>
                  <a:lnTo>
                    <a:pt x="814578" y="927354"/>
                  </a:lnTo>
                  <a:lnTo>
                    <a:pt x="816102" y="931164"/>
                  </a:lnTo>
                  <a:lnTo>
                    <a:pt x="819150" y="932688"/>
                  </a:lnTo>
                  <a:lnTo>
                    <a:pt x="821436" y="931926"/>
                  </a:lnTo>
                  <a:lnTo>
                    <a:pt x="822960" y="931164"/>
                  </a:lnTo>
                  <a:lnTo>
                    <a:pt x="823722" y="928116"/>
                  </a:lnTo>
                  <a:close/>
                </a:path>
                <a:path w="840739" h="940435">
                  <a:moveTo>
                    <a:pt x="840486" y="935736"/>
                  </a:moveTo>
                  <a:lnTo>
                    <a:pt x="838962" y="932688"/>
                  </a:lnTo>
                  <a:lnTo>
                    <a:pt x="835914" y="931164"/>
                  </a:lnTo>
                  <a:lnTo>
                    <a:pt x="833628" y="931926"/>
                  </a:lnTo>
                  <a:lnTo>
                    <a:pt x="832866" y="932688"/>
                  </a:lnTo>
                  <a:lnTo>
                    <a:pt x="831342" y="935736"/>
                  </a:lnTo>
                  <a:lnTo>
                    <a:pt x="833628" y="940308"/>
                  </a:lnTo>
                  <a:lnTo>
                    <a:pt x="837438" y="940308"/>
                  </a:lnTo>
                  <a:lnTo>
                    <a:pt x="838962" y="938784"/>
                  </a:lnTo>
                  <a:lnTo>
                    <a:pt x="840486" y="935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9448" y="5154167"/>
              <a:ext cx="1255395" cy="184785"/>
            </a:xfrm>
            <a:custGeom>
              <a:avLst/>
              <a:gdLst/>
              <a:ahLst/>
              <a:cxnLst/>
              <a:rect l="l" t="t" r="r" b="b"/>
              <a:pathLst>
                <a:path w="1255395" h="184785">
                  <a:moveTo>
                    <a:pt x="9144" y="4572"/>
                  </a:moveTo>
                  <a:lnTo>
                    <a:pt x="7620" y="1524"/>
                  </a:lnTo>
                  <a:lnTo>
                    <a:pt x="4572" y="0"/>
                  </a:lnTo>
                  <a:lnTo>
                    <a:pt x="2286" y="762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2286" y="9144"/>
                  </a:lnTo>
                  <a:lnTo>
                    <a:pt x="6096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1255395" h="184785">
                  <a:moveTo>
                    <a:pt x="25146" y="12954"/>
                  </a:moveTo>
                  <a:lnTo>
                    <a:pt x="24384" y="9144"/>
                  </a:lnTo>
                  <a:lnTo>
                    <a:pt x="22860" y="8382"/>
                  </a:lnTo>
                  <a:lnTo>
                    <a:pt x="19050" y="8382"/>
                  </a:lnTo>
                  <a:lnTo>
                    <a:pt x="17526" y="9144"/>
                  </a:lnTo>
                  <a:lnTo>
                    <a:pt x="16002" y="12954"/>
                  </a:lnTo>
                  <a:lnTo>
                    <a:pt x="17526" y="16002"/>
                  </a:lnTo>
                  <a:lnTo>
                    <a:pt x="20574" y="17526"/>
                  </a:lnTo>
                  <a:lnTo>
                    <a:pt x="22860" y="16764"/>
                  </a:lnTo>
                  <a:lnTo>
                    <a:pt x="24384" y="16002"/>
                  </a:lnTo>
                  <a:lnTo>
                    <a:pt x="25146" y="12954"/>
                  </a:lnTo>
                  <a:close/>
                </a:path>
                <a:path w="1255395" h="184785">
                  <a:moveTo>
                    <a:pt x="41910" y="20574"/>
                  </a:moveTo>
                  <a:lnTo>
                    <a:pt x="40386" y="17526"/>
                  </a:lnTo>
                  <a:lnTo>
                    <a:pt x="39624" y="16764"/>
                  </a:lnTo>
                  <a:lnTo>
                    <a:pt x="37338" y="16002"/>
                  </a:lnTo>
                  <a:lnTo>
                    <a:pt x="34290" y="17526"/>
                  </a:lnTo>
                  <a:lnTo>
                    <a:pt x="32766" y="20574"/>
                  </a:lnTo>
                  <a:lnTo>
                    <a:pt x="34290" y="23622"/>
                  </a:lnTo>
                  <a:lnTo>
                    <a:pt x="35814" y="25146"/>
                  </a:lnTo>
                  <a:lnTo>
                    <a:pt x="37338" y="25146"/>
                  </a:lnTo>
                  <a:lnTo>
                    <a:pt x="40386" y="23622"/>
                  </a:lnTo>
                  <a:lnTo>
                    <a:pt x="41910" y="20574"/>
                  </a:lnTo>
                  <a:close/>
                </a:path>
                <a:path w="1255395" h="184785">
                  <a:moveTo>
                    <a:pt x="58674" y="28194"/>
                  </a:moveTo>
                  <a:lnTo>
                    <a:pt x="57150" y="25146"/>
                  </a:lnTo>
                  <a:lnTo>
                    <a:pt x="54102" y="23622"/>
                  </a:lnTo>
                  <a:lnTo>
                    <a:pt x="51816" y="24384"/>
                  </a:lnTo>
                  <a:lnTo>
                    <a:pt x="51054" y="25146"/>
                  </a:lnTo>
                  <a:lnTo>
                    <a:pt x="49530" y="28194"/>
                  </a:lnTo>
                  <a:lnTo>
                    <a:pt x="51816" y="32766"/>
                  </a:lnTo>
                  <a:lnTo>
                    <a:pt x="55626" y="32766"/>
                  </a:lnTo>
                  <a:lnTo>
                    <a:pt x="57150" y="31242"/>
                  </a:lnTo>
                  <a:lnTo>
                    <a:pt x="58674" y="28194"/>
                  </a:lnTo>
                  <a:close/>
                </a:path>
                <a:path w="1255395" h="184785">
                  <a:moveTo>
                    <a:pt x="75438" y="35814"/>
                  </a:moveTo>
                  <a:lnTo>
                    <a:pt x="73914" y="32766"/>
                  </a:lnTo>
                  <a:lnTo>
                    <a:pt x="72390" y="31242"/>
                  </a:lnTo>
                  <a:lnTo>
                    <a:pt x="68580" y="31242"/>
                  </a:lnTo>
                  <a:lnTo>
                    <a:pt x="67056" y="32766"/>
                  </a:lnTo>
                  <a:lnTo>
                    <a:pt x="66294" y="35814"/>
                  </a:lnTo>
                  <a:lnTo>
                    <a:pt x="67056" y="38862"/>
                  </a:lnTo>
                  <a:lnTo>
                    <a:pt x="68580" y="39624"/>
                  </a:lnTo>
                  <a:lnTo>
                    <a:pt x="70866" y="40386"/>
                  </a:lnTo>
                  <a:lnTo>
                    <a:pt x="73914" y="38862"/>
                  </a:lnTo>
                  <a:lnTo>
                    <a:pt x="75438" y="35814"/>
                  </a:lnTo>
                  <a:close/>
                </a:path>
                <a:path w="1255395" h="184785">
                  <a:moveTo>
                    <a:pt x="92202" y="42672"/>
                  </a:moveTo>
                  <a:lnTo>
                    <a:pt x="90678" y="39624"/>
                  </a:lnTo>
                  <a:lnTo>
                    <a:pt x="87630" y="38100"/>
                  </a:lnTo>
                  <a:lnTo>
                    <a:pt x="85344" y="38862"/>
                  </a:lnTo>
                  <a:lnTo>
                    <a:pt x="84582" y="39624"/>
                  </a:lnTo>
                  <a:lnTo>
                    <a:pt x="83058" y="42672"/>
                  </a:lnTo>
                  <a:lnTo>
                    <a:pt x="84582" y="46482"/>
                  </a:lnTo>
                  <a:lnTo>
                    <a:pt x="85344" y="47244"/>
                  </a:lnTo>
                  <a:lnTo>
                    <a:pt x="89154" y="47244"/>
                  </a:lnTo>
                  <a:lnTo>
                    <a:pt x="90678" y="46482"/>
                  </a:lnTo>
                  <a:lnTo>
                    <a:pt x="92202" y="42672"/>
                  </a:lnTo>
                  <a:close/>
                </a:path>
                <a:path w="1255395" h="184785">
                  <a:moveTo>
                    <a:pt x="108966" y="50292"/>
                  </a:moveTo>
                  <a:lnTo>
                    <a:pt x="107442" y="47244"/>
                  </a:lnTo>
                  <a:lnTo>
                    <a:pt x="105918" y="45720"/>
                  </a:lnTo>
                  <a:lnTo>
                    <a:pt x="102108" y="45720"/>
                  </a:lnTo>
                  <a:lnTo>
                    <a:pt x="99822" y="50292"/>
                  </a:lnTo>
                  <a:lnTo>
                    <a:pt x="101346" y="53340"/>
                  </a:lnTo>
                  <a:lnTo>
                    <a:pt x="102108" y="54102"/>
                  </a:lnTo>
                  <a:lnTo>
                    <a:pt x="104394" y="54864"/>
                  </a:lnTo>
                  <a:lnTo>
                    <a:pt x="107442" y="53340"/>
                  </a:lnTo>
                  <a:lnTo>
                    <a:pt x="108966" y="50292"/>
                  </a:lnTo>
                  <a:close/>
                </a:path>
                <a:path w="1255395" h="184785">
                  <a:moveTo>
                    <a:pt x="125730" y="57150"/>
                  </a:moveTo>
                  <a:lnTo>
                    <a:pt x="123444" y="52578"/>
                  </a:lnTo>
                  <a:lnTo>
                    <a:pt x="119634" y="52578"/>
                  </a:lnTo>
                  <a:lnTo>
                    <a:pt x="118110" y="54102"/>
                  </a:lnTo>
                  <a:lnTo>
                    <a:pt x="116586" y="57150"/>
                  </a:lnTo>
                  <a:lnTo>
                    <a:pt x="118110" y="60198"/>
                  </a:lnTo>
                  <a:lnTo>
                    <a:pt x="121158" y="61722"/>
                  </a:lnTo>
                  <a:lnTo>
                    <a:pt x="124206" y="60198"/>
                  </a:lnTo>
                  <a:lnTo>
                    <a:pt x="125730" y="57150"/>
                  </a:lnTo>
                  <a:close/>
                </a:path>
                <a:path w="1255395" h="184785">
                  <a:moveTo>
                    <a:pt x="142494" y="64008"/>
                  </a:moveTo>
                  <a:lnTo>
                    <a:pt x="141732" y="60198"/>
                  </a:lnTo>
                  <a:lnTo>
                    <a:pt x="140208" y="59436"/>
                  </a:lnTo>
                  <a:lnTo>
                    <a:pt x="136398" y="59436"/>
                  </a:lnTo>
                  <a:lnTo>
                    <a:pt x="134874" y="60198"/>
                  </a:lnTo>
                  <a:lnTo>
                    <a:pt x="133350" y="64008"/>
                  </a:lnTo>
                  <a:lnTo>
                    <a:pt x="134874" y="67056"/>
                  </a:lnTo>
                  <a:lnTo>
                    <a:pt x="137922" y="68580"/>
                  </a:lnTo>
                  <a:lnTo>
                    <a:pt x="140208" y="67818"/>
                  </a:lnTo>
                  <a:lnTo>
                    <a:pt x="141732" y="67056"/>
                  </a:lnTo>
                  <a:lnTo>
                    <a:pt x="142494" y="64008"/>
                  </a:lnTo>
                  <a:close/>
                </a:path>
                <a:path w="1255395" h="184785">
                  <a:moveTo>
                    <a:pt x="160020" y="70104"/>
                  </a:moveTo>
                  <a:lnTo>
                    <a:pt x="158496" y="67056"/>
                  </a:lnTo>
                  <a:lnTo>
                    <a:pt x="155448" y="65532"/>
                  </a:lnTo>
                  <a:lnTo>
                    <a:pt x="153162" y="66294"/>
                  </a:lnTo>
                  <a:lnTo>
                    <a:pt x="152400" y="67056"/>
                  </a:lnTo>
                  <a:lnTo>
                    <a:pt x="150876" y="70104"/>
                  </a:lnTo>
                  <a:lnTo>
                    <a:pt x="153162" y="74676"/>
                  </a:lnTo>
                  <a:lnTo>
                    <a:pt x="156972" y="74676"/>
                  </a:lnTo>
                  <a:lnTo>
                    <a:pt x="158496" y="73152"/>
                  </a:lnTo>
                  <a:lnTo>
                    <a:pt x="160020" y="70104"/>
                  </a:lnTo>
                  <a:close/>
                </a:path>
                <a:path w="1255395" h="184785">
                  <a:moveTo>
                    <a:pt x="176784" y="76962"/>
                  </a:moveTo>
                  <a:lnTo>
                    <a:pt x="176022" y="73152"/>
                  </a:lnTo>
                  <a:lnTo>
                    <a:pt x="174498" y="72390"/>
                  </a:lnTo>
                  <a:lnTo>
                    <a:pt x="170688" y="72390"/>
                  </a:lnTo>
                  <a:lnTo>
                    <a:pt x="169164" y="73152"/>
                  </a:lnTo>
                  <a:lnTo>
                    <a:pt x="167640" y="76962"/>
                  </a:lnTo>
                  <a:lnTo>
                    <a:pt x="169164" y="80010"/>
                  </a:lnTo>
                  <a:lnTo>
                    <a:pt x="172212" y="81534"/>
                  </a:lnTo>
                  <a:lnTo>
                    <a:pt x="174498" y="80772"/>
                  </a:lnTo>
                  <a:lnTo>
                    <a:pt x="176022" y="80010"/>
                  </a:lnTo>
                  <a:lnTo>
                    <a:pt x="176784" y="76962"/>
                  </a:lnTo>
                  <a:close/>
                </a:path>
                <a:path w="1255395" h="184785">
                  <a:moveTo>
                    <a:pt x="194310" y="83058"/>
                  </a:moveTo>
                  <a:lnTo>
                    <a:pt x="192786" y="79248"/>
                  </a:lnTo>
                  <a:lnTo>
                    <a:pt x="191262" y="78486"/>
                  </a:lnTo>
                  <a:lnTo>
                    <a:pt x="187452" y="78486"/>
                  </a:lnTo>
                  <a:lnTo>
                    <a:pt x="186690" y="79248"/>
                  </a:lnTo>
                  <a:lnTo>
                    <a:pt x="185166" y="83058"/>
                  </a:lnTo>
                  <a:lnTo>
                    <a:pt x="186690" y="86106"/>
                  </a:lnTo>
                  <a:lnTo>
                    <a:pt x="187452" y="86868"/>
                  </a:lnTo>
                  <a:lnTo>
                    <a:pt x="189738" y="87630"/>
                  </a:lnTo>
                  <a:lnTo>
                    <a:pt x="192786" y="86106"/>
                  </a:lnTo>
                  <a:lnTo>
                    <a:pt x="194310" y="83058"/>
                  </a:lnTo>
                  <a:close/>
                </a:path>
                <a:path w="1255395" h="184785">
                  <a:moveTo>
                    <a:pt x="211836" y="89154"/>
                  </a:moveTo>
                  <a:lnTo>
                    <a:pt x="210312" y="85344"/>
                  </a:lnTo>
                  <a:lnTo>
                    <a:pt x="208788" y="84582"/>
                  </a:lnTo>
                  <a:lnTo>
                    <a:pt x="204978" y="84582"/>
                  </a:lnTo>
                  <a:lnTo>
                    <a:pt x="203454" y="85344"/>
                  </a:lnTo>
                  <a:lnTo>
                    <a:pt x="202692" y="89154"/>
                  </a:lnTo>
                  <a:lnTo>
                    <a:pt x="203454" y="92202"/>
                  </a:lnTo>
                  <a:lnTo>
                    <a:pt x="204978" y="92964"/>
                  </a:lnTo>
                  <a:lnTo>
                    <a:pt x="207264" y="93726"/>
                  </a:lnTo>
                  <a:lnTo>
                    <a:pt x="210312" y="92202"/>
                  </a:lnTo>
                  <a:lnTo>
                    <a:pt x="211836" y="89154"/>
                  </a:lnTo>
                  <a:close/>
                </a:path>
                <a:path w="1255395" h="184785">
                  <a:moveTo>
                    <a:pt x="228600" y="94488"/>
                  </a:moveTo>
                  <a:lnTo>
                    <a:pt x="227838" y="91440"/>
                  </a:lnTo>
                  <a:lnTo>
                    <a:pt x="226314" y="90678"/>
                  </a:lnTo>
                  <a:lnTo>
                    <a:pt x="224028" y="89916"/>
                  </a:lnTo>
                  <a:lnTo>
                    <a:pt x="220980" y="91440"/>
                  </a:lnTo>
                  <a:lnTo>
                    <a:pt x="219456" y="94488"/>
                  </a:lnTo>
                  <a:lnTo>
                    <a:pt x="220980" y="98298"/>
                  </a:lnTo>
                  <a:lnTo>
                    <a:pt x="222504" y="99060"/>
                  </a:lnTo>
                  <a:lnTo>
                    <a:pt x="226314" y="99060"/>
                  </a:lnTo>
                  <a:lnTo>
                    <a:pt x="227838" y="98298"/>
                  </a:lnTo>
                  <a:lnTo>
                    <a:pt x="228600" y="94488"/>
                  </a:lnTo>
                  <a:close/>
                </a:path>
                <a:path w="1255395" h="184785">
                  <a:moveTo>
                    <a:pt x="246126" y="100584"/>
                  </a:moveTo>
                  <a:lnTo>
                    <a:pt x="244602" y="96774"/>
                  </a:lnTo>
                  <a:lnTo>
                    <a:pt x="243840" y="96012"/>
                  </a:lnTo>
                  <a:lnTo>
                    <a:pt x="240030" y="96012"/>
                  </a:lnTo>
                  <a:lnTo>
                    <a:pt x="238506" y="96774"/>
                  </a:lnTo>
                  <a:lnTo>
                    <a:pt x="236982" y="100584"/>
                  </a:lnTo>
                  <a:lnTo>
                    <a:pt x="238506" y="103632"/>
                  </a:lnTo>
                  <a:lnTo>
                    <a:pt x="241554" y="105156"/>
                  </a:lnTo>
                  <a:lnTo>
                    <a:pt x="243840" y="104394"/>
                  </a:lnTo>
                  <a:lnTo>
                    <a:pt x="244602" y="103632"/>
                  </a:lnTo>
                  <a:lnTo>
                    <a:pt x="246126" y="100584"/>
                  </a:lnTo>
                  <a:close/>
                </a:path>
                <a:path w="1255395" h="184785">
                  <a:moveTo>
                    <a:pt x="263652" y="105918"/>
                  </a:moveTo>
                  <a:lnTo>
                    <a:pt x="261366" y="101346"/>
                  </a:lnTo>
                  <a:lnTo>
                    <a:pt x="257556" y="101346"/>
                  </a:lnTo>
                  <a:lnTo>
                    <a:pt x="256032" y="102870"/>
                  </a:lnTo>
                  <a:lnTo>
                    <a:pt x="254508" y="105918"/>
                  </a:lnTo>
                  <a:lnTo>
                    <a:pt x="256032" y="108966"/>
                  </a:lnTo>
                  <a:lnTo>
                    <a:pt x="259080" y="110490"/>
                  </a:lnTo>
                  <a:lnTo>
                    <a:pt x="262128" y="108966"/>
                  </a:lnTo>
                  <a:lnTo>
                    <a:pt x="263652" y="105918"/>
                  </a:lnTo>
                  <a:close/>
                </a:path>
                <a:path w="1255395" h="184785">
                  <a:moveTo>
                    <a:pt x="281178" y="111252"/>
                  </a:moveTo>
                  <a:lnTo>
                    <a:pt x="279654" y="107442"/>
                  </a:lnTo>
                  <a:lnTo>
                    <a:pt x="278892" y="106680"/>
                  </a:lnTo>
                  <a:lnTo>
                    <a:pt x="275082" y="106680"/>
                  </a:lnTo>
                  <a:lnTo>
                    <a:pt x="273558" y="107442"/>
                  </a:lnTo>
                  <a:lnTo>
                    <a:pt x="272034" y="111252"/>
                  </a:lnTo>
                  <a:lnTo>
                    <a:pt x="273558" y="114300"/>
                  </a:lnTo>
                  <a:lnTo>
                    <a:pt x="276606" y="115824"/>
                  </a:lnTo>
                  <a:lnTo>
                    <a:pt x="279654" y="114300"/>
                  </a:lnTo>
                  <a:lnTo>
                    <a:pt x="281178" y="111252"/>
                  </a:lnTo>
                  <a:close/>
                </a:path>
                <a:path w="1255395" h="184785">
                  <a:moveTo>
                    <a:pt x="298704" y="115824"/>
                  </a:moveTo>
                  <a:lnTo>
                    <a:pt x="297180" y="112776"/>
                  </a:lnTo>
                  <a:lnTo>
                    <a:pt x="296418" y="112014"/>
                  </a:lnTo>
                  <a:lnTo>
                    <a:pt x="294132" y="111252"/>
                  </a:lnTo>
                  <a:lnTo>
                    <a:pt x="291084" y="112776"/>
                  </a:lnTo>
                  <a:lnTo>
                    <a:pt x="289560" y="115824"/>
                  </a:lnTo>
                  <a:lnTo>
                    <a:pt x="291084" y="119634"/>
                  </a:lnTo>
                  <a:lnTo>
                    <a:pt x="292608" y="120396"/>
                  </a:lnTo>
                  <a:lnTo>
                    <a:pt x="295656" y="120396"/>
                  </a:lnTo>
                  <a:lnTo>
                    <a:pt x="297180" y="119634"/>
                  </a:lnTo>
                  <a:lnTo>
                    <a:pt x="298704" y="115824"/>
                  </a:lnTo>
                  <a:close/>
                </a:path>
                <a:path w="1255395" h="184785">
                  <a:moveTo>
                    <a:pt x="316230" y="121158"/>
                  </a:moveTo>
                  <a:lnTo>
                    <a:pt x="315468" y="117348"/>
                  </a:lnTo>
                  <a:lnTo>
                    <a:pt x="313944" y="116586"/>
                  </a:lnTo>
                  <a:lnTo>
                    <a:pt x="310134" y="116586"/>
                  </a:lnTo>
                  <a:lnTo>
                    <a:pt x="308610" y="117348"/>
                  </a:lnTo>
                  <a:lnTo>
                    <a:pt x="307086" y="121158"/>
                  </a:lnTo>
                  <a:lnTo>
                    <a:pt x="308610" y="124206"/>
                  </a:lnTo>
                  <a:lnTo>
                    <a:pt x="311658" y="125730"/>
                  </a:lnTo>
                  <a:lnTo>
                    <a:pt x="313944" y="124968"/>
                  </a:lnTo>
                  <a:lnTo>
                    <a:pt x="315468" y="124206"/>
                  </a:lnTo>
                  <a:lnTo>
                    <a:pt x="316230" y="121158"/>
                  </a:lnTo>
                  <a:close/>
                </a:path>
                <a:path w="1255395" h="184785">
                  <a:moveTo>
                    <a:pt x="333756" y="125730"/>
                  </a:moveTo>
                  <a:lnTo>
                    <a:pt x="332994" y="121920"/>
                  </a:lnTo>
                  <a:lnTo>
                    <a:pt x="331470" y="121158"/>
                  </a:lnTo>
                  <a:lnTo>
                    <a:pt x="327660" y="121158"/>
                  </a:lnTo>
                  <a:lnTo>
                    <a:pt x="326136" y="121920"/>
                  </a:lnTo>
                  <a:lnTo>
                    <a:pt x="324612" y="125730"/>
                  </a:lnTo>
                  <a:lnTo>
                    <a:pt x="326136" y="128778"/>
                  </a:lnTo>
                  <a:lnTo>
                    <a:pt x="329184" y="130302"/>
                  </a:lnTo>
                  <a:lnTo>
                    <a:pt x="331470" y="129540"/>
                  </a:lnTo>
                  <a:lnTo>
                    <a:pt x="332994" y="128778"/>
                  </a:lnTo>
                  <a:lnTo>
                    <a:pt x="333756" y="125730"/>
                  </a:lnTo>
                  <a:close/>
                </a:path>
                <a:path w="1255395" h="184785">
                  <a:moveTo>
                    <a:pt x="352044" y="130302"/>
                  </a:moveTo>
                  <a:lnTo>
                    <a:pt x="350520" y="126492"/>
                  </a:lnTo>
                  <a:lnTo>
                    <a:pt x="348996" y="125730"/>
                  </a:lnTo>
                  <a:lnTo>
                    <a:pt x="345186" y="125730"/>
                  </a:lnTo>
                  <a:lnTo>
                    <a:pt x="343662" y="126492"/>
                  </a:lnTo>
                  <a:lnTo>
                    <a:pt x="342900" y="130302"/>
                  </a:lnTo>
                  <a:lnTo>
                    <a:pt x="343662" y="133350"/>
                  </a:lnTo>
                  <a:lnTo>
                    <a:pt x="345186" y="134112"/>
                  </a:lnTo>
                  <a:lnTo>
                    <a:pt x="347472" y="134874"/>
                  </a:lnTo>
                  <a:lnTo>
                    <a:pt x="350520" y="133350"/>
                  </a:lnTo>
                  <a:lnTo>
                    <a:pt x="352044" y="130302"/>
                  </a:lnTo>
                  <a:close/>
                </a:path>
                <a:path w="1255395" h="184785">
                  <a:moveTo>
                    <a:pt x="369570" y="134112"/>
                  </a:moveTo>
                  <a:lnTo>
                    <a:pt x="368046" y="131064"/>
                  </a:lnTo>
                  <a:lnTo>
                    <a:pt x="367284" y="130302"/>
                  </a:lnTo>
                  <a:lnTo>
                    <a:pt x="364998" y="129540"/>
                  </a:lnTo>
                  <a:lnTo>
                    <a:pt x="361950" y="131064"/>
                  </a:lnTo>
                  <a:lnTo>
                    <a:pt x="360426" y="134112"/>
                  </a:lnTo>
                  <a:lnTo>
                    <a:pt x="361950" y="137160"/>
                  </a:lnTo>
                  <a:lnTo>
                    <a:pt x="363474" y="138684"/>
                  </a:lnTo>
                  <a:lnTo>
                    <a:pt x="366522" y="138684"/>
                  </a:lnTo>
                  <a:lnTo>
                    <a:pt x="368046" y="137160"/>
                  </a:lnTo>
                  <a:lnTo>
                    <a:pt x="369570" y="134112"/>
                  </a:lnTo>
                  <a:close/>
                </a:path>
                <a:path w="1255395" h="184785">
                  <a:moveTo>
                    <a:pt x="387096" y="138684"/>
                  </a:moveTo>
                  <a:lnTo>
                    <a:pt x="386334" y="134874"/>
                  </a:lnTo>
                  <a:lnTo>
                    <a:pt x="384810" y="134112"/>
                  </a:lnTo>
                  <a:lnTo>
                    <a:pt x="381000" y="134112"/>
                  </a:lnTo>
                  <a:lnTo>
                    <a:pt x="379476" y="134874"/>
                  </a:lnTo>
                  <a:lnTo>
                    <a:pt x="377952" y="138684"/>
                  </a:lnTo>
                  <a:lnTo>
                    <a:pt x="379476" y="141732"/>
                  </a:lnTo>
                  <a:lnTo>
                    <a:pt x="382524" y="143256"/>
                  </a:lnTo>
                  <a:lnTo>
                    <a:pt x="384810" y="142494"/>
                  </a:lnTo>
                  <a:lnTo>
                    <a:pt x="386334" y="141732"/>
                  </a:lnTo>
                  <a:lnTo>
                    <a:pt x="387096" y="138684"/>
                  </a:lnTo>
                  <a:close/>
                </a:path>
                <a:path w="1255395" h="184785">
                  <a:moveTo>
                    <a:pt x="405384" y="142494"/>
                  </a:moveTo>
                  <a:lnTo>
                    <a:pt x="403860" y="138684"/>
                  </a:lnTo>
                  <a:lnTo>
                    <a:pt x="402336" y="137922"/>
                  </a:lnTo>
                  <a:lnTo>
                    <a:pt x="399288" y="137922"/>
                  </a:lnTo>
                  <a:lnTo>
                    <a:pt x="397764" y="138684"/>
                  </a:lnTo>
                  <a:lnTo>
                    <a:pt x="396240" y="142494"/>
                  </a:lnTo>
                  <a:lnTo>
                    <a:pt x="397764" y="145542"/>
                  </a:lnTo>
                  <a:lnTo>
                    <a:pt x="398526" y="146304"/>
                  </a:lnTo>
                  <a:lnTo>
                    <a:pt x="400812" y="147066"/>
                  </a:lnTo>
                  <a:lnTo>
                    <a:pt x="403860" y="145542"/>
                  </a:lnTo>
                  <a:lnTo>
                    <a:pt x="405384" y="142494"/>
                  </a:lnTo>
                  <a:close/>
                </a:path>
                <a:path w="1255395" h="184785">
                  <a:moveTo>
                    <a:pt x="422910" y="146304"/>
                  </a:moveTo>
                  <a:lnTo>
                    <a:pt x="422148" y="142494"/>
                  </a:lnTo>
                  <a:lnTo>
                    <a:pt x="420624" y="141732"/>
                  </a:lnTo>
                  <a:lnTo>
                    <a:pt x="416814" y="141732"/>
                  </a:lnTo>
                  <a:lnTo>
                    <a:pt x="415290" y="142494"/>
                  </a:lnTo>
                  <a:lnTo>
                    <a:pt x="413766" y="146304"/>
                  </a:lnTo>
                  <a:lnTo>
                    <a:pt x="415290" y="149352"/>
                  </a:lnTo>
                  <a:lnTo>
                    <a:pt x="418338" y="150876"/>
                  </a:lnTo>
                  <a:lnTo>
                    <a:pt x="420624" y="150114"/>
                  </a:lnTo>
                  <a:lnTo>
                    <a:pt x="422148" y="149352"/>
                  </a:lnTo>
                  <a:lnTo>
                    <a:pt x="422910" y="146304"/>
                  </a:lnTo>
                  <a:close/>
                </a:path>
                <a:path w="1255395" h="184785">
                  <a:moveTo>
                    <a:pt x="441198" y="149352"/>
                  </a:moveTo>
                  <a:lnTo>
                    <a:pt x="439674" y="146304"/>
                  </a:lnTo>
                  <a:lnTo>
                    <a:pt x="436626" y="144780"/>
                  </a:lnTo>
                  <a:lnTo>
                    <a:pt x="433578" y="146304"/>
                  </a:lnTo>
                  <a:lnTo>
                    <a:pt x="432054" y="149352"/>
                  </a:lnTo>
                  <a:lnTo>
                    <a:pt x="433578" y="152400"/>
                  </a:lnTo>
                  <a:lnTo>
                    <a:pt x="435102" y="153924"/>
                  </a:lnTo>
                  <a:lnTo>
                    <a:pt x="438150" y="153924"/>
                  </a:lnTo>
                  <a:lnTo>
                    <a:pt x="439674" y="152400"/>
                  </a:lnTo>
                  <a:lnTo>
                    <a:pt x="441198" y="149352"/>
                  </a:lnTo>
                  <a:close/>
                </a:path>
                <a:path w="1255395" h="184785">
                  <a:moveTo>
                    <a:pt x="459486" y="153162"/>
                  </a:moveTo>
                  <a:lnTo>
                    <a:pt x="457962" y="149352"/>
                  </a:lnTo>
                  <a:lnTo>
                    <a:pt x="456438" y="148590"/>
                  </a:lnTo>
                  <a:lnTo>
                    <a:pt x="452628" y="148590"/>
                  </a:lnTo>
                  <a:lnTo>
                    <a:pt x="451104" y="149352"/>
                  </a:lnTo>
                  <a:lnTo>
                    <a:pt x="450342" y="153162"/>
                  </a:lnTo>
                  <a:lnTo>
                    <a:pt x="451104" y="156210"/>
                  </a:lnTo>
                  <a:lnTo>
                    <a:pt x="452628" y="156972"/>
                  </a:lnTo>
                  <a:lnTo>
                    <a:pt x="454914" y="157734"/>
                  </a:lnTo>
                  <a:lnTo>
                    <a:pt x="457962" y="156210"/>
                  </a:lnTo>
                  <a:lnTo>
                    <a:pt x="459486" y="153162"/>
                  </a:lnTo>
                  <a:close/>
                </a:path>
                <a:path w="1255395" h="184785">
                  <a:moveTo>
                    <a:pt x="477012" y="156210"/>
                  </a:moveTo>
                  <a:lnTo>
                    <a:pt x="475488" y="152400"/>
                  </a:lnTo>
                  <a:lnTo>
                    <a:pt x="474726" y="151638"/>
                  </a:lnTo>
                  <a:lnTo>
                    <a:pt x="470916" y="151638"/>
                  </a:lnTo>
                  <a:lnTo>
                    <a:pt x="469392" y="152400"/>
                  </a:lnTo>
                  <a:lnTo>
                    <a:pt x="467868" y="156210"/>
                  </a:lnTo>
                  <a:lnTo>
                    <a:pt x="469392" y="159258"/>
                  </a:lnTo>
                  <a:lnTo>
                    <a:pt x="472440" y="160782"/>
                  </a:lnTo>
                  <a:lnTo>
                    <a:pt x="474726" y="160020"/>
                  </a:lnTo>
                  <a:lnTo>
                    <a:pt x="475488" y="159258"/>
                  </a:lnTo>
                  <a:lnTo>
                    <a:pt x="477012" y="156210"/>
                  </a:lnTo>
                  <a:close/>
                </a:path>
                <a:path w="1255395" h="184785">
                  <a:moveTo>
                    <a:pt x="495300" y="158496"/>
                  </a:moveTo>
                  <a:lnTo>
                    <a:pt x="493776" y="155448"/>
                  </a:lnTo>
                  <a:lnTo>
                    <a:pt x="490728" y="153924"/>
                  </a:lnTo>
                  <a:lnTo>
                    <a:pt x="487680" y="155448"/>
                  </a:lnTo>
                  <a:lnTo>
                    <a:pt x="486156" y="158496"/>
                  </a:lnTo>
                  <a:lnTo>
                    <a:pt x="487680" y="162306"/>
                  </a:lnTo>
                  <a:lnTo>
                    <a:pt x="489204" y="163068"/>
                  </a:lnTo>
                  <a:lnTo>
                    <a:pt x="492252" y="163068"/>
                  </a:lnTo>
                  <a:lnTo>
                    <a:pt x="493776" y="162306"/>
                  </a:lnTo>
                  <a:lnTo>
                    <a:pt x="495300" y="158496"/>
                  </a:lnTo>
                  <a:close/>
                </a:path>
                <a:path w="1255395" h="184785">
                  <a:moveTo>
                    <a:pt x="513588" y="161544"/>
                  </a:moveTo>
                  <a:lnTo>
                    <a:pt x="512064" y="158496"/>
                  </a:lnTo>
                  <a:lnTo>
                    <a:pt x="509016" y="156972"/>
                  </a:lnTo>
                  <a:lnTo>
                    <a:pt x="506730" y="157734"/>
                  </a:lnTo>
                  <a:lnTo>
                    <a:pt x="505206" y="158496"/>
                  </a:lnTo>
                  <a:lnTo>
                    <a:pt x="504444" y="161544"/>
                  </a:lnTo>
                  <a:lnTo>
                    <a:pt x="505206" y="164592"/>
                  </a:lnTo>
                  <a:lnTo>
                    <a:pt x="506730" y="166116"/>
                  </a:lnTo>
                  <a:lnTo>
                    <a:pt x="510540" y="166116"/>
                  </a:lnTo>
                  <a:lnTo>
                    <a:pt x="512064" y="164592"/>
                  </a:lnTo>
                  <a:lnTo>
                    <a:pt x="513588" y="161544"/>
                  </a:lnTo>
                  <a:close/>
                </a:path>
                <a:path w="1255395" h="184785">
                  <a:moveTo>
                    <a:pt x="531114" y="163830"/>
                  </a:moveTo>
                  <a:lnTo>
                    <a:pt x="530352" y="160782"/>
                  </a:lnTo>
                  <a:lnTo>
                    <a:pt x="528828" y="160020"/>
                  </a:lnTo>
                  <a:lnTo>
                    <a:pt x="526542" y="159258"/>
                  </a:lnTo>
                  <a:lnTo>
                    <a:pt x="523494" y="160782"/>
                  </a:lnTo>
                  <a:lnTo>
                    <a:pt x="521970" y="163830"/>
                  </a:lnTo>
                  <a:lnTo>
                    <a:pt x="523494" y="167640"/>
                  </a:lnTo>
                  <a:lnTo>
                    <a:pt x="525018" y="168402"/>
                  </a:lnTo>
                  <a:lnTo>
                    <a:pt x="528828" y="168402"/>
                  </a:lnTo>
                  <a:lnTo>
                    <a:pt x="530352" y="167640"/>
                  </a:lnTo>
                  <a:lnTo>
                    <a:pt x="531114" y="163830"/>
                  </a:lnTo>
                  <a:close/>
                </a:path>
                <a:path w="1255395" h="184785">
                  <a:moveTo>
                    <a:pt x="549402" y="166878"/>
                  </a:moveTo>
                  <a:lnTo>
                    <a:pt x="547878" y="163068"/>
                  </a:lnTo>
                  <a:lnTo>
                    <a:pt x="547116" y="162306"/>
                  </a:lnTo>
                  <a:lnTo>
                    <a:pt x="543306" y="162306"/>
                  </a:lnTo>
                  <a:lnTo>
                    <a:pt x="541782" y="163068"/>
                  </a:lnTo>
                  <a:lnTo>
                    <a:pt x="540258" y="166878"/>
                  </a:lnTo>
                  <a:lnTo>
                    <a:pt x="541782" y="169926"/>
                  </a:lnTo>
                  <a:lnTo>
                    <a:pt x="544830" y="171450"/>
                  </a:lnTo>
                  <a:lnTo>
                    <a:pt x="547116" y="170688"/>
                  </a:lnTo>
                  <a:lnTo>
                    <a:pt x="547878" y="169926"/>
                  </a:lnTo>
                  <a:lnTo>
                    <a:pt x="549402" y="166878"/>
                  </a:lnTo>
                  <a:close/>
                </a:path>
                <a:path w="1255395" h="184785">
                  <a:moveTo>
                    <a:pt x="567690" y="168402"/>
                  </a:moveTo>
                  <a:lnTo>
                    <a:pt x="566166" y="165354"/>
                  </a:lnTo>
                  <a:lnTo>
                    <a:pt x="563118" y="163830"/>
                  </a:lnTo>
                  <a:lnTo>
                    <a:pt x="560070" y="165354"/>
                  </a:lnTo>
                  <a:lnTo>
                    <a:pt x="558546" y="168402"/>
                  </a:lnTo>
                  <a:lnTo>
                    <a:pt x="560070" y="172212"/>
                  </a:lnTo>
                  <a:lnTo>
                    <a:pt x="561594" y="172974"/>
                  </a:lnTo>
                  <a:lnTo>
                    <a:pt x="564642" y="172974"/>
                  </a:lnTo>
                  <a:lnTo>
                    <a:pt x="566166" y="172212"/>
                  </a:lnTo>
                  <a:lnTo>
                    <a:pt x="567690" y="168402"/>
                  </a:lnTo>
                  <a:close/>
                </a:path>
                <a:path w="1255395" h="184785">
                  <a:moveTo>
                    <a:pt x="585978" y="170688"/>
                  </a:moveTo>
                  <a:lnTo>
                    <a:pt x="584454" y="167640"/>
                  </a:lnTo>
                  <a:lnTo>
                    <a:pt x="581406" y="166116"/>
                  </a:lnTo>
                  <a:lnTo>
                    <a:pt x="579120" y="166878"/>
                  </a:lnTo>
                  <a:lnTo>
                    <a:pt x="578358" y="167640"/>
                  </a:lnTo>
                  <a:lnTo>
                    <a:pt x="576834" y="170688"/>
                  </a:lnTo>
                  <a:lnTo>
                    <a:pt x="579120" y="175260"/>
                  </a:lnTo>
                  <a:lnTo>
                    <a:pt x="582930" y="175260"/>
                  </a:lnTo>
                  <a:lnTo>
                    <a:pt x="584454" y="173736"/>
                  </a:lnTo>
                  <a:lnTo>
                    <a:pt x="585978" y="170688"/>
                  </a:lnTo>
                  <a:close/>
                </a:path>
                <a:path w="1255395" h="184785">
                  <a:moveTo>
                    <a:pt x="604266" y="172212"/>
                  </a:moveTo>
                  <a:lnTo>
                    <a:pt x="602742" y="169164"/>
                  </a:lnTo>
                  <a:lnTo>
                    <a:pt x="599694" y="167640"/>
                  </a:lnTo>
                  <a:lnTo>
                    <a:pt x="597408" y="168402"/>
                  </a:lnTo>
                  <a:lnTo>
                    <a:pt x="596646" y="169164"/>
                  </a:lnTo>
                  <a:lnTo>
                    <a:pt x="595122" y="172212"/>
                  </a:lnTo>
                  <a:lnTo>
                    <a:pt x="596646" y="176022"/>
                  </a:lnTo>
                  <a:lnTo>
                    <a:pt x="597408" y="176784"/>
                  </a:lnTo>
                  <a:lnTo>
                    <a:pt x="601218" y="176784"/>
                  </a:lnTo>
                  <a:lnTo>
                    <a:pt x="602742" y="176022"/>
                  </a:lnTo>
                  <a:lnTo>
                    <a:pt x="604266" y="172212"/>
                  </a:lnTo>
                  <a:close/>
                </a:path>
                <a:path w="1255395" h="184785">
                  <a:moveTo>
                    <a:pt x="622554" y="173736"/>
                  </a:moveTo>
                  <a:lnTo>
                    <a:pt x="621030" y="170688"/>
                  </a:lnTo>
                  <a:lnTo>
                    <a:pt x="617982" y="169164"/>
                  </a:lnTo>
                  <a:lnTo>
                    <a:pt x="615696" y="169926"/>
                  </a:lnTo>
                  <a:lnTo>
                    <a:pt x="614172" y="170688"/>
                  </a:lnTo>
                  <a:lnTo>
                    <a:pt x="613410" y="173736"/>
                  </a:lnTo>
                  <a:lnTo>
                    <a:pt x="614172" y="177546"/>
                  </a:lnTo>
                  <a:lnTo>
                    <a:pt x="615696" y="178308"/>
                  </a:lnTo>
                  <a:lnTo>
                    <a:pt x="619506" y="178308"/>
                  </a:lnTo>
                  <a:lnTo>
                    <a:pt x="621030" y="177546"/>
                  </a:lnTo>
                  <a:lnTo>
                    <a:pt x="622554" y="173736"/>
                  </a:lnTo>
                  <a:close/>
                </a:path>
                <a:path w="1255395" h="184785">
                  <a:moveTo>
                    <a:pt x="640842" y="175260"/>
                  </a:moveTo>
                  <a:lnTo>
                    <a:pt x="639318" y="172212"/>
                  </a:lnTo>
                  <a:lnTo>
                    <a:pt x="636270" y="170688"/>
                  </a:lnTo>
                  <a:lnTo>
                    <a:pt x="633984" y="171450"/>
                  </a:lnTo>
                  <a:lnTo>
                    <a:pt x="632460" y="172212"/>
                  </a:lnTo>
                  <a:lnTo>
                    <a:pt x="631698" y="175260"/>
                  </a:lnTo>
                  <a:lnTo>
                    <a:pt x="632460" y="179070"/>
                  </a:lnTo>
                  <a:lnTo>
                    <a:pt x="633984" y="179832"/>
                  </a:lnTo>
                  <a:lnTo>
                    <a:pt x="637794" y="179832"/>
                  </a:lnTo>
                  <a:lnTo>
                    <a:pt x="639318" y="179070"/>
                  </a:lnTo>
                  <a:lnTo>
                    <a:pt x="640842" y="175260"/>
                  </a:lnTo>
                  <a:close/>
                </a:path>
                <a:path w="1255395" h="184785">
                  <a:moveTo>
                    <a:pt x="659130" y="176784"/>
                  </a:moveTo>
                  <a:lnTo>
                    <a:pt x="657606" y="173736"/>
                  </a:lnTo>
                  <a:lnTo>
                    <a:pt x="656082" y="172212"/>
                  </a:lnTo>
                  <a:lnTo>
                    <a:pt x="652272" y="172212"/>
                  </a:lnTo>
                  <a:lnTo>
                    <a:pt x="650748" y="173736"/>
                  </a:lnTo>
                  <a:lnTo>
                    <a:pt x="649986" y="176784"/>
                  </a:lnTo>
                  <a:lnTo>
                    <a:pt x="650748" y="179832"/>
                  </a:lnTo>
                  <a:lnTo>
                    <a:pt x="652272" y="180594"/>
                  </a:lnTo>
                  <a:lnTo>
                    <a:pt x="654558" y="181356"/>
                  </a:lnTo>
                  <a:lnTo>
                    <a:pt x="657606" y="179832"/>
                  </a:lnTo>
                  <a:lnTo>
                    <a:pt x="659130" y="176784"/>
                  </a:lnTo>
                  <a:close/>
                </a:path>
                <a:path w="1255395" h="184785">
                  <a:moveTo>
                    <a:pt x="677418" y="177546"/>
                  </a:moveTo>
                  <a:lnTo>
                    <a:pt x="675894" y="174498"/>
                  </a:lnTo>
                  <a:lnTo>
                    <a:pt x="672846" y="172974"/>
                  </a:lnTo>
                  <a:lnTo>
                    <a:pt x="672084" y="172974"/>
                  </a:lnTo>
                  <a:lnTo>
                    <a:pt x="669036" y="174498"/>
                  </a:lnTo>
                  <a:lnTo>
                    <a:pt x="667512" y="177546"/>
                  </a:lnTo>
                  <a:lnTo>
                    <a:pt x="669036" y="180594"/>
                  </a:lnTo>
                  <a:lnTo>
                    <a:pt x="670560" y="182118"/>
                  </a:lnTo>
                  <a:lnTo>
                    <a:pt x="674370" y="182118"/>
                  </a:lnTo>
                  <a:lnTo>
                    <a:pt x="675894" y="180594"/>
                  </a:lnTo>
                  <a:lnTo>
                    <a:pt x="677418" y="177546"/>
                  </a:lnTo>
                  <a:close/>
                </a:path>
                <a:path w="1255395" h="184785">
                  <a:moveTo>
                    <a:pt x="694944" y="178308"/>
                  </a:moveTo>
                  <a:lnTo>
                    <a:pt x="694182" y="175260"/>
                  </a:lnTo>
                  <a:lnTo>
                    <a:pt x="692658" y="174498"/>
                  </a:lnTo>
                  <a:lnTo>
                    <a:pt x="690372" y="173736"/>
                  </a:lnTo>
                  <a:lnTo>
                    <a:pt x="687324" y="175260"/>
                  </a:lnTo>
                  <a:lnTo>
                    <a:pt x="685800" y="178308"/>
                  </a:lnTo>
                  <a:lnTo>
                    <a:pt x="687324" y="181356"/>
                  </a:lnTo>
                  <a:lnTo>
                    <a:pt x="688848" y="182880"/>
                  </a:lnTo>
                  <a:lnTo>
                    <a:pt x="692658" y="182880"/>
                  </a:lnTo>
                  <a:lnTo>
                    <a:pt x="694182" y="181356"/>
                  </a:lnTo>
                  <a:lnTo>
                    <a:pt x="694944" y="178308"/>
                  </a:lnTo>
                  <a:close/>
                </a:path>
                <a:path w="1255395" h="184785">
                  <a:moveTo>
                    <a:pt x="713232" y="179070"/>
                  </a:moveTo>
                  <a:lnTo>
                    <a:pt x="712470" y="176022"/>
                  </a:lnTo>
                  <a:lnTo>
                    <a:pt x="710946" y="175260"/>
                  </a:lnTo>
                  <a:lnTo>
                    <a:pt x="708660" y="174498"/>
                  </a:lnTo>
                  <a:lnTo>
                    <a:pt x="705612" y="176022"/>
                  </a:lnTo>
                  <a:lnTo>
                    <a:pt x="704088" y="179070"/>
                  </a:lnTo>
                  <a:lnTo>
                    <a:pt x="705612" y="182118"/>
                  </a:lnTo>
                  <a:lnTo>
                    <a:pt x="707136" y="183642"/>
                  </a:lnTo>
                  <a:lnTo>
                    <a:pt x="710946" y="183642"/>
                  </a:lnTo>
                  <a:lnTo>
                    <a:pt x="712470" y="182118"/>
                  </a:lnTo>
                  <a:lnTo>
                    <a:pt x="713232" y="179070"/>
                  </a:lnTo>
                  <a:close/>
                </a:path>
                <a:path w="1255395" h="184785">
                  <a:moveTo>
                    <a:pt x="731520" y="179832"/>
                  </a:moveTo>
                  <a:lnTo>
                    <a:pt x="730758" y="176022"/>
                  </a:lnTo>
                  <a:lnTo>
                    <a:pt x="729234" y="175260"/>
                  </a:lnTo>
                  <a:lnTo>
                    <a:pt x="725424" y="175260"/>
                  </a:lnTo>
                  <a:lnTo>
                    <a:pt x="723900" y="176022"/>
                  </a:lnTo>
                  <a:lnTo>
                    <a:pt x="722376" y="179832"/>
                  </a:lnTo>
                  <a:lnTo>
                    <a:pt x="723900" y="182880"/>
                  </a:lnTo>
                  <a:lnTo>
                    <a:pt x="726948" y="184404"/>
                  </a:lnTo>
                  <a:lnTo>
                    <a:pt x="729234" y="183642"/>
                  </a:lnTo>
                  <a:lnTo>
                    <a:pt x="730758" y="182880"/>
                  </a:lnTo>
                  <a:lnTo>
                    <a:pt x="731520" y="179832"/>
                  </a:lnTo>
                  <a:close/>
                </a:path>
                <a:path w="1255395" h="184785">
                  <a:moveTo>
                    <a:pt x="749808" y="179832"/>
                  </a:moveTo>
                  <a:lnTo>
                    <a:pt x="749046" y="176784"/>
                  </a:lnTo>
                  <a:lnTo>
                    <a:pt x="747522" y="175260"/>
                  </a:lnTo>
                  <a:lnTo>
                    <a:pt x="743712" y="175260"/>
                  </a:lnTo>
                  <a:lnTo>
                    <a:pt x="742188" y="176784"/>
                  </a:lnTo>
                  <a:lnTo>
                    <a:pt x="740664" y="179832"/>
                  </a:lnTo>
                  <a:lnTo>
                    <a:pt x="742188" y="182880"/>
                  </a:lnTo>
                  <a:lnTo>
                    <a:pt x="745236" y="184404"/>
                  </a:lnTo>
                  <a:lnTo>
                    <a:pt x="747522" y="183642"/>
                  </a:lnTo>
                  <a:lnTo>
                    <a:pt x="749046" y="182880"/>
                  </a:lnTo>
                  <a:lnTo>
                    <a:pt x="749808" y="179832"/>
                  </a:lnTo>
                  <a:close/>
                </a:path>
                <a:path w="1255395" h="184785">
                  <a:moveTo>
                    <a:pt x="768096" y="179832"/>
                  </a:moveTo>
                  <a:lnTo>
                    <a:pt x="767334" y="176784"/>
                  </a:lnTo>
                  <a:lnTo>
                    <a:pt x="765810" y="175260"/>
                  </a:lnTo>
                  <a:lnTo>
                    <a:pt x="762000" y="175260"/>
                  </a:lnTo>
                  <a:lnTo>
                    <a:pt x="760476" y="176784"/>
                  </a:lnTo>
                  <a:lnTo>
                    <a:pt x="758952" y="179832"/>
                  </a:lnTo>
                  <a:lnTo>
                    <a:pt x="760476" y="182880"/>
                  </a:lnTo>
                  <a:lnTo>
                    <a:pt x="763524" y="184404"/>
                  </a:lnTo>
                  <a:lnTo>
                    <a:pt x="765810" y="183642"/>
                  </a:lnTo>
                  <a:lnTo>
                    <a:pt x="767334" y="182880"/>
                  </a:lnTo>
                  <a:lnTo>
                    <a:pt x="768096" y="179832"/>
                  </a:lnTo>
                  <a:close/>
                </a:path>
                <a:path w="1255395" h="184785">
                  <a:moveTo>
                    <a:pt x="786384" y="179832"/>
                  </a:moveTo>
                  <a:lnTo>
                    <a:pt x="785622" y="176022"/>
                  </a:lnTo>
                  <a:lnTo>
                    <a:pt x="784098" y="175260"/>
                  </a:lnTo>
                  <a:lnTo>
                    <a:pt x="780288" y="175260"/>
                  </a:lnTo>
                  <a:lnTo>
                    <a:pt x="778764" y="176022"/>
                  </a:lnTo>
                  <a:lnTo>
                    <a:pt x="777240" y="179832"/>
                  </a:lnTo>
                  <a:lnTo>
                    <a:pt x="778764" y="182880"/>
                  </a:lnTo>
                  <a:lnTo>
                    <a:pt x="781812" y="184404"/>
                  </a:lnTo>
                  <a:lnTo>
                    <a:pt x="784098" y="183642"/>
                  </a:lnTo>
                  <a:lnTo>
                    <a:pt x="785622" y="182880"/>
                  </a:lnTo>
                  <a:lnTo>
                    <a:pt x="786384" y="179832"/>
                  </a:lnTo>
                  <a:close/>
                </a:path>
                <a:path w="1255395" h="184785">
                  <a:moveTo>
                    <a:pt x="804672" y="179070"/>
                  </a:moveTo>
                  <a:lnTo>
                    <a:pt x="803910" y="176022"/>
                  </a:lnTo>
                  <a:lnTo>
                    <a:pt x="802386" y="175260"/>
                  </a:lnTo>
                  <a:lnTo>
                    <a:pt x="800100" y="174498"/>
                  </a:lnTo>
                  <a:lnTo>
                    <a:pt x="797052" y="176022"/>
                  </a:lnTo>
                  <a:lnTo>
                    <a:pt x="795528" y="179070"/>
                  </a:lnTo>
                  <a:lnTo>
                    <a:pt x="797052" y="182880"/>
                  </a:lnTo>
                  <a:lnTo>
                    <a:pt x="798576" y="183642"/>
                  </a:lnTo>
                  <a:lnTo>
                    <a:pt x="802386" y="183642"/>
                  </a:lnTo>
                  <a:lnTo>
                    <a:pt x="803910" y="182880"/>
                  </a:lnTo>
                  <a:lnTo>
                    <a:pt x="804672" y="179070"/>
                  </a:lnTo>
                  <a:close/>
                </a:path>
                <a:path w="1255395" h="184785">
                  <a:moveTo>
                    <a:pt x="822960" y="179070"/>
                  </a:moveTo>
                  <a:lnTo>
                    <a:pt x="822198" y="175260"/>
                  </a:lnTo>
                  <a:lnTo>
                    <a:pt x="820674" y="174498"/>
                  </a:lnTo>
                  <a:lnTo>
                    <a:pt x="816864" y="174498"/>
                  </a:lnTo>
                  <a:lnTo>
                    <a:pt x="815340" y="175260"/>
                  </a:lnTo>
                  <a:lnTo>
                    <a:pt x="813816" y="179070"/>
                  </a:lnTo>
                  <a:lnTo>
                    <a:pt x="815340" y="182118"/>
                  </a:lnTo>
                  <a:lnTo>
                    <a:pt x="818388" y="183642"/>
                  </a:lnTo>
                  <a:lnTo>
                    <a:pt x="820674" y="182880"/>
                  </a:lnTo>
                  <a:lnTo>
                    <a:pt x="822198" y="182118"/>
                  </a:lnTo>
                  <a:lnTo>
                    <a:pt x="822960" y="179070"/>
                  </a:lnTo>
                  <a:close/>
                </a:path>
                <a:path w="1255395" h="184785">
                  <a:moveTo>
                    <a:pt x="841248" y="178308"/>
                  </a:moveTo>
                  <a:lnTo>
                    <a:pt x="840486" y="174498"/>
                  </a:lnTo>
                  <a:lnTo>
                    <a:pt x="838962" y="173736"/>
                  </a:lnTo>
                  <a:lnTo>
                    <a:pt x="835152" y="173736"/>
                  </a:lnTo>
                  <a:lnTo>
                    <a:pt x="833628" y="174498"/>
                  </a:lnTo>
                  <a:lnTo>
                    <a:pt x="832104" y="178308"/>
                  </a:lnTo>
                  <a:lnTo>
                    <a:pt x="833628" y="181356"/>
                  </a:lnTo>
                  <a:lnTo>
                    <a:pt x="836676" y="182880"/>
                  </a:lnTo>
                  <a:lnTo>
                    <a:pt x="838962" y="182118"/>
                  </a:lnTo>
                  <a:lnTo>
                    <a:pt x="840486" y="181356"/>
                  </a:lnTo>
                  <a:lnTo>
                    <a:pt x="841248" y="178308"/>
                  </a:lnTo>
                  <a:close/>
                </a:path>
                <a:path w="1255395" h="184785">
                  <a:moveTo>
                    <a:pt x="859536" y="177546"/>
                  </a:moveTo>
                  <a:lnTo>
                    <a:pt x="858774" y="173736"/>
                  </a:lnTo>
                  <a:lnTo>
                    <a:pt x="857250" y="172974"/>
                  </a:lnTo>
                  <a:lnTo>
                    <a:pt x="853440" y="172974"/>
                  </a:lnTo>
                  <a:lnTo>
                    <a:pt x="851916" y="173736"/>
                  </a:lnTo>
                  <a:lnTo>
                    <a:pt x="850392" y="177546"/>
                  </a:lnTo>
                  <a:lnTo>
                    <a:pt x="851916" y="180594"/>
                  </a:lnTo>
                  <a:lnTo>
                    <a:pt x="854964" y="182118"/>
                  </a:lnTo>
                  <a:lnTo>
                    <a:pt x="857250" y="181356"/>
                  </a:lnTo>
                  <a:lnTo>
                    <a:pt x="858774" y="180594"/>
                  </a:lnTo>
                  <a:lnTo>
                    <a:pt x="859536" y="177546"/>
                  </a:lnTo>
                  <a:close/>
                </a:path>
                <a:path w="1255395" h="184785">
                  <a:moveTo>
                    <a:pt x="877824" y="176022"/>
                  </a:moveTo>
                  <a:lnTo>
                    <a:pt x="877062" y="172974"/>
                  </a:lnTo>
                  <a:lnTo>
                    <a:pt x="875538" y="172212"/>
                  </a:lnTo>
                  <a:lnTo>
                    <a:pt x="873252" y="171450"/>
                  </a:lnTo>
                  <a:lnTo>
                    <a:pt x="870204" y="172974"/>
                  </a:lnTo>
                  <a:lnTo>
                    <a:pt x="868680" y="176022"/>
                  </a:lnTo>
                  <a:lnTo>
                    <a:pt x="870204" y="179070"/>
                  </a:lnTo>
                  <a:lnTo>
                    <a:pt x="871728" y="180594"/>
                  </a:lnTo>
                  <a:lnTo>
                    <a:pt x="875538" y="180594"/>
                  </a:lnTo>
                  <a:lnTo>
                    <a:pt x="877062" y="179070"/>
                  </a:lnTo>
                  <a:lnTo>
                    <a:pt x="877824" y="176022"/>
                  </a:lnTo>
                  <a:close/>
                </a:path>
                <a:path w="1255395" h="184785">
                  <a:moveTo>
                    <a:pt x="896112" y="174498"/>
                  </a:moveTo>
                  <a:lnTo>
                    <a:pt x="895350" y="171450"/>
                  </a:lnTo>
                  <a:lnTo>
                    <a:pt x="893826" y="170688"/>
                  </a:lnTo>
                  <a:lnTo>
                    <a:pt x="891540" y="169926"/>
                  </a:lnTo>
                  <a:lnTo>
                    <a:pt x="888492" y="171450"/>
                  </a:lnTo>
                  <a:lnTo>
                    <a:pt x="886968" y="174498"/>
                  </a:lnTo>
                  <a:lnTo>
                    <a:pt x="888492" y="178308"/>
                  </a:lnTo>
                  <a:lnTo>
                    <a:pt x="890016" y="179070"/>
                  </a:lnTo>
                  <a:lnTo>
                    <a:pt x="893826" y="179070"/>
                  </a:lnTo>
                  <a:lnTo>
                    <a:pt x="895350" y="178308"/>
                  </a:lnTo>
                  <a:lnTo>
                    <a:pt x="896112" y="174498"/>
                  </a:lnTo>
                  <a:close/>
                </a:path>
                <a:path w="1255395" h="184785">
                  <a:moveTo>
                    <a:pt x="914400" y="172974"/>
                  </a:moveTo>
                  <a:lnTo>
                    <a:pt x="912876" y="169926"/>
                  </a:lnTo>
                  <a:lnTo>
                    <a:pt x="912114" y="169164"/>
                  </a:lnTo>
                  <a:lnTo>
                    <a:pt x="909828" y="168402"/>
                  </a:lnTo>
                  <a:lnTo>
                    <a:pt x="906780" y="169926"/>
                  </a:lnTo>
                  <a:lnTo>
                    <a:pt x="905256" y="172974"/>
                  </a:lnTo>
                  <a:lnTo>
                    <a:pt x="906780" y="176784"/>
                  </a:lnTo>
                  <a:lnTo>
                    <a:pt x="908304" y="177546"/>
                  </a:lnTo>
                  <a:lnTo>
                    <a:pt x="912114" y="177546"/>
                  </a:lnTo>
                  <a:lnTo>
                    <a:pt x="912876" y="176784"/>
                  </a:lnTo>
                  <a:lnTo>
                    <a:pt x="914400" y="172974"/>
                  </a:lnTo>
                  <a:close/>
                </a:path>
                <a:path w="1255395" h="184785">
                  <a:moveTo>
                    <a:pt x="932688" y="171450"/>
                  </a:moveTo>
                  <a:lnTo>
                    <a:pt x="931164" y="168402"/>
                  </a:lnTo>
                  <a:lnTo>
                    <a:pt x="928116" y="166878"/>
                  </a:lnTo>
                  <a:lnTo>
                    <a:pt x="925068" y="168402"/>
                  </a:lnTo>
                  <a:lnTo>
                    <a:pt x="923544" y="171450"/>
                  </a:lnTo>
                  <a:lnTo>
                    <a:pt x="925068" y="175260"/>
                  </a:lnTo>
                  <a:lnTo>
                    <a:pt x="926592" y="176022"/>
                  </a:lnTo>
                  <a:lnTo>
                    <a:pt x="929640" y="176022"/>
                  </a:lnTo>
                  <a:lnTo>
                    <a:pt x="931164" y="175260"/>
                  </a:lnTo>
                  <a:lnTo>
                    <a:pt x="932688" y="171450"/>
                  </a:lnTo>
                  <a:close/>
                </a:path>
                <a:path w="1255395" h="184785">
                  <a:moveTo>
                    <a:pt x="950976" y="169926"/>
                  </a:moveTo>
                  <a:lnTo>
                    <a:pt x="949452" y="166116"/>
                  </a:lnTo>
                  <a:lnTo>
                    <a:pt x="947928" y="165354"/>
                  </a:lnTo>
                  <a:lnTo>
                    <a:pt x="944880" y="165354"/>
                  </a:lnTo>
                  <a:lnTo>
                    <a:pt x="943356" y="166116"/>
                  </a:lnTo>
                  <a:lnTo>
                    <a:pt x="941832" y="169926"/>
                  </a:lnTo>
                  <a:lnTo>
                    <a:pt x="943356" y="172974"/>
                  </a:lnTo>
                  <a:lnTo>
                    <a:pt x="946404" y="174498"/>
                  </a:lnTo>
                  <a:lnTo>
                    <a:pt x="949452" y="172974"/>
                  </a:lnTo>
                  <a:lnTo>
                    <a:pt x="950976" y="169926"/>
                  </a:lnTo>
                  <a:close/>
                </a:path>
                <a:path w="1255395" h="184785">
                  <a:moveTo>
                    <a:pt x="969264" y="167640"/>
                  </a:moveTo>
                  <a:lnTo>
                    <a:pt x="967740" y="164592"/>
                  </a:lnTo>
                  <a:lnTo>
                    <a:pt x="966216" y="163068"/>
                  </a:lnTo>
                  <a:lnTo>
                    <a:pt x="962406" y="163068"/>
                  </a:lnTo>
                  <a:lnTo>
                    <a:pt x="960120" y="167640"/>
                  </a:lnTo>
                  <a:lnTo>
                    <a:pt x="961644" y="170688"/>
                  </a:lnTo>
                  <a:lnTo>
                    <a:pt x="962406" y="171450"/>
                  </a:lnTo>
                  <a:lnTo>
                    <a:pt x="964692" y="172212"/>
                  </a:lnTo>
                  <a:lnTo>
                    <a:pt x="967740" y="170688"/>
                  </a:lnTo>
                  <a:lnTo>
                    <a:pt x="969264" y="167640"/>
                  </a:lnTo>
                  <a:close/>
                </a:path>
                <a:path w="1255395" h="184785">
                  <a:moveTo>
                    <a:pt x="987552" y="165354"/>
                  </a:moveTo>
                  <a:lnTo>
                    <a:pt x="986028" y="162306"/>
                  </a:lnTo>
                  <a:lnTo>
                    <a:pt x="984504" y="160782"/>
                  </a:lnTo>
                  <a:lnTo>
                    <a:pt x="980694" y="160782"/>
                  </a:lnTo>
                  <a:lnTo>
                    <a:pt x="979170" y="162306"/>
                  </a:lnTo>
                  <a:lnTo>
                    <a:pt x="978408" y="165354"/>
                  </a:lnTo>
                  <a:lnTo>
                    <a:pt x="979170" y="168402"/>
                  </a:lnTo>
                  <a:lnTo>
                    <a:pt x="980694" y="169164"/>
                  </a:lnTo>
                  <a:lnTo>
                    <a:pt x="982980" y="169926"/>
                  </a:lnTo>
                  <a:lnTo>
                    <a:pt x="986028" y="168402"/>
                  </a:lnTo>
                  <a:lnTo>
                    <a:pt x="987552" y="165354"/>
                  </a:lnTo>
                  <a:close/>
                </a:path>
                <a:path w="1255395" h="184785">
                  <a:moveTo>
                    <a:pt x="1005078" y="163068"/>
                  </a:moveTo>
                  <a:lnTo>
                    <a:pt x="1004316" y="159258"/>
                  </a:lnTo>
                  <a:lnTo>
                    <a:pt x="1002792" y="158496"/>
                  </a:lnTo>
                  <a:lnTo>
                    <a:pt x="998982" y="158496"/>
                  </a:lnTo>
                  <a:lnTo>
                    <a:pt x="997458" y="159258"/>
                  </a:lnTo>
                  <a:lnTo>
                    <a:pt x="995934" y="163068"/>
                  </a:lnTo>
                  <a:lnTo>
                    <a:pt x="997458" y="166116"/>
                  </a:lnTo>
                  <a:lnTo>
                    <a:pt x="1000506" y="167640"/>
                  </a:lnTo>
                  <a:lnTo>
                    <a:pt x="1002792" y="166878"/>
                  </a:lnTo>
                  <a:lnTo>
                    <a:pt x="1004316" y="166116"/>
                  </a:lnTo>
                  <a:lnTo>
                    <a:pt x="1005078" y="163068"/>
                  </a:lnTo>
                  <a:close/>
                </a:path>
                <a:path w="1255395" h="184785">
                  <a:moveTo>
                    <a:pt x="1023366" y="160020"/>
                  </a:moveTo>
                  <a:lnTo>
                    <a:pt x="1021842" y="156972"/>
                  </a:lnTo>
                  <a:lnTo>
                    <a:pt x="1021080" y="156210"/>
                  </a:lnTo>
                  <a:lnTo>
                    <a:pt x="1018794" y="155448"/>
                  </a:lnTo>
                  <a:lnTo>
                    <a:pt x="1015746" y="156972"/>
                  </a:lnTo>
                  <a:lnTo>
                    <a:pt x="1014222" y="160020"/>
                  </a:lnTo>
                  <a:lnTo>
                    <a:pt x="1015746" y="163830"/>
                  </a:lnTo>
                  <a:lnTo>
                    <a:pt x="1017270" y="164592"/>
                  </a:lnTo>
                  <a:lnTo>
                    <a:pt x="1021080" y="164592"/>
                  </a:lnTo>
                  <a:lnTo>
                    <a:pt x="1021842" y="163830"/>
                  </a:lnTo>
                  <a:lnTo>
                    <a:pt x="1023366" y="160020"/>
                  </a:lnTo>
                  <a:close/>
                </a:path>
                <a:path w="1255395" h="184785">
                  <a:moveTo>
                    <a:pt x="1041654" y="156972"/>
                  </a:moveTo>
                  <a:lnTo>
                    <a:pt x="1040130" y="153924"/>
                  </a:lnTo>
                  <a:lnTo>
                    <a:pt x="1037082" y="152400"/>
                  </a:lnTo>
                  <a:lnTo>
                    <a:pt x="1037082" y="153162"/>
                  </a:lnTo>
                  <a:lnTo>
                    <a:pt x="1034796" y="153162"/>
                  </a:lnTo>
                  <a:lnTo>
                    <a:pt x="1034021" y="153924"/>
                  </a:lnTo>
                  <a:lnTo>
                    <a:pt x="1032497" y="157734"/>
                  </a:lnTo>
                  <a:lnTo>
                    <a:pt x="1034021" y="160782"/>
                  </a:lnTo>
                  <a:lnTo>
                    <a:pt x="1034796" y="161544"/>
                  </a:lnTo>
                  <a:lnTo>
                    <a:pt x="1037082" y="162306"/>
                  </a:lnTo>
                  <a:lnTo>
                    <a:pt x="1037082" y="161544"/>
                  </a:lnTo>
                  <a:lnTo>
                    <a:pt x="1038606" y="161544"/>
                  </a:lnTo>
                  <a:lnTo>
                    <a:pt x="1040130" y="160782"/>
                  </a:lnTo>
                  <a:lnTo>
                    <a:pt x="1041654" y="156972"/>
                  </a:lnTo>
                  <a:close/>
                </a:path>
                <a:path w="1255395" h="184785">
                  <a:moveTo>
                    <a:pt x="1059942" y="154686"/>
                  </a:moveTo>
                  <a:lnTo>
                    <a:pt x="1058418" y="150876"/>
                  </a:lnTo>
                  <a:lnTo>
                    <a:pt x="1056894" y="150114"/>
                  </a:lnTo>
                  <a:lnTo>
                    <a:pt x="1053071" y="150114"/>
                  </a:lnTo>
                  <a:lnTo>
                    <a:pt x="1051547" y="150876"/>
                  </a:lnTo>
                  <a:lnTo>
                    <a:pt x="1050798" y="154686"/>
                  </a:lnTo>
                  <a:lnTo>
                    <a:pt x="1051547" y="157734"/>
                  </a:lnTo>
                  <a:lnTo>
                    <a:pt x="1053071" y="158496"/>
                  </a:lnTo>
                  <a:lnTo>
                    <a:pt x="1055370" y="159258"/>
                  </a:lnTo>
                  <a:lnTo>
                    <a:pt x="1058418" y="157734"/>
                  </a:lnTo>
                  <a:lnTo>
                    <a:pt x="1059942" y="154686"/>
                  </a:lnTo>
                  <a:close/>
                </a:path>
                <a:path w="1255395" h="184785">
                  <a:moveTo>
                    <a:pt x="1077468" y="150876"/>
                  </a:moveTo>
                  <a:lnTo>
                    <a:pt x="1075944" y="147828"/>
                  </a:lnTo>
                  <a:lnTo>
                    <a:pt x="1075182" y="147066"/>
                  </a:lnTo>
                  <a:lnTo>
                    <a:pt x="1072896" y="146304"/>
                  </a:lnTo>
                  <a:lnTo>
                    <a:pt x="1069848" y="147828"/>
                  </a:lnTo>
                  <a:lnTo>
                    <a:pt x="1068324" y="150876"/>
                  </a:lnTo>
                  <a:lnTo>
                    <a:pt x="1069848" y="154686"/>
                  </a:lnTo>
                  <a:lnTo>
                    <a:pt x="1071372" y="155448"/>
                  </a:lnTo>
                  <a:lnTo>
                    <a:pt x="1075182" y="155448"/>
                  </a:lnTo>
                  <a:lnTo>
                    <a:pt x="1075944" y="154686"/>
                  </a:lnTo>
                  <a:lnTo>
                    <a:pt x="1077468" y="150876"/>
                  </a:lnTo>
                  <a:close/>
                </a:path>
                <a:path w="1255395" h="184785">
                  <a:moveTo>
                    <a:pt x="1095756" y="147828"/>
                  </a:moveTo>
                  <a:lnTo>
                    <a:pt x="1094232" y="144780"/>
                  </a:lnTo>
                  <a:lnTo>
                    <a:pt x="1092708" y="143256"/>
                  </a:lnTo>
                  <a:lnTo>
                    <a:pt x="1088898" y="143256"/>
                  </a:lnTo>
                  <a:lnTo>
                    <a:pt x="1087374" y="144780"/>
                  </a:lnTo>
                  <a:lnTo>
                    <a:pt x="1086599" y="147828"/>
                  </a:lnTo>
                  <a:lnTo>
                    <a:pt x="1087374" y="150876"/>
                  </a:lnTo>
                  <a:lnTo>
                    <a:pt x="1088898" y="151638"/>
                  </a:lnTo>
                  <a:lnTo>
                    <a:pt x="1091171" y="152400"/>
                  </a:lnTo>
                  <a:lnTo>
                    <a:pt x="1094232" y="150876"/>
                  </a:lnTo>
                  <a:lnTo>
                    <a:pt x="1095756" y="147828"/>
                  </a:lnTo>
                  <a:close/>
                </a:path>
                <a:path w="1255395" h="184785">
                  <a:moveTo>
                    <a:pt x="1113282" y="144018"/>
                  </a:moveTo>
                  <a:lnTo>
                    <a:pt x="1111758" y="140970"/>
                  </a:lnTo>
                  <a:lnTo>
                    <a:pt x="1110996" y="140208"/>
                  </a:lnTo>
                  <a:lnTo>
                    <a:pt x="1108697" y="139446"/>
                  </a:lnTo>
                  <a:lnTo>
                    <a:pt x="1105649" y="140970"/>
                  </a:lnTo>
                  <a:lnTo>
                    <a:pt x="1104125" y="144018"/>
                  </a:lnTo>
                  <a:lnTo>
                    <a:pt x="1105649" y="147066"/>
                  </a:lnTo>
                  <a:lnTo>
                    <a:pt x="1107173" y="148590"/>
                  </a:lnTo>
                  <a:lnTo>
                    <a:pt x="1110996" y="148590"/>
                  </a:lnTo>
                  <a:lnTo>
                    <a:pt x="1113282" y="144018"/>
                  </a:lnTo>
                  <a:close/>
                </a:path>
                <a:path w="1255395" h="184785">
                  <a:moveTo>
                    <a:pt x="1131570" y="140208"/>
                  </a:moveTo>
                  <a:lnTo>
                    <a:pt x="1130046" y="137160"/>
                  </a:lnTo>
                  <a:lnTo>
                    <a:pt x="1126998" y="135636"/>
                  </a:lnTo>
                  <a:lnTo>
                    <a:pt x="1124699" y="136398"/>
                  </a:lnTo>
                  <a:lnTo>
                    <a:pt x="1123175" y="137160"/>
                  </a:lnTo>
                  <a:lnTo>
                    <a:pt x="1122426" y="140208"/>
                  </a:lnTo>
                  <a:lnTo>
                    <a:pt x="1123175" y="143256"/>
                  </a:lnTo>
                  <a:lnTo>
                    <a:pt x="1124699" y="144780"/>
                  </a:lnTo>
                  <a:lnTo>
                    <a:pt x="1128522" y="144780"/>
                  </a:lnTo>
                  <a:lnTo>
                    <a:pt x="1130046" y="143256"/>
                  </a:lnTo>
                  <a:lnTo>
                    <a:pt x="1131570" y="140208"/>
                  </a:lnTo>
                  <a:close/>
                </a:path>
                <a:path w="1255395" h="184785">
                  <a:moveTo>
                    <a:pt x="1149096" y="136398"/>
                  </a:moveTo>
                  <a:lnTo>
                    <a:pt x="1146797" y="131826"/>
                  </a:lnTo>
                  <a:lnTo>
                    <a:pt x="1143000" y="131826"/>
                  </a:lnTo>
                  <a:lnTo>
                    <a:pt x="1141476" y="133350"/>
                  </a:lnTo>
                  <a:lnTo>
                    <a:pt x="1139952" y="136398"/>
                  </a:lnTo>
                  <a:lnTo>
                    <a:pt x="1141476" y="139446"/>
                  </a:lnTo>
                  <a:lnTo>
                    <a:pt x="1144524" y="140970"/>
                  </a:lnTo>
                  <a:lnTo>
                    <a:pt x="1146797" y="140208"/>
                  </a:lnTo>
                  <a:lnTo>
                    <a:pt x="1147572" y="139446"/>
                  </a:lnTo>
                  <a:lnTo>
                    <a:pt x="1149096" y="136398"/>
                  </a:lnTo>
                  <a:close/>
                </a:path>
                <a:path w="1255395" h="184785">
                  <a:moveTo>
                    <a:pt x="1166622" y="131826"/>
                  </a:moveTo>
                  <a:lnTo>
                    <a:pt x="1165847" y="128778"/>
                  </a:lnTo>
                  <a:lnTo>
                    <a:pt x="1164323" y="128016"/>
                  </a:lnTo>
                  <a:lnTo>
                    <a:pt x="1162050" y="127254"/>
                  </a:lnTo>
                  <a:lnTo>
                    <a:pt x="1159002" y="128778"/>
                  </a:lnTo>
                  <a:lnTo>
                    <a:pt x="1157478" y="131826"/>
                  </a:lnTo>
                  <a:lnTo>
                    <a:pt x="1159002" y="134874"/>
                  </a:lnTo>
                  <a:lnTo>
                    <a:pt x="1160526" y="136398"/>
                  </a:lnTo>
                  <a:lnTo>
                    <a:pt x="1164323" y="136398"/>
                  </a:lnTo>
                  <a:lnTo>
                    <a:pt x="1165847" y="134874"/>
                  </a:lnTo>
                  <a:lnTo>
                    <a:pt x="1166622" y="131826"/>
                  </a:lnTo>
                  <a:close/>
                </a:path>
                <a:path w="1255395" h="184785">
                  <a:moveTo>
                    <a:pt x="1184910" y="128016"/>
                  </a:moveTo>
                  <a:lnTo>
                    <a:pt x="1183386" y="124206"/>
                  </a:lnTo>
                  <a:lnTo>
                    <a:pt x="1181862" y="123444"/>
                  </a:lnTo>
                  <a:lnTo>
                    <a:pt x="1178052" y="123444"/>
                  </a:lnTo>
                  <a:lnTo>
                    <a:pt x="1177290" y="124206"/>
                  </a:lnTo>
                  <a:lnTo>
                    <a:pt x="1175766" y="128016"/>
                  </a:lnTo>
                  <a:lnTo>
                    <a:pt x="1177290" y="131064"/>
                  </a:lnTo>
                  <a:lnTo>
                    <a:pt x="1178052" y="131826"/>
                  </a:lnTo>
                  <a:lnTo>
                    <a:pt x="1180338" y="132588"/>
                  </a:lnTo>
                  <a:lnTo>
                    <a:pt x="1183386" y="131064"/>
                  </a:lnTo>
                  <a:lnTo>
                    <a:pt x="1184910" y="128016"/>
                  </a:lnTo>
                  <a:close/>
                </a:path>
                <a:path w="1255395" h="184785">
                  <a:moveTo>
                    <a:pt x="1202436" y="122682"/>
                  </a:moveTo>
                  <a:lnTo>
                    <a:pt x="1200912" y="119634"/>
                  </a:lnTo>
                  <a:lnTo>
                    <a:pt x="1197864" y="118110"/>
                  </a:lnTo>
                  <a:lnTo>
                    <a:pt x="1196340" y="118872"/>
                  </a:lnTo>
                  <a:lnTo>
                    <a:pt x="1195578" y="118872"/>
                  </a:lnTo>
                  <a:lnTo>
                    <a:pt x="1194816" y="119634"/>
                  </a:lnTo>
                  <a:lnTo>
                    <a:pt x="1193292" y="122682"/>
                  </a:lnTo>
                  <a:lnTo>
                    <a:pt x="1194816" y="126492"/>
                  </a:lnTo>
                  <a:lnTo>
                    <a:pt x="1196340" y="127254"/>
                  </a:lnTo>
                  <a:lnTo>
                    <a:pt x="1200150" y="127254"/>
                  </a:lnTo>
                  <a:lnTo>
                    <a:pt x="1200912" y="126492"/>
                  </a:lnTo>
                  <a:lnTo>
                    <a:pt x="1202436" y="122682"/>
                  </a:lnTo>
                  <a:close/>
                </a:path>
                <a:path w="1255395" h="184785">
                  <a:moveTo>
                    <a:pt x="1219962" y="118110"/>
                  </a:moveTo>
                  <a:lnTo>
                    <a:pt x="1218438" y="115062"/>
                  </a:lnTo>
                  <a:lnTo>
                    <a:pt x="1217676" y="114300"/>
                  </a:lnTo>
                  <a:lnTo>
                    <a:pt x="1215390" y="113538"/>
                  </a:lnTo>
                  <a:lnTo>
                    <a:pt x="1212342" y="115062"/>
                  </a:lnTo>
                  <a:lnTo>
                    <a:pt x="1210818" y="118110"/>
                  </a:lnTo>
                  <a:lnTo>
                    <a:pt x="1212342" y="121920"/>
                  </a:lnTo>
                  <a:lnTo>
                    <a:pt x="1213866" y="122682"/>
                  </a:lnTo>
                  <a:lnTo>
                    <a:pt x="1217676" y="122682"/>
                  </a:lnTo>
                  <a:lnTo>
                    <a:pt x="1218438" y="121920"/>
                  </a:lnTo>
                  <a:lnTo>
                    <a:pt x="1219962" y="118110"/>
                  </a:lnTo>
                  <a:close/>
                </a:path>
                <a:path w="1255395" h="184785">
                  <a:moveTo>
                    <a:pt x="1237488" y="113538"/>
                  </a:moveTo>
                  <a:lnTo>
                    <a:pt x="1236726" y="109728"/>
                  </a:lnTo>
                  <a:lnTo>
                    <a:pt x="1235202" y="108966"/>
                  </a:lnTo>
                  <a:lnTo>
                    <a:pt x="1231392" y="108966"/>
                  </a:lnTo>
                  <a:lnTo>
                    <a:pt x="1229868" y="109728"/>
                  </a:lnTo>
                  <a:lnTo>
                    <a:pt x="1228344" y="113538"/>
                  </a:lnTo>
                  <a:lnTo>
                    <a:pt x="1229868" y="116586"/>
                  </a:lnTo>
                  <a:lnTo>
                    <a:pt x="1232916" y="118110"/>
                  </a:lnTo>
                  <a:lnTo>
                    <a:pt x="1235202" y="117348"/>
                  </a:lnTo>
                  <a:lnTo>
                    <a:pt x="1236726" y="116586"/>
                  </a:lnTo>
                  <a:lnTo>
                    <a:pt x="1237488" y="113538"/>
                  </a:lnTo>
                  <a:close/>
                </a:path>
                <a:path w="1255395" h="184785">
                  <a:moveTo>
                    <a:pt x="1255014" y="108204"/>
                  </a:moveTo>
                  <a:lnTo>
                    <a:pt x="1254252" y="105156"/>
                  </a:lnTo>
                  <a:lnTo>
                    <a:pt x="1252728" y="103632"/>
                  </a:lnTo>
                  <a:lnTo>
                    <a:pt x="1248918" y="103632"/>
                  </a:lnTo>
                  <a:lnTo>
                    <a:pt x="1247394" y="105156"/>
                  </a:lnTo>
                  <a:lnTo>
                    <a:pt x="1245870" y="108204"/>
                  </a:lnTo>
                  <a:lnTo>
                    <a:pt x="1247394" y="111252"/>
                  </a:lnTo>
                  <a:lnTo>
                    <a:pt x="1250442" y="112776"/>
                  </a:lnTo>
                  <a:lnTo>
                    <a:pt x="1252728" y="112014"/>
                  </a:lnTo>
                  <a:lnTo>
                    <a:pt x="1254252" y="111252"/>
                  </a:lnTo>
                  <a:lnTo>
                    <a:pt x="1255014" y="108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35318" y="4480559"/>
              <a:ext cx="986790" cy="786765"/>
            </a:xfrm>
            <a:custGeom>
              <a:avLst/>
              <a:gdLst/>
              <a:ahLst/>
              <a:cxnLst/>
              <a:rect l="l" t="t" r="r" b="b"/>
              <a:pathLst>
                <a:path w="986790" h="786764">
                  <a:moveTo>
                    <a:pt x="9144" y="781812"/>
                  </a:moveTo>
                  <a:lnTo>
                    <a:pt x="8382" y="778764"/>
                  </a:lnTo>
                  <a:lnTo>
                    <a:pt x="6858" y="777240"/>
                  </a:lnTo>
                  <a:lnTo>
                    <a:pt x="3048" y="777240"/>
                  </a:lnTo>
                  <a:lnTo>
                    <a:pt x="1524" y="778764"/>
                  </a:lnTo>
                  <a:lnTo>
                    <a:pt x="0" y="781812"/>
                  </a:lnTo>
                  <a:lnTo>
                    <a:pt x="1524" y="784860"/>
                  </a:lnTo>
                  <a:lnTo>
                    <a:pt x="4572" y="786384"/>
                  </a:lnTo>
                  <a:lnTo>
                    <a:pt x="6858" y="785622"/>
                  </a:lnTo>
                  <a:lnTo>
                    <a:pt x="8382" y="784860"/>
                  </a:lnTo>
                  <a:lnTo>
                    <a:pt x="9144" y="781812"/>
                  </a:lnTo>
                  <a:close/>
                </a:path>
                <a:path w="986790" h="786764">
                  <a:moveTo>
                    <a:pt x="26670" y="776478"/>
                  </a:moveTo>
                  <a:lnTo>
                    <a:pt x="25908" y="773430"/>
                  </a:lnTo>
                  <a:lnTo>
                    <a:pt x="24384" y="771906"/>
                  </a:lnTo>
                  <a:lnTo>
                    <a:pt x="20574" y="771906"/>
                  </a:lnTo>
                  <a:lnTo>
                    <a:pt x="19050" y="773430"/>
                  </a:lnTo>
                  <a:lnTo>
                    <a:pt x="17526" y="776478"/>
                  </a:lnTo>
                  <a:lnTo>
                    <a:pt x="19050" y="779526"/>
                  </a:lnTo>
                  <a:lnTo>
                    <a:pt x="22098" y="781050"/>
                  </a:lnTo>
                  <a:lnTo>
                    <a:pt x="24384" y="780288"/>
                  </a:lnTo>
                  <a:lnTo>
                    <a:pt x="25908" y="779526"/>
                  </a:lnTo>
                  <a:lnTo>
                    <a:pt x="26670" y="776478"/>
                  </a:lnTo>
                  <a:close/>
                </a:path>
                <a:path w="986790" h="786764">
                  <a:moveTo>
                    <a:pt x="44196" y="771144"/>
                  </a:moveTo>
                  <a:lnTo>
                    <a:pt x="42672" y="767334"/>
                  </a:lnTo>
                  <a:lnTo>
                    <a:pt x="41910" y="766572"/>
                  </a:lnTo>
                  <a:lnTo>
                    <a:pt x="38100" y="766572"/>
                  </a:lnTo>
                  <a:lnTo>
                    <a:pt x="36576" y="767334"/>
                  </a:lnTo>
                  <a:lnTo>
                    <a:pt x="35052" y="771144"/>
                  </a:lnTo>
                  <a:lnTo>
                    <a:pt x="36576" y="774192"/>
                  </a:lnTo>
                  <a:lnTo>
                    <a:pt x="39624" y="775716"/>
                  </a:lnTo>
                  <a:lnTo>
                    <a:pt x="41910" y="774954"/>
                  </a:lnTo>
                  <a:lnTo>
                    <a:pt x="42672" y="774192"/>
                  </a:lnTo>
                  <a:lnTo>
                    <a:pt x="44196" y="771144"/>
                  </a:lnTo>
                  <a:close/>
                </a:path>
                <a:path w="986790" h="786764">
                  <a:moveTo>
                    <a:pt x="61722" y="765048"/>
                  </a:moveTo>
                  <a:lnTo>
                    <a:pt x="60198" y="762000"/>
                  </a:lnTo>
                  <a:lnTo>
                    <a:pt x="57150" y="760476"/>
                  </a:lnTo>
                  <a:lnTo>
                    <a:pt x="54864" y="761238"/>
                  </a:lnTo>
                  <a:lnTo>
                    <a:pt x="54102" y="762000"/>
                  </a:lnTo>
                  <a:lnTo>
                    <a:pt x="52578" y="765048"/>
                  </a:lnTo>
                  <a:lnTo>
                    <a:pt x="54102" y="768096"/>
                  </a:lnTo>
                  <a:lnTo>
                    <a:pt x="55626" y="769620"/>
                  </a:lnTo>
                  <a:lnTo>
                    <a:pt x="58674" y="769620"/>
                  </a:lnTo>
                  <a:lnTo>
                    <a:pt x="60198" y="768096"/>
                  </a:lnTo>
                  <a:lnTo>
                    <a:pt x="61722" y="765048"/>
                  </a:lnTo>
                  <a:close/>
                </a:path>
                <a:path w="986790" h="786764">
                  <a:moveTo>
                    <a:pt x="79248" y="758952"/>
                  </a:moveTo>
                  <a:lnTo>
                    <a:pt x="77724" y="755904"/>
                  </a:lnTo>
                  <a:lnTo>
                    <a:pt x="74676" y="754380"/>
                  </a:lnTo>
                  <a:lnTo>
                    <a:pt x="72390" y="755142"/>
                  </a:lnTo>
                  <a:lnTo>
                    <a:pt x="70866" y="755904"/>
                  </a:lnTo>
                  <a:lnTo>
                    <a:pt x="70104" y="758952"/>
                  </a:lnTo>
                  <a:lnTo>
                    <a:pt x="70866" y="762762"/>
                  </a:lnTo>
                  <a:lnTo>
                    <a:pt x="72390" y="763524"/>
                  </a:lnTo>
                  <a:lnTo>
                    <a:pt x="76200" y="763524"/>
                  </a:lnTo>
                  <a:lnTo>
                    <a:pt x="77724" y="762762"/>
                  </a:lnTo>
                  <a:lnTo>
                    <a:pt x="79248" y="758952"/>
                  </a:lnTo>
                  <a:close/>
                </a:path>
                <a:path w="986790" h="786764">
                  <a:moveTo>
                    <a:pt x="96012" y="753618"/>
                  </a:moveTo>
                  <a:lnTo>
                    <a:pt x="95250" y="749808"/>
                  </a:lnTo>
                  <a:lnTo>
                    <a:pt x="93726" y="749046"/>
                  </a:lnTo>
                  <a:lnTo>
                    <a:pt x="89916" y="749046"/>
                  </a:lnTo>
                  <a:lnTo>
                    <a:pt x="88392" y="749808"/>
                  </a:lnTo>
                  <a:lnTo>
                    <a:pt x="86868" y="753618"/>
                  </a:lnTo>
                  <a:lnTo>
                    <a:pt x="88392" y="756666"/>
                  </a:lnTo>
                  <a:lnTo>
                    <a:pt x="91440" y="758190"/>
                  </a:lnTo>
                  <a:lnTo>
                    <a:pt x="93726" y="757428"/>
                  </a:lnTo>
                  <a:lnTo>
                    <a:pt x="95250" y="756666"/>
                  </a:lnTo>
                  <a:lnTo>
                    <a:pt x="96012" y="753618"/>
                  </a:lnTo>
                  <a:close/>
                </a:path>
                <a:path w="986790" h="786764">
                  <a:moveTo>
                    <a:pt x="113538" y="746760"/>
                  </a:moveTo>
                  <a:lnTo>
                    <a:pt x="112014" y="743712"/>
                  </a:lnTo>
                  <a:lnTo>
                    <a:pt x="108966" y="742188"/>
                  </a:lnTo>
                  <a:lnTo>
                    <a:pt x="106680" y="742950"/>
                  </a:lnTo>
                  <a:lnTo>
                    <a:pt x="105918" y="743712"/>
                  </a:lnTo>
                  <a:lnTo>
                    <a:pt x="104394" y="746760"/>
                  </a:lnTo>
                  <a:lnTo>
                    <a:pt x="106680" y="751332"/>
                  </a:lnTo>
                  <a:lnTo>
                    <a:pt x="110490" y="751332"/>
                  </a:lnTo>
                  <a:lnTo>
                    <a:pt x="112014" y="749808"/>
                  </a:lnTo>
                  <a:lnTo>
                    <a:pt x="113538" y="746760"/>
                  </a:lnTo>
                  <a:close/>
                </a:path>
                <a:path w="986790" h="786764">
                  <a:moveTo>
                    <a:pt x="130302" y="740664"/>
                  </a:moveTo>
                  <a:lnTo>
                    <a:pt x="129540" y="737616"/>
                  </a:lnTo>
                  <a:lnTo>
                    <a:pt x="128016" y="736092"/>
                  </a:lnTo>
                  <a:lnTo>
                    <a:pt x="124206" y="736092"/>
                  </a:lnTo>
                  <a:lnTo>
                    <a:pt x="122682" y="737616"/>
                  </a:lnTo>
                  <a:lnTo>
                    <a:pt x="121158" y="740664"/>
                  </a:lnTo>
                  <a:lnTo>
                    <a:pt x="122682" y="743712"/>
                  </a:lnTo>
                  <a:lnTo>
                    <a:pt x="125730" y="745236"/>
                  </a:lnTo>
                  <a:lnTo>
                    <a:pt x="128016" y="744474"/>
                  </a:lnTo>
                  <a:lnTo>
                    <a:pt x="129540" y="743712"/>
                  </a:lnTo>
                  <a:lnTo>
                    <a:pt x="130302" y="740664"/>
                  </a:lnTo>
                  <a:close/>
                </a:path>
                <a:path w="986790" h="786764">
                  <a:moveTo>
                    <a:pt x="147828" y="733806"/>
                  </a:moveTo>
                  <a:lnTo>
                    <a:pt x="146304" y="730758"/>
                  </a:lnTo>
                  <a:lnTo>
                    <a:pt x="144780" y="729234"/>
                  </a:lnTo>
                  <a:lnTo>
                    <a:pt x="140970" y="729234"/>
                  </a:lnTo>
                  <a:lnTo>
                    <a:pt x="139446" y="730758"/>
                  </a:lnTo>
                  <a:lnTo>
                    <a:pt x="138684" y="733806"/>
                  </a:lnTo>
                  <a:lnTo>
                    <a:pt x="139446" y="736854"/>
                  </a:lnTo>
                  <a:lnTo>
                    <a:pt x="140970" y="737616"/>
                  </a:lnTo>
                  <a:lnTo>
                    <a:pt x="143256" y="738378"/>
                  </a:lnTo>
                  <a:lnTo>
                    <a:pt x="146304" y="736854"/>
                  </a:lnTo>
                  <a:lnTo>
                    <a:pt x="147828" y="733806"/>
                  </a:lnTo>
                  <a:close/>
                </a:path>
                <a:path w="986790" h="786764">
                  <a:moveTo>
                    <a:pt x="164592" y="726948"/>
                  </a:moveTo>
                  <a:lnTo>
                    <a:pt x="163068" y="723900"/>
                  </a:lnTo>
                  <a:lnTo>
                    <a:pt x="160020" y="722376"/>
                  </a:lnTo>
                  <a:lnTo>
                    <a:pt x="157734" y="723138"/>
                  </a:lnTo>
                  <a:lnTo>
                    <a:pt x="156972" y="723900"/>
                  </a:lnTo>
                  <a:lnTo>
                    <a:pt x="155448" y="726948"/>
                  </a:lnTo>
                  <a:lnTo>
                    <a:pt x="156972" y="729996"/>
                  </a:lnTo>
                  <a:lnTo>
                    <a:pt x="158496" y="731520"/>
                  </a:lnTo>
                  <a:lnTo>
                    <a:pt x="161544" y="731520"/>
                  </a:lnTo>
                  <a:lnTo>
                    <a:pt x="163068" y="729996"/>
                  </a:lnTo>
                  <a:lnTo>
                    <a:pt x="164592" y="726948"/>
                  </a:lnTo>
                  <a:close/>
                </a:path>
                <a:path w="986790" h="786764">
                  <a:moveTo>
                    <a:pt x="181356" y="720090"/>
                  </a:moveTo>
                  <a:lnTo>
                    <a:pt x="179832" y="717042"/>
                  </a:lnTo>
                  <a:lnTo>
                    <a:pt x="178308" y="715518"/>
                  </a:lnTo>
                  <a:lnTo>
                    <a:pt x="175260" y="715518"/>
                  </a:lnTo>
                  <a:lnTo>
                    <a:pt x="173736" y="717042"/>
                  </a:lnTo>
                  <a:lnTo>
                    <a:pt x="172212" y="720090"/>
                  </a:lnTo>
                  <a:lnTo>
                    <a:pt x="173736" y="723138"/>
                  </a:lnTo>
                  <a:lnTo>
                    <a:pt x="176784" y="724662"/>
                  </a:lnTo>
                  <a:lnTo>
                    <a:pt x="179070" y="723900"/>
                  </a:lnTo>
                  <a:lnTo>
                    <a:pt x="179832" y="723138"/>
                  </a:lnTo>
                  <a:lnTo>
                    <a:pt x="181356" y="720090"/>
                  </a:lnTo>
                  <a:close/>
                </a:path>
                <a:path w="986790" h="786764">
                  <a:moveTo>
                    <a:pt x="198120" y="712470"/>
                  </a:moveTo>
                  <a:lnTo>
                    <a:pt x="196596" y="709422"/>
                  </a:lnTo>
                  <a:lnTo>
                    <a:pt x="193548" y="707898"/>
                  </a:lnTo>
                  <a:lnTo>
                    <a:pt x="190500" y="709422"/>
                  </a:lnTo>
                  <a:lnTo>
                    <a:pt x="188976" y="712470"/>
                  </a:lnTo>
                  <a:lnTo>
                    <a:pt x="190500" y="716280"/>
                  </a:lnTo>
                  <a:lnTo>
                    <a:pt x="192024" y="717042"/>
                  </a:lnTo>
                  <a:lnTo>
                    <a:pt x="195834" y="717042"/>
                  </a:lnTo>
                  <a:lnTo>
                    <a:pt x="196596" y="716280"/>
                  </a:lnTo>
                  <a:lnTo>
                    <a:pt x="198120" y="712470"/>
                  </a:lnTo>
                  <a:close/>
                </a:path>
                <a:path w="986790" h="786764">
                  <a:moveTo>
                    <a:pt x="214884" y="705612"/>
                  </a:moveTo>
                  <a:lnTo>
                    <a:pt x="213360" y="701802"/>
                  </a:lnTo>
                  <a:lnTo>
                    <a:pt x="211836" y="701040"/>
                  </a:lnTo>
                  <a:lnTo>
                    <a:pt x="208788" y="701040"/>
                  </a:lnTo>
                  <a:lnTo>
                    <a:pt x="207264" y="701802"/>
                  </a:lnTo>
                  <a:lnTo>
                    <a:pt x="205740" y="705612"/>
                  </a:lnTo>
                  <a:lnTo>
                    <a:pt x="207264" y="708660"/>
                  </a:lnTo>
                  <a:lnTo>
                    <a:pt x="210312" y="710184"/>
                  </a:lnTo>
                  <a:lnTo>
                    <a:pt x="212598" y="709422"/>
                  </a:lnTo>
                  <a:lnTo>
                    <a:pt x="213360" y="708660"/>
                  </a:lnTo>
                  <a:lnTo>
                    <a:pt x="214884" y="705612"/>
                  </a:lnTo>
                  <a:close/>
                </a:path>
                <a:path w="986790" h="786764">
                  <a:moveTo>
                    <a:pt x="231648" y="697992"/>
                  </a:moveTo>
                  <a:lnTo>
                    <a:pt x="230124" y="694182"/>
                  </a:lnTo>
                  <a:lnTo>
                    <a:pt x="228600" y="693420"/>
                  </a:lnTo>
                  <a:lnTo>
                    <a:pt x="224790" y="693420"/>
                  </a:lnTo>
                  <a:lnTo>
                    <a:pt x="222504" y="697992"/>
                  </a:lnTo>
                  <a:lnTo>
                    <a:pt x="224028" y="701040"/>
                  </a:lnTo>
                  <a:lnTo>
                    <a:pt x="227076" y="702564"/>
                  </a:lnTo>
                  <a:lnTo>
                    <a:pt x="230124" y="701040"/>
                  </a:lnTo>
                  <a:lnTo>
                    <a:pt x="231648" y="697992"/>
                  </a:lnTo>
                  <a:close/>
                </a:path>
                <a:path w="986790" h="786764">
                  <a:moveTo>
                    <a:pt x="248412" y="690372"/>
                  </a:moveTo>
                  <a:lnTo>
                    <a:pt x="246888" y="686562"/>
                  </a:lnTo>
                  <a:lnTo>
                    <a:pt x="245364" y="685800"/>
                  </a:lnTo>
                  <a:lnTo>
                    <a:pt x="241554" y="685800"/>
                  </a:lnTo>
                  <a:lnTo>
                    <a:pt x="240030" y="686562"/>
                  </a:lnTo>
                  <a:lnTo>
                    <a:pt x="239268" y="690372"/>
                  </a:lnTo>
                  <a:lnTo>
                    <a:pt x="240030" y="693420"/>
                  </a:lnTo>
                  <a:lnTo>
                    <a:pt x="241554" y="694182"/>
                  </a:lnTo>
                  <a:lnTo>
                    <a:pt x="243840" y="694944"/>
                  </a:lnTo>
                  <a:lnTo>
                    <a:pt x="246888" y="693420"/>
                  </a:lnTo>
                  <a:lnTo>
                    <a:pt x="248412" y="690372"/>
                  </a:lnTo>
                  <a:close/>
                </a:path>
                <a:path w="986790" h="786764">
                  <a:moveTo>
                    <a:pt x="264414" y="681990"/>
                  </a:moveTo>
                  <a:lnTo>
                    <a:pt x="263652" y="678942"/>
                  </a:lnTo>
                  <a:lnTo>
                    <a:pt x="262128" y="678180"/>
                  </a:lnTo>
                  <a:lnTo>
                    <a:pt x="259842" y="677418"/>
                  </a:lnTo>
                  <a:lnTo>
                    <a:pt x="256794" y="678942"/>
                  </a:lnTo>
                  <a:lnTo>
                    <a:pt x="255270" y="681990"/>
                  </a:lnTo>
                  <a:lnTo>
                    <a:pt x="256794" y="685038"/>
                  </a:lnTo>
                  <a:lnTo>
                    <a:pt x="258318" y="686562"/>
                  </a:lnTo>
                  <a:lnTo>
                    <a:pt x="262128" y="686562"/>
                  </a:lnTo>
                  <a:lnTo>
                    <a:pt x="263652" y="685038"/>
                  </a:lnTo>
                  <a:lnTo>
                    <a:pt x="264414" y="681990"/>
                  </a:lnTo>
                  <a:close/>
                </a:path>
                <a:path w="986790" h="786764">
                  <a:moveTo>
                    <a:pt x="281178" y="674370"/>
                  </a:moveTo>
                  <a:lnTo>
                    <a:pt x="279654" y="670560"/>
                  </a:lnTo>
                  <a:lnTo>
                    <a:pt x="278130" y="669798"/>
                  </a:lnTo>
                  <a:lnTo>
                    <a:pt x="274320" y="669798"/>
                  </a:lnTo>
                  <a:lnTo>
                    <a:pt x="273558" y="670560"/>
                  </a:lnTo>
                  <a:lnTo>
                    <a:pt x="272034" y="674370"/>
                  </a:lnTo>
                  <a:lnTo>
                    <a:pt x="273558" y="677418"/>
                  </a:lnTo>
                  <a:lnTo>
                    <a:pt x="274320" y="678180"/>
                  </a:lnTo>
                  <a:lnTo>
                    <a:pt x="276606" y="678942"/>
                  </a:lnTo>
                  <a:lnTo>
                    <a:pt x="279654" y="677418"/>
                  </a:lnTo>
                  <a:lnTo>
                    <a:pt x="281178" y="674370"/>
                  </a:lnTo>
                  <a:close/>
                </a:path>
                <a:path w="986790" h="786764">
                  <a:moveTo>
                    <a:pt x="297180" y="665988"/>
                  </a:moveTo>
                  <a:lnTo>
                    <a:pt x="295656" y="662178"/>
                  </a:lnTo>
                  <a:lnTo>
                    <a:pt x="294894" y="661416"/>
                  </a:lnTo>
                  <a:lnTo>
                    <a:pt x="291084" y="661416"/>
                  </a:lnTo>
                  <a:lnTo>
                    <a:pt x="289560" y="662178"/>
                  </a:lnTo>
                  <a:lnTo>
                    <a:pt x="288036" y="665988"/>
                  </a:lnTo>
                  <a:lnTo>
                    <a:pt x="289560" y="669036"/>
                  </a:lnTo>
                  <a:lnTo>
                    <a:pt x="292608" y="670560"/>
                  </a:lnTo>
                  <a:lnTo>
                    <a:pt x="294894" y="669798"/>
                  </a:lnTo>
                  <a:lnTo>
                    <a:pt x="295656" y="669036"/>
                  </a:lnTo>
                  <a:lnTo>
                    <a:pt x="297180" y="665988"/>
                  </a:lnTo>
                  <a:close/>
                </a:path>
                <a:path w="986790" h="786764">
                  <a:moveTo>
                    <a:pt x="313944" y="657606"/>
                  </a:moveTo>
                  <a:lnTo>
                    <a:pt x="312420" y="653796"/>
                  </a:lnTo>
                  <a:lnTo>
                    <a:pt x="310896" y="653034"/>
                  </a:lnTo>
                  <a:lnTo>
                    <a:pt x="307086" y="653034"/>
                  </a:lnTo>
                  <a:lnTo>
                    <a:pt x="305562" y="653796"/>
                  </a:lnTo>
                  <a:lnTo>
                    <a:pt x="304800" y="657606"/>
                  </a:lnTo>
                  <a:lnTo>
                    <a:pt x="305562" y="660654"/>
                  </a:lnTo>
                  <a:lnTo>
                    <a:pt x="307086" y="661416"/>
                  </a:lnTo>
                  <a:lnTo>
                    <a:pt x="309372" y="662178"/>
                  </a:lnTo>
                  <a:lnTo>
                    <a:pt x="312420" y="660654"/>
                  </a:lnTo>
                  <a:lnTo>
                    <a:pt x="313944" y="657606"/>
                  </a:lnTo>
                  <a:close/>
                </a:path>
                <a:path w="986790" h="786764">
                  <a:moveTo>
                    <a:pt x="329946" y="648462"/>
                  </a:moveTo>
                  <a:lnTo>
                    <a:pt x="328422" y="645414"/>
                  </a:lnTo>
                  <a:lnTo>
                    <a:pt x="325374" y="643890"/>
                  </a:lnTo>
                  <a:lnTo>
                    <a:pt x="323088" y="644652"/>
                  </a:lnTo>
                  <a:lnTo>
                    <a:pt x="321564" y="645414"/>
                  </a:lnTo>
                  <a:lnTo>
                    <a:pt x="320802" y="648462"/>
                  </a:lnTo>
                  <a:lnTo>
                    <a:pt x="321564" y="652272"/>
                  </a:lnTo>
                  <a:lnTo>
                    <a:pt x="323088" y="653034"/>
                  </a:lnTo>
                  <a:lnTo>
                    <a:pt x="326898" y="653034"/>
                  </a:lnTo>
                  <a:lnTo>
                    <a:pt x="328422" y="652272"/>
                  </a:lnTo>
                  <a:lnTo>
                    <a:pt x="329946" y="648462"/>
                  </a:lnTo>
                  <a:close/>
                </a:path>
                <a:path w="986790" h="786764">
                  <a:moveTo>
                    <a:pt x="345948" y="640080"/>
                  </a:moveTo>
                  <a:lnTo>
                    <a:pt x="344424" y="636270"/>
                  </a:lnTo>
                  <a:lnTo>
                    <a:pt x="342900" y="635508"/>
                  </a:lnTo>
                  <a:lnTo>
                    <a:pt x="339090" y="635508"/>
                  </a:lnTo>
                  <a:lnTo>
                    <a:pt x="337566" y="637032"/>
                  </a:lnTo>
                  <a:lnTo>
                    <a:pt x="336804" y="640080"/>
                  </a:lnTo>
                  <a:lnTo>
                    <a:pt x="337566" y="643128"/>
                  </a:lnTo>
                  <a:lnTo>
                    <a:pt x="339090" y="643890"/>
                  </a:lnTo>
                  <a:lnTo>
                    <a:pt x="341376" y="644652"/>
                  </a:lnTo>
                  <a:lnTo>
                    <a:pt x="344424" y="643128"/>
                  </a:lnTo>
                  <a:lnTo>
                    <a:pt x="345948" y="640080"/>
                  </a:lnTo>
                  <a:close/>
                </a:path>
                <a:path w="986790" h="786764">
                  <a:moveTo>
                    <a:pt x="361950" y="630936"/>
                  </a:moveTo>
                  <a:lnTo>
                    <a:pt x="360426" y="627888"/>
                  </a:lnTo>
                  <a:lnTo>
                    <a:pt x="358902" y="626364"/>
                  </a:lnTo>
                  <a:lnTo>
                    <a:pt x="355092" y="626364"/>
                  </a:lnTo>
                  <a:lnTo>
                    <a:pt x="353568" y="627888"/>
                  </a:lnTo>
                  <a:lnTo>
                    <a:pt x="352806" y="630936"/>
                  </a:lnTo>
                  <a:lnTo>
                    <a:pt x="353568" y="633984"/>
                  </a:lnTo>
                  <a:lnTo>
                    <a:pt x="355092" y="634746"/>
                  </a:lnTo>
                  <a:lnTo>
                    <a:pt x="357378" y="635508"/>
                  </a:lnTo>
                  <a:lnTo>
                    <a:pt x="360426" y="633984"/>
                  </a:lnTo>
                  <a:lnTo>
                    <a:pt x="361950" y="630936"/>
                  </a:lnTo>
                  <a:close/>
                </a:path>
                <a:path w="986790" h="786764">
                  <a:moveTo>
                    <a:pt x="377190" y="621792"/>
                  </a:moveTo>
                  <a:lnTo>
                    <a:pt x="376428" y="618744"/>
                  </a:lnTo>
                  <a:lnTo>
                    <a:pt x="374904" y="617220"/>
                  </a:lnTo>
                  <a:lnTo>
                    <a:pt x="371094" y="617220"/>
                  </a:lnTo>
                  <a:lnTo>
                    <a:pt x="369570" y="618744"/>
                  </a:lnTo>
                  <a:lnTo>
                    <a:pt x="368046" y="621792"/>
                  </a:lnTo>
                  <a:lnTo>
                    <a:pt x="369570" y="624840"/>
                  </a:lnTo>
                  <a:lnTo>
                    <a:pt x="372618" y="626364"/>
                  </a:lnTo>
                  <a:lnTo>
                    <a:pt x="374904" y="625602"/>
                  </a:lnTo>
                  <a:lnTo>
                    <a:pt x="376428" y="624840"/>
                  </a:lnTo>
                  <a:lnTo>
                    <a:pt x="377190" y="621792"/>
                  </a:lnTo>
                  <a:close/>
                </a:path>
                <a:path w="986790" h="786764">
                  <a:moveTo>
                    <a:pt x="393192" y="612648"/>
                  </a:moveTo>
                  <a:lnTo>
                    <a:pt x="391668" y="609600"/>
                  </a:lnTo>
                  <a:lnTo>
                    <a:pt x="390144" y="608076"/>
                  </a:lnTo>
                  <a:lnTo>
                    <a:pt x="387096" y="608076"/>
                  </a:lnTo>
                  <a:lnTo>
                    <a:pt x="385572" y="609600"/>
                  </a:lnTo>
                  <a:lnTo>
                    <a:pt x="384048" y="612648"/>
                  </a:lnTo>
                  <a:lnTo>
                    <a:pt x="385572" y="615696"/>
                  </a:lnTo>
                  <a:lnTo>
                    <a:pt x="388620" y="617220"/>
                  </a:lnTo>
                  <a:lnTo>
                    <a:pt x="390906" y="616458"/>
                  </a:lnTo>
                  <a:lnTo>
                    <a:pt x="391668" y="615696"/>
                  </a:lnTo>
                  <a:lnTo>
                    <a:pt x="393192" y="612648"/>
                  </a:lnTo>
                  <a:close/>
                </a:path>
                <a:path w="986790" h="786764">
                  <a:moveTo>
                    <a:pt x="409194" y="602742"/>
                  </a:moveTo>
                  <a:lnTo>
                    <a:pt x="407670" y="599694"/>
                  </a:lnTo>
                  <a:lnTo>
                    <a:pt x="404622" y="598170"/>
                  </a:lnTo>
                  <a:lnTo>
                    <a:pt x="402336" y="598932"/>
                  </a:lnTo>
                  <a:lnTo>
                    <a:pt x="400812" y="599694"/>
                  </a:lnTo>
                  <a:lnTo>
                    <a:pt x="400050" y="602742"/>
                  </a:lnTo>
                  <a:lnTo>
                    <a:pt x="400812" y="606552"/>
                  </a:lnTo>
                  <a:lnTo>
                    <a:pt x="402336" y="607314"/>
                  </a:lnTo>
                  <a:lnTo>
                    <a:pt x="406146" y="607314"/>
                  </a:lnTo>
                  <a:lnTo>
                    <a:pt x="407670" y="605790"/>
                  </a:lnTo>
                  <a:lnTo>
                    <a:pt x="409194" y="602742"/>
                  </a:lnTo>
                  <a:close/>
                </a:path>
                <a:path w="986790" h="786764">
                  <a:moveTo>
                    <a:pt x="424434" y="593598"/>
                  </a:moveTo>
                  <a:lnTo>
                    <a:pt x="422910" y="589788"/>
                  </a:lnTo>
                  <a:lnTo>
                    <a:pt x="421386" y="589026"/>
                  </a:lnTo>
                  <a:lnTo>
                    <a:pt x="417576" y="589026"/>
                  </a:lnTo>
                  <a:lnTo>
                    <a:pt x="416814" y="589788"/>
                  </a:lnTo>
                  <a:lnTo>
                    <a:pt x="415290" y="593598"/>
                  </a:lnTo>
                  <a:lnTo>
                    <a:pt x="416814" y="596646"/>
                  </a:lnTo>
                  <a:lnTo>
                    <a:pt x="419862" y="598170"/>
                  </a:lnTo>
                  <a:lnTo>
                    <a:pt x="422910" y="596646"/>
                  </a:lnTo>
                  <a:lnTo>
                    <a:pt x="424434" y="593598"/>
                  </a:lnTo>
                  <a:close/>
                </a:path>
                <a:path w="986790" h="786764">
                  <a:moveTo>
                    <a:pt x="439674" y="583692"/>
                  </a:moveTo>
                  <a:lnTo>
                    <a:pt x="438150" y="579882"/>
                  </a:lnTo>
                  <a:lnTo>
                    <a:pt x="437388" y="579120"/>
                  </a:lnTo>
                  <a:lnTo>
                    <a:pt x="433578" y="579120"/>
                  </a:lnTo>
                  <a:lnTo>
                    <a:pt x="432054" y="579882"/>
                  </a:lnTo>
                  <a:lnTo>
                    <a:pt x="430530" y="583692"/>
                  </a:lnTo>
                  <a:lnTo>
                    <a:pt x="432054" y="586740"/>
                  </a:lnTo>
                  <a:lnTo>
                    <a:pt x="435102" y="588264"/>
                  </a:lnTo>
                  <a:lnTo>
                    <a:pt x="437388" y="587502"/>
                  </a:lnTo>
                  <a:lnTo>
                    <a:pt x="438150" y="586740"/>
                  </a:lnTo>
                  <a:lnTo>
                    <a:pt x="439674" y="583692"/>
                  </a:lnTo>
                  <a:close/>
                </a:path>
                <a:path w="986790" h="786764">
                  <a:moveTo>
                    <a:pt x="454914" y="573786"/>
                  </a:moveTo>
                  <a:lnTo>
                    <a:pt x="454152" y="569976"/>
                  </a:lnTo>
                  <a:lnTo>
                    <a:pt x="452628" y="569214"/>
                  </a:lnTo>
                  <a:lnTo>
                    <a:pt x="448818" y="569214"/>
                  </a:lnTo>
                  <a:lnTo>
                    <a:pt x="447294" y="569976"/>
                  </a:lnTo>
                  <a:lnTo>
                    <a:pt x="445770" y="573786"/>
                  </a:lnTo>
                  <a:lnTo>
                    <a:pt x="447294" y="576834"/>
                  </a:lnTo>
                  <a:lnTo>
                    <a:pt x="450342" y="578358"/>
                  </a:lnTo>
                  <a:lnTo>
                    <a:pt x="452628" y="577596"/>
                  </a:lnTo>
                  <a:lnTo>
                    <a:pt x="454152" y="576834"/>
                  </a:lnTo>
                  <a:lnTo>
                    <a:pt x="454914" y="573786"/>
                  </a:lnTo>
                  <a:close/>
                </a:path>
                <a:path w="986790" h="786764">
                  <a:moveTo>
                    <a:pt x="470154" y="563118"/>
                  </a:moveTo>
                  <a:lnTo>
                    <a:pt x="468630" y="560070"/>
                  </a:lnTo>
                  <a:lnTo>
                    <a:pt x="467868" y="559308"/>
                  </a:lnTo>
                  <a:lnTo>
                    <a:pt x="465582" y="558546"/>
                  </a:lnTo>
                  <a:lnTo>
                    <a:pt x="462534" y="560070"/>
                  </a:lnTo>
                  <a:lnTo>
                    <a:pt x="461010" y="563118"/>
                  </a:lnTo>
                  <a:lnTo>
                    <a:pt x="462534" y="566166"/>
                  </a:lnTo>
                  <a:lnTo>
                    <a:pt x="464058" y="567690"/>
                  </a:lnTo>
                  <a:lnTo>
                    <a:pt x="467868" y="567690"/>
                  </a:lnTo>
                  <a:lnTo>
                    <a:pt x="469392" y="566928"/>
                  </a:lnTo>
                  <a:lnTo>
                    <a:pt x="470154" y="563118"/>
                  </a:lnTo>
                  <a:close/>
                </a:path>
                <a:path w="986790" h="786764">
                  <a:moveTo>
                    <a:pt x="485394" y="553212"/>
                  </a:moveTo>
                  <a:lnTo>
                    <a:pt x="483870" y="549402"/>
                  </a:lnTo>
                  <a:lnTo>
                    <a:pt x="482346" y="548640"/>
                  </a:lnTo>
                  <a:lnTo>
                    <a:pt x="479298" y="548640"/>
                  </a:lnTo>
                  <a:lnTo>
                    <a:pt x="477774" y="549402"/>
                  </a:lnTo>
                  <a:lnTo>
                    <a:pt x="476250" y="553212"/>
                  </a:lnTo>
                  <a:lnTo>
                    <a:pt x="477774" y="556260"/>
                  </a:lnTo>
                  <a:lnTo>
                    <a:pt x="480822" y="557784"/>
                  </a:lnTo>
                  <a:lnTo>
                    <a:pt x="482346" y="557022"/>
                  </a:lnTo>
                  <a:lnTo>
                    <a:pt x="484632" y="556260"/>
                  </a:lnTo>
                  <a:lnTo>
                    <a:pt x="485394" y="553212"/>
                  </a:lnTo>
                  <a:close/>
                </a:path>
                <a:path w="986790" h="786764">
                  <a:moveTo>
                    <a:pt x="500634" y="542544"/>
                  </a:moveTo>
                  <a:lnTo>
                    <a:pt x="499110" y="539496"/>
                  </a:lnTo>
                  <a:lnTo>
                    <a:pt x="497586" y="537972"/>
                  </a:lnTo>
                  <a:lnTo>
                    <a:pt x="493776" y="537972"/>
                  </a:lnTo>
                  <a:lnTo>
                    <a:pt x="492252" y="538734"/>
                  </a:lnTo>
                  <a:lnTo>
                    <a:pt x="491490" y="542544"/>
                  </a:lnTo>
                  <a:lnTo>
                    <a:pt x="492252" y="545592"/>
                  </a:lnTo>
                  <a:lnTo>
                    <a:pt x="493776" y="546354"/>
                  </a:lnTo>
                  <a:lnTo>
                    <a:pt x="496062" y="547116"/>
                  </a:lnTo>
                  <a:lnTo>
                    <a:pt x="499110" y="545592"/>
                  </a:lnTo>
                  <a:lnTo>
                    <a:pt x="500634" y="542544"/>
                  </a:lnTo>
                  <a:close/>
                </a:path>
                <a:path w="986790" h="786764">
                  <a:moveTo>
                    <a:pt x="515112" y="531876"/>
                  </a:moveTo>
                  <a:lnTo>
                    <a:pt x="512826" y="527304"/>
                  </a:lnTo>
                  <a:lnTo>
                    <a:pt x="509016" y="527304"/>
                  </a:lnTo>
                  <a:lnTo>
                    <a:pt x="507492" y="528066"/>
                  </a:lnTo>
                  <a:lnTo>
                    <a:pt x="505968" y="531876"/>
                  </a:lnTo>
                  <a:lnTo>
                    <a:pt x="507492" y="534924"/>
                  </a:lnTo>
                  <a:lnTo>
                    <a:pt x="510540" y="536448"/>
                  </a:lnTo>
                  <a:lnTo>
                    <a:pt x="512826" y="535686"/>
                  </a:lnTo>
                  <a:lnTo>
                    <a:pt x="514350" y="534924"/>
                  </a:lnTo>
                  <a:lnTo>
                    <a:pt x="515112" y="531876"/>
                  </a:lnTo>
                  <a:close/>
                </a:path>
                <a:path w="986790" h="786764">
                  <a:moveTo>
                    <a:pt x="529590" y="521208"/>
                  </a:moveTo>
                  <a:lnTo>
                    <a:pt x="528828" y="517398"/>
                  </a:lnTo>
                  <a:lnTo>
                    <a:pt x="527304" y="516636"/>
                  </a:lnTo>
                  <a:lnTo>
                    <a:pt x="523494" y="516636"/>
                  </a:lnTo>
                  <a:lnTo>
                    <a:pt x="521970" y="517398"/>
                  </a:lnTo>
                  <a:lnTo>
                    <a:pt x="520446" y="521208"/>
                  </a:lnTo>
                  <a:lnTo>
                    <a:pt x="521970" y="524256"/>
                  </a:lnTo>
                  <a:lnTo>
                    <a:pt x="525018" y="525780"/>
                  </a:lnTo>
                  <a:lnTo>
                    <a:pt x="527304" y="525018"/>
                  </a:lnTo>
                  <a:lnTo>
                    <a:pt x="528828" y="524256"/>
                  </a:lnTo>
                  <a:lnTo>
                    <a:pt x="529590" y="521208"/>
                  </a:lnTo>
                  <a:close/>
                </a:path>
                <a:path w="986790" h="786764">
                  <a:moveTo>
                    <a:pt x="544068" y="509778"/>
                  </a:moveTo>
                  <a:lnTo>
                    <a:pt x="543306" y="506730"/>
                  </a:lnTo>
                  <a:lnTo>
                    <a:pt x="541782" y="505206"/>
                  </a:lnTo>
                  <a:lnTo>
                    <a:pt x="537972" y="505206"/>
                  </a:lnTo>
                  <a:lnTo>
                    <a:pt x="536448" y="505968"/>
                  </a:lnTo>
                  <a:lnTo>
                    <a:pt x="534924" y="509778"/>
                  </a:lnTo>
                  <a:lnTo>
                    <a:pt x="536448" y="512826"/>
                  </a:lnTo>
                  <a:lnTo>
                    <a:pt x="539496" y="514350"/>
                  </a:lnTo>
                  <a:lnTo>
                    <a:pt x="541782" y="513588"/>
                  </a:lnTo>
                  <a:lnTo>
                    <a:pt x="543306" y="512826"/>
                  </a:lnTo>
                  <a:lnTo>
                    <a:pt x="544068" y="509778"/>
                  </a:lnTo>
                  <a:close/>
                </a:path>
                <a:path w="986790" h="786764">
                  <a:moveTo>
                    <a:pt x="558546" y="498348"/>
                  </a:moveTo>
                  <a:lnTo>
                    <a:pt x="557784" y="495300"/>
                  </a:lnTo>
                  <a:lnTo>
                    <a:pt x="556260" y="494538"/>
                  </a:lnTo>
                  <a:lnTo>
                    <a:pt x="553974" y="493776"/>
                  </a:lnTo>
                  <a:lnTo>
                    <a:pt x="550926" y="495300"/>
                  </a:lnTo>
                  <a:lnTo>
                    <a:pt x="549402" y="498348"/>
                  </a:lnTo>
                  <a:lnTo>
                    <a:pt x="550926" y="502158"/>
                  </a:lnTo>
                  <a:lnTo>
                    <a:pt x="552450" y="502920"/>
                  </a:lnTo>
                  <a:lnTo>
                    <a:pt x="556260" y="502920"/>
                  </a:lnTo>
                  <a:lnTo>
                    <a:pt x="557784" y="502158"/>
                  </a:lnTo>
                  <a:lnTo>
                    <a:pt x="558546" y="498348"/>
                  </a:lnTo>
                  <a:close/>
                </a:path>
                <a:path w="986790" h="786764">
                  <a:moveTo>
                    <a:pt x="573024" y="487680"/>
                  </a:moveTo>
                  <a:lnTo>
                    <a:pt x="572262" y="483870"/>
                  </a:lnTo>
                  <a:lnTo>
                    <a:pt x="570738" y="483108"/>
                  </a:lnTo>
                  <a:lnTo>
                    <a:pt x="566928" y="483108"/>
                  </a:lnTo>
                  <a:lnTo>
                    <a:pt x="565404" y="483870"/>
                  </a:lnTo>
                  <a:lnTo>
                    <a:pt x="563880" y="487680"/>
                  </a:lnTo>
                  <a:lnTo>
                    <a:pt x="565404" y="490728"/>
                  </a:lnTo>
                  <a:lnTo>
                    <a:pt x="568452" y="492252"/>
                  </a:lnTo>
                  <a:lnTo>
                    <a:pt x="570738" y="491490"/>
                  </a:lnTo>
                  <a:lnTo>
                    <a:pt x="572262" y="490728"/>
                  </a:lnTo>
                  <a:lnTo>
                    <a:pt x="573024" y="487680"/>
                  </a:lnTo>
                  <a:close/>
                </a:path>
                <a:path w="986790" h="786764">
                  <a:moveTo>
                    <a:pt x="587502" y="476250"/>
                  </a:moveTo>
                  <a:lnTo>
                    <a:pt x="586740" y="473202"/>
                  </a:lnTo>
                  <a:lnTo>
                    <a:pt x="585216" y="471678"/>
                  </a:lnTo>
                  <a:lnTo>
                    <a:pt x="581406" y="471678"/>
                  </a:lnTo>
                  <a:lnTo>
                    <a:pt x="579882" y="472440"/>
                  </a:lnTo>
                  <a:lnTo>
                    <a:pt x="578358" y="476250"/>
                  </a:lnTo>
                  <a:lnTo>
                    <a:pt x="579882" y="479298"/>
                  </a:lnTo>
                  <a:lnTo>
                    <a:pt x="582930" y="480822"/>
                  </a:lnTo>
                  <a:lnTo>
                    <a:pt x="585216" y="480060"/>
                  </a:lnTo>
                  <a:lnTo>
                    <a:pt x="586740" y="479298"/>
                  </a:lnTo>
                  <a:lnTo>
                    <a:pt x="587502" y="476250"/>
                  </a:lnTo>
                  <a:close/>
                </a:path>
                <a:path w="986790" h="786764">
                  <a:moveTo>
                    <a:pt x="601980" y="464058"/>
                  </a:moveTo>
                  <a:lnTo>
                    <a:pt x="600456" y="461010"/>
                  </a:lnTo>
                  <a:lnTo>
                    <a:pt x="597408" y="459486"/>
                  </a:lnTo>
                  <a:lnTo>
                    <a:pt x="595122" y="460248"/>
                  </a:lnTo>
                  <a:lnTo>
                    <a:pt x="593598" y="461010"/>
                  </a:lnTo>
                  <a:lnTo>
                    <a:pt x="592836" y="464058"/>
                  </a:lnTo>
                  <a:lnTo>
                    <a:pt x="593598" y="467868"/>
                  </a:lnTo>
                  <a:lnTo>
                    <a:pt x="595122" y="468630"/>
                  </a:lnTo>
                  <a:lnTo>
                    <a:pt x="598932" y="468630"/>
                  </a:lnTo>
                  <a:lnTo>
                    <a:pt x="600456" y="467868"/>
                  </a:lnTo>
                  <a:lnTo>
                    <a:pt x="601980" y="464058"/>
                  </a:lnTo>
                  <a:close/>
                </a:path>
                <a:path w="986790" h="786764">
                  <a:moveTo>
                    <a:pt x="615696" y="452628"/>
                  </a:moveTo>
                  <a:lnTo>
                    <a:pt x="614172" y="449580"/>
                  </a:lnTo>
                  <a:lnTo>
                    <a:pt x="612648" y="448056"/>
                  </a:lnTo>
                  <a:lnTo>
                    <a:pt x="609600" y="448056"/>
                  </a:lnTo>
                  <a:lnTo>
                    <a:pt x="607314" y="448818"/>
                  </a:lnTo>
                  <a:lnTo>
                    <a:pt x="606552" y="452628"/>
                  </a:lnTo>
                  <a:lnTo>
                    <a:pt x="608076" y="455676"/>
                  </a:lnTo>
                  <a:lnTo>
                    <a:pt x="611124" y="457200"/>
                  </a:lnTo>
                  <a:lnTo>
                    <a:pt x="614172" y="455676"/>
                  </a:lnTo>
                  <a:lnTo>
                    <a:pt x="615696" y="452628"/>
                  </a:lnTo>
                  <a:close/>
                </a:path>
                <a:path w="986790" h="786764">
                  <a:moveTo>
                    <a:pt x="629412" y="440436"/>
                  </a:moveTo>
                  <a:lnTo>
                    <a:pt x="628650" y="437388"/>
                  </a:lnTo>
                  <a:lnTo>
                    <a:pt x="627126" y="436626"/>
                  </a:lnTo>
                  <a:lnTo>
                    <a:pt x="624840" y="435864"/>
                  </a:lnTo>
                  <a:lnTo>
                    <a:pt x="621792" y="437388"/>
                  </a:lnTo>
                  <a:lnTo>
                    <a:pt x="620268" y="440436"/>
                  </a:lnTo>
                  <a:lnTo>
                    <a:pt x="621792" y="444246"/>
                  </a:lnTo>
                  <a:lnTo>
                    <a:pt x="623316" y="445008"/>
                  </a:lnTo>
                  <a:lnTo>
                    <a:pt x="627126" y="445008"/>
                  </a:lnTo>
                  <a:lnTo>
                    <a:pt x="628650" y="444246"/>
                  </a:lnTo>
                  <a:lnTo>
                    <a:pt x="629412" y="440436"/>
                  </a:lnTo>
                  <a:close/>
                </a:path>
                <a:path w="986790" h="786764">
                  <a:moveTo>
                    <a:pt x="643890" y="429006"/>
                  </a:moveTo>
                  <a:lnTo>
                    <a:pt x="642366" y="425958"/>
                  </a:lnTo>
                  <a:lnTo>
                    <a:pt x="640842" y="424434"/>
                  </a:lnTo>
                  <a:lnTo>
                    <a:pt x="637032" y="424434"/>
                  </a:lnTo>
                  <a:lnTo>
                    <a:pt x="635508" y="425196"/>
                  </a:lnTo>
                  <a:lnTo>
                    <a:pt x="634746" y="429006"/>
                  </a:lnTo>
                  <a:lnTo>
                    <a:pt x="635508" y="432054"/>
                  </a:lnTo>
                  <a:lnTo>
                    <a:pt x="637032" y="432816"/>
                  </a:lnTo>
                  <a:lnTo>
                    <a:pt x="639318" y="433578"/>
                  </a:lnTo>
                  <a:lnTo>
                    <a:pt x="642366" y="432054"/>
                  </a:lnTo>
                  <a:lnTo>
                    <a:pt x="643890" y="429006"/>
                  </a:lnTo>
                  <a:close/>
                </a:path>
                <a:path w="986790" h="786764">
                  <a:moveTo>
                    <a:pt x="656844" y="416814"/>
                  </a:moveTo>
                  <a:lnTo>
                    <a:pt x="655320" y="413004"/>
                  </a:lnTo>
                  <a:lnTo>
                    <a:pt x="654558" y="412242"/>
                  </a:lnTo>
                  <a:lnTo>
                    <a:pt x="650748" y="412242"/>
                  </a:lnTo>
                  <a:lnTo>
                    <a:pt x="649224" y="413004"/>
                  </a:lnTo>
                  <a:lnTo>
                    <a:pt x="647700" y="416814"/>
                  </a:lnTo>
                  <a:lnTo>
                    <a:pt x="649224" y="419862"/>
                  </a:lnTo>
                  <a:lnTo>
                    <a:pt x="652272" y="421386"/>
                  </a:lnTo>
                  <a:lnTo>
                    <a:pt x="654558" y="420624"/>
                  </a:lnTo>
                  <a:lnTo>
                    <a:pt x="656082" y="419862"/>
                  </a:lnTo>
                  <a:lnTo>
                    <a:pt x="656844" y="416814"/>
                  </a:lnTo>
                  <a:close/>
                </a:path>
                <a:path w="986790" h="786764">
                  <a:moveTo>
                    <a:pt x="670560" y="403860"/>
                  </a:moveTo>
                  <a:lnTo>
                    <a:pt x="669036" y="400812"/>
                  </a:lnTo>
                  <a:lnTo>
                    <a:pt x="665988" y="399288"/>
                  </a:lnTo>
                  <a:lnTo>
                    <a:pt x="663702" y="400050"/>
                  </a:lnTo>
                  <a:lnTo>
                    <a:pt x="662178" y="400812"/>
                  </a:lnTo>
                  <a:lnTo>
                    <a:pt x="661416" y="403860"/>
                  </a:lnTo>
                  <a:lnTo>
                    <a:pt x="663702" y="408432"/>
                  </a:lnTo>
                  <a:lnTo>
                    <a:pt x="667512" y="408432"/>
                  </a:lnTo>
                  <a:lnTo>
                    <a:pt x="669036" y="407670"/>
                  </a:lnTo>
                  <a:lnTo>
                    <a:pt x="670560" y="403860"/>
                  </a:lnTo>
                  <a:close/>
                </a:path>
                <a:path w="986790" h="786764">
                  <a:moveTo>
                    <a:pt x="683514" y="391668"/>
                  </a:moveTo>
                  <a:lnTo>
                    <a:pt x="682752" y="388620"/>
                  </a:lnTo>
                  <a:lnTo>
                    <a:pt x="681228" y="387096"/>
                  </a:lnTo>
                  <a:lnTo>
                    <a:pt x="677418" y="387096"/>
                  </a:lnTo>
                  <a:lnTo>
                    <a:pt x="675894" y="387858"/>
                  </a:lnTo>
                  <a:lnTo>
                    <a:pt x="674370" y="391668"/>
                  </a:lnTo>
                  <a:lnTo>
                    <a:pt x="675894" y="394716"/>
                  </a:lnTo>
                  <a:lnTo>
                    <a:pt x="678942" y="396240"/>
                  </a:lnTo>
                  <a:lnTo>
                    <a:pt x="681228" y="395478"/>
                  </a:lnTo>
                  <a:lnTo>
                    <a:pt x="682752" y="394716"/>
                  </a:lnTo>
                  <a:lnTo>
                    <a:pt x="683514" y="391668"/>
                  </a:lnTo>
                  <a:close/>
                </a:path>
                <a:path w="986790" h="786764">
                  <a:moveTo>
                    <a:pt x="697230" y="378714"/>
                  </a:moveTo>
                  <a:lnTo>
                    <a:pt x="695706" y="375666"/>
                  </a:lnTo>
                  <a:lnTo>
                    <a:pt x="692658" y="374142"/>
                  </a:lnTo>
                  <a:lnTo>
                    <a:pt x="691134" y="374904"/>
                  </a:lnTo>
                  <a:lnTo>
                    <a:pt x="688848" y="375666"/>
                  </a:lnTo>
                  <a:lnTo>
                    <a:pt x="688086" y="378714"/>
                  </a:lnTo>
                  <a:lnTo>
                    <a:pt x="689610" y="382524"/>
                  </a:lnTo>
                  <a:lnTo>
                    <a:pt x="691134" y="383286"/>
                  </a:lnTo>
                  <a:lnTo>
                    <a:pt x="694182" y="383286"/>
                  </a:lnTo>
                  <a:lnTo>
                    <a:pt x="695706" y="382524"/>
                  </a:lnTo>
                  <a:lnTo>
                    <a:pt x="697230" y="378714"/>
                  </a:lnTo>
                  <a:close/>
                </a:path>
                <a:path w="986790" h="786764">
                  <a:moveTo>
                    <a:pt x="710184" y="366522"/>
                  </a:moveTo>
                  <a:lnTo>
                    <a:pt x="708660" y="362712"/>
                  </a:lnTo>
                  <a:lnTo>
                    <a:pt x="707136" y="361950"/>
                  </a:lnTo>
                  <a:lnTo>
                    <a:pt x="704088" y="361950"/>
                  </a:lnTo>
                  <a:lnTo>
                    <a:pt x="702564" y="362712"/>
                  </a:lnTo>
                  <a:lnTo>
                    <a:pt x="701040" y="366522"/>
                  </a:lnTo>
                  <a:lnTo>
                    <a:pt x="702564" y="369570"/>
                  </a:lnTo>
                  <a:lnTo>
                    <a:pt x="705612" y="371094"/>
                  </a:lnTo>
                  <a:lnTo>
                    <a:pt x="707136" y="370332"/>
                  </a:lnTo>
                  <a:lnTo>
                    <a:pt x="709422" y="369570"/>
                  </a:lnTo>
                  <a:lnTo>
                    <a:pt x="710184" y="366522"/>
                  </a:lnTo>
                  <a:close/>
                </a:path>
                <a:path w="986790" h="786764">
                  <a:moveTo>
                    <a:pt x="723138" y="352806"/>
                  </a:moveTo>
                  <a:lnTo>
                    <a:pt x="721614" y="349758"/>
                  </a:lnTo>
                  <a:lnTo>
                    <a:pt x="718566" y="348234"/>
                  </a:lnTo>
                  <a:lnTo>
                    <a:pt x="716280" y="348996"/>
                  </a:lnTo>
                  <a:lnTo>
                    <a:pt x="714756" y="349758"/>
                  </a:lnTo>
                  <a:lnTo>
                    <a:pt x="713994" y="352806"/>
                  </a:lnTo>
                  <a:lnTo>
                    <a:pt x="715518" y="356616"/>
                  </a:lnTo>
                  <a:lnTo>
                    <a:pt x="716280" y="357378"/>
                  </a:lnTo>
                  <a:lnTo>
                    <a:pt x="720090" y="357378"/>
                  </a:lnTo>
                  <a:lnTo>
                    <a:pt x="721614" y="356616"/>
                  </a:lnTo>
                  <a:lnTo>
                    <a:pt x="723138" y="352806"/>
                  </a:lnTo>
                  <a:close/>
                </a:path>
                <a:path w="986790" h="786764">
                  <a:moveTo>
                    <a:pt x="736092" y="339852"/>
                  </a:moveTo>
                  <a:lnTo>
                    <a:pt x="734568" y="336804"/>
                  </a:lnTo>
                  <a:lnTo>
                    <a:pt x="731520" y="335280"/>
                  </a:lnTo>
                  <a:lnTo>
                    <a:pt x="729234" y="336042"/>
                  </a:lnTo>
                  <a:lnTo>
                    <a:pt x="727710" y="336804"/>
                  </a:lnTo>
                  <a:lnTo>
                    <a:pt x="726948" y="339852"/>
                  </a:lnTo>
                  <a:lnTo>
                    <a:pt x="727710" y="343662"/>
                  </a:lnTo>
                  <a:lnTo>
                    <a:pt x="729234" y="344424"/>
                  </a:lnTo>
                  <a:lnTo>
                    <a:pt x="733044" y="344424"/>
                  </a:lnTo>
                  <a:lnTo>
                    <a:pt x="734568" y="343662"/>
                  </a:lnTo>
                  <a:lnTo>
                    <a:pt x="736092" y="339852"/>
                  </a:lnTo>
                  <a:close/>
                </a:path>
                <a:path w="986790" h="786764">
                  <a:moveTo>
                    <a:pt x="748284" y="326898"/>
                  </a:moveTo>
                  <a:lnTo>
                    <a:pt x="747522" y="323850"/>
                  </a:lnTo>
                  <a:lnTo>
                    <a:pt x="745998" y="323088"/>
                  </a:lnTo>
                  <a:lnTo>
                    <a:pt x="743712" y="322326"/>
                  </a:lnTo>
                  <a:lnTo>
                    <a:pt x="740664" y="323850"/>
                  </a:lnTo>
                  <a:lnTo>
                    <a:pt x="739140" y="326898"/>
                  </a:lnTo>
                  <a:lnTo>
                    <a:pt x="740664" y="329946"/>
                  </a:lnTo>
                  <a:lnTo>
                    <a:pt x="742188" y="331470"/>
                  </a:lnTo>
                  <a:lnTo>
                    <a:pt x="745998" y="331470"/>
                  </a:lnTo>
                  <a:lnTo>
                    <a:pt x="747522" y="330708"/>
                  </a:lnTo>
                  <a:lnTo>
                    <a:pt x="748284" y="326898"/>
                  </a:lnTo>
                  <a:close/>
                </a:path>
                <a:path w="986790" h="786764">
                  <a:moveTo>
                    <a:pt x="761238" y="313944"/>
                  </a:moveTo>
                  <a:lnTo>
                    <a:pt x="759714" y="310896"/>
                  </a:lnTo>
                  <a:lnTo>
                    <a:pt x="758190" y="309372"/>
                  </a:lnTo>
                  <a:lnTo>
                    <a:pt x="755142" y="309372"/>
                  </a:lnTo>
                  <a:lnTo>
                    <a:pt x="752856" y="310134"/>
                  </a:lnTo>
                  <a:lnTo>
                    <a:pt x="752094" y="313944"/>
                  </a:lnTo>
                  <a:lnTo>
                    <a:pt x="753618" y="316992"/>
                  </a:lnTo>
                  <a:lnTo>
                    <a:pt x="754380" y="317754"/>
                  </a:lnTo>
                  <a:lnTo>
                    <a:pt x="756666" y="318516"/>
                  </a:lnTo>
                  <a:lnTo>
                    <a:pt x="759714" y="316992"/>
                  </a:lnTo>
                  <a:lnTo>
                    <a:pt x="761238" y="313944"/>
                  </a:lnTo>
                  <a:close/>
                </a:path>
                <a:path w="986790" h="786764">
                  <a:moveTo>
                    <a:pt x="773430" y="300228"/>
                  </a:moveTo>
                  <a:lnTo>
                    <a:pt x="771906" y="297180"/>
                  </a:lnTo>
                  <a:lnTo>
                    <a:pt x="770382" y="295656"/>
                  </a:lnTo>
                  <a:lnTo>
                    <a:pt x="766572" y="295656"/>
                  </a:lnTo>
                  <a:lnTo>
                    <a:pt x="765048" y="296418"/>
                  </a:lnTo>
                  <a:lnTo>
                    <a:pt x="764286" y="300228"/>
                  </a:lnTo>
                  <a:lnTo>
                    <a:pt x="765810" y="303276"/>
                  </a:lnTo>
                  <a:lnTo>
                    <a:pt x="766572" y="304038"/>
                  </a:lnTo>
                  <a:lnTo>
                    <a:pt x="768858" y="304800"/>
                  </a:lnTo>
                  <a:lnTo>
                    <a:pt x="771906" y="303276"/>
                  </a:lnTo>
                  <a:lnTo>
                    <a:pt x="773430" y="300228"/>
                  </a:lnTo>
                  <a:close/>
                </a:path>
                <a:path w="986790" h="786764">
                  <a:moveTo>
                    <a:pt x="785622" y="286512"/>
                  </a:moveTo>
                  <a:lnTo>
                    <a:pt x="784098" y="283464"/>
                  </a:lnTo>
                  <a:lnTo>
                    <a:pt x="782574" y="281940"/>
                  </a:lnTo>
                  <a:lnTo>
                    <a:pt x="778764" y="281940"/>
                  </a:lnTo>
                  <a:lnTo>
                    <a:pt x="777240" y="282702"/>
                  </a:lnTo>
                  <a:lnTo>
                    <a:pt x="776478" y="286512"/>
                  </a:lnTo>
                  <a:lnTo>
                    <a:pt x="777240" y="289560"/>
                  </a:lnTo>
                  <a:lnTo>
                    <a:pt x="778764" y="290322"/>
                  </a:lnTo>
                  <a:lnTo>
                    <a:pt x="781050" y="291084"/>
                  </a:lnTo>
                  <a:lnTo>
                    <a:pt x="784098" y="289560"/>
                  </a:lnTo>
                  <a:lnTo>
                    <a:pt x="785622" y="286512"/>
                  </a:lnTo>
                  <a:close/>
                </a:path>
                <a:path w="986790" h="786764">
                  <a:moveTo>
                    <a:pt x="797814" y="272796"/>
                  </a:moveTo>
                  <a:lnTo>
                    <a:pt x="796290" y="269748"/>
                  </a:lnTo>
                  <a:lnTo>
                    <a:pt x="794766" y="268224"/>
                  </a:lnTo>
                  <a:lnTo>
                    <a:pt x="790956" y="268224"/>
                  </a:lnTo>
                  <a:lnTo>
                    <a:pt x="789432" y="268986"/>
                  </a:lnTo>
                  <a:lnTo>
                    <a:pt x="788670" y="272796"/>
                  </a:lnTo>
                  <a:lnTo>
                    <a:pt x="789432" y="275844"/>
                  </a:lnTo>
                  <a:lnTo>
                    <a:pt x="790956" y="276606"/>
                  </a:lnTo>
                  <a:lnTo>
                    <a:pt x="793242" y="277368"/>
                  </a:lnTo>
                  <a:lnTo>
                    <a:pt x="796290" y="275844"/>
                  </a:lnTo>
                  <a:lnTo>
                    <a:pt x="797814" y="272796"/>
                  </a:lnTo>
                  <a:close/>
                </a:path>
                <a:path w="986790" h="786764">
                  <a:moveTo>
                    <a:pt x="810006" y="259080"/>
                  </a:moveTo>
                  <a:lnTo>
                    <a:pt x="808482" y="256032"/>
                  </a:lnTo>
                  <a:lnTo>
                    <a:pt x="806958" y="254508"/>
                  </a:lnTo>
                  <a:lnTo>
                    <a:pt x="803148" y="254508"/>
                  </a:lnTo>
                  <a:lnTo>
                    <a:pt x="801624" y="255270"/>
                  </a:lnTo>
                  <a:lnTo>
                    <a:pt x="800862" y="259080"/>
                  </a:lnTo>
                  <a:lnTo>
                    <a:pt x="801624" y="262128"/>
                  </a:lnTo>
                  <a:lnTo>
                    <a:pt x="803148" y="262890"/>
                  </a:lnTo>
                  <a:lnTo>
                    <a:pt x="805434" y="263652"/>
                  </a:lnTo>
                  <a:lnTo>
                    <a:pt x="808482" y="262128"/>
                  </a:lnTo>
                  <a:lnTo>
                    <a:pt x="810006" y="259080"/>
                  </a:lnTo>
                  <a:close/>
                </a:path>
                <a:path w="986790" h="786764">
                  <a:moveTo>
                    <a:pt x="821436" y="244602"/>
                  </a:moveTo>
                  <a:lnTo>
                    <a:pt x="819912" y="241554"/>
                  </a:lnTo>
                  <a:lnTo>
                    <a:pt x="816864" y="240030"/>
                  </a:lnTo>
                  <a:lnTo>
                    <a:pt x="814578" y="240792"/>
                  </a:lnTo>
                  <a:lnTo>
                    <a:pt x="813054" y="241554"/>
                  </a:lnTo>
                  <a:lnTo>
                    <a:pt x="812292" y="244602"/>
                  </a:lnTo>
                  <a:lnTo>
                    <a:pt x="813054" y="248412"/>
                  </a:lnTo>
                  <a:lnTo>
                    <a:pt x="814578" y="249174"/>
                  </a:lnTo>
                  <a:lnTo>
                    <a:pt x="818388" y="249174"/>
                  </a:lnTo>
                  <a:lnTo>
                    <a:pt x="819912" y="248412"/>
                  </a:lnTo>
                  <a:lnTo>
                    <a:pt x="821436" y="244602"/>
                  </a:lnTo>
                  <a:close/>
                </a:path>
                <a:path w="986790" h="786764">
                  <a:moveTo>
                    <a:pt x="832866" y="230886"/>
                  </a:moveTo>
                  <a:lnTo>
                    <a:pt x="831342" y="227076"/>
                  </a:lnTo>
                  <a:lnTo>
                    <a:pt x="829818" y="226314"/>
                  </a:lnTo>
                  <a:lnTo>
                    <a:pt x="826008" y="226314"/>
                  </a:lnTo>
                  <a:lnTo>
                    <a:pt x="824484" y="227076"/>
                  </a:lnTo>
                  <a:lnTo>
                    <a:pt x="823722" y="230886"/>
                  </a:lnTo>
                  <a:lnTo>
                    <a:pt x="824484" y="233934"/>
                  </a:lnTo>
                  <a:lnTo>
                    <a:pt x="826008" y="234696"/>
                  </a:lnTo>
                  <a:lnTo>
                    <a:pt x="828294" y="235458"/>
                  </a:lnTo>
                  <a:lnTo>
                    <a:pt x="831342" y="233934"/>
                  </a:lnTo>
                  <a:lnTo>
                    <a:pt x="832866" y="230886"/>
                  </a:lnTo>
                  <a:close/>
                </a:path>
                <a:path w="986790" h="786764">
                  <a:moveTo>
                    <a:pt x="844296" y="216408"/>
                  </a:moveTo>
                  <a:lnTo>
                    <a:pt x="842772" y="213360"/>
                  </a:lnTo>
                  <a:lnTo>
                    <a:pt x="841248" y="211836"/>
                  </a:lnTo>
                  <a:lnTo>
                    <a:pt x="837438" y="211836"/>
                  </a:lnTo>
                  <a:lnTo>
                    <a:pt x="835914" y="212598"/>
                  </a:lnTo>
                  <a:lnTo>
                    <a:pt x="835152" y="216408"/>
                  </a:lnTo>
                  <a:lnTo>
                    <a:pt x="836676" y="219456"/>
                  </a:lnTo>
                  <a:lnTo>
                    <a:pt x="837438" y="220218"/>
                  </a:lnTo>
                  <a:lnTo>
                    <a:pt x="839724" y="220980"/>
                  </a:lnTo>
                  <a:lnTo>
                    <a:pt x="842772" y="219456"/>
                  </a:lnTo>
                  <a:lnTo>
                    <a:pt x="844296" y="216408"/>
                  </a:lnTo>
                  <a:close/>
                </a:path>
                <a:path w="986790" h="786764">
                  <a:moveTo>
                    <a:pt x="855726" y="201930"/>
                  </a:moveTo>
                  <a:lnTo>
                    <a:pt x="854202" y="198882"/>
                  </a:lnTo>
                  <a:lnTo>
                    <a:pt x="851154" y="197358"/>
                  </a:lnTo>
                  <a:lnTo>
                    <a:pt x="848868" y="198120"/>
                  </a:lnTo>
                  <a:lnTo>
                    <a:pt x="847344" y="198882"/>
                  </a:lnTo>
                  <a:lnTo>
                    <a:pt x="846582" y="201930"/>
                  </a:lnTo>
                  <a:lnTo>
                    <a:pt x="848868" y="206502"/>
                  </a:lnTo>
                  <a:lnTo>
                    <a:pt x="852678" y="206502"/>
                  </a:lnTo>
                  <a:lnTo>
                    <a:pt x="854202" y="205740"/>
                  </a:lnTo>
                  <a:lnTo>
                    <a:pt x="855726" y="201930"/>
                  </a:lnTo>
                  <a:close/>
                </a:path>
                <a:path w="986790" h="786764">
                  <a:moveTo>
                    <a:pt x="866394" y="187452"/>
                  </a:moveTo>
                  <a:lnTo>
                    <a:pt x="865632" y="184404"/>
                  </a:lnTo>
                  <a:lnTo>
                    <a:pt x="864108" y="183642"/>
                  </a:lnTo>
                  <a:lnTo>
                    <a:pt x="861822" y="182880"/>
                  </a:lnTo>
                  <a:lnTo>
                    <a:pt x="858774" y="184404"/>
                  </a:lnTo>
                  <a:lnTo>
                    <a:pt x="857250" y="187452"/>
                  </a:lnTo>
                  <a:lnTo>
                    <a:pt x="858774" y="190500"/>
                  </a:lnTo>
                  <a:lnTo>
                    <a:pt x="860298" y="192024"/>
                  </a:lnTo>
                  <a:lnTo>
                    <a:pt x="864108" y="192024"/>
                  </a:lnTo>
                  <a:lnTo>
                    <a:pt x="865632" y="191262"/>
                  </a:lnTo>
                  <a:lnTo>
                    <a:pt x="866394" y="187452"/>
                  </a:lnTo>
                  <a:close/>
                </a:path>
                <a:path w="986790" h="786764">
                  <a:moveTo>
                    <a:pt x="877824" y="172974"/>
                  </a:moveTo>
                  <a:lnTo>
                    <a:pt x="876300" y="169926"/>
                  </a:lnTo>
                  <a:lnTo>
                    <a:pt x="874776" y="168402"/>
                  </a:lnTo>
                  <a:lnTo>
                    <a:pt x="870966" y="168402"/>
                  </a:lnTo>
                  <a:lnTo>
                    <a:pt x="869442" y="169164"/>
                  </a:lnTo>
                  <a:lnTo>
                    <a:pt x="868680" y="172974"/>
                  </a:lnTo>
                  <a:lnTo>
                    <a:pt x="870204" y="176022"/>
                  </a:lnTo>
                  <a:lnTo>
                    <a:pt x="870966" y="176784"/>
                  </a:lnTo>
                  <a:lnTo>
                    <a:pt x="873252" y="177546"/>
                  </a:lnTo>
                  <a:lnTo>
                    <a:pt x="876300" y="176022"/>
                  </a:lnTo>
                  <a:lnTo>
                    <a:pt x="877824" y="172974"/>
                  </a:lnTo>
                  <a:close/>
                </a:path>
                <a:path w="986790" h="786764">
                  <a:moveTo>
                    <a:pt x="888492" y="158496"/>
                  </a:moveTo>
                  <a:lnTo>
                    <a:pt x="886968" y="154686"/>
                  </a:lnTo>
                  <a:lnTo>
                    <a:pt x="885444" y="153924"/>
                  </a:lnTo>
                  <a:lnTo>
                    <a:pt x="882396" y="153924"/>
                  </a:lnTo>
                  <a:lnTo>
                    <a:pt x="880872" y="154686"/>
                  </a:lnTo>
                  <a:lnTo>
                    <a:pt x="879348" y="158496"/>
                  </a:lnTo>
                  <a:lnTo>
                    <a:pt x="880872" y="161544"/>
                  </a:lnTo>
                  <a:lnTo>
                    <a:pt x="883920" y="163068"/>
                  </a:lnTo>
                  <a:lnTo>
                    <a:pt x="885444" y="162306"/>
                  </a:lnTo>
                  <a:lnTo>
                    <a:pt x="887730" y="161544"/>
                  </a:lnTo>
                  <a:lnTo>
                    <a:pt x="888492" y="158496"/>
                  </a:lnTo>
                  <a:close/>
                </a:path>
                <a:path w="986790" h="786764">
                  <a:moveTo>
                    <a:pt x="899160" y="143256"/>
                  </a:moveTo>
                  <a:lnTo>
                    <a:pt x="897636" y="140208"/>
                  </a:lnTo>
                  <a:lnTo>
                    <a:pt x="894588" y="138684"/>
                  </a:lnTo>
                  <a:lnTo>
                    <a:pt x="893064" y="139446"/>
                  </a:lnTo>
                  <a:lnTo>
                    <a:pt x="890778" y="140208"/>
                  </a:lnTo>
                  <a:lnTo>
                    <a:pt x="890016" y="143256"/>
                  </a:lnTo>
                  <a:lnTo>
                    <a:pt x="891540" y="146304"/>
                  </a:lnTo>
                  <a:lnTo>
                    <a:pt x="893064" y="147828"/>
                  </a:lnTo>
                  <a:lnTo>
                    <a:pt x="896112" y="147828"/>
                  </a:lnTo>
                  <a:lnTo>
                    <a:pt x="897636" y="147066"/>
                  </a:lnTo>
                  <a:lnTo>
                    <a:pt x="899160" y="143256"/>
                  </a:lnTo>
                  <a:close/>
                </a:path>
                <a:path w="986790" h="786764">
                  <a:moveTo>
                    <a:pt x="909828" y="128016"/>
                  </a:moveTo>
                  <a:lnTo>
                    <a:pt x="908304" y="124968"/>
                  </a:lnTo>
                  <a:lnTo>
                    <a:pt x="905256" y="123444"/>
                  </a:lnTo>
                  <a:lnTo>
                    <a:pt x="902970" y="124206"/>
                  </a:lnTo>
                  <a:lnTo>
                    <a:pt x="901446" y="124968"/>
                  </a:lnTo>
                  <a:lnTo>
                    <a:pt x="900684" y="128016"/>
                  </a:lnTo>
                  <a:lnTo>
                    <a:pt x="901446" y="131826"/>
                  </a:lnTo>
                  <a:lnTo>
                    <a:pt x="902970" y="132588"/>
                  </a:lnTo>
                  <a:lnTo>
                    <a:pt x="906780" y="132588"/>
                  </a:lnTo>
                  <a:lnTo>
                    <a:pt x="908304" y="131826"/>
                  </a:lnTo>
                  <a:lnTo>
                    <a:pt x="909828" y="128016"/>
                  </a:lnTo>
                  <a:close/>
                </a:path>
                <a:path w="986790" h="786764">
                  <a:moveTo>
                    <a:pt x="919734" y="112776"/>
                  </a:moveTo>
                  <a:lnTo>
                    <a:pt x="918210" y="109728"/>
                  </a:lnTo>
                  <a:lnTo>
                    <a:pt x="915162" y="108204"/>
                  </a:lnTo>
                  <a:lnTo>
                    <a:pt x="912114" y="109728"/>
                  </a:lnTo>
                  <a:lnTo>
                    <a:pt x="910590" y="113538"/>
                  </a:lnTo>
                  <a:lnTo>
                    <a:pt x="912114" y="116586"/>
                  </a:lnTo>
                  <a:lnTo>
                    <a:pt x="915162" y="118110"/>
                  </a:lnTo>
                  <a:lnTo>
                    <a:pt x="916686" y="117348"/>
                  </a:lnTo>
                  <a:lnTo>
                    <a:pt x="918972" y="116586"/>
                  </a:lnTo>
                  <a:lnTo>
                    <a:pt x="919734" y="112776"/>
                  </a:lnTo>
                  <a:close/>
                </a:path>
                <a:path w="986790" h="786764">
                  <a:moveTo>
                    <a:pt x="930402" y="98298"/>
                  </a:moveTo>
                  <a:lnTo>
                    <a:pt x="928878" y="94488"/>
                  </a:lnTo>
                  <a:lnTo>
                    <a:pt x="927354" y="93726"/>
                  </a:lnTo>
                  <a:lnTo>
                    <a:pt x="923544" y="93726"/>
                  </a:lnTo>
                  <a:lnTo>
                    <a:pt x="922020" y="94488"/>
                  </a:lnTo>
                  <a:lnTo>
                    <a:pt x="921258" y="98298"/>
                  </a:lnTo>
                  <a:lnTo>
                    <a:pt x="922020" y="101346"/>
                  </a:lnTo>
                  <a:lnTo>
                    <a:pt x="923544" y="102108"/>
                  </a:lnTo>
                  <a:lnTo>
                    <a:pt x="925830" y="102870"/>
                  </a:lnTo>
                  <a:lnTo>
                    <a:pt x="928878" y="101346"/>
                  </a:lnTo>
                  <a:lnTo>
                    <a:pt x="930402" y="98298"/>
                  </a:lnTo>
                  <a:close/>
                </a:path>
                <a:path w="986790" h="786764">
                  <a:moveTo>
                    <a:pt x="939546" y="82296"/>
                  </a:moveTo>
                  <a:lnTo>
                    <a:pt x="938784" y="79248"/>
                  </a:lnTo>
                  <a:lnTo>
                    <a:pt x="937260" y="78486"/>
                  </a:lnTo>
                  <a:lnTo>
                    <a:pt x="934974" y="77724"/>
                  </a:lnTo>
                  <a:lnTo>
                    <a:pt x="931926" y="79248"/>
                  </a:lnTo>
                  <a:lnTo>
                    <a:pt x="930402" y="82296"/>
                  </a:lnTo>
                  <a:lnTo>
                    <a:pt x="931926" y="86106"/>
                  </a:lnTo>
                  <a:lnTo>
                    <a:pt x="933450" y="86868"/>
                  </a:lnTo>
                  <a:lnTo>
                    <a:pt x="937260" y="86868"/>
                  </a:lnTo>
                  <a:lnTo>
                    <a:pt x="938784" y="86106"/>
                  </a:lnTo>
                  <a:lnTo>
                    <a:pt x="939546" y="82296"/>
                  </a:lnTo>
                  <a:close/>
                </a:path>
                <a:path w="986790" h="786764">
                  <a:moveTo>
                    <a:pt x="949452" y="67056"/>
                  </a:moveTo>
                  <a:lnTo>
                    <a:pt x="948690" y="64008"/>
                  </a:lnTo>
                  <a:lnTo>
                    <a:pt x="947166" y="63246"/>
                  </a:lnTo>
                  <a:lnTo>
                    <a:pt x="944880" y="62484"/>
                  </a:lnTo>
                  <a:lnTo>
                    <a:pt x="941832" y="64008"/>
                  </a:lnTo>
                  <a:lnTo>
                    <a:pt x="940308" y="67056"/>
                  </a:lnTo>
                  <a:lnTo>
                    <a:pt x="941832" y="70104"/>
                  </a:lnTo>
                  <a:lnTo>
                    <a:pt x="943356" y="71628"/>
                  </a:lnTo>
                  <a:lnTo>
                    <a:pt x="947166" y="71628"/>
                  </a:lnTo>
                  <a:lnTo>
                    <a:pt x="948690" y="70866"/>
                  </a:lnTo>
                  <a:lnTo>
                    <a:pt x="949452" y="67056"/>
                  </a:lnTo>
                  <a:close/>
                </a:path>
                <a:path w="986790" h="786764">
                  <a:moveTo>
                    <a:pt x="959358" y="51816"/>
                  </a:moveTo>
                  <a:lnTo>
                    <a:pt x="957834" y="48006"/>
                  </a:lnTo>
                  <a:lnTo>
                    <a:pt x="956310" y="47244"/>
                  </a:lnTo>
                  <a:lnTo>
                    <a:pt x="953262" y="47244"/>
                  </a:lnTo>
                  <a:lnTo>
                    <a:pt x="950976" y="48006"/>
                  </a:lnTo>
                  <a:lnTo>
                    <a:pt x="950214" y="51816"/>
                  </a:lnTo>
                  <a:lnTo>
                    <a:pt x="951738" y="54864"/>
                  </a:lnTo>
                  <a:lnTo>
                    <a:pt x="954786" y="56388"/>
                  </a:lnTo>
                  <a:lnTo>
                    <a:pt x="957834" y="54864"/>
                  </a:lnTo>
                  <a:lnTo>
                    <a:pt x="959358" y="51816"/>
                  </a:lnTo>
                  <a:close/>
                </a:path>
                <a:path w="986790" h="786764">
                  <a:moveTo>
                    <a:pt x="968502" y="35814"/>
                  </a:moveTo>
                  <a:lnTo>
                    <a:pt x="967740" y="32766"/>
                  </a:lnTo>
                  <a:lnTo>
                    <a:pt x="966216" y="32004"/>
                  </a:lnTo>
                  <a:lnTo>
                    <a:pt x="963930" y="31242"/>
                  </a:lnTo>
                  <a:lnTo>
                    <a:pt x="960882" y="32766"/>
                  </a:lnTo>
                  <a:lnTo>
                    <a:pt x="959358" y="35814"/>
                  </a:lnTo>
                  <a:lnTo>
                    <a:pt x="960882" y="38862"/>
                  </a:lnTo>
                  <a:lnTo>
                    <a:pt x="962406" y="40386"/>
                  </a:lnTo>
                  <a:lnTo>
                    <a:pt x="966216" y="40386"/>
                  </a:lnTo>
                  <a:lnTo>
                    <a:pt x="967740" y="39624"/>
                  </a:lnTo>
                  <a:lnTo>
                    <a:pt x="968502" y="35814"/>
                  </a:lnTo>
                  <a:close/>
                </a:path>
                <a:path w="986790" h="786764">
                  <a:moveTo>
                    <a:pt x="977646" y="19812"/>
                  </a:moveTo>
                  <a:lnTo>
                    <a:pt x="976884" y="16764"/>
                  </a:lnTo>
                  <a:lnTo>
                    <a:pt x="975360" y="16002"/>
                  </a:lnTo>
                  <a:lnTo>
                    <a:pt x="973074" y="15240"/>
                  </a:lnTo>
                  <a:lnTo>
                    <a:pt x="970026" y="16764"/>
                  </a:lnTo>
                  <a:lnTo>
                    <a:pt x="968502" y="19812"/>
                  </a:lnTo>
                  <a:lnTo>
                    <a:pt x="970026" y="23622"/>
                  </a:lnTo>
                  <a:lnTo>
                    <a:pt x="971550" y="24384"/>
                  </a:lnTo>
                  <a:lnTo>
                    <a:pt x="975360" y="24384"/>
                  </a:lnTo>
                  <a:lnTo>
                    <a:pt x="976884" y="23622"/>
                  </a:lnTo>
                  <a:lnTo>
                    <a:pt x="977646" y="19812"/>
                  </a:lnTo>
                  <a:close/>
                </a:path>
                <a:path w="986790" h="786764">
                  <a:moveTo>
                    <a:pt x="986790" y="4572"/>
                  </a:moveTo>
                  <a:lnTo>
                    <a:pt x="986028" y="762"/>
                  </a:lnTo>
                  <a:lnTo>
                    <a:pt x="984504" y="0"/>
                  </a:lnTo>
                  <a:lnTo>
                    <a:pt x="980694" y="0"/>
                  </a:lnTo>
                  <a:lnTo>
                    <a:pt x="979170" y="762"/>
                  </a:lnTo>
                  <a:lnTo>
                    <a:pt x="977646" y="4572"/>
                  </a:lnTo>
                  <a:lnTo>
                    <a:pt x="979170" y="7620"/>
                  </a:lnTo>
                  <a:lnTo>
                    <a:pt x="982218" y="9144"/>
                  </a:lnTo>
                  <a:lnTo>
                    <a:pt x="984504" y="8382"/>
                  </a:lnTo>
                  <a:lnTo>
                    <a:pt x="986028" y="7620"/>
                  </a:lnTo>
                  <a:lnTo>
                    <a:pt x="986790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12964" y="3241547"/>
              <a:ext cx="216535" cy="1248410"/>
            </a:xfrm>
            <a:custGeom>
              <a:avLst/>
              <a:gdLst/>
              <a:ahLst/>
              <a:cxnLst/>
              <a:rect l="l" t="t" r="r" b="b"/>
              <a:pathLst>
                <a:path w="216534" h="1248410">
                  <a:moveTo>
                    <a:pt x="9144" y="1243584"/>
                  </a:moveTo>
                  <a:lnTo>
                    <a:pt x="8382" y="1239774"/>
                  </a:lnTo>
                  <a:lnTo>
                    <a:pt x="6858" y="1239012"/>
                  </a:lnTo>
                  <a:lnTo>
                    <a:pt x="3048" y="1239012"/>
                  </a:lnTo>
                  <a:lnTo>
                    <a:pt x="1524" y="1239774"/>
                  </a:lnTo>
                  <a:lnTo>
                    <a:pt x="0" y="1243584"/>
                  </a:lnTo>
                  <a:lnTo>
                    <a:pt x="1524" y="1246632"/>
                  </a:lnTo>
                  <a:lnTo>
                    <a:pt x="4572" y="1248156"/>
                  </a:lnTo>
                  <a:lnTo>
                    <a:pt x="6858" y="1247394"/>
                  </a:lnTo>
                  <a:lnTo>
                    <a:pt x="8382" y="1246632"/>
                  </a:lnTo>
                  <a:lnTo>
                    <a:pt x="9144" y="1243584"/>
                  </a:lnTo>
                  <a:close/>
                </a:path>
                <a:path w="216534" h="1248410">
                  <a:moveTo>
                    <a:pt x="18288" y="1227582"/>
                  </a:moveTo>
                  <a:lnTo>
                    <a:pt x="16764" y="1223772"/>
                  </a:lnTo>
                  <a:lnTo>
                    <a:pt x="15240" y="1223010"/>
                  </a:lnTo>
                  <a:lnTo>
                    <a:pt x="12192" y="1223010"/>
                  </a:lnTo>
                  <a:lnTo>
                    <a:pt x="9906" y="1223772"/>
                  </a:lnTo>
                  <a:lnTo>
                    <a:pt x="9144" y="1227582"/>
                  </a:lnTo>
                  <a:lnTo>
                    <a:pt x="10668" y="1230630"/>
                  </a:lnTo>
                  <a:lnTo>
                    <a:pt x="13716" y="1232154"/>
                  </a:lnTo>
                  <a:lnTo>
                    <a:pt x="16764" y="1230630"/>
                  </a:lnTo>
                  <a:lnTo>
                    <a:pt x="18288" y="1227582"/>
                  </a:lnTo>
                  <a:close/>
                </a:path>
                <a:path w="216534" h="1248410">
                  <a:moveTo>
                    <a:pt x="26670" y="1210818"/>
                  </a:moveTo>
                  <a:lnTo>
                    <a:pt x="25908" y="1207770"/>
                  </a:lnTo>
                  <a:lnTo>
                    <a:pt x="24384" y="1207008"/>
                  </a:lnTo>
                  <a:lnTo>
                    <a:pt x="22098" y="1206246"/>
                  </a:lnTo>
                  <a:lnTo>
                    <a:pt x="19050" y="1207770"/>
                  </a:lnTo>
                  <a:lnTo>
                    <a:pt x="17526" y="1210818"/>
                  </a:lnTo>
                  <a:lnTo>
                    <a:pt x="19050" y="1214628"/>
                  </a:lnTo>
                  <a:lnTo>
                    <a:pt x="20574" y="1215390"/>
                  </a:lnTo>
                  <a:lnTo>
                    <a:pt x="24384" y="1215390"/>
                  </a:lnTo>
                  <a:lnTo>
                    <a:pt x="25908" y="1214628"/>
                  </a:lnTo>
                  <a:lnTo>
                    <a:pt x="26670" y="1210818"/>
                  </a:lnTo>
                  <a:close/>
                </a:path>
                <a:path w="216534" h="1248410">
                  <a:moveTo>
                    <a:pt x="35814" y="1194816"/>
                  </a:moveTo>
                  <a:lnTo>
                    <a:pt x="34290" y="1191768"/>
                  </a:lnTo>
                  <a:lnTo>
                    <a:pt x="31242" y="1190244"/>
                  </a:lnTo>
                  <a:lnTo>
                    <a:pt x="28956" y="1191006"/>
                  </a:lnTo>
                  <a:lnTo>
                    <a:pt x="27432" y="1191768"/>
                  </a:lnTo>
                  <a:lnTo>
                    <a:pt x="26670" y="1194816"/>
                  </a:lnTo>
                  <a:lnTo>
                    <a:pt x="27432" y="1198626"/>
                  </a:lnTo>
                  <a:lnTo>
                    <a:pt x="28956" y="1199388"/>
                  </a:lnTo>
                  <a:lnTo>
                    <a:pt x="32766" y="1199388"/>
                  </a:lnTo>
                  <a:lnTo>
                    <a:pt x="34290" y="1198626"/>
                  </a:lnTo>
                  <a:lnTo>
                    <a:pt x="35814" y="1194816"/>
                  </a:lnTo>
                  <a:close/>
                </a:path>
                <a:path w="216534" h="1248410">
                  <a:moveTo>
                    <a:pt x="44196" y="1178814"/>
                  </a:moveTo>
                  <a:lnTo>
                    <a:pt x="42672" y="1175766"/>
                  </a:lnTo>
                  <a:lnTo>
                    <a:pt x="41148" y="1174242"/>
                  </a:lnTo>
                  <a:lnTo>
                    <a:pt x="37338" y="1174242"/>
                  </a:lnTo>
                  <a:lnTo>
                    <a:pt x="35814" y="1175004"/>
                  </a:lnTo>
                  <a:lnTo>
                    <a:pt x="35052" y="1178814"/>
                  </a:lnTo>
                  <a:lnTo>
                    <a:pt x="35814" y="1181862"/>
                  </a:lnTo>
                  <a:lnTo>
                    <a:pt x="37338" y="1182624"/>
                  </a:lnTo>
                  <a:lnTo>
                    <a:pt x="39624" y="1183386"/>
                  </a:lnTo>
                  <a:lnTo>
                    <a:pt x="42672" y="1181862"/>
                  </a:lnTo>
                  <a:lnTo>
                    <a:pt x="44196" y="1178814"/>
                  </a:lnTo>
                  <a:close/>
                </a:path>
                <a:path w="216534" h="1248410">
                  <a:moveTo>
                    <a:pt x="51816" y="1162050"/>
                  </a:moveTo>
                  <a:lnTo>
                    <a:pt x="51054" y="1159002"/>
                  </a:lnTo>
                  <a:lnTo>
                    <a:pt x="49530" y="1158240"/>
                  </a:lnTo>
                  <a:lnTo>
                    <a:pt x="47244" y="1157478"/>
                  </a:lnTo>
                  <a:lnTo>
                    <a:pt x="44196" y="1159002"/>
                  </a:lnTo>
                  <a:lnTo>
                    <a:pt x="42672" y="1162050"/>
                  </a:lnTo>
                  <a:lnTo>
                    <a:pt x="44196" y="1165860"/>
                  </a:lnTo>
                  <a:lnTo>
                    <a:pt x="45720" y="1166622"/>
                  </a:lnTo>
                  <a:lnTo>
                    <a:pt x="49530" y="1166622"/>
                  </a:lnTo>
                  <a:lnTo>
                    <a:pt x="51054" y="1165860"/>
                  </a:lnTo>
                  <a:lnTo>
                    <a:pt x="51816" y="1162050"/>
                  </a:lnTo>
                  <a:close/>
                </a:path>
                <a:path w="216534" h="1248410">
                  <a:moveTo>
                    <a:pt x="60198" y="1146048"/>
                  </a:moveTo>
                  <a:lnTo>
                    <a:pt x="58674" y="1143000"/>
                  </a:lnTo>
                  <a:lnTo>
                    <a:pt x="57150" y="1141476"/>
                  </a:lnTo>
                  <a:lnTo>
                    <a:pt x="53340" y="1141476"/>
                  </a:lnTo>
                  <a:lnTo>
                    <a:pt x="51816" y="1142238"/>
                  </a:lnTo>
                  <a:lnTo>
                    <a:pt x="51054" y="1146048"/>
                  </a:lnTo>
                  <a:lnTo>
                    <a:pt x="51816" y="1149096"/>
                  </a:lnTo>
                  <a:lnTo>
                    <a:pt x="53340" y="1149858"/>
                  </a:lnTo>
                  <a:lnTo>
                    <a:pt x="55626" y="1150620"/>
                  </a:lnTo>
                  <a:lnTo>
                    <a:pt x="58674" y="1149096"/>
                  </a:lnTo>
                  <a:lnTo>
                    <a:pt x="60198" y="1146048"/>
                  </a:lnTo>
                  <a:close/>
                </a:path>
                <a:path w="216534" h="1248410">
                  <a:moveTo>
                    <a:pt x="67818" y="1129284"/>
                  </a:moveTo>
                  <a:lnTo>
                    <a:pt x="66294" y="1126236"/>
                  </a:lnTo>
                  <a:lnTo>
                    <a:pt x="63246" y="1124712"/>
                  </a:lnTo>
                  <a:lnTo>
                    <a:pt x="61722" y="1125474"/>
                  </a:lnTo>
                  <a:lnTo>
                    <a:pt x="59436" y="1126236"/>
                  </a:lnTo>
                  <a:lnTo>
                    <a:pt x="58674" y="1129284"/>
                  </a:lnTo>
                  <a:lnTo>
                    <a:pt x="60198" y="1132332"/>
                  </a:lnTo>
                  <a:lnTo>
                    <a:pt x="61722" y="1133856"/>
                  </a:lnTo>
                  <a:lnTo>
                    <a:pt x="64770" y="1133856"/>
                  </a:lnTo>
                  <a:lnTo>
                    <a:pt x="66294" y="1133094"/>
                  </a:lnTo>
                  <a:lnTo>
                    <a:pt x="67818" y="1129284"/>
                  </a:lnTo>
                  <a:close/>
                </a:path>
                <a:path w="216534" h="1248410">
                  <a:moveTo>
                    <a:pt x="75438" y="1112520"/>
                  </a:moveTo>
                  <a:lnTo>
                    <a:pt x="73914" y="1109472"/>
                  </a:lnTo>
                  <a:lnTo>
                    <a:pt x="70866" y="1107948"/>
                  </a:lnTo>
                  <a:lnTo>
                    <a:pt x="68580" y="1108710"/>
                  </a:lnTo>
                  <a:lnTo>
                    <a:pt x="67056" y="1109472"/>
                  </a:lnTo>
                  <a:lnTo>
                    <a:pt x="66294" y="1112520"/>
                  </a:lnTo>
                  <a:lnTo>
                    <a:pt x="67818" y="1116330"/>
                  </a:lnTo>
                  <a:lnTo>
                    <a:pt x="68580" y="1117092"/>
                  </a:lnTo>
                  <a:lnTo>
                    <a:pt x="72390" y="1117092"/>
                  </a:lnTo>
                  <a:lnTo>
                    <a:pt x="73914" y="1116330"/>
                  </a:lnTo>
                  <a:lnTo>
                    <a:pt x="75438" y="1112520"/>
                  </a:lnTo>
                  <a:close/>
                </a:path>
                <a:path w="216534" h="1248410">
                  <a:moveTo>
                    <a:pt x="83058" y="1095756"/>
                  </a:moveTo>
                  <a:lnTo>
                    <a:pt x="81534" y="1092708"/>
                  </a:lnTo>
                  <a:lnTo>
                    <a:pt x="78486" y="1091184"/>
                  </a:lnTo>
                  <a:lnTo>
                    <a:pt x="76200" y="1091946"/>
                  </a:lnTo>
                  <a:lnTo>
                    <a:pt x="74676" y="1092708"/>
                  </a:lnTo>
                  <a:lnTo>
                    <a:pt x="73914" y="1095756"/>
                  </a:lnTo>
                  <a:lnTo>
                    <a:pt x="74676" y="1099566"/>
                  </a:lnTo>
                  <a:lnTo>
                    <a:pt x="76200" y="1100328"/>
                  </a:lnTo>
                  <a:lnTo>
                    <a:pt x="80010" y="1100328"/>
                  </a:lnTo>
                  <a:lnTo>
                    <a:pt x="81534" y="1099566"/>
                  </a:lnTo>
                  <a:lnTo>
                    <a:pt x="83058" y="1095756"/>
                  </a:lnTo>
                  <a:close/>
                </a:path>
                <a:path w="216534" h="1248410">
                  <a:moveTo>
                    <a:pt x="89916" y="1078992"/>
                  </a:moveTo>
                  <a:lnTo>
                    <a:pt x="88392" y="1075944"/>
                  </a:lnTo>
                  <a:lnTo>
                    <a:pt x="85344" y="1074420"/>
                  </a:lnTo>
                  <a:lnTo>
                    <a:pt x="82296" y="1075944"/>
                  </a:lnTo>
                  <a:lnTo>
                    <a:pt x="80772" y="1078992"/>
                  </a:lnTo>
                  <a:lnTo>
                    <a:pt x="82296" y="1082802"/>
                  </a:lnTo>
                  <a:lnTo>
                    <a:pt x="83820" y="1083564"/>
                  </a:lnTo>
                  <a:lnTo>
                    <a:pt x="86868" y="1083564"/>
                  </a:lnTo>
                  <a:lnTo>
                    <a:pt x="89154" y="1082802"/>
                  </a:lnTo>
                  <a:lnTo>
                    <a:pt x="89916" y="1078992"/>
                  </a:lnTo>
                  <a:close/>
                </a:path>
                <a:path w="216534" h="1248410">
                  <a:moveTo>
                    <a:pt x="96774" y="1062228"/>
                  </a:moveTo>
                  <a:lnTo>
                    <a:pt x="96012" y="1059180"/>
                  </a:lnTo>
                  <a:lnTo>
                    <a:pt x="94488" y="1058418"/>
                  </a:lnTo>
                  <a:lnTo>
                    <a:pt x="92202" y="1057656"/>
                  </a:lnTo>
                  <a:lnTo>
                    <a:pt x="89154" y="1059180"/>
                  </a:lnTo>
                  <a:lnTo>
                    <a:pt x="87630" y="1062228"/>
                  </a:lnTo>
                  <a:lnTo>
                    <a:pt x="89154" y="1065276"/>
                  </a:lnTo>
                  <a:lnTo>
                    <a:pt x="90678" y="1066800"/>
                  </a:lnTo>
                  <a:lnTo>
                    <a:pt x="94488" y="1066800"/>
                  </a:lnTo>
                  <a:lnTo>
                    <a:pt x="96012" y="1066038"/>
                  </a:lnTo>
                  <a:lnTo>
                    <a:pt x="96774" y="1062228"/>
                  </a:lnTo>
                  <a:close/>
                </a:path>
                <a:path w="216534" h="1248410">
                  <a:moveTo>
                    <a:pt x="103632" y="1045464"/>
                  </a:moveTo>
                  <a:lnTo>
                    <a:pt x="102870" y="1042416"/>
                  </a:lnTo>
                  <a:lnTo>
                    <a:pt x="101346" y="1040892"/>
                  </a:lnTo>
                  <a:lnTo>
                    <a:pt x="97536" y="1040892"/>
                  </a:lnTo>
                  <a:lnTo>
                    <a:pt x="96012" y="1042416"/>
                  </a:lnTo>
                  <a:lnTo>
                    <a:pt x="94488" y="1045464"/>
                  </a:lnTo>
                  <a:lnTo>
                    <a:pt x="96012" y="1048512"/>
                  </a:lnTo>
                  <a:lnTo>
                    <a:pt x="99060" y="1050036"/>
                  </a:lnTo>
                  <a:lnTo>
                    <a:pt x="101346" y="1049274"/>
                  </a:lnTo>
                  <a:lnTo>
                    <a:pt x="102870" y="1048512"/>
                  </a:lnTo>
                  <a:lnTo>
                    <a:pt x="103632" y="1045464"/>
                  </a:lnTo>
                  <a:close/>
                </a:path>
                <a:path w="216534" h="1248410">
                  <a:moveTo>
                    <a:pt x="110490" y="1027938"/>
                  </a:moveTo>
                  <a:lnTo>
                    <a:pt x="108966" y="1024890"/>
                  </a:lnTo>
                  <a:lnTo>
                    <a:pt x="105918" y="1023366"/>
                  </a:lnTo>
                  <a:lnTo>
                    <a:pt x="102870" y="1024890"/>
                  </a:lnTo>
                  <a:lnTo>
                    <a:pt x="101346" y="1027938"/>
                  </a:lnTo>
                  <a:lnTo>
                    <a:pt x="101346" y="1028700"/>
                  </a:lnTo>
                  <a:lnTo>
                    <a:pt x="102870" y="1031748"/>
                  </a:lnTo>
                  <a:lnTo>
                    <a:pt x="105918" y="1033272"/>
                  </a:lnTo>
                  <a:lnTo>
                    <a:pt x="108966" y="1031748"/>
                  </a:lnTo>
                  <a:lnTo>
                    <a:pt x="110490" y="1028700"/>
                  </a:lnTo>
                  <a:lnTo>
                    <a:pt x="110490" y="1027938"/>
                  </a:lnTo>
                  <a:close/>
                </a:path>
                <a:path w="216534" h="1248410">
                  <a:moveTo>
                    <a:pt x="116586" y="1011174"/>
                  </a:moveTo>
                  <a:lnTo>
                    <a:pt x="115824" y="1008126"/>
                  </a:lnTo>
                  <a:lnTo>
                    <a:pt x="114300" y="1007364"/>
                  </a:lnTo>
                  <a:lnTo>
                    <a:pt x="112014" y="1006602"/>
                  </a:lnTo>
                  <a:lnTo>
                    <a:pt x="108966" y="1008126"/>
                  </a:lnTo>
                  <a:lnTo>
                    <a:pt x="107442" y="1011174"/>
                  </a:lnTo>
                  <a:lnTo>
                    <a:pt x="108966" y="1014222"/>
                  </a:lnTo>
                  <a:lnTo>
                    <a:pt x="110490" y="1015746"/>
                  </a:lnTo>
                  <a:lnTo>
                    <a:pt x="114300" y="1015746"/>
                  </a:lnTo>
                  <a:lnTo>
                    <a:pt x="115824" y="1014222"/>
                  </a:lnTo>
                  <a:lnTo>
                    <a:pt x="116586" y="1011174"/>
                  </a:lnTo>
                  <a:close/>
                </a:path>
                <a:path w="216534" h="1248410">
                  <a:moveTo>
                    <a:pt x="123444" y="993648"/>
                  </a:moveTo>
                  <a:lnTo>
                    <a:pt x="121920" y="990600"/>
                  </a:lnTo>
                  <a:lnTo>
                    <a:pt x="118872" y="989076"/>
                  </a:lnTo>
                  <a:lnTo>
                    <a:pt x="116586" y="989838"/>
                  </a:lnTo>
                  <a:lnTo>
                    <a:pt x="115062" y="990600"/>
                  </a:lnTo>
                  <a:lnTo>
                    <a:pt x="114300" y="993648"/>
                  </a:lnTo>
                  <a:lnTo>
                    <a:pt x="115062" y="997458"/>
                  </a:lnTo>
                  <a:lnTo>
                    <a:pt x="116586" y="998220"/>
                  </a:lnTo>
                  <a:lnTo>
                    <a:pt x="120396" y="998220"/>
                  </a:lnTo>
                  <a:lnTo>
                    <a:pt x="121920" y="997458"/>
                  </a:lnTo>
                  <a:lnTo>
                    <a:pt x="123444" y="993648"/>
                  </a:lnTo>
                  <a:close/>
                </a:path>
                <a:path w="216534" h="1248410">
                  <a:moveTo>
                    <a:pt x="129540" y="976884"/>
                  </a:moveTo>
                  <a:lnTo>
                    <a:pt x="128016" y="973836"/>
                  </a:lnTo>
                  <a:lnTo>
                    <a:pt x="126492" y="972312"/>
                  </a:lnTo>
                  <a:lnTo>
                    <a:pt x="122682" y="972312"/>
                  </a:lnTo>
                  <a:lnTo>
                    <a:pt x="121158" y="973836"/>
                  </a:lnTo>
                  <a:lnTo>
                    <a:pt x="120396" y="976884"/>
                  </a:lnTo>
                  <a:lnTo>
                    <a:pt x="121158" y="979932"/>
                  </a:lnTo>
                  <a:lnTo>
                    <a:pt x="122682" y="980694"/>
                  </a:lnTo>
                  <a:lnTo>
                    <a:pt x="124968" y="981456"/>
                  </a:lnTo>
                  <a:lnTo>
                    <a:pt x="128016" y="979932"/>
                  </a:lnTo>
                  <a:lnTo>
                    <a:pt x="129540" y="976884"/>
                  </a:lnTo>
                  <a:close/>
                </a:path>
                <a:path w="216534" h="1248410">
                  <a:moveTo>
                    <a:pt x="134874" y="959358"/>
                  </a:moveTo>
                  <a:lnTo>
                    <a:pt x="133350" y="956310"/>
                  </a:lnTo>
                  <a:lnTo>
                    <a:pt x="132588" y="955548"/>
                  </a:lnTo>
                  <a:lnTo>
                    <a:pt x="130302" y="954786"/>
                  </a:lnTo>
                  <a:lnTo>
                    <a:pt x="127254" y="956310"/>
                  </a:lnTo>
                  <a:lnTo>
                    <a:pt x="125730" y="959358"/>
                  </a:lnTo>
                  <a:lnTo>
                    <a:pt x="127254" y="962406"/>
                  </a:lnTo>
                  <a:lnTo>
                    <a:pt x="128778" y="963930"/>
                  </a:lnTo>
                  <a:lnTo>
                    <a:pt x="132588" y="963930"/>
                  </a:lnTo>
                  <a:lnTo>
                    <a:pt x="134874" y="959358"/>
                  </a:lnTo>
                  <a:close/>
                </a:path>
                <a:path w="216534" h="1248410">
                  <a:moveTo>
                    <a:pt x="140970" y="941832"/>
                  </a:moveTo>
                  <a:lnTo>
                    <a:pt x="139446" y="938784"/>
                  </a:lnTo>
                  <a:lnTo>
                    <a:pt x="136398" y="937260"/>
                  </a:lnTo>
                  <a:lnTo>
                    <a:pt x="134112" y="938022"/>
                  </a:lnTo>
                  <a:lnTo>
                    <a:pt x="133350" y="938784"/>
                  </a:lnTo>
                  <a:lnTo>
                    <a:pt x="131826" y="941832"/>
                  </a:lnTo>
                  <a:lnTo>
                    <a:pt x="133350" y="945642"/>
                  </a:lnTo>
                  <a:lnTo>
                    <a:pt x="134112" y="946404"/>
                  </a:lnTo>
                  <a:lnTo>
                    <a:pt x="137922" y="946404"/>
                  </a:lnTo>
                  <a:lnTo>
                    <a:pt x="139446" y="945642"/>
                  </a:lnTo>
                  <a:lnTo>
                    <a:pt x="140970" y="941832"/>
                  </a:lnTo>
                  <a:close/>
                </a:path>
                <a:path w="216534" h="1248410">
                  <a:moveTo>
                    <a:pt x="146304" y="924306"/>
                  </a:moveTo>
                  <a:lnTo>
                    <a:pt x="144780" y="921258"/>
                  </a:lnTo>
                  <a:lnTo>
                    <a:pt x="141732" y="919734"/>
                  </a:lnTo>
                  <a:lnTo>
                    <a:pt x="139446" y="920496"/>
                  </a:lnTo>
                  <a:lnTo>
                    <a:pt x="138684" y="921258"/>
                  </a:lnTo>
                  <a:lnTo>
                    <a:pt x="137160" y="924306"/>
                  </a:lnTo>
                  <a:lnTo>
                    <a:pt x="138684" y="928116"/>
                  </a:lnTo>
                  <a:lnTo>
                    <a:pt x="139446" y="928878"/>
                  </a:lnTo>
                  <a:lnTo>
                    <a:pt x="143256" y="928878"/>
                  </a:lnTo>
                  <a:lnTo>
                    <a:pt x="144780" y="928116"/>
                  </a:lnTo>
                  <a:lnTo>
                    <a:pt x="146304" y="924306"/>
                  </a:lnTo>
                  <a:close/>
                </a:path>
                <a:path w="216534" h="1248410">
                  <a:moveTo>
                    <a:pt x="151638" y="906780"/>
                  </a:moveTo>
                  <a:lnTo>
                    <a:pt x="150114" y="903732"/>
                  </a:lnTo>
                  <a:lnTo>
                    <a:pt x="147066" y="902208"/>
                  </a:lnTo>
                  <a:lnTo>
                    <a:pt x="144780" y="902970"/>
                  </a:lnTo>
                  <a:lnTo>
                    <a:pt x="144018" y="903732"/>
                  </a:lnTo>
                  <a:lnTo>
                    <a:pt x="142494" y="906780"/>
                  </a:lnTo>
                  <a:lnTo>
                    <a:pt x="144018" y="910590"/>
                  </a:lnTo>
                  <a:lnTo>
                    <a:pt x="144780" y="911352"/>
                  </a:lnTo>
                  <a:lnTo>
                    <a:pt x="148590" y="911352"/>
                  </a:lnTo>
                  <a:lnTo>
                    <a:pt x="150114" y="910590"/>
                  </a:lnTo>
                  <a:lnTo>
                    <a:pt x="151638" y="906780"/>
                  </a:lnTo>
                  <a:close/>
                </a:path>
                <a:path w="216534" h="1248410">
                  <a:moveTo>
                    <a:pt x="152400" y="4572"/>
                  </a:moveTo>
                  <a:lnTo>
                    <a:pt x="151638" y="1524"/>
                  </a:lnTo>
                  <a:lnTo>
                    <a:pt x="150114" y="762"/>
                  </a:lnTo>
                  <a:lnTo>
                    <a:pt x="147828" y="0"/>
                  </a:lnTo>
                  <a:lnTo>
                    <a:pt x="144780" y="1524"/>
                  </a:lnTo>
                  <a:lnTo>
                    <a:pt x="143256" y="4572"/>
                  </a:lnTo>
                  <a:lnTo>
                    <a:pt x="144780" y="8382"/>
                  </a:lnTo>
                  <a:lnTo>
                    <a:pt x="146304" y="9144"/>
                  </a:lnTo>
                  <a:lnTo>
                    <a:pt x="150114" y="9144"/>
                  </a:lnTo>
                  <a:lnTo>
                    <a:pt x="151638" y="8382"/>
                  </a:lnTo>
                  <a:lnTo>
                    <a:pt x="152400" y="4572"/>
                  </a:lnTo>
                  <a:close/>
                </a:path>
                <a:path w="216534" h="1248410">
                  <a:moveTo>
                    <a:pt x="156210" y="889254"/>
                  </a:moveTo>
                  <a:lnTo>
                    <a:pt x="155448" y="886206"/>
                  </a:lnTo>
                  <a:lnTo>
                    <a:pt x="153924" y="885444"/>
                  </a:lnTo>
                  <a:lnTo>
                    <a:pt x="151638" y="884682"/>
                  </a:lnTo>
                  <a:lnTo>
                    <a:pt x="148590" y="886206"/>
                  </a:lnTo>
                  <a:lnTo>
                    <a:pt x="147066" y="889254"/>
                  </a:lnTo>
                  <a:lnTo>
                    <a:pt x="148590" y="893064"/>
                  </a:lnTo>
                  <a:lnTo>
                    <a:pt x="150114" y="893826"/>
                  </a:lnTo>
                  <a:lnTo>
                    <a:pt x="153924" y="893826"/>
                  </a:lnTo>
                  <a:lnTo>
                    <a:pt x="155448" y="893064"/>
                  </a:lnTo>
                  <a:lnTo>
                    <a:pt x="156210" y="889254"/>
                  </a:lnTo>
                  <a:close/>
                </a:path>
                <a:path w="216534" h="1248410">
                  <a:moveTo>
                    <a:pt x="157734" y="22860"/>
                  </a:moveTo>
                  <a:lnTo>
                    <a:pt x="156210" y="19050"/>
                  </a:lnTo>
                  <a:lnTo>
                    <a:pt x="154686" y="18288"/>
                  </a:lnTo>
                  <a:lnTo>
                    <a:pt x="150876" y="18288"/>
                  </a:lnTo>
                  <a:lnTo>
                    <a:pt x="149352" y="19050"/>
                  </a:lnTo>
                  <a:lnTo>
                    <a:pt x="148590" y="22860"/>
                  </a:lnTo>
                  <a:lnTo>
                    <a:pt x="149352" y="25908"/>
                  </a:lnTo>
                  <a:lnTo>
                    <a:pt x="150876" y="26670"/>
                  </a:lnTo>
                  <a:lnTo>
                    <a:pt x="153162" y="27432"/>
                  </a:lnTo>
                  <a:lnTo>
                    <a:pt x="156210" y="25908"/>
                  </a:lnTo>
                  <a:lnTo>
                    <a:pt x="157734" y="22860"/>
                  </a:lnTo>
                  <a:close/>
                </a:path>
                <a:path w="216534" h="1248410">
                  <a:moveTo>
                    <a:pt x="161544" y="871728"/>
                  </a:moveTo>
                  <a:lnTo>
                    <a:pt x="160020" y="868680"/>
                  </a:lnTo>
                  <a:lnTo>
                    <a:pt x="156972" y="867156"/>
                  </a:lnTo>
                  <a:lnTo>
                    <a:pt x="154686" y="867918"/>
                  </a:lnTo>
                  <a:lnTo>
                    <a:pt x="153924" y="868680"/>
                  </a:lnTo>
                  <a:lnTo>
                    <a:pt x="152400" y="871728"/>
                  </a:lnTo>
                  <a:lnTo>
                    <a:pt x="154686" y="876300"/>
                  </a:lnTo>
                  <a:lnTo>
                    <a:pt x="158496" y="876300"/>
                  </a:lnTo>
                  <a:lnTo>
                    <a:pt x="160020" y="874776"/>
                  </a:lnTo>
                  <a:lnTo>
                    <a:pt x="161544" y="871728"/>
                  </a:lnTo>
                  <a:close/>
                </a:path>
                <a:path w="216534" h="1248410">
                  <a:moveTo>
                    <a:pt x="162306" y="40386"/>
                  </a:moveTo>
                  <a:lnTo>
                    <a:pt x="160782" y="36576"/>
                  </a:lnTo>
                  <a:lnTo>
                    <a:pt x="159258" y="35814"/>
                  </a:lnTo>
                  <a:lnTo>
                    <a:pt x="156210" y="35814"/>
                  </a:lnTo>
                  <a:lnTo>
                    <a:pt x="154686" y="36576"/>
                  </a:lnTo>
                  <a:lnTo>
                    <a:pt x="153162" y="40386"/>
                  </a:lnTo>
                  <a:lnTo>
                    <a:pt x="154686" y="43434"/>
                  </a:lnTo>
                  <a:lnTo>
                    <a:pt x="157734" y="44958"/>
                  </a:lnTo>
                  <a:lnTo>
                    <a:pt x="160782" y="43434"/>
                  </a:lnTo>
                  <a:lnTo>
                    <a:pt x="162306" y="40386"/>
                  </a:lnTo>
                  <a:close/>
                </a:path>
                <a:path w="216534" h="1248410">
                  <a:moveTo>
                    <a:pt x="166116" y="854202"/>
                  </a:moveTo>
                  <a:lnTo>
                    <a:pt x="164592" y="851154"/>
                  </a:lnTo>
                  <a:lnTo>
                    <a:pt x="163068" y="849630"/>
                  </a:lnTo>
                  <a:lnTo>
                    <a:pt x="160020" y="849630"/>
                  </a:lnTo>
                  <a:lnTo>
                    <a:pt x="158496" y="851154"/>
                  </a:lnTo>
                  <a:lnTo>
                    <a:pt x="156972" y="854202"/>
                  </a:lnTo>
                  <a:lnTo>
                    <a:pt x="158496" y="857250"/>
                  </a:lnTo>
                  <a:lnTo>
                    <a:pt x="161544" y="858774"/>
                  </a:lnTo>
                  <a:lnTo>
                    <a:pt x="164592" y="857250"/>
                  </a:lnTo>
                  <a:lnTo>
                    <a:pt x="166116" y="854202"/>
                  </a:lnTo>
                  <a:close/>
                </a:path>
                <a:path w="216534" h="1248410">
                  <a:moveTo>
                    <a:pt x="166878" y="57912"/>
                  </a:moveTo>
                  <a:lnTo>
                    <a:pt x="165354" y="54864"/>
                  </a:lnTo>
                  <a:lnTo>
                    <a:pt x="163830" y="53340"/>
                  </a:lnTo>
                  <a:lnTo>
                    <a:pt x="160782" y="53340"/>
                  </a:lnTo>
                  <a:lnTo>
                    <a:pt x="159258" y="54864"/>
                  </a:lnTo>
                  <a:lnTo>
                    <a:pt x="157734" y="57912"/>
                  </a:lnTo>
                  <a:lnTo>
                    <a:pt x="159258" y="60960"/>
                  </a:lnTo>
                  <a:lnTo>
                    <a:pt x="162306" y="62484"/>
                  </a:lnTo>
                  <a:lnTo>
                    <a:pt x="165354" y="60960"/>
                  </a:lnTo>
                  <a:lnTo>
                    <a:pt x="166878" y="57912"/>
                  </a:lnTo>
                  <a:close/>
                </a:path>
                <a:path w="216534" h="1248410">
                  <a:moveTo>
                    <a:pt x="170688" y="836676"/>
                  </a:moveTo>
                  <a:lnTo>
                    <a:pt x="169164" y="832866"/>
                  </a:lnTo>
                  <a:lnTo>
                    <a:pt x="167640" y="832104"/>
                  </a:lnTo>
                  <a:lnTo>
                    <a:pt x="163830" y="832104"/>
                  </a:lnTo>
                  <a:lnTo>
                    <a:pt x="162306" y="832866"/>
                  </a:lnTo>
                  <a:lnTo>
                    <a:pt x="161544" y="836676"/>
                  </a:lnTo>
                  <a:lnTo>
                    <a:pt x="162306" y="839724"/>
                  </a:lnTo>
                  <a:lnTo>
                    <a:pt x="163830" y="840486"/>
                  </a:lnTo>
                  <a:lnTo>
                    <a:pt x="166116" y="841248"/>
                  </a:lnTo>
                  <a:lnTo>
                    <a:pt x="169164" y="839724"/>
                  </a:lnTo>
                  <a:lnTo>
                    <a:pt x="170688" y="836676"/>
                  </a:lnTo>
                  <a:close/>
                </a:path>
                <a:path w="216534" h="1248410">
                  <a:moveTo>
                    <a:pt x="171450" y="75438"/>
                  </a:moveTo>
                  <a:lnTo>
                    <a:pt x="169926" y="72390"/>
                  </a:lnTo>
                  <a:lnTo>
                    <a:pt x="166878" y="70866"/>
                  </a:lnTo>
                  <a:lnTo>
                    <a:pt x="163830" y="72390"/>
                  </a:lnTo>
                  <a:lnTo>
                    <a:pt x="162306" y="75438"/>
                  </a:lnTo>
                  <a:lnTo>
                    <a:pt x="163830" y="79248"/>
                  </a:lnTo>
                  <a:lnTo>
                    <a:pt x="165354" y="80010"/>
                  </a:lnTo>
                  <a:lnTo>
                    <a:pt x="168402" y="80010"/>
                  </a:lnTo>
                  <a:lnTo>
                    <a:pt x="169926" y="79248"/>
                  </a:lnTo>
                  <a:lnTo>
                    <a:pt x="171450" y="75438"/>
                  </a:lnTo>
                  <a:close/>
                </a:path>
                <a:path w="216534" h="1248410">
                  <a:moveTo>
                    <a:pt x="174498" y="818388"/>
                  </a:moveTo>
                  <a:lnTo>
                    <a:pt x="173736" y="815340"/>
                  </a:lnTo>
                  <a:lnTo>
                    <a:pt x="172212" y="814578"/>
                  </a:lnTo>
                  <a:lnTo>
                    <a:pt x="169926" y="813816"/>
                  </a:lnTo>
                  <a:lnTo>
                    <a:pt x="166878" y="815340"/>
                  </a:lnTo>
                  <a:lnTo>
                    <a:pt x="165354" y="818388"/>
                  </a:lnTo>
                  <a:lnTo>
                    <a:pt x="166878" y="822198"/>
                  </a:lnTo>
                  <a:lnTo>
                    <a:pt x="168402" y="822960"/>
                  </a:lnTo>
                  <a:lnTo>
                    <a:pt x="172212" y="822960"/>
                  </a:lnTo>
                  <a:lnTo>
                    <a:pt x="173736" y="822198"/>
                  </a:lnTo>
                  <a:lnTo>
                    <a:pt x="174498" y="818388"/>
                  </a:lnTo>
                  <a:close/>
                </a:path>
                <a:path w="216534" h="1248410">
                  <a:moveTo>
                    <a:pt x="175260" y="93726"/>
                  </a:moveTo>
                  <a:lnTo>
                    <a:pt x="174498" y="89916"/>
                  </a:lnTo>
                  <a:lnTo>
                    <a:pt x="172974" y="89154"/>
                  </a:lnTo>
                  <a:lnTo>
                    <a:pt x="169164" y="89154"/>
                  </a:lnTo>
                  <a:lnTo>
                    <a:pt x="167640" y="89916"/>
                  </a:lnTo>
                  <a:lnTo>
                    <a:pt x="166116" y="93726"/>
                  </a:lnTo>
                  <a:lnTo>
                    <a:pt x="167640" y="96774"/>
                  </a:lnTo>
                  <a:lnTo>
                    <a:pt x="170688" y="98298"/>
                  </a:lnTo>
                  <a:lnTo>
                    <a:pt x="172974" y="97536"/>
                  </a:lnTo>
                  <a:lnTo>
                    <a:pt x="174498" y="96774"/>
                  </a:lnTo>
                  <a:lnTo>
                    <a:pt x="175260" y="93726"/>
                  </a:lnTo>
                  <a:close/>
                </a:path>
                <a:path w="216534" h="1248410">
                  <a:moveTo>
                    <a:pt x="179070" y="800862"/>
                  </a:moveTo>
                  <a:lnTo>
                    <a:pt x="177546" y="797814"/>
                  </a:lnTo>
                  <a:lnTo>
                    <a:pt x="176022" y="796290"/>
                  </a:lnTo>
                  <a:lnTo>
                    <a:pt x="172212" y="796290"/>
                  </a:lnTo>
                  <a:lnTo>
                    <a:pt x="170688" y="797814"/>
                  </a:lnTo>
                  <a:lnTo>
                    <a:pt x="169926" y="800862"/>
                  </a:lnTo>
                  <a:lnTo>
                    <a:pt x="170688" y="803910"/>
                  </a:lnTo>
                  <a:lnTo>
                    <a:pt x="172212" y="804672"/>
                  </a:lnTo>
                  <a:lnTo>
                    <a:pt x="174498" y="805434"/>
                  </a:lnTo>
                  <a:lnTo>
                    <a:pt x="177546" y="803910"/>
                  </a:lnTo>
                  <a:lnTo>
                    <a:pt x="179070" y="800862"/>
                  </a:lnTo>
                  <a:close/>
                </a:path>
                <a:path w="216534" h="1248410">
                  <a:moveTo>
                    <a:pt x="179832" y="111252"/>
                  </a:moveTo>
                  <a:lnTo>
                    <a:pt x="178308" y="108204"/>
                  </a:lnTo>
                  <a:lnTo>
                    <a:pt x="175260" y="106680"/>
                  </a:lnTo>
                  <a:lnTo>
                    <a:pt x="172974" y="107442"/>
                  </a:lnTo>
                  <a:lnTo>
                    <a:pt x="171450" y="108204"/>
                  </a:lnTo>
                  <a:lnTo>
                    <a:pt x="170688" y="111252"/>
                  </a:lnTo>
                  <a:lnTo>
                    <a:pt x="171450" y="114300"/>
                  </a:lnTo>
                  <a:lnTo>
                    <a:pt x="172974" y="115824"/>
                  </a:lnTo>
                  <a:lnTo>
                    <a:pt x="176784" y="115824"/>
                  </a:lnTo>
                  <a:lnTo>
                    <a:pt x="178308" y="114300"/>
                  </a:lnTo>
                  <a:lnTo>
                    <a:pt x="179832" y="111252"/>
                  </a:lnTo>
                  <a:close/>
                </a:path>
                <a:path w="216534" h="1248410">
                  <a:moveTo>
                    <a:pt x="182880" y="783336"/>
                  </a:moveTo>
                  <a:lnTo>
                    <a:pt x="181356" y="779526"/>
                  </a:lnTo>
                  <a:lnTo>
                    <a:pt x="179832" y="778764"/>
                  </a:lnTo>
                  <a:lnTo>
                    <a:pt x="176022" y="778764"/>
                  </a:lnTo>
                  <a:lnTo>
                    <a:pt x="174498" y="779526"/>
                  </a:lnTo>
                  <a:lnTo>
                    <a:pt x="173736" y="783336"/>
                  </a:lnTo>
                  <a:lnTo>
                    <a:pt x="174498" y="786384"/>
                  </a:lnTo>
                  <a:lnTo>
                    <a:pt x="176022" y="787146"/>
                  </a:lnTo>
                  <a:lnTo>
                    <a:pt x="178308" y="787908"/>
                  </a:lnTo>
                  <a:lnTo>
                    <a:pt x="181356" y="786384"/>
                  </a:lnTo>
                  <a:lnTo>
                    <a:pt x="182880" y="783336"/>
                  </a:lnTo>
                  <a:close/>
                </a:path>
                <a:path w="216534" h="1248410">
                  <a:moveTo>
                    <a:pt x="183642" y="128778"/>
                  </a:moveTo>
                  <a:lnTo>
                    <a:pt x="182118" y="125730"/>
                  </a:lnTo>
                  <a:lnTo>
                    <a:pt x="179070" y="124206"/>
                  </a:lnTo>
                  <a:lnTo>
                    <a:pt x="176784" y="124968"/>
                  </a:lnTo>
                  <a:lnTo>
                    <a:pt x="175260" y="125730"/>
                  </a:lnTo>
                  <a:lnTo>
                    <a:pt x="174498" y="128778"/>
                  </a:lnTo>
                  <a:lnTo>
                    <a:pt x="175260" y="132588"/>
                  </a:lnTo>
                  <a:lnTo>
                    <a:pt x="176784" y="133350"/>
                  </a:lnTo>
                  <a:lnTo>
                    <a:pt x="180594" y="133350"/>
                  </a:lnTo>
                  <a:lnTo>
                    <a:pt x="182118" y="132588"/>
                  </a:lnTo>
                  <a:lnTo>
                    <a:pt x="183642" y="128778"/>
                  </a:lnTo>
                  <a:close/>
                </a:path>
                <a:path w="216534" h="1248410">
                  <a:moveTo>
                    <a:pt x="185928" y="765048"/>
                  </a:moveTo>
                  <a:lnTo>
                    <a:pt x="185166" y="762000"/>
                  </a:lnTo>
                  <a:lnTo>
                    <a:pt x="183642" y="760476"/>
                  </a:lnTo>
                  <a:lnTo>
                    <a:pt x="179832" y="760476"/>
                  </a:lnTo>
                  <a:lnTo>
                    <a:pt x="178308" y="762000"/>
                  </a:lnTo>
                  <a:lnTo>
                    <a:pt x="176784" y="765048"/>
                  </a:lnTo>
                  <a:lnTo>
                    <a:pt x="178308" y="768096"/>
                  </a:lnTo>
                  <a:lnTo>
                    <a:pt x="181356" y="769620"/>
                  </a:lnTo>
                  <a:lnTo>
                    <a:pt x="183642" y="768858"/>
                  </a:lnTo>
                  <a:lnTo>
                    <a:pt x="185166" y="768096"/>
                  </a:lnTo>
                  <a:lnTo>
                    <a:pt x="185928" y="765048"/>
                  </a:lnTo>
                  <a:close/>
                </a:path>
                <a:path w="216534" h="1248410">
                  <a:moveTo>
                    <a:pt x="186690" y="147066"/>
                  </a:moveTo>
                  <a:lnTo>
                    <a:pt x="185928" y="144018"/>
                  </a:lnTo>
                  <a:lnTo>
                    <a:pt x="184404" y="143256"/>
                  </a:lnTo>
                  <a:lnTo>
                    <a:pt x="182118" y="142494"/>
                  </a:lnTo>
                  <a:lnTo>
                    <a:pt x="179070" y="144018"/>
                  </a:lnTo>
                  <a:lnTo>
                    <a:pt x="177546" y="147066"/>
                  </a:lnTo>
                  <a:lnTo>
                    <a:pt x="179070" y="150114"/>
                  </a:lnTo>
                  <a:lnTo>
                    <a:pt x="180594" y="151638"/>
                  </a:lnTo>
                  <a:lnTo>
                    <a:pt x="184404" y="151638"/>
                  </a:lnTo>
                  <a:lnTo>
                    <a:pt x="185928" y="150114"/>
                  </a:lnTo>
                  <a:lnTo>
                    <a:pt x="186690" y="147066"/>
                  </a:lnTo>
                  <a:close/>
                </a:path>
                <a:path w="216534" h="1248410">
                  <a:moveTo>
                    <a:pt x="189738" y="746760"/>
                  </a:moveTo>
                  <a:lnTo>
                    <a:pt x="188214" y="743712"/>
                  </a:lnTo>
                  <a:lnTo>
                    <a:pt x="185166" y="742188"/>
                  </a:lnTo>
                  <a:lnTo>
                    <a:pt x="182118" y="743712"/>
                  </a:lnTo>
                  <a:lnTo>
                    <a:pt x="180594" y="746760"/>
                  </a:lnTo>
                  <a:lnTo>
                    <a:pt x="182118" y="750570"/>
                  </a:lnTo>
                  <a:lnTo>
                    <a:pt x="183642" y="751332"/>
                  </a:lnTo>
                  <a:lnTo>
                    <a:pt x="186690" y="751332"/>
                  </a:lnTo>
                  <a:lnTo>
                    <a:pt x="188214" y="750570"/>
                  </a:lnTo>
                  <a:lnTo>
                    <a:pt x="189738" y="746760"/>
                  </a:lnTo>
                  <a:close/>
                </a:path>
                <a:path w="216534" h="1248410">
                  <a:moveTo>
                    <a:pt x="190500" y="165354"/>
                  </a:moveTo>
                  <a:lnTo>
                    <a:pt x="188976" y="161544"/>
                  </a:lnTo>
                  <a:lnTo>
                    <a:pt x="187452" y="160782"/>
                  </a:lnTo>
                  <a:lnTo>
                    <a:pt x="184404" y="160782"/>
                  </a:lnTo>
                  <a:lnTo>
                    <a:pt x="182880" y="161544"/>
                  </a:lnTo>
                  <a:lnTo>
                    <a:pt x="181356" y="165354"/>
                  </a:lnTo>
                  <a:lnTo>
                    <a:pt x="182880" y="168402"/>
                  </a:lnTo>
                  <a:lnTo>
                    <a:pt x="185928" y="169926"/>
                  </a:lnTo>
                  <a:lnTo>
                    <a:pt x="188976" y="168402"/>
                  </a:lnTo>
                  <a:lnTo>
                    <a:pt x="190500" y="165354"/>
                  </a:lnTo>
                  <a:close/>
                </a:path>
                <a:path w="216534" h="1248410">
                  <a:moveTo>
                    <a:pt x="192786" y="729234"/>
                  </a:moveTo>
                  <a:lnTo>
                    <a:pt x="191262" y="726186"/>
                  </a:lnTo>
                  <a:lnTo>
                    <a:pt x="189738" y="724662"/>
                  </a:lnTo>
                  <a:lnTo>
                    <a:pt x="186690" y="724662"/>
                  </a:lnTo>
                  <a:lnTo>
                    <a:pt x="185166" y="726186"/>
                  </a:lnTo>
                  <a:lnTo>
                    <a:pt x="183642" y="729234"/>
                  </a:lnTo>
                  <a:lnTo>
                    <a:pt x="185166" y="732282"/>
                  </a:lnTo>
                  <a:lnTo>
                    <a:pt x="188214" y="733806"/>
                  </a:lnTo>
                  <a:lnTo>
                    <a:pt x="191262" y="732282"/>
                  </a:lnTo>
                  <a:lnTo>
                    <a:pt x="192786" y="729234"/>
                  </a:lnTo>
                  <a:close/>
                </a:path>
                <a:path w="216534" h="1248410">
                  <a:moveTo>
                    <a:pt x="193548" y="182880"/>
                  </a:moveTo>
                  <a:lnTo>
                    <a:pt x="192024" y="179832"/>
                  </a:lnTo>
                  <a:lnTo>
                    <a:pt x="188976" y="178308"/>
                  </a:lnTo>
                  <a:lnTo>
                    <a:pt x="185928" y="179832"/>
                  </a:lnTo>
                  <a:lnTo>
                    <a:pt x="184404" y="182880"/>
                  </a:lnTo>
                  <a:lnTo>
                    <a:pt x="185928" y="186690"/>
                  </a:lnTo>
                  <a:lnTo>
                    <a:pt x="187452" y="187452"/>
                  </a:lnTo>
                  <a:lnTo>
                    <a:pt x="190500" y="187452"/>
                  </a:lnTo>
                  <a:lnTo>
                    <a:pt x="192024" y="186690"/>
                  </a:lnTo>
                  <a:lnTo>
                    <a:pt x="193548" y="182880"/>
                  </a:lnTo>
                  <a:close/>
                </a:path>
                <a:path w="216534" h="1248410">
                  <a:moveTo>
                    <a:pt x="195834" y="710946"/>
                  </a:moveTo>
                  <a:lnTo>
                    <a:pt x="194310" y="707898"/>
                  </a:lnTo>
                  <a:lnTo>
                    <a:pt x="191262" y="706374"/>
                  </a:lnTo>
                  <a:lnTo>
                    <a:pt x="188214" y="707898"/>
                  </a:lnTo>
                  <a:lnTo>
                    <a:pt x="186690" y="710946"/>
                  </a:lnTo>
                  <a:lnTo>
                    <a:pt x="188214" y="713994"/>
                  </a:lnTo>
                  <a:lnTo>
                    <a:pt x="189738" y="715518"/>
                  </a:lnTo>
                  <a:lnTo>
                    <a:pt x="192786" y="715518"/>
                  </a:lnTo>
                  <a:lnTo>
                    <a:pt x="194310" y="713994"/>
                  </a:lnTo>
                  <a:lnTo>
                    <a:pt x="195834" y="710946"/>
                  </a:lnTo>
                  <a:close/>
                </a:path>
                <a:path w="216534" h="1248410">
                  <a:moveTo>
                    <a:pt x="196596" y="201168"/>
                  </a:moveTo>
                  <a:lnTo>
                    <a:pt x="195072" y="198120"/>
                  </a:lnTo>
                  <a:lnTo>
                    <a:pt x="193548" y="196596"/>
                  </a:lnTo>
                  <a:lnTo>
                    <a:pt x="190500" y="196596"/>
                  </a:lnTo>
                  <a:lnTo>
                    <a:pt x="188976" y="198120"/>
                  </a:lnTo>
                  <a:lnTo>
                    <a:pt x="187452" y="201168"/>
                  </a:lnTo>
                  <a:lnTo>
                    <a:pt x="188976" y="204216"/>
                  </a:lnTo>
                  <a:lnTo>
                    <a:pt x="192024" y="205740"/>
                  </a:lnTo>
                  <a:lnTo>
                    <a:pt x="195072" y="204216"/>
                  </a:lnTo>
                  <a:lnTo>
                    <a:pt x="196596" y="201168"/>
                  </a:lnTo>
                  <a:close/>
                </a:path>
                <a:path w="216534" h="1248410">
                  <a:moveTo>
                    <a:pt x="198882" y="692658"/>
                  </a:moveTo>
                  <a:lnTo>
                    <a:pt x="197358" y="689610"/>
                  </a:lnTo>
                  <a:lnTo>
                    <a:pt x="194310" y="688086"/>
                  </a:lnTo>
                  <a:lnTo>
                    <a:pt x="192024" y="688848"/>
                  </a:lnTo>
                  <a:lnTo>
                    <a:pt x="190500" y="689610"/>
                  </a:lnTo>
                  <a:lnTo>
                    <a:pt x="189738" y="692658"/>
                  </a:lnTo>
                  <a:lnTo>
                    <a:pt x="190500" y="696468"/>
                  </a:lnTo>
                  <a:lnTo>
                    <a:pt x="192024" y="697230"/>
                  </a:lnTo>
                  <a:lnTo>
                    <a:pt x="195834" y="697230"/>
                  </a:lnTo>
                  <a:lnTo>
                    <a:pt x="197358" y="696468"/>
                  </a:lnTo>
                  <a:lnTo>
                    <a:pt x="198882" y="692658"/>
                  </a:lnTo>
                  <a:close/>
                </a:path>
                <a:path w="216534" h="1248410">
                  <a:moveTo>
                    <a:pt x="198882" y="219456"/>
                  </a:moveTo>
                  <a:lnTo>
                    <a:pt x="198120" y="215646"/>
                  </a:lnTo>
                  <a:lnTo>
                    <a:pt x="196596" y="214884"/>
                  </a:lnTo>
                  <a:lnTo>
                    <a:pt x="192786" y="214884"/>
                  </a:lnTo>
                  <a:lnTo>
                    <a:pt x="191262" y="215646"/>
                  </a:lnTo>
                  <a:lnTo>
                    <a:pt x="189738" y="219456"/>
                  </a:lnTo>
                  <a:lnTo>
                    <a:pt x="191262" y="222504"/>
                  </a:lnTo>
                  <a:lnTo>
                    <a:pt x="194310" y="224028"/>
                  </a:lnTo>
                  <a:lnTo>
                    <a:pt x="196596" y="223266"/>
                  </a:lnTo>
                  <a:lnTo>
                    <a:pt x="198120" y="222504"/>
                  </a:lnTo>
                  <a:lnTo>
                    <a:pt x="198882" y="219456"/>
                  </a:lnTo>
                  <a:close/>
                </a:path>
                <a:path w="216534" h="1248410">
                  <a:moveTo>
                    <a:pt x="201168" y="675132"/>
                  </a:moveTo>
                  <a:lnTo>
                    <a:pt x="199644" y="671322"/>
                  </a:lnTo>
                  <a:lnTo>
                    <a:pt x="198120" y="670560"/>
                  </a:lnTo>
                  <a:lnTo>
                    <a:pt x="195072" y="670560"/>
                  </a:lnTo>
                  <a:lnTo>
                    <a:pt x="193548" y="671322"/>
                  </a:lnTo>
                  <a:lnTo>
                    <a:pt x="192024" y="675132"/>
                  </a:lnTo>
                  <a:lnTo>
                    <a:pt x="193548" y="678180"/>
                  </a:lnTo>
                  <a:lnTo>
                    <a:pt x="196596" y="679704"/>
                  </a:lnTo>
                  <a:lnTo>
                    <a:pt x="199644" y="678180"/>
                  </a:lnTo>
                  <a:lnTo>
                    <a:pt x="201168" y="675132"/>
                  </a:lnTo>
                  <a:close/>
                </a:path>
                <a:path w="216534" h="1248410">
                  <a:moveTo>
                    <a:pt x="201930" y="236982"/>
                  </a:moveTo>
                  <a:lnTo>
                    <a:pt x="200406" y="233934"/>
                  </a:lnTo>
                  <a:lnTo>
                    <a:pt x="197358" y="232410"/>
                  </a:lnTo>
                  <a:lnTo>
                    <a:pt x="195072" y="233172"/>
                  </a:lnTo>
                  <a:lnTo>
                    <a:pt x="194310" y="233934"/>
                  </a:lnTo>
                  <a:lnTo>
                    <a:pt x="192786" y="236982"/>
                  </a:lnTo>
                  <a:lnTo>
                    <a:pt x="194310" y="240792"/>
                  </a:lnTo>
                  <a:lnTo>
                    <a:pt x="195072" y="241554"/>
                  </a:lnTo>
                  <a:lnTo>
                    <a:pt x="198882" y="241554"/>
                  </a:lnTo>
                  <a:lnTo>
                    <a:pt x="200406" y="240792"/>
                  </a:lnTo>
                  <a:lnTo>
                    <a:pt x="201930" y="236982"/>
                  </a:lnTo>
                  <a:close/>
                </a:path>
                <a:path w="216534" h="1248410">
                  <a:moveTo>
                    <a:pt x="203454" y="656844"/>
                  </a:moveTo>
                  <a:lnTo>
                    <a:pt x="202692" y="653796"/>
                  </a:lnTo>
                  <a:lnTo>
                    <a:pt x="201168" y="652272"/>
                  </a:lnTo>
                  <a:lnTo>
                    <a:pt x="197358" y="652272"/>
                  </a:lnTo>
                  <a:lnTo>
                    <a:pt x="195834" y="653796"/>
                  </a:lnTo>
                  <a:lnTo>
                    <a:pt x="194310" y="656844"/>
                  </a:lnTo>
                  <a:lnTo>
                    <a:pt x="195834" y="659892"/>
                  </a:lnTo>
                  <a:lnTo>
                    <a:pt x="198882" y="661416"/>
                  </a:lnTo>
                  <a:lnTo>
                    <a:pt x="201168" y="660654"/>
                  </a:lnTo>
                  <a:lnTo>
                    <a:pt x="202692" y="659892"/>
                  </a:lnTo>
                  <a:lnTo>
                    <a:pt x="203454" y="656844"/>
                  </a:lnTo>
                  <a:close/>
                </a:path>
                <a:path w="216534" h="1248410">
                  <a:moveTo>
                    <a:pt x="204216" y="255270"/>
                  </a:moveTo>
                  <a:lnTo>
                    <a:pt x="202692" y="252222"/>
                  </a:lnTo>
                  <a:lnTo>
                    <a:pt x="199644" y="250698"/>
                  </a:lnTo>
                  <a:lnTo>
                    <a:pt x="196596" y="252222"/>
                  </a:lnTo>
                  <a:lnTo>
                    <a:pt x="195072" y="255270"/>
                  </a:lnTo>
                  <a:lnTo>
                    <a:pt x="196596" y="258318"/>
                  </a:lnTo>
                  <a:lnTo>
                    <a:pt x="198120" y="259842"/>
                  </a:lnTo>
                  <a:lnTo>
                    <a:pt x="201168" y="259842"/>
                  </a:lnTo>
                  <a:lnTo>
                    <a:pt x="202692" y="258318"/>
                  </a:lnTo>
                  <a:lnTo>
                    <a:pt x="204216" y="255270"/>
                  </a:lnTo>
                  <a:close/>
                </a:path>
                <a:path w="216534" h="1248410">
                  <a:moveTo>
                    <a:pt x="205740" y="638556"/>
                  </a:moveTo>
                  <a:lnTo>
                    <a:pt x="204216" y="635508"/>
                  </a:lnTo>
                  <a:lnTo>
                    <a:pt x="202692" y="633984"/>
                  </a:lnTo>
                  <a:lnTo>
                    <a:pt x="199644" y="633984"/>
                  </a:lnTo>
                  <a:lnTo>
                    <a:pt x="198120" y="635508"/>
                  </a:lnTo>
                  <a:lnTo>
                    <a:pt x="196596" y="638556"/>
                  </a:lnTo>
                  <a:lnTo>
                    <a:pt x="198120" y="641604"/>
                  </a:lnTo>
                  <a:lnTo>
                    <a:pt x="199644" y="643128"/>
                  </a:lnTo>
                  <a:lnTo>
                    <a:pt x="202692" y="643128"/>
                  </a:lnTo>
                  <a:lnTo>
                    <a:pt x="204216" y="641604"/>
                  </a:lnTo>
                  <a:lnTo>
                    <a:pt x="205740" y="638556"/>
                  </a:lnTo>
                  <a:close/>
                </a:path>
                <a:path w="216534" h="1248410">
                  <a:moveTo>
                    <a:pt x="206502" y="273558"/>
                  </a:moveTo>
                  <a:lnTo>
                    <a:pt x="204978" y="270510"/>
                  </a:lnTo>
                  <a:lnTo>
                    <a:pt x="201930" y="268986"/>
                  </a:lnTo>
                  <a:lnTo>
                    <a:pt x="199644" y="269748"/>
                  </a:lnTo>
                  <a:lnTo>
                    <a:pt x="198120" y="270510"/>
                  </a:lnTo>
                  <a:lnTo>
                    <a:pt x="197358" y="273558"/>
                  </a:lnTo>
                  <a:lnTo>
                    <a:pt x="198120" y="276606"/>
                  </a:lnTo>
                  <a:lnTo>
                    <a:pt x="199644" y="278130"/>
                  </a:lnTo>
                  <a:lnTo>
                    <a:pt x="203454" y="278130"/>
                  </a:lnTo>
                  <a:lnTo>
                    <a:pt x="204978" y="276606"/>
                  </a:lnTo>
                  <a:lnTo>
                    <a:pt x="206502" y="273558"/>
                  </a:lnTo>
                  <a:close/>
                </a:path>
                <a:path w="216534" h="1248410">
                  <a:moveTo>
                    <a:pt x="208026" y="620268"/>
                  </a:moveTo>
                  <a:lnTo>
                    <a:pt x="206502" y="617220"/>
                  </a:lnTo>
                  <a:lnTo>
                    <a:pt x="203454" y="615696"/>
                  </a:lnTo>
                  <a:lnTo>
                    <a:pt x="201168" y="616458"/>
                  </a:lnTo>
                  <a:lnTo>
                    <a:pt x="200406" y="617220"/>
                  </a:lnTo>
                  <a:lnTo>
                    <a:pt x="198882" y="620268"/>
                  </a:lnTo>
                  <a:lnTo>
                    <a:pt x="201168" y="624840"/>
                  </a:lnTo>
                  <a:lnTo>
                    <a:pt x="204978" y="624840"/>
                  </a:lnTo>
                  <a:lnTo>
                    <a:pt x="206502" y="623316"/>
                  </a:lnTo>
                  <a:lnTo>
                    <a:pt x="208026" y="620268"/>
                  </a:lnTo>
                  <a:close/>
                </a:path>
                <a:path w="216534" h="1248410">
                  <a:moveTo>
                    <a:pt x="208026" y="291846"/>
                  </a:moveTo>
                  <a:lnTo>
                    <a:pt x="207264" y="288798"/>
                  </a:lnTo>
                  <a:lnTo>
                    <a:pt x="205740" y="287274"/>
                  </a:lnTo>
                  <a:lnTo>
                    <a:pt x="201930" y="287274"/>
                  </a:lnTo>
                  <a:lnTo>
                    <a:pt x="200406" y="288798"/>
                  </a:lnTo>
                  <a:lnTo>
                    <a:pt x="198882" y="291846"/>
                  </a:lnTo>
                  <a:lnTo>
                    <a:pt x="200406" y="294894"/>
                  </a:lnTo>
                  <a:lnTo>
                    <a:pt x="203454" y="296418"/>
                  </a:lnTo>
                  <a:lnTo>
                    <a:pt x="205740" y="295656"/>
                  </a:lnTo>
                  <a:lnTo>
                    <a:pt x="207264" y="294894"/>
                  </a:lnTo>
                  <a:lnTo>
                    <a:pt x="208026" y="291846"/>
                  </a:lnTo>
                  <a:close/>
                </a:path>
                <a:path w="216534" h="1248410">
                  <a:moveTo>
                    <a:pt x="209550" y="601980"/>
                  </a:moveTo>
                  <a:lnTo>
                    <a:pt x="208026" y="598932"/>
                  </a:lnTo>
                  <a:lnTo>
                    <a:pt x="204978" y="597408"/>
                  </a:lnTo>
                  <a:lnTo>
                    <a:pt x="201930" y="598932"/>
                  </a:lnTo>
                  <a:lnTo>
                    <a:pt x="200406" y="601980"/>
                  </a:lnTo>
                  <a:lnTo>
                    <a:pt x="201930" y="605790"/>
                  </a:lnTo>
                  <a:lnTo>
                    <a:pt x="203454" y="606552"/>
                  </a:lnTo>
                  <a:lnTo>
                    <a:pt x="206502" y="606552"/>
                  </a:lnTo>
                  <a:lnTo>
                    <a:pt x="208026" y="605790"/>
                  </a:lnTo>
                  <a:lnTo>
                    <a:pt x="209550" y="601980"/>
                  </a:lnTo>
                  <a:close/>
                </a:path>
                <a:path w="216534" h="1248410">
                  <a:moveTo>
                    <a:pt x="210312" y="310134"/>
                  </a:moveTo>
                  <a:lnTo>
                    <a:pt x="208788" y="307086"/>
                  </a:lnTo>
                  <a:lnTo>
                    <a:pt x="207264" y="305562"/>
                  </a:lnTo>
                  <a:lnTo>
                    <a:pt x="203454" y="305562"/>
                  </a:lnTo>
                  <a:lnTo>
                    <a:pt x="201930" y="307086"/>
                  </a:lnTo>
                  <a:lnTo>
                    <a:pt x="201168" y="310134"/>
                  </a:lnTo>
                  <a:lnTo>
                    <a:pt x="201930" y="313182"/>
                  </a:lnTo>
                  <a:lnTo>
                    <a:pt x="203454" y="313944"/>
                  </a:lnTo>
                  <a:lnTo>
                    <a:pt x="205740" y="314706"/>
                  </a:lnTo>
                  <a:lnTo>
                    <a:pt x="208788" y="313182"/>
                  </a:lnTo>
                  <a:lnTo>
                    <a:pt x="210312" y="310134"/>
                  </a:lnTo>
                  <a:close/>
                </a:path>
                <a:path w="216534" h="1248410">
                  <a:moveTo>
                    <a:pt x="211074" y="583692"/>
                  </a:moveTo>
                  <a:lnTo>
                    <a:pt x="209550" y="580644"/>
                  </a:lnTo>
                  <a:lnTo>
                    <a:pt x="208788" y="579882"/>
                  </a:lnTo>
                  <a:lnTo>
                    <a:pt x="206502" y="579120"/>
                  </a:lnTo>
                  <a:lnTo>
                    <a:pt x="203454" y="580644"/>
                  </a:lnTo>
                  <a:lnTo>
                    <a:pt x="201930" y="583692"/>
                  </a:lnTo>
                  <a:lnTo>
                    <a:pt x="203454" y="587502"/>
                  </a:lnTo>
                  <a:lnTo>
                    <a:pt x="204978" y="588264"/>
                  </a:lnTo>
                  <a:lnTo>
                    <a:pt x="208788" y="588264"/>
                  </a:lnTo>
                  <a:lnTo>
                    <a:pt x="209550" y="587502"/>
                  </a:lnTo>
                  <a:lnTo>
                    <a:pt x="211074" y="583692"/>
                  </a:lnTo>
                  <a:close/>
                </a:path>
                <a:path w="216534" h="1248410">
                  <a:moveTo>
                    <a:pt x="211836" y="328422"/>
                  </a:moveTo>
                  <a:lnTo>
                    <a:pt x="210312" y="324612"/>
                  </a:lnTo>
                  <a:lnTo>
                    <a:pt x="208788" y="323850"/>
                  </a:lnTo>
                  <a:lnTo>
                    <a:pt x="204978" y="323850"/>
                  </a:lnTo>
                  <a:lnTo>
                    <a:pt x="203454" y="324612"/>
                  </a:lnTo>
                  <a:lnTo>
                    <a:pt x="202692" y="328422"/>
                  </a:lnTo>
                  <a:lnTo>
                    <a:pt x="203454" y="331470"/>
                  </a:lnTo>
                  <a:lnTo>
                    <a:pt x="204978" y="332232"/>
                  </a:lnTo>
                  <a:lnTo>
                    <a:pt x="207264" y="332994"/>
                  </a:lnTo>
                  <a:lnTo>
                    <a:pt x="210312" y="331470"/>
                  </a:lnTo>
                  <a:lnTo>
                    <a:pt x="211836" y="328422"/>
                  </a:lnTo>
                  <a:close/>
                </a:path>
                <a:path w="216534" h="1248410">
                  <a:moveTo>
                    <a:pt x="212598" y="565404"/>
                  </a:moveTo>
                  <a:lnTo>
                    <a:pt x="211074" y="562356"/>
                  </a:lnTo>
                  <a:lnTo>
                    <a:pt x="208026" y="560832"/>
                  </a:lnTo>
                  <a:lnTo>
                    <a:pt x="205740" y="561594"/>
                  </a:lnTo>
                  <a:lnTo>
                    <a:pt x="204978" y="562356"/>
                  </a:lnTo>
                  <a:lnTo>
                    <a:pt x="203454" y="565404"/>
                  </a:lnTo>
                  <a:lnTo>
                    <a:pt x="204978" y="569214"/>
                  </a:lnTo>
                  <a:lnTo>
                    <a:pt x="205740" y="569976"/>
                  </a:lnTo>
                  <a:lnTo>
                    <a:pt x="209550" y="569976"/>
                  </a:lnTo>
                  <a:lnTo>
                    <a:pt x="211074" y="569214"/>
                  </a:lnTo>
                  <a:lnTo>
                    <a:pt x="212598" y="565404"/>
                  </a:lnTo>
                  <a:close/>
                </a:path>
                <a:path w="216534" h="1248410">
                  <a:moveTo>
                    <a:pt x="212598" y="346710"/>
                  </a:moveTo>
                  <a:lnTo>
                    <a:pt x="211074" y="342900"/>
                  </a:lnTo>
                  <a:lnTo>
                    <a:pt x="210312" y="342138"/>
                  </a:lnTo>
                  <a:lnTo>
                    <a:pt x="206502" y="342138"/>
                  </a:lnTo>
                  <a:lnTo>
                    <a:pt x="204978" y="342900"/>
                  </a:lnTo>
                  <a:lnTo>
                    <a:pt x="203454" y="346710"/>
                  </a:lnTo>
                  <a:lnTo>
                    <a:pt x="204978" y="349758"/>
                  </a:lnTo>
                  <a:lnTo>
                    <a:pt x="208026" y="351282"/>
                  </a:lnTo>
                  <a:lnTo>
                    <a:pt x="210312" y="350520"/>
                  </a:lnTo>
                  <a:lnTo>
                    <a:pt x="211074" y="349758"/>
                  </a:lnTo>
                  <a:lnTo>
                    <a:pt x="212598" y="346710"/>
                  </a:lnTo>
                  <a:close/>
                </a:path>
                <a:path w="216534" h="1248410">
                  <a:moveTo>
                    <a:pt x="213360" y="547116"/>
                  </a:moveTo>
                  <a:lnTo>
                    <a:pt x="212598" y="544068"/>
                  </a:lnTo>
                  <a:lnTo>
                    <a:pt x="211074" y="543306"/>
                  </a:lnTo>
                  <a:lnTo>
                    <a:pt x="208788" y="542544"/>
                  </a:lnTo>
                  <a:lnTo>
                    <a:pt x="205740" y="544068"/>
                  </a:lnTo>
                  <a:lnTo>
                    <a:pt x="204216" y="547116"/>
                  </a:lnTo>
                  <a:lnTo>
                    <a:pt x="205740" y="550926"/>
                  </a:lnTo>
                  <a:lnTo>
                    <a:pt x="207264" y="551688"/>
                  </a:lnTo>
                  <a:lnTo>
                    <a:pt x="211074" y="551688"/>
                  </a:lnTo>
                  <a:lnTo>
                    <a:pt x="212598" y="550926"/>
                  </a:lnTo>
                  <a:lnTo>
                    <a:pt x="213360" y="547116"/>
                  </a:lnTo>
                  <a:close/>
                </a:path>
                <a:path w="216534" h="1248410">
                  <a:moveTo>
                    <a:pt x="214122" y="364998"/>
                  </a:moveTo>
                  <a:lnTo>
                    <a:pt x="212598" y="361188"/>
                  </a:lnTo>
                  <a:lnTo>
                    <a:pt x="211074" y="360426"/>
                  </a:lnTo>
                  <a:lnTo>
                    <a:pt x="207264" y="360426"/>
                  </a:lnTo>
                  <a:lnTo>
                    <a:pt x="206502" y="361188"/>
                  </a:lnTo>
                  <a:lnTo>
                    <a:pt x="204978" y="364998"/>
                  </a:lnTo>
                  <a:lnTo>
                    <a:pt x="206502" y="368046"/>
                  </a:lnTo>
                  <a:lnTo>
                    <a:pt x="207264" y="368808"/>
                  </a:lnTo>
                  <a:lnTo>
                    <a:pt x="209550" y="369570"/>
                  </a:lnTo>
                  <a:lnTo>
                    <a:pt x="212598" y="368046"/>
                  </a:lnTo>
                  <a:lnTo>
                    <a:pt x="214122" y="364998"/>
                  </a:lnTo>
                  <a:close/>
                </a:path>
                <a:path w="216534" h="1248410">
                  <a:moveTo>
                    <a:pt x="214884" y="528828"/>
                  </a:moveTo>
                  <a:lnTo>
                    <a:pt x="213360" y="525780"/>
                  </a:lnTo>
                  <a:lnTo>
                    <a:pt x="210312" y="524256"/>
                  </a:lnTo>
                  <a:lnTo>
                    <a:pt x="208026" y="525018"/>
                  </a:lnTo>
                  <a:lnTo>
                    <a:pt x="206502" y="525780"/>
                  </a:lnTo>
                  <a:lnTo>
                    <a:pt x="205740" y="528828"/>
                  </a:lnTo>
                  <a:lnTo>
                    <a:pt x="205740" y="529590"/>
                  </a:lnTo>
                  <a:lnTo>
                    <a:pt x="206502" y="532638"/>
                  </a:lnTo>
                  <a:lnTo>
                    <a:pt x="208026" y="533400"/>
                  </a:lnTo>
                  <a:lnTo>
                    <a:pt x="210312" y="534162"/>
                  </a:lnTo>
                  <a:lnTo>
                    <a:pt x="213360" y="532638"/>
                  </a:lnTo>
                  <a:lnTo>
                    <a:pt x="214884" y="529590"/>
                  </a:lnTo>
                  <a:lnTo>
                    <a:pt x="214884" y="528828"/>
                  </a:lnTo>
                  <a:close/>
                </a:path>
                <a:path w="216534" h="1248410">
                  <a:moveTo>
                    <a:pt x="214884" y="383286"/>
                  </a:moveTo>
                  <a:lnTo>
                    <a:pt x="213360" y="379476"/>
                  </a:lnTo>
                  <a:lnTo>
                    <a:pt x="211836" y="378714"/>
                  </a:lnTo>
                  <a:lnTo>
                    <a:pt x="208788" y="378714"/>
                  </a:lnTo>
                  <a:lnTo>
                    <a:pt x="207264" y="379476"/>
                  </a:lnTo>
                  <a:lnTo>
                    <a:pt x="205740" y="383286"/>
                  </a:lnTo>
                  <a:lnTo>
                    <a:pt x="207264" y="386334"/>
                  </a:lnTo>
                  <a:lnTo>
                    <a:pt x="210312" y="387858"/>
                  </a:lnTo>
                  <a:lnTo>
                    <a:pt x="213360" y="386334"/>
                  </a:lnTo>
                  <a:lnTo>
                    <a:pt x="214884" y="383286"/>
                  </a:lnTo>
                  <a:close/>
                </a:path>
                <a:path w="216534" h="1248410">
                  <a:moveTo>
                    <a:pt x="215646" y="511302"/>
                  </a:moveTo>
                  <a:lnTo>
                    <a:pt x="214122" y="507492"/>
                  </a:lnTo>
                  <a:lnTo>
                    <a:pt x="212598" y="506730"/>
                  </a:lnTo>
                  <a:lnTo>
                    <a:pt x="208788" y="506730"/>
                  </a:lnTo>
                  <a:lnTo>
                    <a:pt x="207264" y="507492"/>
                  </a:lnTo>
                  <a:lnTo>
                    <a:pt x="206502" y="511302"/>
                  </a:lnTo>
                  <a:lnTo>
                    <a:pt x="207264" y="514350"/>
                  </a:lnTo>
                  <a:lnTo>
                    <a:pt x="208788" y="515112"/>
                  </a:lnTo>
                  <a:lnTo>
                    <a:pt x="211074" y="515874"/>
                  </a:lnTo>
                  <a:lnTo>
                    <a:pt x="214122" y="514350"/>
                  </a:lnTo>
                  <a:lnTo>
                    <a:pt x="215646" y="511302"/>
                  </a:lnTo>
                  <a:close/>
                </a:path>
                <a:path w="216534" h="1248410">
                  <a:moveTo>
                    <a:pt x="215646" y="493014"/>
                  </a:moveTo>
                  <a:lnTo>
                    <a:pt x="214884" y="489204"/>
                  </a:lnTo>
                  <a:lnTo>
                    <a:pt x="213360" y="488442"/>
                  </a:lnTo>
                  <a:lnTo>
                    <a:pt x="209550" y="488442"/>
                  </a:lnTo>
                  <a:lnTo>
                    <a:pt x="208026" y="489204"/>
                  </a:lnTo>
                  <a:lnTo>
                    <a:pt x="206502" y="493014"/>
                  </a:lnTo>
                  <a:lnTo>
                    <a:pt x="208026" y="496062"/>
                  </a:lnTo>
                  <a:lnTo>
                    <a:pt x="211074" y="497586"/>
                  </a:lnTo>
                  <a:lnTo>
                    <a:pt x="213360" y="496824"/>
                  </a:lnTo>
                  <a:lnTo>
                    <a:pt x="214884" y="496062"/>
                  </a:lnTo>
                  <a:lnTo>
                    <a:pt x="215646" y="493014"/>
                  </a:lnTo>
                  <a:close/>
                </a:path>
                <a:path w="216534" h="1248410">
                  <a:moveTo>
                    <a:pt x="215646" y="419862"/>
                  </a:moveTo>
                  <a:lnTo>
                    <a:pt x="214884" y="416052"/>
                  </a:lnTo>
                  <a:lnTo>
                    <a:pt x="213360" y="415290"/>
                  </a:lnTo>
                  <a:lnTo>
                    <a:pt x="209550" y="415290"/>
                  </a:lnTo>
                  <a:lnTo>
                    <a:pt x="208026" y="416052"/>
                  </a:lnTo>
                  <a:lnTo>
                    <a:pt x="206502" y="419862"/>
                  </a:lnTo>
                  <a:lnTo>
                    <a:pt x="208026" y="422910"/>
                  </a:lnTo>
                  <a:lnTo>
                    <a:pt x="211074" y="424434"/>
                  </a:lnTo>
                  <a:lnTo>
                    <a:pt x="213360" y="423672"/>
                  </a:lnTo>
                  <a:lnTo>
                    <a:pt x="214884" y="422910"/>
                  </a:lnTo>
                  <a:lnTo>
                    <a:pt x="215646" y="419862"/>
                  </a:lnTo>
                  <a:close/>
                </a:path>
                <a:path w="216534" h="1248410">
                  <a:moveTo>
                    <a:pt x="215646" y="401574"/>
                  </a:moveTo>
                  <a:lnTo>
                    <a:pt x="214122" y="397764"/>
                  </a:lnTo>
                  <a:lnTo>
                    <a:pt x="212598" y="397002"/>
                  </a:lnTo>
                  <a:lnTo>
                    <a:pt x="208788" y="397002"/>
                  </a:lnTo>
                  <a:lnTo>
                    <a:pt x="208026" y="397764"/>
                  </a:lnTo>
                  <a:lnTo>
                    <a:pt x="206502" y="401574"/>
                  </a:lnTo>
                  <a:lnTo>
                    <a:pt x="208026" y="404622"/>
                  </a:lnTo>
                  <a:lnTo>
                    <a:pt x="208788" y="405384"/>
                  </a:lnTo>
                  <a:lnTo>
                    <a:pt x="211074" y="406146"/>
                  </a:lnTo>
                  <a:lnTo>
                    <a:pt x="214122" y="404622"/>
                  </a:lnTo>
                  <a:lnTo>
                    <a:pt x="215646" y="401574"/>
                  </a:lnTo>
                  <a:close/>
                </a:path>
                <a:path w="216534" h="1248410">
                  <a:moveTo>
                    <a:pt x="216408" y="474726"/>
                  </a:moveTo>
                  <a:lnTo>
                    <a:pt x="214884" y="470916"/>
                  </a:lnTo>
                  <a:lnTo>
                    <a:pt x="213360" y="470154"/>
                  </a:lnTo>
                  <a:lnTo>
                    <a:pt x="209550" y="470154"/>
                  </a:lnTo>
                  <a:lnTo>
                    <a:pt x="208026" y="470916"/>
                  </a:lnTo>
                  <a:lnTo>
                    <a:pt x="207264" y="474726"/>
                  </a:lnTo>
                  <a:lnTo>
                    <a:pt x="208026" y="477774"/>
                  </a:lnTo>
                  <a:lnTo>
                    <a:pt x="209550" y="478536"/>
                  </a:lnTo>
                  <a:lnTo>
                    <a:pt x="211836" y="479298"/>
                  </a:lnTo>
                  <a:lnTo>
                    <a:pt x="214884" y="477774"/>
                  </a:lnTo>
                  <a:lnTo>
                    <a:pt x="216408" y="474726"/>
                  </a:lnTo>
                  <a:close/>
                </a:path>
                <a:path w="216534" h="1248410">
                  <a:moveTo>
                    <a:pt x="216408" y="456438"/>
                  </a:moveTo>
                  <a:lnTo>
                    <a:pt x="214884" y="452628"/>
                  </a:lnTo>
                  <a:lnTo>
                    <a:pt x="213360" y="451866"/>
                  </a:lnTo>
                  <a:lnTo>
                    <a:pt x="210312" y="451866"/>
                  </a:lnTo>
                  <a:lnTo>
                    <a:pt x="208788" y="452628"/>
                  </a:lnTo>
                  <a:lnTo>
                    <a:pt x="207264" y="456438"/>
                  </a:lnTo>
                  <a:lnTo>
                    <a:pt x="208788" y="459486"/>
                  </a:lnTo>
                  <a:lnTo>
                    <a:pt x="211836" y="461010"/>
                  </a:lnTo>
                  <a:lnTo>
                    <a:pt x="214884" y="459486"/>
                  </a:lnTo>
                  <a:lnTo>
                    <a:pt x="216408" y="456438"/>
                  </a:lnTo>
                  <a:close/>
                </a:path>
                <a:path w="216534" h="1248410">
                  <a:moveTo>
                    <a:pt x="216408" y="438150"/>
                  </a:moveTo>
                  <a:lnTo>
                    <a:pt x="214884" y="434340"/>
                  </a:lnTo>
                  <a:lnTo>
                    <a:pt x="213360" y="433578"/>
                  </a:lnTo>
                  <a:lnTo>
                    <a:pt x="209550" y="433578"/>
                  </a:lnTo>
                  <a:lnTo>
                    <a:pt x="208788" y="434340"/>
                  </a:lnTo>
                  <a:lnTo>
                    <a:pt x="207264" y="438150"/>
                  </a:lnTo>
                  <a:lnTo>
                    <a:pt x="208788" y="441198"/>
                  </a:lnTo>
                  <a:lnTo>
                    <a:pt x="209550" y="441960"/>
                  </a:lnTo>
                  <a:lnTo>
                    <a:pt x="211836" y="442722"/>
                  </a:lnTo>
                  <a:lnTo>
                    <a:pt x="214884" y="441198"/>
                  </a:lnTo>
                  <a:lnTo>
                    <a:pt x="216408" y="4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75170" y="2268473"/>
              <a:ext cx="790575" cy="982344"/>
            </a:xfrm>
            <a:custGeom>
              <a:avLst/>
              <a:gdLst/>
              <a:ahLst/>
              <a:cxnLst/>
              <a:rect l="l" t="t" r="r" b="b"/>
              <a:pathLst>
                <a:path w="790575" h="982344">
                  <a:moveTo>
                    <a:pt x="9144" y="4572"/>
                  </a:moveTo>
                  <a:lnTo>
                    <a:pt x="6858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790575" h="982344">
                  <a:moveTo>
                    <a:pt x="25146" y="13716"/>
                  </a:moveTo>
                  <a:lnTo>
                    <a:pt x="23622" y="9906"/>
                  </a:lnTo>
                  <a:lnTo>
                    <a:pt x="22098" y="9144"/>
                  </a:lnTo>
                  <a:lnTo>
                    <a:pt x="18288" y="9144"/>
                  </a:lnTo>
                  <a:lnTo>
                    <a:pt x="17526" y="9906"/>
                  </a:lnTo>
                  <a:lnTo>
                    <a:pt x="16002" y="13716"/>
                  </a:lnTo>
                  <a:lnTo>
                    <a:pt x="17526" y="16764"/>
                  </a:lnTo>
                  <a:lnTo>
                    <a:pt x="18288" y="17526"/>
                  </a:lnTo>
                  <a:lnTo>
                    <a:pt x="20574" y="18288"/>
                  </a:lnTo>
                  <a:lnTo>
                    <a:pt x="23622" y="16764"/>
                  </a:lnTo>
                  <a:lnTo>
                    <a:pt x="25146" y="13716"/>
                  </a:lnTo>
                  <a:close/>
                </a:path>
                <a:path w="790575" h="982344">
                  <a:moveTo>
                    <a:pt x="41148" y="22860"/>
                  </a:moveTo>
                  <a:lnTo>
                    <a:pt x="39624" y="19050"/>
                  </a:lnTo>
                  <a:lnTo>
                    <a:pt x="38100" y="18288"/>
                  </a:lnTo>
                  <a:lnTo>
                    <a:pt x="34290" y="18288"/>
                  </a:lnTo>
                  <a:lnTo>
                    <a:pt x="32766" y="19050"/>
                  </a:lnTo>
                  <a:lnTo>
                    <a:pt x="32004" y="22860"/>
                  </a:lnTo>
                  <a:lnTo>
                    <a:pt x="32766" y="25908"/>
                  </a:lnTo>
                  <a:lnTo>
                    <a:pt x="34290" y="26670"/>
                  </a:lnTo>
                  <a:lnTo>
                    <a:pt x="36576" y="27432"/>
                  </a:lnTo>
                  <a:lnTo>
                    <a:pt x="39624" y="25908"/>
                  </a:lnTo>
                  <a:lnTo>
                    <a:pt x="41148" y="22860"/>
                  </a:lnTo>
                  <a:close/>
                </a:path>
                <a:path w="790575" h="982344">
                  <a:moveTo>
                    <a:pt x="56388" y="32004"/>
                  </a:moveTo>
                  <a:lnTo>
                    <a:pt x="54864" y="28956"/>
                  </a:lnTo>
                  <a:lnTo>
                    <a:pt x="54102" y="28194"/>
                  </a:lnTo>
                  <a:lnTo>
                    <a:pt x="51816" y="27432"/>
                  </a:lnTo>
                  <a:lnTo>
                    <a:pt x="48768" y="28956"/>
                  </a:lnTo>
                  <a:lnTo>
                    <a:pt x="47244" y="32004"/>
                  </a:lnTo>
                  <a:lnTo>
                    <a:pt x="48768" y="35052"/>
                  </a:lnTo>
                  <a:lnTo>
                    <a:pt x="50292" y="36576"/>
                  </a:lnTo>
                  <a:lnTo>
                    <a:pt x="54102" y="36576"/>
                  </a:lnTo>
                  <a:lnTo>
                    <a:pt x="56388" y="32004"/>
                  </a:lnTo>
                  <a:close/>
                </a:path>
                <a:path w="790575" h="982344">
                  <a:moveTo>
                    <a:pt x="72390" y="41910"/>
                  </a:moveTo>
                  <a:lnTo>
                    <a:pt x="70866" y="38100"/>
                  </a:lnTo>
                  <a:lnTo>
                    <a:pt x="69342" y="37338"/>
                  </a:lnTo>
                  <a:lnTo>
                    <a:pt x="65532" y="37338"/>
                  </a:lnTo>
                  <a:lnTo>
                    <a:pt x="64008" y="38100"/>
                  </a:lnTo>
                  <a:lnTo>
                    <a:pt x="63246" y="41910"/>
                  </a:lnTo>
                  <a:lnTo>
                    <a:pt x="64008" y="44958"/>
                  </a:lnTo>
                  <a:lnTo>
                    <a:pt x="65532" y="45720"/>
                  </a:lnTo>
                  <a:lnTo>
                    <a:pt x="67818" y="46482"/>
                  </a:lnTo>
                  <a:lnTo>
                    <a:pt x="70866" y="44958"/>
                  </a:lnTo>
                  <a:lnTo>
                    <a:pt x="72390" y="41910"/>
                  </a:lnTo>
                  <a:close/>
                </a:path>
                <a:path w="790575" h="982344">
                  <a:moveTo>
                    <a:pt x="87630" y="51054"/>
                  </a:moveTo>
                  <a:lnTo>
                    <a:pt x="86106" y="48006"/>
                  </a:lnTo>
                  <a:lnTo>
                    <a:pt x="85344" y="47244"/>
                  </a:lnTo>
                  <a:lnTo>
                    <a:pt x="83058" y="46482"/>
                  </a:lnTo>
                  <a:lnTo>
                    <a:pt x="80010" y="48006"/>
                  </a:lnTo>
                  <a:lnTo>
                    <a:pt x="78486" y="51054"/>
                  </a:lnTo>
                  <a:lnTo>
                    <a:pt x="80010" y="54102"/>
                  </a:lnTo>
                  <a:lnTo>
                    <a:pt x="81534" y="55626"/>
                  </a:lnTo>
                  <a:lnTo>
                    <a:pt x="84582" y="55626"/>
                  </a:lnTo>
                  <a:lnTo>
                    <a:pt x="86106" y="54102"/>
                  </a:lnTo>
                  <a:lnTo>
                    <a:pt x="87630" y="51054"/>
                  </a:lnTo>
                  <a:close/>
                </a:path>
                <a:path w="790575" h="982344">
                  <a:moveTo>
                    <a:pt x="102870" y="60960"/>
                  </a:moveTo>
                  <a:lnTo>
                    <a:pt x="102108" y="57912"/>
                  </a:lnTo>
                  <a:lnTo>
                    <a:pt x="100584" y="57150"/>
                  </a:lnTo>
                  <a:lnTo>
                    <a:pt x="98298" y="56388"/>
                  </a:lnTo>
                  <a:lnTo>
                    <a:pt x="95250" y="57912"/>
                  </a:lnTo>
                  <a:lnTo>
                    <a:pt x="93726" y="60960"/>
                  </a:lnTo>
                  <a:lnTo>
                    <a:pt x="95250" y="64008"/>
                  </a:lnTo>
                  <a:lnTo>
                    <a:pt x="96774" y="65532"/>
                  </a:lnTo>
                  <a:lnTo>
                    <a:pt x="100584" y="65532"/>
                  </a:lnTo>
                  <a:lnTo>
                    <a:pt x="102108" y="64008"/>
                  </a:lnTo>
                  <a:lnTo>
                    <a:pt x="102870" y="60960"/>
                  </a:lnTo>
                  <a:close/>
                </a:path>
                <a:path w="790575" h="982344">
                  <a:moveTo>
                    <a:pt x="118110" y="70866"/>
                  </a:moveTo>
                  <a:lnTo>
                    <a:pt x="117348" y="67818"/>
                  </a:lnTo>
                  <a:lnTo>
                    <a:pt x="115824" y="67056"/>
                  </a:lnTo>
                  <a:lnTo>
                    <a:pt x="113538" y="66294"/>
                  </a:lnTo>
                  <a:lnTo>
                    <a:pt x="110490" y="67818"/>
                  </a:lnTo>
                  <a:lnTo>
                    <a:pt x="108966" y="70866"/>
                  </a:lnTo>
                  <a:lnTo>
                    <a:pt x="110490" y="74676"/>
                  </a:lnTo>
                  <a:lnTo>
                    <a:pt x="112014" y="75438"/>
                  </a:lnTo>
                  <a:lnTo>
                    <a:pt x="115824" y="75438"/>
                  </a:lnTo>
                  <a:lnTo>
                    <a:pt x="117348" y="74676"/>
                  </a:lnTo>
                  <a:lnTo>
                    <a:pt x="118110" y="70866"/>
                  </a:lnTo>
                  <a:close/>
                </a:path>
                <a:path w="790575" h="982344">
                  <a:moveTo>
                    <a:pt x="133350" y="81534"/>
                  </a:moveTo>
                  <a:lnTo>
                    <a:pt x="132588" y="77724"/>
                  </a:lnTo>
                  <a:lnTo>
                    <a:pt x="131064" y="76962"/>
                  </a:lnTo>
                  <a:lnTo>
                    <a:pt x="127254" y="76962"/>
                  </a:lnTo>
                  <a:lnTo>
                    <a:pt x="125730" y="77724"/>
                  </a:lnTo>
                  <a:lnTo>
                    <a:pt x="124206" y="81534"/>
                  </a:lnTo>
                  <a:lnTo>
                    <a:pt x="125730" y="84582"/>
                  </a:lnTo>
                  <a:lnTo>
                    <a:pt x="128778" y="86106"/>
                  </a:lnTo>
                  <a:lnTo>
                    <a:pt x="131064" y="85344"/>
                  </a:lnTo>
                  <a:lnTo>
                    <a:pt x="132588" y="84582"/>
                  </a:lnTo>
                  <a:lnTo>
                    <a:pt x="133350" y="81534"/>
                  </a:lnTo>
                  <a:close/>
                </a:path>
                <a:path w="790575" h="982344">
                  <a:moveTo>
                    <a:pt x="148590" y="91440"/>
                  </a:moveTo>
                  <a:lnTo>
                    <a:pt x="147828" y="88392"/>
                  </a:lnTo>
                  <a:lnTo>
                    <a:pt x="145542" y="87630"/>
                  </a:lnTo>
                  <a:lnTo>
                    <a:pt x="144018" y="86868"/>
                  </a:lnTo>
                  <a:lnTo>
                    <a:pt x="140970" y="88392"/>
                  </a:lnTo>
                  <a:lnTo>
                    <a:pt x="139446" y="91440"/>
                  </a:lnTo>
                  <a:lnTo>
                    <a:pt x="140970" y="95250"/>
                  </a:lnTo>
                  <a:lnTo>
                    <a:pt x="142494" y="96012"/>
                  </a:lnTo>
                  <a:lnTo>
                    <a:pt x="145542" y="96012"/>
                  </a:lnTo>
                  <a:lnTo>
                    <a:pt x="147066" y="94488"/>
                  </a:lnTo>
                  <a:lnTo>
                    <a:pt x="148590" y="91440"/>
                  </a:lnTo>
                  <a:close/>
                </a:path>
                <a:path w="790575" h="982344">
                  <a:moveTo>
                    <a:pt x="163830" y="102108"/>
                  </a:moveTo>
                  <a:lnTo>
                    <a:pt x="162306" y="99060"/>
                  </a:lnTo>
                  <a:lnTo>
                    <a:pt x="159258" y="97536"/>
                  </a:lnTo>
                  <a:lnTo>
                    <a:pt x="156972" y="98298"/>
                  </a:lnTo>
                  <a:lnTo>
                    <a:pt x="155448" y="99060"/>
                  </a:lnTo>
                  <a:lnTo>
                    <a:pt x="154686" y="102108"/>
                  </a:lnTo>
                  <a:lnTo>
                    <a:pt x="155448" y="105918"/>
                  </a:lnTo>
                  <a:lnTo>
                    <a:pt x="156972" y="106680"/>
                  </a:lnTo>
                  <a:lnTo>
                    <a:pt x="160782" y="106680"/>
                  </a:lnTo>
                  <a:lnTo>
                    <a:pt x="162306" y="105156"/>
                  </a:lnTo>
                  <a:lnTo>
                    <a:pt x="163830" y="102108"/>
                  </a:lnTo>
                  <a:close/>
                </a:path>
                <a:path w="790575" h="982344">
                  <a:moveTo>
                    <a:pt x="178308" y="112776"/>
                  </a:moveTo>
                  <a:lnTo>
                    <a:pt x="177546" y="109728"/>
                  </a:lnTo>
                  <a:lnTo>
                    <a:pt x="176022" y="108966"/>
                  </a:lnTo>
                  <a:lnTo>
                    <a:pt x="173736" y="108204"/>
                  </a:lnTo>
                  <a:lnTo>
                    <a:pt x="170688" y="109728"/>
                  </a:lnTo>
                  <a:lnTo>
                    <a:pt x="169164" y="112776"/>
                  </a:lnTo>
                  <a:lnTo>
                    <a:pt x="170688" y="116586"/>
                  </a:lnTo>
                  <a:lnTo>
                    <a:pt x="172212" y="117348"/>
                  </a:lnTo>
                  <a:lnTo>
                    <a:pt x="176022" y="117348"/>
                  </a:lnTo>
                  <a:lnTo>
                    <a:pt x="178308" y="112776"/>
                  </a:lnTo>
                  <a:close/>
                </a:path>
                <a:path w="790575" h="982344">
                  <a:moveTo>
                    <a:pt x="192786" y="124206"/>
                  </a:moveTo>
                  <a:lnTo>
                    <a:pt x="192024" y="120396"/>
                  </a:lnTo>
                  <a:lnTo>
                    <a:pt x="190500" y="119634"/>
                  </a:lnTo>
                  <a:lnTo>
                    <a:pt x="186690" y="119634"/>
                  </a:lnTo>
                  <a:lnTo>
                    <a:pt x="185166" y="120396"/>
                  </a:lnTo>
                  <a:lnTo>
                    <a:pt x="183642" y="124206"/>
                  </a:lnTo>
                  <a:lnTo>
                    <a:pt x="185166" y="127254"/>
                  </a:lnTo>
                  <a:lnTo>
                    <a:pt x="188214" y="128778"/>
                  </a:lnTo>
                  <a:lnTo>
                    <a:pt x="190500" y="128016"/>
                  </a:lnTo>
                  <a:lnTo>
                    <a:pt x="192024" y="127254"/>
                  </a:lnTo>
                  <a:lnTo>
                    <a:pt x="192786" y="124206"/>
                  </a:lnTo>
                  <a:close/>
                </a:path>
                <a:path w="790575" h="982344">
                  <a:moveTo>
                    <a:pt x="207264" y="134874"/>
                  </a:moveTo>
                  <a:lnTo>
                    <a:pt x="206502" y="131826"/>
                  </a:lnTo>
                  <a:lnTo>
                    <a:pt x="204978" y="131064"/>
                  </a:lnTo>
                  <a:lnTo>
                    <a:pt x="202692" y="130302"/>
                  </a:lnTo>
                  <a:lnTo>
                    <a:pt x="199644" y="131826"/>
                  </a:lnTo>
                  <a:lnTo>
                    <a:pt x="198120" y="134874"/>
                  </a:lnTo>
                  <a:lnTo>
                    <a:pt x="199644" y="138684"/>
                  </a:lnTo>
                  <a:lnTo>
                    <a:pt x="201168" y="139446"/>
                  </a:lnTo>
                  <a:lnTo>
                    <a:pt x="204978" y="139446"/>
                  </a:lnTo>
                  <a:lnTo>
                    <a:pt x="206502" y="137922"/>
                  </a:lnTo>
                  <a:lnTo>
                    <a:pt x="207264" y="134874"/>
                  </a:lnTo>
                  <a:close/>
                </a:path>
                <a:path w="790575" h="982344">
                  <a:moveTo>
                    <a:pt x="221742" y="146304"/>
                  </a:moveTo>
                  <a:lnTo>
                    <a:pt x="220980" y="142494"/>
                  </a:lnTo>
                  <a:lnTo>
                    <a:pt x="219456" y="141732"/>
                  </a:lnTo>
                  <a:lnTo>
                    <a:pt x="215646" y="141732"/>
                  </a:lnTo>
                  <a:lnTo>
                    <a:pt x="214122" y="143256"/>
                  </a:lnTo>
                  <a:lnTo>
                    <a:pt x="212598" y="146304"/>
                  </a:lnTo>
                  <a:lnTo>
                    <a:pt x="214122" y="149352"/>
                  </a:lnTo>
                  <a:lnTo>
                    <a:pt x="217170" y="150876"/>
                  </a:lnTo>
                  <a:lnTo>
                    <a:pt x="219456" y="150114"/>
                  </a:lnTo>
                  <a:lnTo>
                    <a:pt x="220980" y="149352"/>
                  </a:lnTo>
                  <a:lnTo>
                    <a:pt x="221742" y="146304"/>
                  </a:lnTo>
                  <a:close/>
                </a:path>
                <a:path w="790575" h="982344">
                  <a:moveTo>
                    <a:pt x="236220" y="156972"/>
                  </a:moveTo>
                  <a:lnTo>
                    <a:pt x="235458" y="153924"/>
                  </a:lnTo>
                  <a:lnTo>
                    <a:pt x="233934" y="153162"/>
                  </a:lnTo>
                  <a:lnTo>
                    <a:pt x="231648" y="152400"/>
                  </a:lnTo>
                  <a:lnTo>
                    <a:pt x="228600" y="153924"/>
                  </a:lnTo>
                  <a:lnTo>
                    <a:pt x="227076" y="156972"/>
                  </a:lnTo>
                  <a:lnTo>
                    <a:pt x="228600" y="160782"/>
                  </a:lnTo>
                  <a:lnTo>
                    <a:pt x="230124" y="161544"/>
                  </a:lnTo>
                  <a:lnTo>
                    <a:pt x="233934" y="161544"/>
                  </a:lnTo>
                  <a:lnTo>
                    <a:pt x="235458" y="160782"/>
                  </a:lnTo>
                  <a:lnTo>
                    <a:pt x="236220" y="156972"/>
                  </a:lnTo>
                  <a:close/>
                </a:path>
                <a:path w="790575" h="982344">
                  <a:moveTo>
                    <a:pt x="250698" y="169164"/>
                  </a:moveTo>
                  <a:lnTo>
                    <a:pt x="249936" y="165354"/>
                  </a:lnTo>
                  <a:lnTo>
                    <a:pt x="247650" y="164592"/>
                  </a:lnTo>
                  <a:lnTo>
                    <a:pt x="244602" y="164592"/>
                  </a:lnTo>
                  <a:lnTo>
                    <a:pt x="243078" y="165354"/>
                  </a:lnTo>
                  <a:lnTo>
                    <a:pt x="241554" y="169164"/>
                  </a:lnTo>
                  <a:lnTo>
                    <a:pt x="243078" y="172212"/>
                  </a:lnTo>
                  <a:lnTo>
                    <a:pt x="246126" y="173736"/>
                  </a:lnTo>
                  <a:lnTo>
                    <a:pt x="249174" y="172212"/>
                  </a:lnTo>
                  <a:lnTo>
                    <a:pt x="250698" y="169164"/>
                  </a:lnTo>
                  <a:close/>
                </a:path>
                <a:path w="790575" h="982344">
                  <a:moveTo>
                    <a:pt x="264414" y="180594"/>
                  </a:moveTo>
                  <a:lnTo>
                    <a:pt x="263652" y="177546"/>
                  </a:lnTo>
                  <a:lnTo>
                    <a:pt x="262128" y="176784"/>
                  </a:lnTo>
                  <a:lnTo>
                    <a:pt x="259842" y="176022"/>
                  </a:lnTo>
                  <a:lnTo>
                    <a:pt x="256794" y="177546"/>
                  </a:lnTo>
                  <a:lnTo>
                    <a:pt x="255270" y="180594"/>
                  </a:lnTo>
                  <a:lnTo>
                    <a:pt x="256794" y="184404"/>
                  </a:lnTo>
                  <a:lnTo>
                    <a:pt x="258318" y="185166"/>
                  </a:lnTo>
                  <a:lnTo>
                    <a:pt x="262128" y="185166"/>
                  </a:lnTo>
                  <a:lnTo>
                    <a:pt x="263652" y="183642"/>
                  </a:lnTo>
                  <a:lnTo>
                    <a:pt x="264414" y="180594"/>
                  </a:lnTo>
                  <a:close/>
                </a:path>
                <a:path w="790575" h="982344">
                  <a:moveTo>
                    <a:pt x="278892" y="192786"/>
                  </a:moveTo>
                  <a:lnTo>
                    <a:pt x="277368" y="188976"/>
                  </a:lnTo>
                  <a:lnTo>
                    <a:pt x="275844" y="188214"/>
                  </a:lnTo>
                  <a:lnTo>
                    <a:pt x="272034" y="188214"/>
                  </a:lnTo>
                  <a:lnTo>
                    <a:pt x="270510" y="188976"/>
                  </a:lnTo>
                  <a:lnTo>
                    <a:pt x="269748" y="192786"/>
                  </a:lnTo>
                  <a:lnTo>
                    <a:pt x="270510" y="195834"/>
                  </a:lnTo>
                  <a:lnTo>
                    <a:pt x="272034" y="196596"/>
                  </a:lnTo>
                  <a:lnTo>
                    <a:pt x="274320" y="197358"/>
                  </a:lnTo>
                  <a:lnTo>
                    <a:pt x="277368" y="195834"/>
                  </a:lnTo>
                  <a:lnTo>
                    <a:pt x="278892" y="192786"/>
                  </a:lnTo>
                  <a:close/>
                </a:path>
                <a:path w="790575" h="982344">
                  <a:moveTo>
                    <a:pt x="292608" y="204216"/>
                  </a:moveTo>
                  <a:lnTo>
                    <a:pt x="291846" y="201168"/>
                  </a:lnTo>
                  <a:lnTo>
                    <a:pt x="289560" y="200406"/>
                  </a:lnTo>
                  <a:lnTo>
                    <a:pt x="288036" y="199644"/>
                  </a:lnTo>
                  <a:lnTo>
                    <a:pt x="284988" y="201168"/>
                  </a:lnTo>
                  <a:lnTo>
                    <a:pt x="283464" y="204216"/>
                  </a:lnTo>
                  <a:lnTo>
                    <a:pt x="284988" y="208026"/>
                  </a:lnTo>
                  <a:lnTo>
                    <a:pt x="286512" y="208788"/>
                  </a:lnTo>
                  <a:lnTo>
                    <a:pt x="289560" y="208788"/>
                  </a:lnTo>
                  <a:lnTo>
                    <a:pt x="291084" y="207264"/>
                  </a:lnTo>
                  <a:lnTo>
                    <a:pt x="292608" y="204216"/>
                  </a:lnTo>
                  <a:close/>
                </a:path>
                <a:path w="790575" h="982344">
                  <a:moveTo>
                    <a:pt x="306324" y="216408"/>
                  </a:moveTo>
                  <a:lnTo>
                    <a:pt x="305562" y="212598"/>
                  </a:lnTo>
                  <a:lnTo>
                    <a:pt x="304038" y="211836"/>
                  </a:lnTo>
                  <a:lnTo>
                    <a:pt x="300228" y="211836"/>
                  </a:lnTo>
                  <a:lnTo>
                    <a:pt x="298704" y="212598"/>
                  </a:lnTo>
                  <a:lnTo>
                    <a:pt x="297180" y="216408"/>
                  </a:lnTo>
                  <a:lnTo>
                    <a:pt x="298704" y="219456"/>
                  </a:lnTo>
                  <a:lnTo>
                    <a:pt x="301752" y="220980"/>
                  </a:lnTo>
                  <a:lnTo>
                    <a:pt x="304038" y="220218"/>
                  </a:lnTo>
                  <a:lnTo>
                    <a:pt x="305562" y="219456"/>
                  </a:lnTo>
                  <a:lnTo>
                    <a:pt x="306324" y="216408"/>
                  </a:lnTo>
                  <a:close/>
                </a:path>
                <a:path w="790575" h="982344">
                  <a:moveTo>
                    <a:pt x="320040" y="228600"/>
                  </a:moveTo>
                  <a:lnTo>
                    <a:pt x="318516" y="224790"/>
                  </a:lnTo>
                  <a:lnTo>
                    <a:pt x="316992" y="224028"/>
                  </a:lnTo>
                  <a:lnTo>
                    <a:pt x="313182" y="224028"/>
                  </a:lnTo>
                  <a:lnTo>
                    <a:pt x="310896" y="228600"/>
                  </a:lnTo>
                  <a:lnTo>
                    <a:pt x="311658" y="231648"/>
                  </a:lnTo>
                  <a:lnTo>
                    <a:pt x="313182" y="232410"/>
                  </a:lnTo>
                  <a:lnTo>
                    <a:pt x="315468" y="233172"/>
                  </a:lnTo>
                  <a:lnTo>
                    <a:pt x="318516" y="231648"/>
                  </a:lnTo>
                  <a:lnTo>
                    <a:pt x="320040" y="228600"/>
                  </a:lnTo>
                  <a:close/>
                </a:path>
                <a:path w="790575" h="982344">
                  <a:moveTo>
                    <a:pt x="332994" y="240792"/>
                  </a:moveTo>
                  <a:lnTo>
                    <a:pt x="332232" y="237744"/>
                  </a:lnTo>
                  <a:lnTo>
                    <a:pt x="330708" y="236982"/>
                  </a:lnTo>
                  <a:lnTo>
                    <a:pt x="328422" y="236220"/>
                  </a:lnTo>
                  <a:lnTo>
                    <a:pt x="325374" y="237744"/>
                  </a:lnTo>
                  <a:lnTo>
                    <a:pt x="323850" y="240792"/>
                  </a:lnTo>
                  <a:lnTo>
                    <a:pt x="325374" y="244602"/>
                  </a:lnTo>
                  <a:lnTo>
                    <a:pt x="326898" y="245364"/>
                  </a:lnTo>
                  <a:lnTo>
                    <a:pt x="330708" y="245364"/>
                  </a:lnTo>
                  <a:lnTo>
                    <a:pt x="332232" y="244602"/>
                  </a:lnTo>
                  <a:lnTo>
                    <a:pt x="332994" y="240792"/>
                  </a:lnTo>
                  <a:close/>
                </a:path>
                <a:path w="790575" h="982344">
                  <a:moveTo>
                    <a:pt x="346710" y="253746"/>
                  </a:moveTo>
                  <a:lnTo>
                    <a:pt x="345186" y="249936"/>
                  </a:lnTo>
                  <a:lnTo>
                    <a:pt x="343662" y="249174"/>
                  </a:lnTo>
                  <a:lnTo>
                    <a:pt x="340614" y="249174"/>
                  </a:lnTo>
                  <a:lnTo>
                    <a:pt x="339090" y="249936"/>
                  </a:lnTo>
                  <a:lnTo>
                    <a:pt x="337566" y="253746"/>
                  </a:lnTo>
                  <a:lnTo>
                    <a:pt x="338328" y="256794"/>
                  </a:lnTo>
                  <a:lnTo>
                    <a:pt x="340614" y="257556"/>
                  </a:lnTo>
                  <a:lnTo>
                    <a:pt x="342138" y="258318"/>
                  </a:lnTo>
                  <a:lnTo>
                    <a:pt x="345186" y="256794"/>
                  </a:lnTo>
                  <a:lnTo>
                    <a:pt x="346710" y="253746"/>
                  </a:lnTo>
                  <a:close/>
                </a:path>
                <a:path w="790575" h="982344">
                  <a:moveTo>
                    <a:pt x="360426" y="265938"/>
                  </a:moveTo>
                  <a:lnTo>
                    <a:pt x="358902" y="262890"/>
                  </a:lnTo>
                  <a:lnTo>
                    <a:pt x="355854" y="261366"/>
                  </a:lnTo>
                  <a:lnTo>
                    <a:pt x="353568" y="262128"/>
                  </a:lnTo>
                  <a:lnTo>
                    <a:pt x="352044" y="262890"/>
                  </a:lnTo>
                  <a:lnTo>
                    <a:pt x="351282" y="265938"/>
                  </a:lnTo>
                  <a:lnTo>
                    <a:pt x="352044" y="269748"/>
                  </a:lnTo>
                  <a:lnTo>
                    <a:pt x="353568" y="270510"/>
                  </a:lnTo>
                  <a:lnTo>
                    <a:pt x="357378" y="270510"/>
                  </a:lnTo>
                  <a:lnTo>
                    <a:pt x="358902" y="268986"/>
                  </a:lnTo>
                  <a:lnTo>
                    <a:pt x="360426" y="265938"/>
                  </a:lnTo>
                  <a:close/>
                </a:path>
                <a:path w="790575" h="982344">
                  <a:moveTo>
                    <a:pt x="372618" y="278892"/>
                  </a:moveTo>
                  <a:lnTo>
                    <a:pt x="371856" y="275844"/>
                  </a:lnTo>
                  <a:lnTo>
                    <a:pt x="370332" y="275082"/>
                  </a:lnTo>
                  <a:lnTo>
                    <a:pt x="368046" y="274320"/>
                  </a:lnTo>
                  <a:lnTo>
                    <a:pt x="364998" y="275844"/>
                  </a:lnTo>
                  <a:lnTo>
                    <a:pt x="363474" y="278892"/>
                  </a:lnTo>
                  <a:lnTo>
                    <a:pt x="364998" y="282702"/>
                  </a:lnTo>
                  <a:lnTo>
                    <a:pt x="366522" y="283464"/>
                  </a:lnTo>
                  <a:lnTo>
                    <a:pt x="370332" y="283464"/>
                  </a:lnTo>
                  <a:lnTo>
                    <a:pt x="371856" y="281940"/>
                  </a:lnTo>
                  <a:lnTo>
                    <a:pt x="372618" y="278892"/>
                  </a:lnTo>
                  <a:close/>
                </a:path>
                <a:path w="790575" h="982344">
                  <a:moveTo>
                    <a:pt x="385572" y="291846"/>
                  </a:moveTo>
                  <a:lnTo>
                    <a:pt x="384810" y="288798"/>
                  </a:lnTo>
                  <a:lnTo>
                    <a:pt x="383286" y="288036"/>
                  </a:lnTo>
                  <a:lnTo>
                    <a:pt x="381000" y="287274"/>
                  </a:lnTo>
                  <a:lnTo>
                    <a:pt x="377952" y="288798"/>
                  </a:lnTo>
                  <a:lnTo>
                    <a:pt x="376428" y="291846"/>
                  </a:lnTo>
                  <a:lnTo>
                    <a:pt x="377952" y="295656"/>
                  </a:lnTo>
                  <a:lnTo>
                    <a:pt x="379476" y="296418"/>
                  </a:lnTo>
                  <a:lnTo>
                    <a:pt x="383286" y="296418"/>
                  </a:lnTo>
                  <a:lnTo>
                    <a:pt x="385572" y="291846"/>
                  </a:lnTo>
                  <a:close/>
                </a:path>
                <a:path w="790575" h="982344">
                  <a:moveTo>
                    <a:pt x="398526" y="304800"/>
                  </a:moveTo>
                  <a:lnTo>
                    <a:pt x="397764" y="301752"/>
                  </a:lnTo>
                  <a:lnTo>
                    <a:pt x="395478" y="300990"/>
                  </a:lnTo>
                  <a:lnTo>
                    <a:pt x="393954" y="300228"/>
                  </a:lnTo>
                  <a:lnTo>
                    <a:pt x="390906" y="301752"/>
                  </a:lnTo>
                  <a:lnTo>
                    <a:pt x="389382" y="304800"/>
                  </a:lnTo>
                  <a:lnTo>
                    <a:pt x="390906" y="308610"/>
                  </a:lnTo>
                  <a:lnTo>
                    <a:pt x="392430" y="309372"/>
                  </a:lnTo>
                  <a:lnTo>
                    <a:pt x="395478" y="309372"/>
                  </a:lnTo>
                  <a:lnTo>
                    <a:pt x="397002" y="308610"/>
                  </a:lnTo>
                  <a:lnTo>
                    <a:pt x="398526" y="304800"/>
                  </a:lnTo>
                  <a:close/>
                </a:path>
                <a:path w="790575" h="982344">
                  <a:moveTo>
                    <a:pt x="411480" y="318516"/>
                  </a:moveTo>
                  <a:lnTo>
                    <a:pt x="409956" y="314706"/>
                  </a:lnTo>
                  <a:lnTo>
                    <a:pt x="408432" y="313944"/>
                  </a:lnTo>
                  <a:lnTo>
                    <a:pt x="404622" y="313944"/>
                  </a:lnTo>
                  <a:lnTo>
                    <a:pt x="403860" y="314706"/>
                  </a:lnTo>
                  <a:lnTo>
                    <a:pt x="402336" y="318516"/>
                  </a:lnTo>
                  <a:lnTo>
                    <a:pt x="403098" y="321564"/>
                  </a:lnTo>
                  <a:lnTo>
                    <a:pt x="404622" y="322326"/>
                  </a:lnTo>
                  <a:lnTo>
                    <a:pt x="406908" y="323088"/>
                  </a:lnTo>
                  <a:lnTo>
                    <a:pt x="409956" y="321564"/>
                  </a:lnTo>
                  <a:lnTo>
                    <a:pt x="411480" y="318516"/>
                  </a:lnTo>
                  <a:close/>
                </a:path>
                <a:path w="790575" h="982344">
                  <a:moveTo>
                    <a:pt x="423672" y="331470"/>
                  </a:moveTo>
                  <a:lnTo>
                    <a:pt x="422910" y="328422"/>
                  </a:lnTo>
                  <a:lnTo>
                    <a:pt x="421386" y="327660"/>
                  </a:lnTo>
                  <a:lnTo>
                    <a:pt x="419100" y="326898"/>
                  </a:lnTo>
                  <a:lnTo>
                    <a:pt x="416052" y="328422"/>
                  </a:lnTo>
                  <a:lnTo>
                    <a:pt x="414528" y="331470"/>
                  </a:lnTo>
                  <a:lnTo>
                    <a:pt x="416052" y="335280"/>
                  </a:lnTo>
                  <a:lnTo>
                    <a:pt x="417576" y="336042"/>
                  </a:lnTo>
                  <a:lnTo>
                    <a:pt x="421386" y="336042"/>
                  </a:lnTo>
                  <a:lnTo>
                    <a:pt x="423672" y="331470"/>
                  </a:lnTo>
                  <a:close/>
                </a:path>
                <a:path w="790575" h="982344">
                  <a:moveTo>
                    <a:pt x="435864" y="345186"/>
                  </a:moveTo>
                  <a:lnTo>
                    <a:pt x="435102" y="342138"/>
                  </a:lnTo>
                  <a:lnTo>
                    <a:pt x="432816" y="341376"/>
                  </a:lnTo>
                  <a:lnTo>
                    <a:pt x="431292" y="340614"/>
                  </a:lnTo>
                  <a:lnTo>
                    <a:pt x="428244" y="342138"/>
                  </a:lnTo>
                  <a:lnTo>
                    <a:pt x="426720" y="345186"/>
                  </a:lnTo>
                  <a:lnTo>
                    <a:pt x="428244" y="348996"/>
                  </a:lnTo>
                  <a:lnTo>
                    <a:pt x="429768" y="349758"/>
                  </a:lnTo>
                  <a:lnTo>
                    <a:pt x="432816" y="349758"/>
                  </a:lnTo>
                  <a:lnTo>
                    <a:pt x="434340" y="348234"/>
                  </a:lnTo>
                  <a:lnTo>
                    <a:pt x="435864" y="345186"/>
                  </a:lnTo>
                  <a:close/>
                </a:path>
                <a:path w="790575" h="982344">
                  <a:moveTo>
                    <a:pt x="448056" y="358902"/>
                  </a:moveTo>
                  <a:lnTo>
                    <a:pt x="447294" y="355854"/>
                  </a:lnTo>
                  <a:lnTo>
                    <a:pt x="445008" y="355092"/>
                  </a:lnTo>
                  <a:lnTo>
                    <a:pt x="443484" y="354330"/>
                  </a:lnTo>
                  <a:lnTo>
                    <a:pt x="440436" y="355854"/>
                  </a:lnTo>
                  <a:lnTo>
                    <a:pt x="438912" y="358902"/>
                  </a:lnTo>
                  <a:lnTo>
                    <a:pt x="440436" y="362712"/>
                  </a:lnTo>
                  <a:lnTo>
                    <a:pt x="441960" y="362712"/>
                  </a:lnTo>
                  <a:lnTo>
                    <a:pt x="443484" y="363474"/>
                  </a:lnTo>
                  <a:lnTo>
                    <a:pt x="446532" y="361950"/>
                  </a:lnTo>
                  <a:lnTo>
                    <a:pt x="448056" y="358902"/>
                  </a:lnTo>
                  <a:close/>
                </a:path>
                <a:path w="790575" h="982344">
                  <a:moveTo>
                    <a:pt x="460248" y="372618"/>
                  </a:moveTo>
                  <a:lnTo>
                    <a:pt x="458724" y="368808"/>
                  </a:lnTo>
                  <a:lnTo>
                    <a:pt x="457200" y="368046"/>
                  </a:lnTo>
                  <a:lnTo>
                    <a:pt x="454152" y="368046"/>
                  </a:lnTo>
                  <a:lnTo>
                    <a:pt x="452628" y="369570"/>
                  </a:lnTo>
                  <a:lnTo>
                    <a:pt x="451104" y="372618"/>
                  </a:lnTo>
                  <a:lnTo>
                    <a:pt x="451866" y="375666"/>
                  </a:lnTo>
                  <a:lnTo>
                    <a:pt x="454152" y="376428"/>
                  </a:lnTo>
                  <a:lnTo>
                    <a:pt x="455676" y="377190"/>
                  </a:lnTo>
                  <a:lnTo>
                    <a:pt x="458724" y="375666"/>
                  </a:lnTo>
                  <a:lnTo>
                    <a:pt x="460248" y="372618"/>
                  </a:lnTo>
                  <a:close/>
                </a:path>
                <a:path w="790575" h="982344">
                  <a:moveTo>
                    <a:pt x="472440" y="386334"/>
                  </a:moveTo>
                  <a:lnTo>
                    <a:pt x="470916" y="382524"/>
                  </a:lnTo>
                  <a:lnTo>
                    <a:pt x="469392" y="381762"/>
                  </a:lnTo>
                  <a:lnTo>
                    <a:pt x="465582" y="381762"/>
                  </a:lnTo>
                  <a:lnTo>
                    <a:pt x="463296" y="386334"/>
                  </a:lnTo>
                  <a:lnTo>
                    <a:pt x="464058" y="389382"/>
                  </a:lnTo>
                  <a:lnTo>
                    <a:pt x="465582" y="390144"/>
                  </a:lnTo>
                  <a:lnTo>
                    <a:pt x="467868" y="390906"/>
                  </a:lnTo>
                  <a:lnTo>
                    <a:pt x="470916" y="389382"/>
                  </a:lnTo>
                  <a:lnTo>
                    <a:pt x="472440" y="386334"/>
                  </a:lnTo>
                  <a:close/>
                </a:path>
                <a:path w="790575" h="982344">
                  <a:moveTo>
                    <a:pt x="483870" y="400812"/>
                  </a:moveTo>
                  <a:lnTo>
                    <a:pt x="482346" y="397002"/>
                  </a:lnTo>
                  <a:lnTo>
                    <a:pt x="480822" y="396240"/>
                  </a:lnTo>
                  <a:lnTo>
                    <a:pt x="477012" y="396240"/>
                  </a:lnTo>
                  <a:lnTo>
                    <a:pt x="476250" y="397002"/>
                  </a:lnTo>
                  <a:lnTo>
                    <a:pt x="474726" y="400812"/>
                  </a:lnTo>
                  <a:lnTo>
                    <a:pt x="475488" y="403860"/>
                  </a:lnTo>
                  <a:lnTo>
                    <a:pt x="477012" y="404622"/>
                  </a:lnTo>
                  <a:lnTo>
                    <a:pt x="479298" y="405384"/>
                  </a:lnTo>
                  <a:lnTo>
                    <a:pt x="482346" y="403860"/>
                  </a:lnTo>
                  <a:lnTo>
                    <a:pt x="483870" y="400812"/>
                  </a:lnTo>
                  <a:close/>
                </a:path>
                <a:path w="790575" h="982344">
                  <a:moveTo>
                    <a:pt x="495300" y="414528"/>
                  </a:moveTo>
                  <a:lnTo>
                    <a:pt x="493776" y="411480"/>
                  </a:lnTo>
                  <a:lnTo>
                    <a:pt x="490728" y="409956"/>
                  </a:lnTo>
                  <a:lnTo>
                    <a:pt x="488442" y="410718"/>
                  </a:lnTo>
                  <a:lnTo>
                    <a:pt x="487680" y="411480"/>
                  </a:lnTo>
                  <a:lnTo>
                    <a:pt x="486156" y="414528"/>
                  </a:lnTo>
                  <a:lnTo>
                    <a:pt x="486918" y="418338"/>
                  </a:lnTo>
                  <a:lnTo>
                    <a:pt x="488442" y="419100"/>
                  </a:lnTo>
                  <a:lnTo>
                    <a:pt x="492252" y="419100"/>
                  </a:lnTo>
                  <a:lnTo>
                    <a:pt x="493776" y="418338"/>
                  </a:lnTo>
                  <a:lnTo>
                    <a:pt x="495300" y="414528"/>
                  </a:lnTo>
                  <a:close/>
                </a:path>
                <a:path w="790575" h="982344">
                  <a:moveTo>
                    <a:pt x="506730" y="429006"/>
                  </a:moveTo>
                  <a:lnTo>
                    <a:pt x="505206" y="425958"/>
                  </a:lnTo>
                  <a:lnTo>
                    <a:pt x="502158" y="424434"/>
                  </a:lnTo>
                  <a:lnTo>
                    <a:pt x="499110" y="425958"/>
                  </a:lnTo>
                  <a:lnTo>
                    <a:pt x="497586" y="429006"/>
                  </a:lnTo>
                  <a:lnTo>
                    <a:pt x="498348" y="432816"/>
                  </a:lnTo>
                  <a:lnTo>
                    <a:pt x="500634" y="433578"/>
                  </a:lnTo>
                  <a:lnTo>
                    <a:pt x="503682" y="433578"/>
                  </a:lnTo>
                  <a:lnTo>
                    <a:pt x="505206" y="432054"/>
                  </a:lnTo>
                  <a:lnTo>
                    <a:pt x="506730" y="429006"/>
                  </a:lnTo>
                  <a:close/>
                </a:path>
                <a:path w="790575" h="982344">
                  <a:moveTo>
                    <a:pt x="518160" y="443484"/>
                  </a:moveTo>
                  <a:lnTo>
                    <a:pt x="516636" y="439674"/>
                  </a:lnTo>
                  <a:lnTo>
                    <a:pt x="515112" y="438912"/>
                  </a:lnTo>
                  <a:lnTo>
                    <a:pt x="512064" y="438912"/>
                  </a:lnTo>
                  <a:lnTo>
                    <a:pt x="510540" y="440436"/>
                  </a:lnTo>
                  <a:lnTo>
                    <a:pt x="509016" y="443484"/>
                  </a:lnTo>
                  <a:lnTo>
                    <a:pt x="509778" y="446532"/>
                  </a:lnTo>
                  <a:lnTo>
                    <a:pt x="512064" y="447294"/>
                  </a:lnTo>
                  <a:lnTo>
                    <a:pt x="513588" y="448056"/>
                  </a:lnTo>
                  <a:lnTo>
                    <a:pt x="516636" y="446532"/>
                  </a:lnTo>
                  <a:lnTo>
                    <a:pt x="518160" y="443484"/>
                  </a:lnTo>
                  <a:close/>
                </a:path>
                <a:path w="790575" h="982344">
                  <a:moveTo>
                    <a:pt x="528828" y="457962"/>
                  </a:moveTo>
                  <a:lnTo>
                    <a:pt x="528066" y="454152"/>
                  </a:lnTo>
                  <a:lnTo>
                    <a:pt x="526542" y="453390"/>
                  </a:lnTo>
                  <a:lnTo>
                    <a:pt x="522732" y="453390"/>
                  </a:lnTo>
                  <a:lnTo>
                    <a:pt x="521208" y="454914"/>
                  </a:lnTo>
                  <a:lnTo>
                    <a:pt x="519684" y="457962"/>
                  </a:lnTo>
                  <a:lnTo>
                    <a:pt x="521208" y="461010"/>
                  </a:lnTo>
                  <a:lnTo>
                    <a:pt x="524256" y="462534"/>
                  </a:lnTo>
                  <a:lnTo>
                    <a:pt x="526542" y="461772"/>
                  </a:lnTo>
                  <a:lnTo>
                    <a:pt x="528066" y="461010"/>
                  </a:lnTo>
                  <a:lnTo>
                    <a:pt x="528828" y="457962"/>
                  </a:lnTo>
                  <a:close/>
                </a:path>
                <a:path w="790575" h="982344">
                  <a:moveTo>
                    <a:pt x="540258" y="472440"/>
                  </a:moveTo>
                  <a:lnTo>
                    <a:pt x="538734" y="469392"/>
                  </a:lnTo>
                  <a:lnTo>
                    <a:pt x="535686" y="467868"/>
                  </a:lnTo>
                  <a:lnTo>
                    <a:pt x="533400" y="468630"/>
                  </a:lnTo>
                  <a:lnTo>
                    <a:pt x="532638" y="469392"/>
                  </a:lnTo>
                  <a:lnTo>
                    <a:pt x="531114" y="472440"/>
                  </a:lnTo>
                  <a:lnTo>
                    <a:pt x="531876" y="476250"/>
                  </a:lnTo>
                  <a:lnTo>
                    <a:pt x="533400" y="477012"/>
                  </a:lnTo>
                  <a:lnTo>
                    <a:pt x="537210" y="477012"/>
                  </a:lnTo>
                  <a:lnTo>
                    <a:pt x="538734" y="475488"/>
                  </a:lnTo>
                  <a:lnTo>
                    <a:pt x="540258" y="472440"/>
                  </a:lnTo>
                  <a:close/>
                </a:path>
                <a:path w="790575" h="982344">
                  <a:moveTo>
                    <a:pt x="550926" y="487680"/>
                  </a:moveTo>
                  <a:lnTo>
                    <a:pt x="549402" y="483870"/>
                  </a:lnTo>
                  <a:lnTo>
                    <a:pt x="547878" y="483108"/>
                  </a:lnTo>
                  <a:lnTo>
                    <a:pt x="544830" y="483108"/>
                  </a:lnTo>
                  <a:lnTo>
                    <a:pt x="543306" y="483870"/>
                  </a:lnTo>
                  <a:lnTo>
                    <a:pt x="541782" y="487680"/>
                  </a:lnTo>
                  <a:lnTo>
                    <a:pt x="542544" y="490728"/>
                  </a:lnTo>
                  <a:lnTo>
                    <a:pt x="544830" y="491490"/>
                  </a:lnTo>
                  <a:lnTo>
                    <a:pt x="546354" y="492252"/>
                  </a:lnTo>
                  <a:lnTo>
                    <a:pt x="549402" y="490728"/>
                  </a:lnTo>
                  <a:lnTo>
                    <a:pt x="550926" y="487680"/>
                  </a:lnTo>
                  <a:close/>
                </a:path>
                <a:path w="790575" h="982344">
                  <a:moveTo>
                    <a:pt x="561594" y="502158"/>
                  </a:moveTo>
                  <a:lnTo>
                    <a:pt x="560070" y="499110"/>
                  </a:lnTo>
                  <a:lnTo>
                    <a:pt x="557022" y="497586"/>
                  </a:lnTo>
                  <a:lnTo>
                    <a:pt x="554736" y="498348"/>
                  </a:lnTo>
                  <a:lnTo>
                    <a:pt x="553974" y="499110"/>
                  </a:lnTo>
                  <a:lnTo>
                    <a:pt x="552450" y="502158"/>
                  </a:lnTo>
                  <a:lnTo>
                    <a:pt x="553212" y="505968"/>
                  </a:lnTo>
                  <a:lnTo>
                    <a:pt x="554736" y="506730"/>
                  </a:lnTo>
                  <a:lnTo>
                    <a:pt x="558546" y="506730"/>
                  </a:lnTo>
                  <a:lnTo>
                    <a:pt x="560070" y="505206"/>
                  </a:lnTo>
                  <a:lnTo>
                    <a:pt x="561594" y="502158"/>
                  </a:lnTo>
                  <a:close/>
                </a:path>
                <a:path w="790575" h="982344">
                  <a:moveTo>
                    <a:pt x="572262" y="517398"/>
                  </a:moveTo>
                  <a:lnTo>
                    <a:pt x="570738" y="513588"/>
                  </a:lnTo>
                  <a:lnTo>
                    <a:pt x="569214" y="512826"/>
                  </a:lnTo>
                  <a:lnTo>
                    <a:pt x="565404" y="512826"/>
                  </a:lnTo>
                  <a:lnTo>
                    <a:pt x="563880" y="514350"/>
                  </a:lnTo>
                  <a:lnTo>
                    <a:pt x="563118" y="517398"/>
                  </a:lnTo>
                  <a:lnTo>
                    <a:pt x="563880" y="520446"/>
                  </a:lnTo>
                  <a:lnTo>
                    <a:pt x="565404" y="521208"/>
                  </a:lnTo>
                  <a:lnTo>
                    <a:pt x="567690" y="521970"/>
                  </a:lnTo>
                  <a:lnTo>
                    <a:pt x="570738" y="520446"/>
                  </a:lnTo>
                  <a:lnTo>
                    <a:pt x="572262" y="517398"/>
                  </a:lnTo>
                  <a:close/>
                </a:path>
                <a:path w="790575" h="982344">
                  <a:moveTo>
                    <a:pt x="582168" y="532638"/>
                  </a:moveTo>
                  <a:lnTo>
                    <a:pt x="580644" y="528828"/>
                  </a:lnTo>
                  <a:lnTo>
                    <a:pt x="579120" y="528066"/>
                  </a:lnTo>
                  <a:lnTo>
                    <a:pt x="576072" y="528066"/>
                  </a:lnTo>
                  <a:lnTo>
                    <a:pt x="574548" y="528828"/>
                  </a:lnTo>
                  <a:lnTo>
                    <a:pt x="573024" y="532638"/>
                  </a:lnTo>
                  <a:lnTo>
                    <a:pt x="573786" y="535686"/>
                  </a:lnTo>
                  <a:lnTo>
                    <a:pt x="576072" y="536448"/>
                  </a:lnTo>
                  <a:lnTo>
                    <a:pt x="577596" y="537210"/>
                  </a:lnTo>
                  <a:lnTo>
                    <a:pt x="580644" y="535686"/>
                  </a:lnTo>
                  <a:lnTo>
                    <a:pt x="582168" y="532638"/>
                  </a:lnTo>
                  <a:close/>
                </a:path>
                <a:path w="790575" h="982344">
                  <a:moveTo>
                    <a:pt x="592074" y="547878"/>
                  </a:moveTo>
                  <a:lnTo>
                    <a:pt x="591312" y="544068"/>
                  </a:lnTo>
                  <a:lnTo>
                    <a:pt x="589788" y="543306"/>
                  </a:lnTo>
                  <a:lnTo>
                    <a:pt x="585978" y="543306"/>
                  </a:lnTo>
                  <a:lnTo>
                    <a:pt x="584454" y="544068"/>
                  </a:lnTo>
                  <a:lnTo>
                    <a:pt x="582930" y="547878"/>
                  </a:lnTo>
                  <a:lnTo>
                    <a:pt x="584454" y="550926"/>
                  </a:lnTo>
                  <a:lnTo>
                    <a:pt x="587502" y="552450"/>
                  </a:lnTo>
                  <a:lnTo>
                    <a:pt x="589788" y="551688"/>
                  </a:lnTo>
                  <a:lnTo>
                    <a:pt x="590550" y="550926"/>
                  </a:lnTo>
                  <a:lnTo>
                    <a:pt x="592074" y="547878"/>
                  </a:lnTo>
                  <a:close/>
                </a:path>
                <a:path w="790575" h="982344">
                  <a:moveTo>
                    <a:pt x="601980" y="563118"/>
                  </a:moveTo>
                  <a:lnTo>
                    <a:pt x="601218" y="559308"/>
                  </a:lnTo>
                  <a:lnTo>
                    <a:pt x="599694" y="558546"/>
                  </a:lnTo>
                  <a:lnTo>
                    <a:pt x="595884" y="558546"/>
                  </a:lnTo>
                  <a:lnTo>
                    <a:pt x="594360" y="560070"/>
                  </a:lnTo>
                  <a:lnTo>
                    <a:pt x="592836" y="563118"/>
                  </a:lnTo>
                  <a:lnTo>
                    <a:pt x="594360" y="566166"/>
                  </a:lnTo>
                  <a:lnTo>
                    <a:pt x="597408" y="567690"/>
                  </a:lnTo>
                  <a:lnTo>
                    <a:pt x="599694" y="566928"/>
                  </a:lnTo>
                  <a:lnTo>
                    <a:pt x="600456" y="566166"/>
                  </a:lnTo>
                  <a:lnTo>
                    <a:pt x="601980" y="563118"/>
                  </a:lnTo>
                  <a:close/>
                </a:path>
                <a:path w="790575" h="982344">
                  <a:moveTo>
                    <a:pt x="611886" y="578358"/>
                  </a:moveTo>
                  <a:lnTo>
                    <a:pt x="611124" y="575310"/>
                  </a:lnTo>
                  <a:lnTo>
                    <a:pt x="608838" y="574548"/>
                  </a:lnTo>
                  <a:lnTo>
                    <a:pt x="607314" y="573786"/>
                  </a:lnTo>
                  <a:lnTo>
                    <a:pt x="604266" y="575310"/>
                  </a:lnTo>
                  <a:lnTo>
                    <a:pt x="602742" y="578358"/>
                  </a:lnTo>
                  <a:lnTo>
                    <a:pt x="604266" y="582168"/>
                  </a:lnTo>
                  <a:lnTo>
                    <a:pt x="605790" y="582930"/>
                  </a:lnTo>
                  <a:lnTo>
                    <a:pt x="608838" y="582930"/>
                  </a:lnTo>
                  <a:lnTo>
                    <a:pt x="610362" y="581406"/>
                  </a:lnTo>
                  <a:lnTo>
                    <a:pt x="611886" y="578358"/>
                  </a:lnTo>
                  <a:close/>
                </a:path>
                <a:path w="790575" h="982344">
                  <a:moveTo>
                    <a:pt x="621030" y="594360"/>
                  </a:moveTo>
                  <a:lnTo>
                    <a:pt x="620268" y="590550"/>
                  </a:lnTo>
                  <a:lnTo>
                    <a:pt x="618744" y="589788"/>
                  </a:lnTo>
                  <a:lnTo>
                    <a:pt x="614934" y="589788"/>
                  </a:lnTo>
                  <a:lnTo>
                    <a:pt x="613410" y="590550"/>
                  </a:lnTo>
                  <a:lnTo>
                    <a:pt x="611886" y="594360"/>
                  </a:lnTo>
                  <a:lnTo>
                    <a:pt x="613410" y="597408"/>
                  </a:lnTo>
                  <a:lnTo>
                    <a:pt x="616458" y="598932"/>
                  </a:lnTo>
                  <a:lnTo>
                    <a:pt x="618744" y="598170"/>
                  </a:lnTo>
                  <a:lnTo>
                    <a:pt x="620268" y="597408"/>
                  </a:lnTo>
                  <a:lnTo>
                    <a:pt x="621030" y="594360"/>
                  </a:lnTo>
                  <a:close/>
                </a:path>
                <a:path w="790575" h="982344">
                  <a:moveTo>
                    <a:pt x="630936" y="609600"/>
                  </a:moveTo>
                  <a:lnTo>
                    <a:pt x="629412" y="606552"/>
                  </a:lnTo>
                  <a:lnTo>
                    <a:pt x="626364" y="605028"/>
                  </a:lnTo>
                  <a:lnTo>
                    <a:pt x="623316" y="606552"/>
                  </a:lnTo>
                  <a:lnTo>
                    <a:pt x="621792" y="609600"/>
                  </a:lnTo>
                  <a:lnTo>
                    <a:pt x="622554" y="613410"/>
                  </a:lnTo>
                  <a:lnTo>
                    <a:pt x="624840" y="614172"/>
                  </a:lnTo>
                  <a:lnTo>
                    <a:pt x="627888" y="614172"/>
                  </a:lnTo>
                  <a:lnTo>
                    <a:pt x="629412" y="612648"/>
                  </a:lnTo>
                  <a:lnTo>
                    <a:pt x="630936" y="609600"/>
                  </a:lnTo>
                  <a:close/>
                </a:path>
                <a:path w="790575" h="982344">
                  <a:moveTo>
                    <a:pt x="640080" y="625602"/>
                  </a:moveTo>
                  <a:lnTo>
                    <a:pt x="638556" y="622554"/>
                  </a:lnTo>
                  <a:lnTo>
                    <a:pt x="635508" y="621030"/>
                  </a:lnTo>
                  <a:lnTo>
                    <a:pt x="632460" y="622554"/>
                  </a:lnTo>
                  <a:lnTo>
                    <a:pt x="630936" y="625602"/>
                  </a:lnTo>
                  <a:lnTo>
                    <a:pt x="631698" y="629412"/>
                  </a:lnTo>
                  <a:lnTo>
                    <a:pt x="633984" y="630174"/>
                  </a:lnTo>
                  <a:lnTo>
                    <a:pt x="637032" y="630174"/>
                  </a:lnTo>
                  <a:lnTo>
                    <a:pt x="638556" y="628650"/>
                  </a:lnTo>
                  <a:lnTo>
                    <a:pt x="640080" y="625602"/>
                  </a:lnTo>
                  <a:close/>
                </a:path>
                <a:path w="790575" h="982344">
                  <a:moveTo>
                    <a:pt x="649224" y="641604"/>
                  </a:moveTo>
                  <a:lnTo>
                    <a:pt x="647700" y="637794"/>
                  </a:lnTo>
                  <a:lnTo>
                    <a:pt x="646176" y="637032"/>
                  </a:lnTo>
                  <a:lnTo>
                    <a:pt x="642366" y="637032"/>
                  </a:lnTo>
                  <a:lnTo>
                    <a:pt x="640080" y="641604"/>
                  </a:lnTo>
                  <a:lnTo>
                    <a:pt x="640842" y="644652"/>
                  </a:lnTo>
                  <a:lnTo>
                    <a:pt x="642366" y="645414"/>
                  </a:lnTo>
                  <a:lnTo>
                    <a:pt x="644652" y="646176"/>
                  </a:lnTo>
                  <a:lnTo>
                    <a:pt x="647700" y="644652"/>
                  </a:lnTo>
                  <a:lnTo>
                    <a:pt x="649224" y="641604"/>
                  </a:lnTo>
                  <a:close/>
                </a:path>
                <a:path w="790575" h="982344">
                  <a:moveTo>
                    <a:pt x="657606" y="657606"/>
                  </a:moveTo>
                  <a:lnTo>
                    <a:pt x="656844" y="653796"/>
                  </a:lnTo>
                  <a:lnTo>
                    <a:pt x="655320" y="653034"/>
                  </a:lnTo>
                  <a:lnTo>
                    <a:pt x="651510" y="653034"/>
                  </a:lnTo>
                  <a:lnTo>
                    <a:pt x="649986" y="654558"/>
                  </a:lnTo>
                  <a:lnTo>
                    <a:pt x="648462" y="657606"/>
                  </a:lnTo>
                  <a:lnTo>
                    <a:pt x="649986" y="660654"/>
                  </a:lnTo>
                  <a:lnTo>
                    <a:pt x="653034" y="662178"/>
                  </a:lnTo>
                  <a:lnTo>
                    <a:pt x="655320" y="661416"/>
                  </a:lnTo>
                  <a:lnTo>
                    <a:pt x="656844" y="660654"/>
                  </a:lnTo>
                  <a:lnTo>
                    <a:pt x="657606" y="657606"/>
                  </a:lnTo>
                  <a:close/>
                </a:path>
                <a:path w="790575" h="982344">
                  <a:moveTo>
                    <a:pt x="666750" y="673608"/>
                  </a:moveTo>
                  <a:lnTo>
                    <a:pt x="665226" y="670560"/>
                  </a:lnTo>
                  <a:lnTo>
                    <a:pt x="662178" y="669036"/>
                  </a:lnTo>
                  <a:lnTo>
                    <a:pt x="659892" y="669798"/>
                  </a:lnTo>
                  <a:lnTo>
                    <a:pt x="658368" y="670560"/>
                  </a:lnTo>
                  <a:lnTo>
                    <a:pt x="657606" y="673608"/>
                  </a:lnTo>
                  <a:lnTo>
                    <a:pt x="658368" y="677418"/>
                  </a:lnTo>
                  <a:lnTo>
                    <a:pt x="659892" y="678180"/>
                  </a:lnTo>
                  <a:lnTo>
                    <a:pt x="663702" y="678180"/>
                  </a:lnTo>
                  <a:lnTo>
                    <a:pt x="665226" y="676656"/>
                  </a:lnTo>
                  <a:lnTo>
                    <a:pt x="666750" y="673608"/>
                  </a:lnTo>
                  <a:close/>
                </a:path>
                <a:path w="790575" h="982344">
                  <a:moveTo>
                    <a:pt x="675132" y="689610"/>
                  </a:moveTo>
                  <a:lnTo>
                    <a:pt x="673608" y="686562"/>
                  </a:lnTo>
                  <a:lnTo>
                    <a:pt x="670560" y="685038"/>
                  </a:lnTo>
                  <a:lnTo>
                    <a:pt x="668274" y="685800"/>
                  </a:lnTo>
                  <a:lnTo>
                    <a:pt x="667512" y="686562"/>
                  </a:lnTo>
                  <a:lnTo>
                    <a:pt x="665988" y="689610"/>
                  </a:lnTo>
                  <a:lnTo>
                    <a:pt x="666750" y="693420"/>
                  </a:lnTo>
                  <a:lnTo>
                    <a:pt x="668274" y="694182"/>
                  </a:lnTo>
                  <a:lnTo>
                    <a:pt x="672084" y="694182"/>
                  </a:lnTo>
                  <a:lnTo>
                    <a:pt x="673608" y="693420"/>
                  </a:lnTo>
                  <a:lnTo>
                    <a:pt x="675132" y="689610"/>
                  </a:lnTo>
                  <a:close/>
                </a:path>
                <a:path w="790575" h="982344">
                  <a:moveTo>
                    <a:pt x="683514" y="706374"/>
                  </a:moveTo>
                  <a:lnTo>
                    <a:pt x="681990" y="702564"/>
                  </a:lnTo>
                  <a:lnTo>
                    <a:pt x="680466" y="701802"/>
                  </a:lnTo>
                  <a:lnTo>
                    <a:pt x="676656" y="701802"/>
                  </a:lnTo>
                  <a:lnTo>
                    <a:pt x="675894" y="702564"/>
                  </a:lnTo>
                  <a:lnTo>
                    <a:pt x="674370" y="706374"/>
                  </a:lnTo>
                  <a:lnTo>
                    <a:pt x="675132" y="709422"/>
                  </a:lnTo>
                  <a:lnTo>
                    <a:pt x="676656" y="710184"/>
                  </a:lnTo>
                  <a:lnTo>
                    <a:pt x="678942" y="710946"/>
                  </a:lnTo>
                  <a:lnTo>
                    <a:pt x="681990" y="709422"/>
                  </a:lnTo>
                  <a:lnTo>
                    <a:pt x="683514" y="706374"/>
                  </a:lnTo>
                  <a:close/>
                </a:path>
                <a:path w="790575" h="982344">
                  <a:moveTo>
                    <a:pt x="691134" y="722376"/>
                  </a:moveTo>
                  <a:lnTo>
                    <a:pt x="690372" y="719328"/>
                  </a:lnTo>
                  <a:lnTo>
                    <a:pt x="688848" y="718566"/>
                  </a:lnTo>
                  <a:lnTo>
                    <a:pt x="686562" y="717804"/>
                  </a:lnTo>
                  <a:lnTo>
                    <a:pt x="683514" y="719328"/>
                  </a:lnTo>
                  <a:lnTo>
                    <a:pt x="681990" y="722376"/>
                  </a:lnTo>
                  <a:lnTo>
                    <a:pt x="683514" y="726186"/>
                  </a:lnTo>
                  <a:lnTo>
                    <a:pt x="685038" y="726948"/>
                  </a:lnTo>
                  <a:lnTo>
                    <a:pt x="688848" y="726948"/>
                  </a:lnTo>
                  <a:lnTo>
                    <a:pt x="690372" y="725424"/>
                  </a:lnTo>
                  <a:lnTo>
                    <a:pt x="691134" y="722376"/>
                  </a:lnTo>
                  <a:close/>
                </a:path>
                <a:path w="790575" h="982344">
                  <a:moveTo>
                    <a:pt x="699516" y="739140"/>
                  </a:moveTo>
                  <a:lnTo>
                    <a:pt x="697992" y="735330"/>
                  </a:lnTo>
                  <a:lnTo>
                    <a:pt x="696468" y="734568"/>
                  </a:lnTo>
                  <a:lnTo>
                    <a:pt x="692658" y="734568"/>
                  </a:lnTo>
                  <a:lnTo>
                    <a:pt x="690372" y="739140"/>
                  </a:lnTo>
                  <a:lnTo>
                    <a:pt x="691134" y="742188"/>
                  </a:lnTo>
                  <a:lnTo>
                    <a:pt x="692658" y="742950"/>
                  </a:lnTo>
                  <a:lnTo>
                    <a:pt x="694944" y="743712"/>
                  </a:lnTo>
                  <a:lnTo>
                    <a:pt x="697992" y="742188"/>
                  </a:lnTo>
                  <a:lnTo>
                    <a:pt x="699516" y="739140"/>
                  </a:lnTo>
                  <a:close/>
                </a:path>
                <a:path w="790575" h="982344">
                  <a:moveTo>
                    <a:pt x="707136" y="755142"/>
                  </a:moveTo>
                  <a:lnTo>
                    <a:pt x="706374" y="752094"/>
                  </a:lnTo>
                  <a:lnTo>
                    <a:pt x="704088" y="751332"/>
                  </a:lnTo>
                  <a:lnTo>
                    <a:pt x="702564" y="750570"/>
                  </a:lnTo>
                  <a:lnTo>
                    <a:pt x="699516" y="752094"/>
                  </a:lnTo>
                  <a:lnTo>
                    <a:pt x="697992" y="755142"/>
                  </a:lnTo>
                  <a:lnTo>
                    <a:pt x="699516" y="758952"/>
                  </a:lnTo>
                  <a:lnTo>
                    <a:pt x="701040" y="759714"/>
                  </a:lnTo>
                  <a:lnTo>
                    <a:pt x="704088" y="759714"/>
                  </a:lnTo>
                  <a:lnTo>
                    <a:pt x="705612" y="758952"/>
                  </a:lnTo>
                  <a:lnTo>
                    <a:pt x="707136" y="755142"/>
                  </a:lnTo>
                  <a:close/>
                </a:path>
                <a:path w="790575" h="982344">
                  <a:moveTo>
                    <a:pt x="714756" y="771906"/>
                  </a:moveTo>
                  <a:lnTo>
                    <a:pt x="713232" y="768858"/>
                  </a:lnTo>
                  <a:lnTo>
                    <a:pt x="710184" y="767334"/>
                  </a:lnTo>
                  <a:lnTo>
                    <a:pt x="707136" y="768858"/>
                  </a:lnTo>
                  <a:lnTo>
                    <a:pt x="705612" y="771906"/>
                  </a:lnTo>
                  <a:lnTo>
                    <a:pt x="706374" y="775716"/>
                  </a:lnTo>
                  <a:lnTo>
                    <a:pt x="708660" y="776478"/>
                  </a:lnTo>
                  <a:lnTo>
                    <a:pt x="711708" y="776478"/>
                  </a:lnTo>
                  <a:lnTo>
                    <a:pt x="713232" y="775716"/>
                  </a:lnTo>
                  <a:lnTo>
                    <a:pt x="714756" y="771906"/>
                  </a:lnTo>
                  <a:close/>
                </a:path>
                <a:path w="790575" h="982344">
                  <a:moveTo>
                    <a:pt x="722376" y="788670"/>
                  </a:moveTo>
                  <a:lnTo>
                    <a:pt x="720852" y="785622"/>
                  </a:lnTo>
                  <a:lnTo>
                    <a:pt x="717804" y="784098"/>
                  </a:lnTo>
                  <a:lnTo>
                    <a:pt x="715518" y="784860"/>
                  </a:lnTo>
                  <a:lnTo>
                    <a:pt x="713994" y="785622"/>
                  </a:lnTo>
                  <a:lnTo>
                    <a:pt x="713232" y="788670"/>
                  </a:lnTo>
                  <a:lnTo>
                    <a:pt x="713994" y="792480"/>
                  </a:lnTo>
                  <a:lnTo>
                    <a:pt x="715518" y="793242"/>
                  </a:lnTo>
                  <a:lnTo>
                    <a:pt x="719328" y="793242"/>
                  </a:lnTo>
                  <a:lnTo>
                    <a:pt x="720852" y="792480"/>
                  </a:lnTo>
                  <a:lnTo>
                    <a:pt x="722376" y="788670"/>
                  </a:lnTo>
                  <a:close/>
                </a:path>
                <a:path w="790575" h="982344">
                  <a:moveTo>
                    <a:pt x="729234" y="805434"/>
                  </a:moveTo>
                  <a:lnTo>
                    <a:pt x="727710" y="802386"/>
                  </a:lnTo>
                  <a:lnTo>
                    <a:pt x="724662" y="800862"/>
                  </a:lnTo>
                  <a:lnTo>
                    <a:pt x="721614" y="802386"/>
                  </a:lnTo>
                  <a:lnTo>
                    <a:pt x="720090" y="805434"/>
                  </a:lnTo>
                  <a:lnTo>
                    <a:pt x="720852" y="809244"/>
                  </a:lnTo>
                  <a:lnTo>
                    <a:pt x="723138" y="810006"/>
                  </a:lnTo>
                  <a:lnTo>
                    <a:pt x="726186" y="810006"/>
                  </a:lnTo>
                  <a:lnTo>
                    <a:pt x="727710" y="809244"/>
                  </a:lnTo>
                  <a:lnTo>
                    <a:pt x="729234" y="805434"/>
                  </a:lnTo>
                  <a:close/>
                </a:path>
                <a:path w="790575" h="982344">
                  <a:moveTo>
                    <a:pt x="736092" y="822960"/>
                  </a:moveTo>
                  <a:lnTo>
                    <a:pt x="735330" y="819150"/>
                  </a:lnTo>
                  <a:lnTo>
                    <a:pt x="733806" y="818388"/>
                  </a:lnTo>
                  <a:lnTo>
                    <a:pt x="729996" y="818388"/>
                  </a:lnTo>
                  <a:lnTo>
                    <a:pt x="728472" y="819150"/>
                  </a:lnTo>
                  <a:lnTo>
                    <a:pt x="726948" y="822960"/>
                  </a:lnTo>
                  <a:lnTo>
                    <a:pt x="728472" y="826008"/>
                  </a:lnTo>
                  <a:lnTo>
                    <a:pt x="731520" y="827532"/>
                  </a:lnTo>
                  <a:lnTo>
                    <a:pt x="733806" y="826770"/>
                  </a:lnTo>
                  <a:lnTo>
                    <a:pt x="735330" y="826008"/>
                  </a:lnTo>
                  <a:lnTo>
                    <a:pt x="736092" y="822960"/>
                  </a:lnTo>
                  <a:close/>
                </a:path>
                <a:path w="790575" h="982344">
                  <a:moveTo>
                    <a:pt x="742950" y="839724"/>
                  </a:moveTo>
                  <a:lnTo>
                    <a:pt x="741426" y="836676"/>
                  </a:lnTo>
                  <a:lnTo>
                    <a:pt x="739902" y="835152"/>
                  </a:lnTo>
                  <a:lnTo>
                    <a:pt x="736854" y="835152"/>
                  </a:lnTo>
                  <a:lnTo>
                    <a:pt x="735330" y="836676"/>
                  </a:lnTo>
                  <a:lnTo>
                    <a:pt x="733806" y="839724"/>
                  </a:lnTo>
                  <a:lnTo>
                    <a:pt x="735330" y="842772"/>
                  </a:lnTo>
                  <a:lnTo>
                    <a:pt x="738378" y="844296"/>
                  </a:lnTo>
                  <a:lnTo>
                    <a:pt x="741426" y="842772"/>
                  </a:lnTo>
                  <a:lnTo>
                    <a:pt x="742950" y="839724"/>
                  </a:lnTo>
                  <a:close/>
                </a:path>
                <a:path w="790575" h="982344">
                  <a:moveTo>
                    <a:pt x="749808" y="856488"/>
                  </a:moveTo>
                  <a:lnTo>
                    <a:pt x="748284" y="853440"/>
                  </a:lnTo>
                  <a:lnTo>
                    <a:pt x="745236" y="851916"/>
                  </a:lnTo>
                  <a:lnTo>
                    <a:pt x="742950" y="852678"/>
                  </a:lnTo>
                  <a:lnTo>
                    <a:pt x="742188" y="853440"/>
                  </a:lnTo>
                  <a:lnTo>
                    <a:pt x="740664" y="856488"/>
                  </a:lnTo>
                  <a:lnTo>
                    <a:pt x="742950" y="861060"/>
                  </a:lnTo>
                  <a:lnTo>
                    <a:pt x="746760" y="861060"/>
                  </a:lnTo>
                  <a:lnTo>
                    <a:pt x="748284" y="859536"/>
                  </a:lnTo>
                  <a:lnTo>
                    <a:pt x="749808" y="856488"/>
                  </a:lnTo>
                  <a:close/>
                </a:path>
                <a:path w="790575" h="982344">
                  <a:moveTo>
                    <a:pt x="755904" y="874014"/>
                  </a:moveTo>
                  <a:lnTo>
                    <a:pt x="754380" y="870204"/>
                  </a:lnTo>
                  <a:lnTo>
                    <a:pt x="753618" y="869442"/>
                  </a:lnTo>
                  <a:lnTo>
                    <a:pt x="749808" y="869442"/>
                  </a:lnTo>
                  <a:lnTo>
                    <a:pt x="748284" y="870204"/>
                  </a:lnTo>
                  <a:lnTo>
                    <a:pt x="746760" y="874014"/>
                  </a:lnTo>
                  <a:lnTo>
                    <a:pt x="748284" y="877062"/>
                  </a:lnTo>
                  <a:lnTo>
                    <a:pt x="751332" y="878586"/>
                  </a:lnTo>
                  <a:lnTo>
                    <a:pt x="753618" y="877824"/>
                  </a:lnTo>
                  <a:lnTo>
                    <a:pt x="754380" y="877062"/>
                  </a:lnTo>
                  <a:lnTo>
                    <a:pt x="755904" y="874014"/>
                  </a:lnTo>
                  <a:close/>
                </a:path>
                <a:path w="790575" h="982344">
                  <a:moveTo>
                    <a:pt x="762000" y="890778"/>
                  </a:moveTo>
                  <a:lnTo>
                    <a:pt x="761238" y="887730"/>
                  </a:lnTo>
                  <a:lnTo>
                    <a:pt x="759714" y="886968"/>
                  </a:lnTo>
                  <a:lnTo>
                    <a:pt x="757428" y="886206"/>
                  </a:lnTo>
                  <a:lnTo>
                    <a:pt x="754380" y="887730"/>
                  </a:lnTo>
                  <a:lnTo>
                    <a:pt x="752856" y="890778"/>
                  </a:lnTo>
                  <a:lnTo>
                    <a:pt x="754380" y="894588"/>
                  </a:lnTo>
                  <a:lnTo>
                    <a:pt x="755904" y="895350"/>
                  </a:lnTo>
                  <a:lnTo>
                    <a:pt x="759714" y="895350"/>
                  </a:lnTo>
                  <a:lnTo>
                    <a:pt x="761238" y="894588"/>
                  </a:lnTo>
                  <a:lnTo>
                    <a:pt x="762000" y="890778"/>
                  </a:lnTo>
                  <a:close/>
                </a:path>
                <a:path w="790575" h="982344">
                  <a:moveTo>
                    <a:pt x="768096" y="908304"/>
                  </a:moveTo>
                  <a:lnTo>
                    <a:pt x="765810" y="903732"/>
                  </a:lnTo>
                  <a:lnTo>
                    <a:pt x="762000" y="903732"/>
                  </a:lnTo>
                  <a:lnTo>
                    <a:pt x="760476" y="905256"/>
                  </a:lnTo>
                  <a:lnTo>
                    <a:pt x="758952" y="908304"/>
                  </a:lnTo>
                  <a:lnTo>
                    <a:pt x="760476" y="911352"/>
                  </a:lnTo>
                  <a:lnTo>
                    <a:pt x="763524" y="912876"/>
                  </a:lnTo>
                  <a:lnTo>
                    <a:pt x="765810" y="912114"/>
                  </a:lnTo>
                  <a:lnTo>
                    <a:pt x="767334" y="911352"/>
                  </a:lnTo>
                  <a:lnTo>
                    <a:pt x="768096" y="908304"/>
                  </a:lnTo>
                  <a:close/>
                </a:path>
                <a:path w="790575" h="982344">
                  <a:moveTo>
                    <a:pt x="774192" y="925830"/>
                  </a:moveTo>
                  <a:lnTo>
                    <a:pt x="772668" y="922020"/>
                  </a:lnTo>
                  <a:lnTo>
                    <a:pt x="771144" y="921258"/>
                  </a:lnTo>
                  <a:lnTo>
                    <a:pt x="767334" y="921258"/>
                  </a:lnTo>
                  <a:lnTo>
                    <a:pt x="766572" y="922020"/>
                  </a:lnTo>
                  <a:lnTo>
                    <a:pt x="765048" y="925830"/>
                  </a:lnTo>
                  <a:lnTo>
                    <a:pt x="766572" y="928878"/>
                  </a:lnTo>
                  <a:lnTo>
                    <a:pt x="767334" y="929640"/>
                  </a:lnTo>
                  <a:lnTo>
                    <a:pt x="769620" y="930402"/>
                  </a:lnTo>
                  <a:lnTo>
                    <a:pt x="772668" y="928878"/>
                  </a:lnTo>
                  <a:lnTo>
                    <a:pt x="774192" y="925830"/>
                  </a:lnTo>
                  <a:close/>
                </a:path>
                <a:path w="790575" h="982344">
                  <a:moveTo>
                    <a:pt x="779526" y="943356"/>
                  </a:moveTo>
                  <a:lnTo>
                    <a:pt x="778764" y="939546"/>
                  </a:lnTo>
                  <a:lnTo>
                    <a:pt x="777240" y="938784"/>
                  </a:lnTo>
                  <a:lnTo>
                    <a:pt x="773430" y="938784"/>
                  </a:lnTo>
                  <a:lnTo>
                    <a:pt x="771906" y="939546"/>
                  </a:lnTo>
                  <a:lnTo>
                    <a:pt x="770382" y="943356"/>
                  </a:lnTo>
                  <a:lnTo>
                    <a:pt x="771906" y="946404"/>
                  </a:lnTo>
                  <a:lnTo>
                    <a:pt x="774954" y="947928"/>
                  </a:lnTo>
                  <a:lnTo>
                    <a:pt x="777240" y="947166"/>
                  </a:lnTo>
                  <a:lnTo>
                    <a:pt x="778764" y="946404"/>
                  </a:lnTo>
                  <a:lnTo>
                    <a:pt x="779526" y="943356"/>
                  </a:lnTo>
                  <a:close/>
                </a:path>
                <a:path w="790575" h="982344">
                  <a:moveTo>
                    <a:pt x="784860" y="960120"/>
                  </a:moveTo>
                  <a:lnTo>
                    <a:pt x="784098" y="957072"/>
                  </a:lnTo>
                  <a:lnTo>
                    <a:pt x="782574" y="956310"/>
                  </a:lnTo>
                  <a:lnTo>
                    <a:pt x="780288" y="955548"/>
                  </a:lnTo>
                  <a:lnTo>
                    <a:pt x="777240" y="957072"/>
                  </a:lnTo>
                  <a:lnTo>
                    <a:pt x="775716" y="960120"/>
                  </a:lnTo>
                  <a:lnTo>
                    <a:pt x="775716" y="960882"/>
                  </a:lnTo>
                  <a:lnTo>
                    <a:pt x="777240" y="963930"/>
                  </a:lnTo>
                  <a:lnTo>
                    <a:pt x="780288" y="965454"/>
                  </a:lnTo>
                  <a:lnTo>
                    <a:pt x="782574" y="964692"/>
                  </a:lnTo>
                  <a:lnTo>
                    <a:pt x="784098" y="963930"/>
                  </a:lnTo>
                  <a:lnTo>
                    <a:pt x="784860" y="960882"/>
                  </a:lnTo>
                  <a:lnTo>
                    <a:pt x="784860" y="960120"/>
                  </a:lnTo>
                  <a:close/>
                </a:path>
                <a:path w="790575" h="982344">
                  <a:moveTo>
                    <a:pt x="790194" y="977646"/>
                  </a:moveTo>
                  <a:lnTo>
                    <a:pt x="789432" y="974598"/>
                  </a:lnTo>
                  <a:lnTo>
                    <a:pt x="787908" y="973836"/>
                  </a:lnTo>
                  <a:lnTo>
                    <a:pt x="785622" y="973074"/>
                  </a:lnTo>
                  <a:lnTo>
                    <a:pt x="782574" y="974598"/>
                  </a:lnTo>
                  <a:lnTo>
                    <a:pt x="781050" y="977646"/>
                  </a:lnTo>
                  <a:lnTo>
                    <a:pt x="782574" y="981456"/>
                  </a:lnTo>
                  <a:lnTo>
                    <a:pt x="784098" y="982218"/>
                  </a:lnTo>
                  <a:lnTo>
                    <a:pt x="787908" y="982218"/>
                  </a:lnTo>
                  <a:lnTo>
                    <a:pt x="789432" y="981456"/>
                  </a:lnTo>
                  <a:lnTo>
                    <a:pt x="790194" y="977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43778" y="1671827"/>
              <a:ext cx="1240790" cy="605790"/>
            </a:xfrm>
            <a:custGeom>
              <a:avLst/>
              <a:gdLst/>
              <a:ahLst/>
              <a:cxnLst/>
              <a:rect l="l" t="t" r="r" b="b"/>
              <a:pathLst>
                <a:path w="1240790" h="605789">
                  <a:moveTo>
                    <a:pt x="9144" y="42672"/>
                  </a:moveTo>
                  <a:lnTo>
                    <a:pt x="7620" y="39624"/>
                  </a:lnTo>
                  <a:lnTo>
                    <a:pt x="6858" y="38862"/>
                  </a:lnTo>
                  <a:lnTo>
                    <a:pt x="4572" y="38100"/>
                  </a:lnTo>
                  <a:lnTo>
                    <a:pt x="1524" y="39624"/>
                  </a:lnTo>
                  <a:lnTo>
                    <a:pt x="0" y="42672"/>
                  </a:lnTo>
                  <a:lnTo>
                    <a:pt x="1524" y="46482"/>
                  </a:lnTo>
                  <a:lnTo>
                    <a:pt x="3048" y="47244"/>
                  </a:lnTo>
                  <a:lnTo>
                    <a:pt x="6858" y="47244"/>
                  </a:lnTo>
                  <a:lnTo>
                    <a:pt x="7620" y="46482"/>
                  </a:lnTo>
                  <a:lnTo>
                    <a:pt x="9144" y="42672"/>
                  </a:lnTo>
                  <a:close/>
                </a:path>
                <a:path w="1240790" h="605789">
                  <a:moveTo>
                    <a:pt x="27432" y="39624"/>
                  </a:moveTo>
                  <a:lnTo>
                    <a:pt x="25908" y="36576"/>
                  </a:lnTo>
                  <a:lnTo>
                    <a:pt x="24384" y="35052"/>
                  </a:lnTo>
                  <a:lnTo>
                    <a:pt x="20574" y="35052"/>
                  </a:lnTo>
                  <a:lnTo>
                    <a:pt x="18288" y="39624"/>
                  </a:lnTo>
                  <a:lnTo>
                    <a:pt x="19812" y="42672"/>
                  </a:lnTo>
                  <a:lnTo>
                    <a:pt x="20574" y="43434"/>
                  </a:lnTo>
                  <a:lnTo>
                    <a:pt x="22860" y="44196"/>
                  </a:lnTo>
                  <a:lnTo>
                    <a:pt x="25908" y="42672"/>
                  </a:lnTo>
                  <a:lnTo>
                    <a:pt x="27432" y="39624"/>
                  </a:lnTo>
                  <a:close/>
                </a:path>
                <a:path w="1240790" h="605789">
                  <a:moveTo>
                    <a:pt x="44958" y="35814"/>
                  </a:moveTo>
                  <a:lnTo>
                    <a:pt x="44196" y="32766"/>
                  </a:lnTo>
                  <a:lnTo>
                    <a:pt x="42672" y="32004"/>
                  </a:lnTo>
                  <a:lnTo>
                    <a:pt x="40386" y="31242"/>
                  </a:lnTo>
                  <a:lnTo>
                    <a:pt x="37338" y="32766"/>
                  </a:lnTo>
                  <a:lnTo>
                    <a:pt x="35814" y="35814"/>
                  </a:lnTo>
                  <a:lnTo>
                    <a:pt x="37338" y="39624"/>
                  </a:lnTo>
                  <a:lnTo>
                    <a:pt x="38862" y="40386"/>
                  </a:lnTo>
                  <a:lnTo>
                    <a:pt x="42672" y="40386"/>
                  </a:lnTo>
                  <a:lnTo>
                    <a:pt x="44196" y="39624"/>
                  </a:lnTo>
                  <a:lnTo>
                    <a:pt x="44958" y="35814"/>
                  </a:lnTo>
                  <a:close/>
                </a:path>
                <a:path w="1240790" h="605789">
                  <a:moveTo>
                    <a:pt x="63246" y="33528"/>
                  </a:moveTo>
                  <a:lnTo>
                    <a:pt x="61722" y="29718"/>
                  </a:lnTo>
                  <a:lnTo>
                    <a:pt x="60198" y="28956"/>
                  </a:lnTo>
                  <a:lnTo>
                    <a:pt x="57150" y="28956"/>
                  </a:lnTo>
                  <a:lnTo>
                    <a:pt x="55626" y="29718"/>
                  </a:lnTo>
                  <a:lnTo>
                    <a:pt x="54102" y="33528"/>
                  </a:lnTo>
                  <a:lnTo>
                    <a:pt x="55626" y="36576"/>
                  </a:lnTo>
                  <a:lnTo>
                    <a:pt x="58674" y="38100"/>
                  </a:lnTo>
                  <a:lnTo>
                    <a:pt x="61722" y="36576"/>
                  </a:lnTo>
                  <a:lnTo>
                    <a:pt x="63246" y="33528"/>
                  </a:lnTo>
                  <a:close/>
                </a:path>
                <a:path w="1240790" h="605789">
                  <a:moveTo>
                    <a:pt x="81534" y="30480"/>
                  </a:moveTo>
                  <a:lnTo>
                    <a:pt x="80010" y="26670"/>
                  </a:lnTo>
                  <a:lnTo>
                    <a:pt x="78486" y="25908"/>
                  </a:lnTo>
                  <a:lnTo>
                    <a:pt x="74676" y="25908"/>
                  </a:lnTo>
                  <a:lnTo>
                    <a:pt x="73152" y="26670"/>
                  </a:lnTo>
                  <a:lnTo>
                    <a:pt x="72390" y="30480"/>
                  </a:lnTo>
                  <a:lnTo>
                    <a:pt x="73152" y="33528"/>
                  </a:lnTo>
                  <a:lnTo>
                    <a:pt x="74676" y="34290"/>
                  </a:lnTo>
                  <a:lnTo>
                    <a:pt x="76962" y="35052"/>
                  </a:lnTo>
                  <a:lnTo>
                    <a:pt x="80010" y="33528"/>
                  </a:lnTo>
                  <a:lnTo>
                    <a:pt x="81534" y="30480"/>
                  </a:lnTo>
                  <a:close/>
                </a:path>
                <a:path w="1240790" h="605789">
                  <a:moveTo>
                    <a:pt x="99060" y="27432"/>
                  </a:moveTo>
                  <a:lnTo>
                    <a:pt x="98298" y="24384"/>
                  </a:lnTo>
                  <a:lnTo>
                    <a:pt x="96774" y="22860"/>
                  </a:lnTo>
                  <a:lnTo>
                    <a:pt x="92964" y="22860"/>
                  </a:lnTo>
                  <a:lnTo>
                    <a:pt x="91440" y="24384"/>
                  </a:lnTo>
                  <a:lnTo>
                    <a:pt x="89916" y="27432"/>
                  </a:lnTo>
                  <a:lnTo>
                    <a:pt x="91440" y="30480"/>
                  </a:lnTo>
                  <a:lnTo>
                    <a:pt x="94488" y="32004"/>
                  </a:lnTo>
                  <a:lnTo>
                    <a:pt x="96774" y="31242"/>
                  </a:lnTo>
                  <a:lnTo>
                    <a:pt x="98298" y="30480"/>
                  </a:lnTo>
                  <a:lnTo>
                    <a:pt x="99060" y="27432"/>
                  </a:lnTo>
                  <a:close/>
                </a:path>
                <a:path w="1240790" h="605789">
                  <a:moveTo>
                    <a:pt x="117348" y="25146"/>
                  </a:moveTo>
                  <a:lnTo>
                    <a:pt x="115824" y="21336"/>
                  </a:lnTo>
                  <a:lnTo>
                    <a:pt x="115062" y="20574"/>
                  </a:lnTo>
                  <a:lnTo>
                    <a:pt x="111252" y="20574"/>
                  </a:lnTo>
                  <a:lnTo>
                    <a:pt x="109728" y="21336"/>
                  </a:lnTo>
                  <a:lnTo>
                    <a:pt x="108204" y="25146"/>
                  </a:lnTo>
                  <a:lnTo>
                    <a:pt x="109728" y="28194"/>
                  </a:lnTo>
                  <a:lnTo>
                    <a:pt x="112776" y="29718"/>
                  </a:lnTo>
                  <a:lnTo>
                    <a:pt x="115062" y="28956"/>
                  </a:lnTo>
                  <a:lnTo>
                    <a:pt x="115824" y="28194"/>
                  </a:lnTo>
                  <a:lnTo>
                    <a:pt x="117348" y="25146"/>
                  </a:lnTo>
                  <a:close/>
                </a:path>
                <a:path w="1240790" h="605789">
                  <a:moveTo>
                    <a:pt x="135636" y="22098"/>
                  </a:moveTo>
                  <a:lnTo>
                    <a:pt x="134112" y="19050"/>
                  </a:lnTo>
                  <a:lnTo>
                    <a:pt x="131064" y="17526"/>
                  </a:lnTo>
                  <a:lnTo>
                    <a:pt x="128016" y="19050"/>
                  </a:lnTo>
                  <a:lnTo>
                    <a:pt x="126492" y="22098"/>
                  </a:lnTo>
                  <a:lnTo>
                    <a:pt x="128016" y="25908"/>
                  </a:lnTo>
                  <a:lnTo>
                    <a:pt x="129540" y="26670"/>
                  </a:lnTo>
                  <a:lnTo>
                    <a:pt x="132588" y="26670"/>
                  </a:lnTo>
                  <a:lnTo>
                    <a:pt x="134112" y="25908"/>
                  </a:lnTo>
                  <a:lnTo>
                    <a:pt x="135636" y="22098"/>
                  </a:lnTo>
                  <a:close/>
                </a:path>
                <a:path w="1240790" h="605789">
                  <a:moveTo>
                    <a:pt x="153924" y="19812"/>
                  </a:moveTo>
                  <a:lnTo>
                    <a:pt x="152400" y="16764"/>
                  </a:lnTo>
                  <a:lnTo>
                    <a:pt x="149352" y="15240"/>
                  </a:lnTo>
                  <a:lnTo>
                    <a:pt x="147066" y="16002"/>
                  </a:lnTo>
                  <a:lnTo>
                    <a:pt x="146304" y="16764"/>
                  </a:lnTo>
                  <a:lnTo>
                    <a:pt x="144780" y="19812"/>
                  </a:lnTo>
                  <a:lnTo>
                    <a:pt x="146304" y="23622"/>
                  </a:lnTo>
                  <a:lnTo>
                    <a:pt x="147066" y="24384"/>
                  </a:lnTo>
                  <a:lnTo>
                    <a:pt x="150876" y="24384"/>
                  </a:lnTo>
                  <a:lnTo>
                    <a:pt x="152400" y="23622"/>
                  </a:lnTo>
                  <a:lnTo>
                    <a:pt x="153924" y="19812"/>
                  </a:lnTo>
                  <a:close/>
                </a:path>
                <a:path w="1240790" h="605789">
                  <a:moveTo>
                    <a:pt x="172212" y="18288"/>
                  </a:moveTo>
                  <a:lnTo>
                    <a:pt x="170688" y="14478"/>
                  </a:lnTo>
                  <a:lnTo>
                    <a:pt x="169164" y="13716"/>
                  </a:lnTo>
                  <a:lnTo>
                    <a:pt x="165354" y="13716"/>
                  </a:lnTo>
                  <a:lnTo>
                    <a:pt x="163830" y="14478"/>
                  </a:lnTo>
                  <a:lnTo>
                    <a:pt x="163068" y="18288"/>
                  </a:lnTo>
                  <a:lnTo>
                    <a:pt x="163830" y="21336"/>
                  </a:lnTo>
                  <a:lnTo>
                    <a:pt x="165354" y="22098"/>
                  </a:lnTo>
                  <a:lnTo>
                    <a:pt x="167640" y="22860"/>
                  </a:lnTo>
                  <a:lnTo>
                    <a:pt x="170688" y="21336"/>
                  </a:lnTo>
                  <a:lnTo>
                    <a:pt x="172212" y="18288"/>
                  </a:lnTo>
                  <a:close/>
                </a:path>
                <a:path w="1240790" h="605789">
                  <a:moveTo>
                    <a:pt x="190500" y="16002"/>
                  </a:moveTo>
                  <a:lnTo>
                    <a:pt x="188976" y="12954"/>
                  </a:lnTo>
                  <a:lnTo>
                    <a:pt x="185928" y="11430"/>
                  </a:lnTo>
                  <a:lnTo>
                    <a:pt x="183642" y="12192"/>
                  </a:lnTo>
                  <a:lnTo>
                    <a:pt x="182118" y="12954"/>
                  </a:lnTo>
                  <a:lnTo>
                    <a:pt x="181356" y="16002"/>
                  </a:lnTo>
                  <a:lnTo>
                    <a:pt x="182118" y="19050"/>
                  </a:lnTo>
                  <a:lnTo>
                    <a:pt x="183642" y="20574"/>
                  </a:lnTo>
                  <a:lnTo>
                    <a:pt x="187452" y="20574"/>
                  </a:lnTo>
                  <a:lnTo>
                    <a:pt x="188976" y="19050"/>
                  </a:lnTo>
                  <a:lnTo>
                    <a:pt x="190500" y="16002"/>
                  </a:lnTo>
                  <a:close/>
                </a:path>
                <a:path w="1240790" h="605789">
                  <a:moveTo>
                    <a:pt x="208026" y="14478"/>
                  </a:moveTo>
                  <a:lnTo>
                    <a:pt x="207264" y="10668"/>
                  </a:lnTo>
                  <a:lnTo>
                    <a:pt x="205740" y="9906"/>
                  </a:lnTo>
                  <a:lnTo>
                    <a:pt x="201930" y="9906"/>
                  </a:lnTo>
                  <a:lnTo>
                    <a:pt x="200406" y="10668"/>
                  </a:lnTo>
                  <a:lnTo>
                    <a:pt x="198882" y="14478"/>
                  </a:lnTo>
                  <a:lnTo>
                    <a:pt x="200406" y="17526"/>
                  </a:lnTo>
                  <a:lnTo>
                    <a:pt x="203454" y="19050"/>
                  </a:lnTo>
                  <a:lnTo>
                    <a:pt x="205740" y="18288"/>
                  </a:lnTo>
                  <a:lnTo>
                    <a:pt x="207264" y="17526"/>
                  </a:lnTo>
                  <a:lnTo>
                    <a:pt x="208026" y="14478"/>
                  </a:lnTo>
                  <a:close/>
                </a:path>
                <a:path w="1240790" h="605789">
                  <a:moveTo>
                    <a:pt x="226314" y="12954"/>
                  </a:moveTo>
                  <a:lnTo>
                    <a:pt x="225552" y="9144"/>
                  </a:lnTo>
                  <a:lnTo>
                    <a:pt x="224028" y="8382"/>
                  </a:lnTo>
                  <a:lnTo>
                    <a:pt x="220218" y="8382"/>
                  </a:lnTo>
                  <a:lnTo>
                    <a:pt x="218694" y="9144"/>
                  </a:lnTo>
                  <a:lnTo>
                    <a:pt x="217170" y="12954"/>
                  </a:lnTo>
                  <a:lnTo>
                    <a:pt x="218694" y="16002"/>
                  </a:lnTo>
                  <a:lnTo>
                    <a:pt x="221742" y="17526"/>
                  </a:lnTo>
                  <a:lnTo>
                    <a:pt x="224028" y="16764"/>
                  </a:lnTo>
                  <a:lnTo>
                    <a:pt x="225552" y="16002"/>
                  </a:lnTo>
                  <a:lnTo>
                    <a:pt x="226314" y="12954"/>
                  </a:lnTo>
                  <a:close/>
                </a:path>
                <a:path w="1240790" h="605789">
                  <a:moveTo>
                    <a:pt x="244602" y="11430"/>
                  </a:moveTo>
                  <a:lnTo>
                    <a:pt x="243078" y="7620"/>
                  </a:lnTo>
                  <a:lnTo>
                    <a:pt x="242316" y="6858"/>
                  </a:lnTo>
                  <a:lnTo>
                    <a:pt x="238506" y="6858"/>
                  </a:lnTo>
                  <a:lnTo>
                    <a:pt x="236982" y="7620"/>
                  </a:lnTo>
                  <a:lnTo>
                    <a:pt x="235458" y="11430"/>
                  </a:lnTo>
                  <a:lnTo>
                    <a:pt x="236982" y="14478"/>
                  </a:lnTo>
                  <a:lnTo>
                    <a:pt x="240030" y="16002"/>
                  </a:lnTo>
                  <a:lnTo>
                    <a:pt x="242316" y="15240"/>
                  </a:lnTo>
                  <a:lnTo>
                    <a:pt x="243078" y="14478"/>
                  </a:lnTo>
                  <a:lnTo>
                    <a:pt x="244602" y="11430"/>
                  </a:lnTo>
                  <a:close/>
                </a:path>
                <a:path w="1240790" h="605789">
                  <a:moveTo>
                    <a:pt x="262890" y="9906"/>
                  </a:moveTo>
                  <a:lnTo>
                    <a:pt x="260604" y="5334"/>
                  </a:lnTo>
                  <a:lnTo>
                    <a:pt x="256794" y="5334"/>
                  </a:lnTo>
                  <a:lnTo>
                    <a:pt x="255270" y="6858"/>
                  </a:lnTo>
                  <a:lnTo>
                    <a:pt x="253746" y="9906"/>
                  </a:lnTo>
                  <a:lnTo>
                    <a:pt x="255270" y="12954"/>
                  </a:lnTo>
                  <a:lnTo>
                    <a:pt x="258318" y="14478"/>
                  </a:lnTo>
                  <a:lnTo>
                    <a:pt x="260604" y="13716"/>
                  </a:lnTo>
                  <a:lnTo>
                    <a:pt x="261366" y="12954"/>
                  </a:lnTo>
                  <a:lnTo>
                    <a:pt x="262890" y="9906"/>
                  </a:lnTo>
                  <a:close/>
                </a:path>
                <a:path w="1240790" h="605789">
                  <a:moveTo>
                    <a:pt x="281178" y="8382"/>
                  </a:moveTo>
                  <a:lnTo>
                    <a:pt x="279654" y="5334"/>
                  </a:lnTo>
                  <a:lnTo>
                    <a:pt x="276606" y="3810"/>
                  </a:lnTo>
                  <a:lnTo>
                    <a:pt x="273558" y="5334"/>
                  </a:lnTo>
                  <a:lnTo>
                    <a:pt x="272034" y="8382"/>
                  </a:lnTo>
                  <a:lnTo>
                    <a:pt x="273558" y="12192"/>
                  </a:lnTo>
                  <a:lnTo>
                    <a:pt x="275082" y="12954"/>
                  </a:lnTo>
                  <a:lnTo>
                    <a:pt x="278130" y="12954"/>
                  </a:lnTo>
                  <a:lnTo>
                    <a:pt x="279654" y="12192"/>
                  </a:lnTo>
                  <a:lnTo>
                    <a:pt x="281178" y="8382"/>
                  </a:lnTo>
                  <a:close/>
                </a:path>
                <a:path w="1240790" h="605789">
                  <a:moveTo>
                    <a:pt x="299466" y="7620"/>
                  </a:moveTo>
                  <a:lnTo>
                    <a:pt x="297942" y="4572"/>
                  </a:lnTo>
                  <a:lnTo>
                    <a:pt x="296418" y="3048"/>
                  </a:lnTo>
                  <a:lnTo>
                    <a:pt x="293370" y="3048"/>
                  </a:lnTo>
                  <a:lnTo>
                    <a:pt x="291846" y="4572"/>
                  </a:lnTo>
                  <a:lnTo>
                    <a:pt x="290322" y="7620"/>
                  </a:lnTo>
                  <a:lnTo>
                    <a:pt x="291846" y="10668"/>
                  </a:lnTo>
                  <a:lnTo>
                    <a:pt x="294894" y="12192"/>
                  </a:lnTo>
                  <a:lnTo>
                    <a:pt x="297942" y="10668"/>
                  </a:lnTo>
                  <a:lnTo>
                    <a:pt x="299466" y="7620"/>
                  </a:lnTo>
                  <a:close/>
                </a:path>
                <a:path w="1240790" h="605789">
                  <a:moveTo>
                    <a:pt x="317754" y="6858"/>
                  </a:moveTo>
                  <a:lnTo>
                    <a:pt x="316230" y="3810"/>
                  </a:lnTo>
                  <a:lnTo>
                    <a:pt x="314706" y="2286"/>
                  </a:lnTo>
                  <a:lnTo>
                    <a:pt x="311658" y="2286"/>
                  </a:lnTo>
                  <a:lnTo>
                    <a:pt x="310134" y="3810"/>
                  </a:lnTo>
                  <a:lnTo>
                    <a:pt x="308610" y="6858"/>
                  </a:lnTo>
                  <a:lnTo>
                    <a:pt x="310134" y="9906"/>
                  </a:lnTo>
                  <a:lnTo>
                    <a:pt x="313182" y="11430"/>
                  </a:lnTo>
                  <a:lnTo>
                    <a:pt x="316230" y="9906"/>
                  </a:lnTo>
                  <a:lnTo>
                    <a:pt x="317754" y="6858"/>
                  </a:lnTo>
                  <a:close/>
                </a:path>
                <a:path w="1240790" h="605789">
                  <a:moveTo>
                    <a:pt x="336042" y="6096"/>
                  </a:moveTo>
                  <a:lnTo>
                    <a:pt x="334518" y="3048"/>
                  </a:lnTo>
                  <a:lnTo>
                    <a:pt x="332994" y="1524"/>
                  </a:lnTo>
                  <a:lnTo>
                    <a:pt x="329946" y="1524"/>
                  </a:lnTo>
                  <a:lnTo>
                    <a:pt x="328422" y="3048"/>
                  </a:lnTo>
                  <a:lnTo>
                    <a:pt x="326898" y="6096"/>
                  </a:lnTo>
                  <a:lnTo>
                    <a:pt x="328422" y="9144"/>
                  </a:lnTo>
                  <a:lnTo>
                    <a:pt x="331470" y="10668"/>
                  </a:lnTo>
                  <a:lnTo>
                    <a:pt x="334518" y="9144"/>
                  </a:lnTo>
                  <a:lnTo>
                    <a:pt x="336042" y="6096"/>
                  </a:lnTo>
                  <a:close/>
                </a:path>
                <a:path w="1240790" h="605789">
                  <a:moveTo>
                    <a:pt x="354330" y="5334"/>
                  </a:moveTo>
                  <a:lnTo>
                    <a:pt x="352806" y="2286"/>
                  </a:lnTo>
                  <a:lnTo>
                    <a:pt x="349758" y="762"/>
                  </a:lnTo>
                  <a:lnTo>
                    <a:pt x="346710" y="2286"/>
                  </a:lnTo>
                  <a:lnTo>
                    <a:pt x="345186" y="5334"/>
                  </a:lnTo>
                  <a:lnTo>
                    <a:pt x="346710" y="8382"/>
                  </a:lnTo>
                  <a:lnTo>
                    <a:pt x="348234" y="9906"/>
                  </a:lnTo>
                  <a:lnTo>
                    <a:pt x="349758" y="9906"/>
                  </a:lnTo>
                  <a:lnTo>
                    <a:pt x="352806" y="8382"/>
                  </a:lnTo>
                  <a:lnTo>
                    <a:pt x="354330" y="5334"/>
                  </a:lnTo>
                  <a:close/>
                </a:path>
                <a:path w="1240790" h="605789">
                  <a:moveTo>
                    <a:pt x="372618" y="5334"/>
                  </a:moveTo>
                  <a:lnTo>
                    <a:pt x="371094" y="1524"/>
                  </a:lnTo>
                  <a:lnTo>
                    <a:pt x="369570" y="762"/>
                  </a:lnTo>
                  <a:lnTo>
                    <a:pt x="366522" y="762"/>
                  </a:lnTo>
                  <a:lnTo>
                    <a:pt x="364998" y="1524"/>
                  </a:lnTo>
                  <a:lnTo>
                    <a:pt x="363474" y="5334"/>
                  </a:lnTo>
                  <a:lnTo>
                    <a:pt x="364998" y="8382"/>
                  </a:lnTo>
                  <a:lnTo>
                    <a:pt x="368046" y="9906"/>
                  </a:lnTo>
                  <a:lnTo>
                    <a:pt x="371094" y="8382"/>
                  </a:lnTo>
                  <a:lnTo>
                    <a:pt x="372618" y="5334"/>
                  </a:lnTo>
                  <a:close/>
                </a:path>
                <a:path w="1240790" h="605789">
                  <a:moveTo>
                    <a:pt x="390906" y="4572"/>
                  </a:moveTo>
                  <a:lnTo>
                    <a:pt x="389382" y="1524"/>
                  </a:lnTo>
                  <a:lnTo>
                    <a:pt x="386334" y="0"/>
                  </a:lnTo>
                  <a:lnTo>
                    <a:pt x="383286" y="1524"/>
                  </a:lnTo>
                  <a:lnTo>
                    <a:pt x="381762" y="4572"/>
                  </a:lnTo>
                  <a:lnTo>
                    <a:pt x="383286" y="8382"/>
                  </a:lnTo>
                  <a:lnTo>
                    <a:pt x="384810" y="9144"/>
                  </a:lnTo>
                  <a:lnTo>
                    <a:pt x="387858" y="9144"/>
                  </a:lnTo>
                  <a:lnTo>
                    <a:pt x="389382" y="8382"/>
                  </a:lnTo>
                  <a:lnTo>
                    <a:pt x="390906" y="4572"/>
                  </a:lnTo>
                  <a:close/>
                </a:path>
                <a:path w="1240790" h="605789">
                  <a:moveTo>
                    <a:pt x="409194" y="4572"/>
                  </a:moveTo>
                  <a:lnTo>
                    <a:pt x="407670" y="1524"/>
                  </a:lnTo>
                  <a:lnTo>
                    <a:pt x="404622" y="0"/>
                  </a:lnTo>
                  <a:lnTo>
                    <a:pt x="401574" y="1524"/>
                  </a:lnTo>
                  <a:lnTo>
                    <a:pt x="400050" y="4572"/>
                  </a:lnTo>
                  <a:lnTo>
                    <a:pt x="401574" y="7620"/>
                  </a:lnTo>
                  <a:lnTo>
                    <a:pt x="403098" y="9144"/>
                  </a:lnTo>
                  <a:lnTo>
                    <a:pt x="404622" y="9144"/>
                  </a:lnTo>
                  <a:lnTo>
                    <a:pt x="407670" y="7620"/>
                  </a:lnTo>
                  <a:lnTo>
                    <a:pt x="409194" y="4572"/>
                  </a:lnTo>
                  <a:close/>
                </a:path>
                <a:path w="1240790" h="605789">
                  <a:moveTo>
                    <a:pt x="417576" y="385572"/>
                  </a:moveTo>
                  <a:lnTo>
                    <a:pt x="416814" y="382524"/>
                  </a:lnTo>
                  <a:lnTo>
                    <a:pt x="415290" y="381762"/>
                  </a:lnTo>
                  <a:lnTo>
                    <a:pt x="413004" y="381000"/>
                  </a:lnTo>
                  <a:lnTo>
                    <a:pt x="409956" y="382524"/>
                  </a:lnTo>
                  <a:lnTo>
                    <a:pt x="408432" y="385572"/>
                  </a:lnTo>
                  <a:lnTo>
                    <a:pt x="409956" y="388620"/>
                  </a:lnTo>
                  <a:lnTo>
                    <a:pt x="411480" y="390144"/>
                  </a:lnTo>
                  <a:lnTo>
                    <a:pt x="415290" y="390144"/>
                  </a:lnTo>
                  <a:lnTo>
                    <a:pt x="416814" y="388620"/>
                  </a:lnTo>
                  <a:lnTo>
                    <a:pt x="417576" y="385572"/>
                  </a:lnTo>
                  <a:close/>
                </a:path>
                <a:path w="1240790" h="605789">
                  <a:moveTo>
                    <a:pt x="435864" y="385572"/>
                  </a:moveTo>
                  <a:lnTo>
                    <a:pt x="435102" y="382524"/>
                  </a:lnTo>
                  <a:lnTo>
                    <a:pt x="433578" y="381762"/>
                  </a:lnTo>
                  <a:lnTo>
                    <a:pt x="431292" y="381000"/>
                  </a:lnTo>
                  <a:lnTo>
                    <a:pt x="428244" y="382524"/>
                  </a:lnTo>
                  <a:lnTo>
                    <a:pt x="426720" y="385572"/>
                  </a:lnTo>
                  <a:lnTo>
                    <a:pt x="428244" y="389382"/>
                  </a:lnTo>
                  <a:lnTo>
                    <a:pt x="429768" y="390144"/>
                  </a:lnTo>
                  <a:lnTo>
                    <a:pt x="433578" y="390144"/>
                  </a:lnTo>
                  <a:lnTo>
                    <a:pt x="435102" y="389382"/>
                  </a:lnTo>
                  <a:lnTo>
                    <a:pt x="435864" y="385572"/>
                  </a:lnTo>
                  <a:close/>
                </a:path>
                <a:path w="1240790" h="605789">
                  <a:moveTo>
                    <a:pt x="454152" y="386334"/>
                  </a:moveTo>
                  <a:lnTo>
                    <a:pt x="453390" y="383286"/>
                  </a:lnTo>
                  <a:lnTo>
                    <a:pt x="451866" y="381762"/>
                  </a:lnTo>
                  <a:lnTo>
                    <a:pt x="448056" y="381762"/>
                  </a:lnTo>
                  <a:lnTo>
                    <a:pt x="446532" y="383286"/>
                  </a:lnTo>
                  <a:lnTo>
                    <a:pt x="445008" y="386334"/>
                  </a:lnTo>
                  <a:lnTo>
                    <a:pt x="446532" y="389382"/>
                  </a:lnTo>
                  <a:lnTo>
                    <a:pt x="449580" y="390906"/>
                  </a:lnTo>
                  <a:lnTo>
                    <a:pt x="451866" y="390144"/>
                  </a:lnTo>
                  <a:lnTo>
                    <a:pt x="453390" y="389382"/>
                  </a:lnTo>
                  <a:lnTo>
                    <a:pt x="454152" y="386334"/>
                  </a:lnTo>
                  <a:close/>
                </a:path>
                <a:path w="1240790" h="605789">
                  <a:moveTo>
                    <a:pt x="472440" y="387096"/>
                  </a:moveTo>
                  <a:lnTo>
                    <a:pt x="471678" y="383286"/>
                  </a:lnTo>
                  <a:lnTo>
                    <a:pt x="470154" y="382524"/>
                  </a:lnTo>
                  <a:lnTo>
                    <a:pt x="466344" y="382524"/>
                  </a:lnTo>
                  <a:lnTo>
                    <a:pt x="464820" y="383286"/>
                  </a:lnTo>
                  <a:lnTo>
                    <a:pt x="463296" y="387096"/>
                  </a:lnTo>
                  <a:lnTo>
                    <a:pt x="464820" y="390144"/>
                  </a:lnTo>
                  <a:lnTo>
                    <a:pt x="467868" y="391668"/>
                  </a:lnTo>
                  <a:lnTo>
                    <a:pt x="470154" y="390906"/>
                  </a:lnTo>
                  <a:lnTo>
                    <a:pt x="471678" y="390144"/>
                  </a:lnTo>
                  <a:lnTo>
                    <a:pt x="472440" y="387096"/>
                  </a:lnTo>
                  <a:close/>
                </a:path>
                <a:path w="1240790" h="605789">
                  <a:moveTo>
                    <a:pt x="490728" y="387858"/>
                  </a:moveTo>
                  <a:lnTo>
                    <a:pt x="489966" y="384048"/>
                  </a:lnTo>
                  <a:lnTo>
                    <a:pt x="488442" y="383286"/>
                  </a:lnTo>
                  <a:lnTo>
                    <a:pt x="484632" y="383286"/>
                  </a:lnTo>
                  <a:lnTo>
                    <a:pt x="483108" y="384048"/>
                  </a:lnTo>
                  <a:lnTo>
                    <a:pt x="481584" y="387858"/>
                  </a:lnTo>
                  <a:lnTo>
                    <a:pt x="483108" y="390906"/>
                  </a:lnTo>
                  <a:lnTo>
                    <a:pt x="486156" y="392430"/>
                  </a:lnTo>
                  <a:lnTo>
                    <a:pt x="488442" y="391668"/>
                  </a:lnTo>
                  <a:lnTo>
                    <a:pt x="489966" y="390906"/>
                  </a:lnTo>
                  <a:lnTo>
                    <a:pt x="490728" y="387858"/>
                  </a:lnTo>
                  <a:close/>
                </a:path>
                <a:path w="1240790" h="605789">
                  <a:moveTo>
                    <a:pt x="509016" y="388620"/>
                  </a:moveTo>
                  <a:lnTo>
                    <a:pt x="508254" y="385572"/>
                  </a:lnTo>
                  <a:lnTo>
                    <a:pt x="506730" y="384048"/>
                  </a:lnTo>
                  <a:lnTo>
                    <a:pt x="502920" y="384048"/>
                  </a:lnTo>
                  <a:lnTo>
                    <a:pt x="501396" y="385572"/>
                  </a:lnTo>
                  <a:lnTo>
                    <a:pt x="499872" y="388620"/>
                  </a:lnTo>
                  <a:lnTo>
                    <a:pt x="501396" y="391668"/>
                  </a:lnTo>
                  <a:lnTo>
                    <a:pt x="504444" y="393192"/>
                  </a:lnTo>
                  <a:lnTo>
                    <a:pt x="506730" y="392430"/>
                  </a:lnTo>
                  <a:lnTo>
                    <a:pt x="508254" y="391668"/>
                  </a:lnTo>
                  <a:lnTo>
                    <a:pt x="509016" y="388620"/>
                  </a:lnTo>
                  <a:close/>
                </a:path>
                <a:path w="1240790" h="605789">
                  <a:moveTo>
                    <a:pt x="527304" y="389382"/>
                  </a:moveTo>
                  <a:lnTo>
                    <a:pt x="526542" y="386334"/>
                  </a:lnTo>
                  <a:lnTo>
                    <a:pt x="525018" y="385572"/>
                  </a:lnTo>
                  <a:lnTo>
                    <a:pt x="522732" y="384810"/>
                  </a:lnTo>
                  <a:lnTo>
                    <a:pt x="519684" y="386334"/>
                  </a:lnTo>
                  <a:lnTo>
                    <a:pt x="518160" y="389382"/>
                  </a:lnTo>
                  <a:lnTo>
                    <a:pt x="519684" y="393192"/>
                  </a:lnTo>
                  <a:lnTo>
                    <a:pt x="521208" y="393954"/>
                  </a:lnTo>
                  <a:lnTo>
                    <a:pt x="525018" y="393954"/>
                  </a:lnTo>
                  <a:lnTo>
                    <a:pt x="526542" y="393192"/>
                  </a:lnTo>
                  <a:lnTo>
                    <a:pt x="527304" y="389382"/>
                  </a:lnTo>
                  <a:close/>
                </a:path>
                <a:path w="1240790" h="605789">
                  <a:moveTo>
                    <a:pt x="545592" y="390906"/>
                  </a:moveTo>
                  <a:lnTo>
                    <a:pt x="544068" y="387858"/>
                  </a:lnTo>
                  <a:lnTo>
                    <a:pt x="543306" y="387096"/>
                  </a:lnTo>
                  <a:lnTo>
                    <a:pt x="541020" y="386334"/>
                  </a:lnTo>
                  <a:lnTo>
                    <a:pt x="537972" y="387858"/>
                  </a:lnTo>
                  <a:lnTo>
                    <a:pt x="536448" y="390906"/>
                  </a:lnTo>
                  <a:lnTo>
                    <a:pt x="537972" y="393954"/>
                  </a:lnTo>
                  <a:lnTo>
                    <a:pt x="539496" y="395478"/>
                  </a:lnTo>
                  <a:lnTo>
                    <a:pt x="543306" y="395478"/>
                  </a:lnTo>
                  <a:lnTo>
                    <a:pt x="545592" y="390906"/>
                  </a:lnTo>
                  <a:close/>
                </a:path>
                <a:path w="1240790" h="605789">
                  <a:moveTo>
                    <a:pt x="563880" y="392430"/>
                  </a:moveTo>
                  <a:lnTo>
                    <a:pt x="562356" y="389382"/>
                  </a:lnTo>
                  <a:lnTo>
                    <a:pt x="561594" y="388620"/>
                  </a:lnTo>
                  <a:lnTo>
                    <a:pt x="559308" y="387858"/>
                  </a:lnTo>
                  <a:lnTo>
                    <a:pt x="556260" y="389382"/>
                  </a:lnTo>
                  <a:lnTo>
                    <a:pt x="554736" y="392430"/>
                  </a:lnTo>
                  <a:lnTo>
                    <a:pt x="556260" y="396240"/>
                  </a:lnTo>
                  <a:lnTo>
                    <a:pt x="557784" y="397002"/>
                  </a:lnTo>
                  <a:lnTo>
                    <a:pt x="561594" y="397002"/>
                  </a:lnTo>
                  <a:lnTo>
                    <a:pt x="562356" y="396240"/>
                  </a:lnTo>
                  <a:lnTo>
                    <a:pt x="563880" y="392430"/>
                  </a:lnTo>
                  <a:close/>
                </a:path>
                <a:path w="1240790" h="605789">
                  <a:moveTo>
                    <a:pt x="582168" y="393954"/>
                  </a:moveTo>
                  <a:lnTo>
                    <a:pt x="580644" y="390906"/>
                  </a:lnTo>
                  <a:lnTo>
                    <a:pt x="577596" y="389382"/>
                  </a:lnTo>
                  <a:lnTo>
                    <a:pt x="574548" y="390906"/>
                  </a:lnTo>
                  <a:lnTo>
                    <a:pt x="573024" y="393954"/>
                  </a:lnTo>
                  <a:lnTo>
                    <a:pt x="574548" y="397764"/>
                  </a:lnTo>
                  <a:lnTo>
                    <a:pt x="576072" y="398526"/>
                  </a:lnTo>
                  <a:lnTo>
                    <a:pt x="579120" y="398526"/>
                  </a:lnTo>
                  <a:lnTo>
                    <a:pt x="580644" y="397764"/>
                  </a:lnTo>
                  <a:lnTo>
                    <a:pt x="582168" y="393954"/>
                  </a:lnTo>
                  <a:close/>
                </a:path>
                <a:path w="1240790" h="605789">
                  <a:moveTo>
                    <a:pt x="600456" y="396240"/>
                  </a:moveTo>
                  <a:lnTo>
                    <a:pt x="598932" y="393192"/>
                  </a:lnTo>
                  <a:lnTo>
                    <a:pt x="595884" y="391668"/>
                  </a:lnTo>
                  <a:lnTo>
                    <a:pt x="592836" y="393192"/>
                  </a:lnTo>
                  <a:lnTo>
                    <a:pt x="591312" y="396240"/>
                  </a:lnTo>
                  <a:lnTo>
                    <a:pt x="592836" y="399288"/>
                  </a:lnTo>
                  <a:lnTo>
                    <a:pt x="594360" y="400812"/>
                  </a:lnTo>
                  <a:lnTo>
                    <a:pt x="597408" y="400812"/>
                  </a:lnTo>
                  <a:lnTo>
                    <a:pt x="598932" y="399288"/>
                  </a:lnTo>
                  <a:lnTo>
                    <a:pt x="600456" y="396240"/>
                  </a:lnTo>
                  <a:close/>
                </a:path>
                <a:path w="1240790" h="605789">
                  <a:moveTo>
                    <a:pt x="618744" y="398526"/>
                  </a:moveTo>
                  <a:lnTo>
                    <a:pt x="617220" y="394716"/>
                  </a:lnTo>
                  <a:lnTo>
                    <a:pt x="615696" y="393954"/>
                  </a:lnTo>
                  <a:lnTo>
                    <a:pt x="611886" y="393954"/>
                  </a:lnTo>
                  <a:lnTo>
                    <a:pt x="610362" y="394716"/>
                  </a:lnTo>
                  <a:lnTo>
                    <a:pt x="609600" y="398526"/>
                  </a:lnTo>
                  <a:lnTo>
                    <a:pt x="610362" y="401574"/>
                  </a:lnTo>
                  <a:lnTo>
                    <a:pt x="611886" y="402336"/>
                  </a:lnTo>
                  <a:lnTo>
                    <a:pt x="614172" y="403098"/>
                  </a:lnTo>
                  <a:lnTo>
                    <a:pt x="617220" y="401574"/>
                  </a:lnTo>
                  <a:lnTo>
                    <a:pt x="618744" y="398526"/>
                  </a:lnTo>
                  <a:close/>
                </a:path>
                <a:path w="1240790" h="605789">
                  <a:moveTo>
                    <a:pt x="637032" y="400812"/>
                  </a:moveTo>
                  <a:lnTo>
                    <a:pt x="635508" y="397764"/>
                  </a:lnTo>
                  <a:lnTo>
                    <a:pt x="633984" y="396240"/>
                  </a:lnTo>
                  <a:lnTo>
                    <a:pt x="630174" y="396240"/>
                  </a:lnTo>
                  <a:lnTo>
                    <a:pt x="628650" y="397764"/>
                  </a:lnTo>
                  <a:lnTo>
                    <a:pt x="627888" y="400812"/>
                  </a:lnTo>
                  <a:lnTo>
                    <a:pt x="628650" y="403860"/>
                  </a:lnTo>
                  <a:lnTo>
                    <a:pt x="630174" y="404622"/>
                  </a:lnTo>
                  <a:lnTo>
                    <a:pt x="632460" y="405384"/>
                  </a:lnTo>
                  <a:lnTo>
                    <a:pt x="635508" y="403860"/>
                  </a:lnTo>
                  <a:lnTo>
                    <a:pt x="637032" y="400812"/>
                  </a:lnTo>
                  <a:close/>
                </a:path>
                <a:path w="1240790" h="605789">
                  <a:moveTo>
                    <a:pt x="654558" y="403098"/>
                  </a:moveTo>
                  <a:lnTo>
                    <a:pt x="653796" y="400050"/>
                  </a:lnTo>
                  <a:lnTo>
                    <a:pt x="652272" y="399288"/>
                  </a:lnTo>
                  <a:lnTo>
                    <a:pt x="649986" y="398526"/>
                  </a:lnTo>
                  <a:lnTo>
                    <a:pt x="646938" y="400050"/>
                  </a:lnTo>
                  <a:lnTo>
                    <a:pt x="645414" y="403098"/>
                  </a:lnTo>
                  <a:lnTo>
                    <a:pt x="646938" y="406146"/>
                  </a:lnTo>
                  <a:lnTo>
                    <a:pt x="648462" y="407670"/>
                  </a:lnTo>
                  <a:lnTo>
                    <a:pt x="652272" y="407670"/>
                  </a:lnTo>
                  <a:lnTo>
                    <a:pt x="653796" y="406146"/>
                  </a:lnTo>
                  <a:lnTo>
                    <a:pt x="654558" y="403098"/>
                  </a:lnTo>
                  <a:close/>
                </a:path>
                <a:path w="1240790" h="605789">
                  <a:moveTo>
                    <a:pt x="672846" y="406146"/>
                  </a:moveTo>
                  <a:lnTo>
                    <a:pt x="671322" y="402336"/>
                  </a:lnTo>
                  <a:lnTo>
                    <a:pt x="669798" y="401574"/>
                  </a:lnTo>
                  <a:lnTo>
                    <a:pt x="666750" y="401574"/>
                  </a:lnTo>
                  <a:lnTo>
                    <a:pt x="665226" y="402336"/>
                  </a:lnTo>
                  <a:lnTo>
                    <a:pt x="663702" y="406146"/>
                  </a:lnTo>
                  <a:lnTo>
                    <a:pt x="665226" y="409194"/>
                  </a:lnTo>
                  <a:lnTo>
                    <a:pt x="668274" y="410718"/>
                  </a:lnTo>
                  <a:lnTo>
                    <a:pt x="671322" y="409194"/>
                  </a:lnTo>
                  <a:lnTo>
                    <a:pt x="672846" y="406146"/>
                  </a:lnTo>
                  <a:close/>
                </a:path>
                <a:path w="1240790" h="605789">
                  <a:moveTo>
                    <a:pt x="691121" y="408432"/>
                  </a:moveTo>
                  <a:lnTo>
                    <a:pt x="689610" y="405384"/>
                  </a:lnTo>
                  <a:lnTo>
                    <a:pt x="686562" y="403860"/>
                  </a:lnTo>
                  <a:lnTo>
                    <a:pt x="684276" y="404622"/>
                  </a:lnTo>
                  <a:lnTo>
                    <a:pt x="682752" y="405384"/>
                  </a:lnTo>
                  <a:lnTo>
                    <a:pt x="681990" y="408432"/>
                  </a:lnTo>
                  <a:lnTo>
                    <a:pt x="682752" y="412242"/>
                  </a:lnTo>
                  <a:lnTo>
                    <a:pt x="684276" y="413004"/>
                  </a:lnTo>
                  <a:lnTo>
                    <a:pt x="688086" y="413004"/>
                  </a:lnTo>
                  <a:lnTo>
                    <a:pt x="689610" y="412242"/>
                  </a:lnTo>
                  <a:lnTo>
                    <a:pt x="691121" y="408432"/>
                  </a:lnTo>
                  <a:close/>
                </a:path>
                <a:path w="1240790" h="605789">
                  <a:moveTo>
                    <a:pt x="708660" y="411480"/>
                  </a:moveTo>
                  <a:lnTo>
                    <a:pt x="707898" y="408432"/>
                  </a:lnTo>
                  <a:lnTo>
                    <a:pt x="706374" y="407670"/>
                  </a:lnTo>
                  <a:lnTo>
                    <a:pt x="704088" y="406908"/>
                  </a:lnTo>
                  <a:lnTo>
                    <a:pt x="701040" y="408432"/>
                  </a:lnTo>
                  <a:lnTo>
                    <a:pt x="699516" y="411480"/>
                  </a:lnTo>
                  <a:lnTo>
                    <a:pt x="701040" y="415290"/>
                  </a:lnTo>
                  <a:lnTo>
                    <a:pt x="702564" y="416052"/>
                  </a:lnTo>
                  <a:lnTo>
                    <a:pt x="706374" y="416052"/>
                  </a:lnTo>
                  <a:lnTo>
                    <a:pt x="707898" y="415290"/>
                  </a:lnTo>
                  <a:lnTo>
                    <a:pt x="708660" y="411480"/>
                  </a:lnTo>
                  <a:close/>
                </a:path>
                <a:path w="1240790" h="605789">
                  <a:moveTo>
                    <a:pt x="726948" y="415290"/>
                  </a:moveTo>
                  <a:lnTo>
                    <a:pt x="725424" y="412242"/>
                  </a:lnTo>
                  <a:lnTo>
                    <a:pt x="723900" y="410718"/>
                  </a:lnTo>
                  <a:lnTo>
                    <a:pt x="720852" y="410718"/>
                  </a:lnTo>
                  <a:lnTo>
                    <a:pt x="719328" y="412242"/>
                  </a:lnTo>
                  <a:lnTo>
                    <a:pt x="717791" y="415290"/>
                  </a:lnTo>
                  <a:lnTo>
                    <a:pt x="719328" y="418338"/>
                  </a:lnTo>
                  <a:lnTo>
                    <a:pt x="722376" y="419862"/>
                  </a:lnTo>
                  <a:lnTo>
                    <a:pt x="725424" y="418338"/>
                  </a:lnTo>
                  <a:lnTo>
                    <a:pt x="726948" y="415290"/>
                  </a:lnTo>
                  <a:close/>
                </a:path>
                <a:path w="1240790" h="605789">
                  <a:moveTo>
                    <a:pt x="745236" y="418338"/>
                  </a:moveTo>
                  <a:lnTo>
                    <a:pt x="743712" y="415290"/>
                  </a:lnTo>
                  <a:lnTo>
                    <a:pt x="740664" y="413766"/>
                  </a:lnTo>
                  <a:lnTo>
                    <a:pt x="738378" y="414528"/>
                  </a:lnTo>
                  <a:lnTo>
                    <a:pt x="736841" y="415290"/>
                  </a:lnTo>
                  <a:lnTo>
                    <a:pt x="736092" y="418338"/>
                  </a:lnTo>
                  <a:lnTo>
                    <a:pt x="736841" y="421386"/>
                  </a:lnTo>
                  <a:lnTo>
                    <a:pt x="738378" y="422910"/>
                  </a:lnTo>
                  <a:lnTo>
                    <a:pt x="742188" y="422910"/>
                  </a:lnTo>
                  <a:lnTo>
                    <a:pt x="743712" y="421386"/>
                  </a:lnTo>
                  <a:lnTo>
                    <a:pt x="745236" y="418338"/>
                  </a:lnTo>
                  <a:close/>
                </a:path>
                <a:path w="1240790" h="605789">
                  <a:moveTo>
                    <a:pt x="762762" y="422148"/>
                  </a:moveTo>
                  <a:lnTo>
                    <a:pt x="761238" y="419100"/>
                  </a:lnTo>
                  <a:lnTo>
                    <a:pt x="760476" y="418338"/>
                  </a:lnTo>
                  <a:lnTo>
                    <a:pt x="758190" y="417576"/>
                  </a:lnTo>
                  <a:lnTo>
                    <a:pt x="755142" y="419100"/>
                  </a:lnTo>
                  <a:lnTo>
                    <a:pt x="753618" y="422148"/>
                  </a:lnTo>
                  <a:lnTo>
                    <a:pt x="755142" y="425196"/>
                  </a:lnTo>
                  <a:lnTo>
                    <a:pt x="756666" y="426720"/>
                  </a:lnTo>
                  <a:lnTo>
                    <a:pt x="759714" y="426720"/>
                  </a:lnTo>
                  <a:lnTo>
                    <a:pt x="761238" y="425196"/>
                  </a:lnTo>
                  <a:lnTo>
                    <a:pt x="762762" y="422148"/>
                  </a:lnTo>
                  <a:close/>
                </a:path>
                <a:path w="1240790" h="605789">
                  <a:moveTo>
                    <a:pt x="781050" y="425958"/>
                  </a:moveTo>
                  <a:lnTo>
                    <a:pt x="779526" y="422910"/>
                  </a:lnTo>
                  <a:lnTo>
                    <a:pt x="776478" y="421386"/>
                  </a:lnTo>
                  <a:lnTo>
                    <a:pt x="774192" y="422148"/>
                  </a:lnTo>
                  <a:lnTo>
                    <a:pt x="772668" y="422910"/>
                  </a:lnTo>
                  <a:lnTo>
                    <a:pt x="771893" y="425958"/>
                  </a:lnTo>
                  <a:lnTo>
                    <a:pt x="772668" y="429006"/>
                  </a:lnTo>
                  <a:lnTo>
                    <a:pt x="774192" y="430530"/>
                  </a:lnTo>
                  <a:lnTo>
                    <a:pt x="778002" y="430530"/>
                  </a:lnTo>
                  <a:lnTo>
                    <a:pt x="779526" y="429006"/>
                  </a:lnTo>
                  <a:lnTo>
                    <a:pt x="781050" y="425958"/>
                  </a:lnTo>
                  <a:close/>
                </a:path>
                <a:path w="1240790" h="605789">
                  <a:moveTo>
                    <a:pt x="798576" y="429768"/>
                  </a:moveTo>
                  <a:lnTo>
                    <a:pt x="797052" y="426720"/>
                  </a:lnTo>
                  <a:lnTo>
                    <a:pt x="793991" y="425196"/>
                  </a:lnTo>
                  <a:lnTo>
                    <a:pt x="790943" y="426720"/>
                  </a:lnTo>
                  <a:lnTo>
                    <a:pt x="789419" y="429768"/>
                  </a:lnTo>
                  <a:lnTo>
                    <a:pt x="790943" y="433578"/>
                  </a:lnTo>
                  <a:lnTo>
                    <a:pt x="791718" y="434340"/>
                  </a:lnTo>
                  <a:lnTo>
                    <a:pt x="795528" y="434340"/>
                  </a:lnTo>
                  <a:lnTo>
                    <a:pt x="797052" y="433578"/>
                  </a:lnTo>
                  <a:lnTo>
                    <a:pt x="798576" y="429768"/>
                  </a:lnTo>
                  <a:close/>
                </a:path>
                <a:path w="1240790" h="605789">
                  <a:moveTo>
                    <a:pt x="816102" y="434340"/>
                  </a:moveTo>
                  <a:lnTo>
                    <a:pt x="815340" y="431292"/>
                  </a:lnTo>
                  <a:lnTo>
                    <a:pt x="813816" y="430530"/>
                  </a:lnTo>
                  <a:lnTo>
                    <a:pt x="811517" y="429768"/>
                  </a:lnTo>
                  <a:lnTo>
                    <a:pt x="808469" y="431292"/>
                  </a:lnTo>
                  <a:lnTo>
                    <a:pt x="806945" y="434340"/>
                  </a:lnTo>
                  <a:lnTo>
                    <a:pt x="808469" y="437388"/>
                  </a:lnTo>
                  <a:lnTo>
                    <a:pt x="809993" y="438912"/>
                  </a:lnTo>
                  <a:lnTo>
                    <a:pt x="813816" y="438912"/>
                  </a:lnTo>
                  <a:lnTo>
                    <a:pt x="815340" y="437388"/>
                  </a:lnTo>
                  <a:lnTo>
                    <a:pt x="816102" y="434340"/>
                  </a:lnTo>
                  <a:close/>
                </a:path>
                <a:path w="1240790" h="605789">
                  <a:moveTo>
                    <a:pt x="834390" y="438912"/>
                  </a:moveTo>
                  <a:lnTo>
                    <a:pt x="832866" y="435864"/>
                  </a:lnTo>
                  <a:lnTo>
                    <a:pt x="831342" y="434340"/>
                  </a:lnTo>
                  <a:lnTo>
                    <a:pt x="827532" y="434340"/>
                  </a:lnTo>
                  <a:lnTo>
                    <a:pt x="826008" y="435864"/>
                  </a:lnTo>
                  <a:lnTo>
                    <a:pt x="825246" y="438912"/>
                  </a:lnTo>
                  <a:lnTo>
                    <a:pt x="826008" y="441960"/>
                  </a:lnTo>
                  <a:lnTo>
                    <a:pt x="827532" y="442722"/>
                  </a:lnTo>
                  <a:lnTo>
                    <a:pt x="829818" y="443484"/>
                  </a:lnTo>
                  <a:lnTo>
                    <a:pt x="832866" y="441960"/>
                  </a:lnTo>
                  <a:lnTo>
                    <a:pt x="834390" y="438912"/>
                  </a:lnTo>
                  <a:close/>
                </a:path>
                <a:path w="1240790" h="605789">
                  <a:moveTo>
                    <a:pt x="851916" y="443484"/>
                  </a:moveTo>
                  <a:lnTo>
                    <a:pt x="850392" y="440436"/>
                  </a:lnTo>
                  <a:lnTo>
                    <a:pt x="848868" y="438912"/>
                  </a:lnTo>
                  <a:lnTo>
                    <a:pt x="845058" y="438912"/>
                  </a:lnTo>
                  <a:lnTo>
                    <a:pt x="842772" y="443484"/>
                  </a:lnTo>
                  <a:lnTo>
                    <a:pt x="844296" y="446532"/>
                  </a:lnTo>
                  <a:lnTo>
                    <a:pt x="845058" y="447294"/>
                  </a:lnTo>
                  <a:lnTo>
                    <a:pt x="847344" y="448056"/>
                  </a:lnTo>
                  <a:lnTo>
                    <a:pt x="850392" y="446532"/>
                  </a:lnTo>
                  <a:lnTo>
                    <a:pt x="851916" y="443484"/>
                  </a:lnTo>
                  <a:close/>
                </a:path>
                <a:path w="1240790" h="605789">
                  <a:moveTo>
                    <a:pt x="869442" y="448056"/>
                  </a:moveTo>
                  <a:lnTo>
                    <a:pt x="867918" y="445008"/>
                  </a:lnTo>
                  <a:lnTo>
                    <a:pt x="864870" y="443484"/>
                  </a:lnTo>
                  <a:lnTo>
                    <a:pt x="861822" y="445008"/>
                  </a:lnTo>
                  <a:lnTo>
                    <a:pt x="860298" y="448056"/>
                  </a:lnTo>
                  <a:lnTo>
                    <a:pt x="862584" y="452628"/>
                  </a:lnTo>
                  <a:lnTo>
                    <a:pt x="866394" y="452628"/>
                  </a:lnTo>
                  <a:lnTo>
                    <a:pt x="867918" y="451104"/>
                  </a:lnTo>
                  <a:lnTo>
                    <a:pt x="869442" y="448056"/>
                  </a:lnTo>
                  <a:close/>
                </a:path>
                <a:path w="1240790" h="605789">
                  <a:moveTo>
                    <a:pt x="886968" y="453390"/>
                  </a:moveTo>
                  <a:lnTo>
                    <a:pt x="884682" y="448818"/>
                  </a:lnTo>
                  <a:lnTo>
                    <a:pt x="880872" y="448818"/>
                  </a:lnTo>
                  <a:lnTo>
                    <a:pt x="879348" y="450342"/>
                  </a:lnTo>
                  <a:lnTo>
                    <a:pt x="877824" y="453390"/>
                  </a:lnTo>
                  <a:lnTo>
                    <a:pt x="879348" y="456438"/>
                  </a:lnTo>
                  <a:lnTo>
                    <a:pt x="882396" y="457962"/>
                  </a:lnTo>
                  <a:lnTo>
                    <a:pt x="885444" y="456438"/>
                  </a:lnTo>
                  <a:lnTo>
                    <a:pt x="886968" y="453390"/>
                  </a:lnTo>
                  <a:close/>
                </a:path>
                <a:path w="1240790" h="605789">
                  <a:moveTo>
                    <a:pt x="904494" y="458724"/>
                  </a:moveTo>
                  <a:lnTo>
                    <a:pt x="902970" y="454914"/>
                  </a:lnTo>
                  <a:lnTo>
                    <a:pt x="902208" y="454152"/>
                  </a:lnTo>
                  <a:lnTo>
                    <a:pt x="898398" y="454152"/>
                  </a:lnTo>
                  <a:lnTo>
                    <a:pt x="896874" y="454914"/>
                  </a:lnTo>
                  <a:lnTo>
                    <a:pt x="895350" y="458724"/>
                  </a:lnTo>
                  <a:lnTo>
                    <a:pt x="896874" y="461772"/>
                  </a:lnTo>
                  <a:lnTo>
                    <a:pt x="899922" y="463296"/>
                  </a:lnTo>
                  <a:lnTo>
                    <a:pt x="902970" y="461772"/>
                  </a:lnTo>
                  <a:lnTo>
                    <a:pt x="904494" y="458724"/>
                  </a:lnTo>
                  <a:close/>
                </a:path>
                <a:path w="1240790" h="605789">
                  <a:moveTo>
                    <a:pt x="922020" y="464058"/>
                  </a:moveTo>
                  <a:lnTo>
                    <a:pt x="920496" y="460248"/>
                  </a:lnTo>
                  <a:lnTo>
                    <a:pt x="918972" y="459486"/>
                  </a:lnTo>
                  <a:lnTo>
                    <a:pt x="915924" y="459486"/>
                  </a:lnTo>
                  <a:lnTo>
                    <a:pt x="914400" y="460248"/>
                  </a:lnTo>
                  <a:lnTo>
                    <a:pt x="912876" y="464058"/>
                  </a:lnTo>
                  <a:lnTo>
                    <a:pt x="914400" y="467106"/>
                  </a:lnTo>
                  <a:lnTo>
                    <a:pt x="915162" y="467868"/>
                  </a:lnTo>
                  <a:lnTo>
                    <a:pt x="917448" y="468630"/>
                  </a:lnTo>
                  <a:lnTo>
                    <a:pt x="920496" y="467106"/>
                  </a:lnTo>
                  <a:lnTo>
                    <a:pt x="922020" y="464058"/>
                  </a:lnTo>
                  <a:close/>
                </a:path>
                <a:path w="1240790" h="605789">
                  <a:moveTo>
                    <a:pt x="939546" y="469392"/>
                  </a:moveTo>
                  <a:lnTo>
                    <a:pt x="938022" y="466344"/>
                  </a:lnTo>
                  <a:lnTo>
                    <a:pt x="936498" y="464820"/>
                  </a:lnTo>
                  <a:lnTo>
                    <a:pt x="932688" y="464820"/>
                  </a:lnTo>
                  <a:lnTo>
                    <a:pt x="930402" y="469392"/>
                  </a:lnTo>
                  <a:lnTo>
                    <a:pt x="931926" y="472440"/>
                  </a:lnTo>
                  <a:lnTo>
                    <a:pt x="932688" y="473202"/>
                  </a:lnTo>
                  <a:lnTo>
                    <a:pt x="934974" y="473964"/>
                  </a:lnTo>
                  <a:lnTo>
                    <a:pt x="938022" y="472440"/>
                  </a:lnTo>
                  <a:lnTo>
                    <a:pt x="939546" y="469392"/>
                  </a:lnTo>
                  <a:close/>
                </a:path>
                <a:path w="1240790" h="605789">
                  <a:moveTo>
                    <a:pt x="957072" y="475488"/>
                  </a:moveTo>
                  <a:lnTo>
                    <a:pt x="955548" y="471678"/>
                  </a:lnTo>
                  <a:lnTo>
                    <a:pt x="954024" y="470916"/>
                  </a:lnTo>
                  <a:lnTo>
                    <a:pt x="950214" y="470916"/>
                  </a:lnTo>
                  <a:lnTo>
                    <a:pt x="948690" y="471678"/>
                  </a:lnTo>
                  <a:lnTo>
                    <a:pt x="947928" y="475488"/>
                  </a:lnTo>
                  <a:lnTo>
                    <a:pt x="948690" y="478536"/>
                  </a:lnTo>
                  <a:lnTo>
                    <a:pt x="950214" y="479298"/>
                  </a:lnTo>
                  <a:lnTo>
                    <a:pt x="952500" y="480060"/>
                  </a:lnTo>
                  <a:lnTo>
                    <a:pt x="955548" y="478536"/>
                  </a:lnTo>
                  <a:lnTo>
                    <a:pt x="957072" y="475488"/>
                  </a:lnTo>
                  <a:close/>
                </a:path>
                <a:path w="1240790" h="605789">
                  <a:moveTo>
                    <a:pt x="973836" y="480822"/>
                  </a:moveTo>
                  <a:lnTo>
                    <a:pt x="973074" y="477774"/>
                  </a:lnTo>
                  <a:lnTo>
                    <a:pt x="971550" y="477012"/>
                  </a:lnTo>
                  <a:lnTo>
                    <a:pt x="969264" y="476250"/>
                  </a:lnTo>
                  <a:lnTo>
                    <a:pt x="966216" y="477774"/>
                  </a:lnTo>
                  <a:lnTo>
                    <a:pt x="964692" y="480822"/>
                  </a:lnTo>
                  <a:lnTo>
                    <a:pt x="966216" y="484632"/>
                  </a:lnTo>
                  <a:lnTo>
                    <a:pt x="967740" y="485394"/>
                  </a:lnTo>
                  <a:lnTo>
                    <a:pt x="971550" y="485394"/>
                  </a:lnTo>
                  <a:lnTo>
                    <a:pt x="973074" y="484632"/>
                  </a:lnTo>
                  <a:lnTo>
                    <a:pt x="973836" y="480822"/>
                  </a:lnTo>
                  <a:close/>
                </a:path>
                <a:path w="1240790" h="605789">
                  <a:moveTo>
                    <a:pt x="991362" y="486918"/>
                  </a:moveTo>
                  <a:lnTo>
                    <a:pt x="989838" y="483870"/>
                  </a:lnTo>
                  <a:lnTo>
                    <a:pt x="986790" y="482346"/>
                  </a:lnTo>
                  <a:lnTo>
                    <a:pt x="983742" y="483870"/>
                  </a:lnTo>
                  <a:lnTo>
                    <a:pt x="982218" y="486918"/>
                  </a:lnTo>
                  <a:lnTo>
                    <a:pt x="983742" y="490728"/>
                  </a:lnTo>
                  <a:lnTo>
                    <a:pt x="984504" y="491490"/>
                  </a:lnTo>
                  <a:lnTo>
                    <a:pt x="988314" y="491490"/>
                  </a:lnTo>
                  <a:lnTo>
                    <a:pt x="989838" y="490728"/>
                  </a:lnTo>
                  <a:lnTo>
                    <a:pt x="991362" y="486918"/>
                  </a:lnTo>
                  <a:close/>
                </a:path>
                <a:path w="1240790" h="605789">
                  <a:moveTo>
                    <a:pt x="1008126" y="493776"/>
                  </a:moveTo>
                  <a:lnTo>
                    <a:pt x="1007364" y="489966"/>
                  </a:lnTo>
                  <a:lnTo>
                    <a:pt x="1005840" y="489204"/>
                  </a:lnTo>
                  <a:lnTo>
                    <a:pt x="1002030" y="489204"/>
                  </a:lnTo>
                  <a:lnTo>
                    <a:pt x="1000506" y="489966"/>
                  </a:lnTo>
                  <a:lnTo>
                    <a:pt x="998982" y="493776"/>
                  </a:lnTo>
                  <a:lnTo>
                    <a:pt x="1000506" y="496824"/>
                  </a:lnTo>
                  <a:lnTo>
                    <a:pt x="1003554" y="498348"/>
                  </a:lnTo>
                  <a:lnTo>
                    <a:pt x="1005840" y="497586"/>
                  </a:lnTo>
                  <a:lnTo>
                    <a:pt x="1007364" y="496824"/>
                  </a:lnTo>
                  <a:lnTo>
                    <a:pt x="1008126" y="493776"/>
                  </a:lnTo>
                  <a:close/>
                </a:path>
                <a:path w="1240790" h="605789">
                  <a:moveTo>
                    <a:pt x="1025652" y="499872"/>
                  </a:moveTo>
                  <a:lnTo>
                    <a:pt x="1024128" y="496824"/>
                  </a:lnTo>
                  <a:lnTo>
                    <a:pt x="1021080" y="495300"/>
                  </a:lnTo>
                  <a:lnTo>
                    <a:pt x="1018032" y="496824"/>
                  </a:lnTo>
                  <a:lnTo>
                    <a:pt x="1016508" y="499872"/>
                  </a:lnTo>
                  <a:lnTo>
                    <a:pt x="1018794" y="504444"/>
                  </a:lnTo>
                  <a:lnTo>
                    <a:pt x="1022604" y="504444"/>
                  </a:lnTo>
                  <a:lnTo>
                    <a:pt x="1024128" y="502920"/>
                  </a:lnTo>
                  <a:lnTo>
                    <a:pt x="1025652" y="499872"/>
                  </a:lnTo>
                  <a:close/>
                </a:path>
                <a:path w="1240790" h="605789">
                  <a:moveTo>
                    <a:pt x="1042416" y="506730"/>
                  </a:moveTo>
                  <a:lnTo>
                    <a:pt x="1040892" y="503682"/>
                  </a:lnTo>
                  <a:lnTo>
                    <a:pt x="1040130" y="502920"/>
                  </a:lnTo>
                  <a:lnTo>
                    <a:pt x="1037844" y="502158"/>
                  </a:lnTo>
                  <a:lnTo>
                    <a:pt x="1034796" y="503682"/>
                  </a:lnTo>
                  <a:lnTo>
                    <a:pt x="1033272" y="506730"/>
                  </a:lnTo>
                  <a:lnTo>
                    <a:pt x="1034796" y="509778"/>
                  </a:lnTo>
                  <a:lnTo>
                    <a:pt x="1036320" y="511302"/>
                  </a:lnTo>
                  <a:lnTo>
                    <a:pt x="1040130" y="511302"/>
                  </a:lnTo>
                  <a:lnTo>
                    <a:pt x="1042416" y="506730"/>
                  </a:lnTo>
                  <a:close/>
                </a:path>
                <a:path w="1240790" h="605789">
                  <a:moveTo>
                    <a:pt x="1059942" y="513588"/>
                  </a:moveTo>
                  <a:lnTo>
                    <a:pt x="1058418" y="510540"/>
                  </a:lnTo>
                  <a:lnTo>
                    <a:pt x="1056894" y="509016"/>
                  </a:lnTo>
                  <a:lnTo>
                    <a:pt x="1053084" y="509016"/>
                  </a:lnTo>
                  <a:lnTo>
                    <a:pt x="1051560" y="510540"/>
                  </a:lnTo>
                  <a:lnTo>
                    <a:pt x="1050036" y="513588"/>
                  </a:lnTo>
                  <a:lnTo>
                    <a:pt x="1051560" y="516636"/>
                  </a:lnTo>
                  <a:lnTo>
                    <a:pt x="1053084" y="517398"/>
                  </a:lnTo>
                  <a:lnTo>
                    <a:pt x="1055370" y="518160"/>
                  </a:lnTo>
                  <a:lnTo>
                    <a:pt x="1058418" y="516636"/>
                  </a:lnTo>
                  <a:lnTo>
                    <a:pt x="1059942" y="513588"/>
                  </a:lnTo>
                  <a:close/>
                </a:path>
                <a:path w="1240790" h="605789">
                  <a:moveTo>
                    <a:pt x="1076706" y="520446"/>
                  </a:moveTo>
                  <a:lnTo>
                    <a:pt x="1075182" y="517398"/>
                  </a:lnTo>
                  <a:lnTo>
                    <a:pt x="1072134" y="515874"/>
                  </a:lnTo>
                  <a:lnTo>
                    <a:pt x="1069848" y="516636"/>
                  </a:lnTo>
                  <a:lnTo>
                    <a:pt x="1068324" y="517398"/>
                  </a:lnTo>
                  <a:lnTo>
                    <a:pt x="1067562" y="520446"/>
                  </a:lnTo>
                  <a:lnTo>
                    <a:pt x="1068324" y="524256"/>
                  </a:lnTo>
                  <a:lnTo>
                    <a:pt x="1069848" y="525018"/>
                  </a:lnTo>
                  <a:lnTo>
                    <a:pt x="1073658" y="525018"/>
                  </a:lnTo>
                  <a:lnTo>
                    <a:pt x="1075182" y="524256"/>
                  </a:lnTo>
                  <a:lnTo>
                    <a:pt x="1076706" y="520446"/>
                  </a:lnTo>
                  <a:close/>
                </a:path>
                <a:path w="1240790" h="605789">
                  <a:moveTo>
                    <a:pt x="1093470" y="528066"/>
                  </a:moveTo>
                  <a:lnTo>
                    <a:pt x="1091946" y="524256"/>
                  </a:lnTo>
                  <a:lnTo>
                    <a:pt x="1090422" y="523494"/>
                  </a:lnTo>
                  <a:lnTo>
                    <a:pt x="1086612" y="523494"/>
                  </a:lnTo>
                  <a:lnTo>
                    <a:pt x="1085088" y="524256"/>
                  </a:lnTo>
                  <a:lnTo>
                    <a:pt x="1084326" y="528066"/>
                  </a:lnTo>
                  <a:lnTo>
                    <a:pt x="1085088" y="531114"/>
                  </a:lnTo>
                  <a:lnTo>
                    <a:pt x="1086612" y="531876"/>
                  </a:lnTo>
                  <a:lnTo>
                    <a:pt x="1088898" y="532638"/>
                  </a:lnTo>
                  <a:lnTo>
                    <a:pt x="1091946" y="531114"/>
                  </a:lnTo>
                  <a:lnTo>
                    <a:pt x="1093470" y="528066"/>
                  </a:lnTo>
                  <a:close/>
                </a:path>
                <a:path w="1240790" h="605789">
                  <a:moveTo>
                    <a:pt x="1110234" y="535686"/>
                  </a:moveTo>
                  <a:lnTo>
                    <a:pt x="1108710" y="531876"/>
                  </a:lnTo>
                  <a:lnTo>
                    <a:pt x="1107186" y="531114"/>
                  </a:lnTo>
                  <a:lnTo>
                    <a:pt x="1103376" y="531114"/>
                  </a:lnTo>
                  <a:lnTo>
                    <a:pt x="1101852" y="531876"/>
                  </a:lnTo>
                  <a:lnTo>
                    <a:pt x="1101090" y="535686"/>
                  </a:lnTo>
                  <a:lnTo>
                    <a:pt x="1101852" y="538734"/>
                  </a:lnTo>
                  <a:lnTo>
                    <a:pt x="1103376" y="539496"/>
                  </a:lnTo>
                  <a:lnTo>
                    <a:pt x="1105662" y="540258"/>
                  </a:lnTo>
                  <a:lnTo>
                    <a:pt x="1108710" y="538734"/>
                  </a:lnTo>
                  <a:lnTo>
                    <a:pt x="1110234" y="535686"/>
                  </a:lnTo>
                  <a:close/>
                </a:path>
                <a:path w="1240790" h="605789">
                  <a:moveTo>
                    <a:pt x="1126236" y="542544"/>
                  </a:moveTo>
                  <a:lnTo>
                    <a:pt x="1125474" y="539496"/>
                  </a:lnTo>
                  <a:lnTo>
                    <a:pt x="1123950" y="538734"/>
                  </a:lnTo>
                  <a:lnTo>
                    <a:pt x="1121664" y="537972"/>
                  </a:lnTo>
                  <a:lnTo>
                    <a:pt x="1118616" y="539496"/>
                  </a:lnTo>
                  <a:lnTo>
                    <a:pt x="1117092" y="542544"/>
                  </a:lnTo>
                  <a:lnTo>
                    <a:pt x="1118616" y="546354"/>
                  </a:lnTo>
                  <a:lnTo>
                    <a:pt x="1120140" y="547116"/>
                  </a:lnTo>
                  <a:lnTo>
                    <a:pt x="1123950" y="547116"/>
                  </a:lnTo>
                  <a:lnTo>
                    <a:pt x="1125474" y="546354"/>
                  </a:lnTo>
                  <a:lnTo>
                    <a:pt x="1126236" y="542544"/>
                  </a:lnTo>
                  <a:close/>
                </a:path>
                <a:path w="1240790" h="605789">
                  <a:moveTo>
                    <a:pt x="1143000" y="550926"/>
                  </a:moveTo>
                  <a:lnTo>
                    <a:pt x="1141476" y="547116"/>
                  </a:lnTo>
                  <a:lnTo>
                    <a:pt x="1140714" y="546354"/>
                  </a:lnTo>
                  <a:lnTo>
                    <a:pt x="1136904" y="546354"/>
                  </a:lnTo>
                  <a:lnTo>
                    <a:pt x="1135380" y="547116"/>
                  </a:lnTo>
                  <a:lnTo>
                    <a:pt x="1133856" y="550926"/>
                  </a:lnTo>
                  <a:lnTo>
                    <a:pt x="1135380" y="553974"/>
                  </a:lnTo>
                  <a:lnTo>
                    <a:pt x="1138428" y="555498"/>
                  </a:lnTo>
                  <a:lnTo>
                    <a:pt x="1140714" y="554736"/>
                  </a:lnTo>
                  <a:lnTo>
                    <a:pt x="1141476" y="553974"/>
                  </a:lnTo>
                  <a:lnTo>
                    <a:pt x="1143000" y="550926"/>
                  </a:lnTo>
                  <a:close/>
                </a:path>
                <a:path w="1240790" h="605789">
                  <a:moveTo>
                    <a:pt x="1159764" y="558546"/>
                  </a:moveTo>
                  <a:lnTo>
                    <a:pt x="1158240" y="555498"/>
                  </a:lnTo>
                  <a:lnTo>
                    <a:pt x="1155192" y="553974"/>
                  </a:lnTo>
                  <a:lnTo>
                    <a:pt x="1152906" y="554736"/>
                  </a:lnTo>
                  <a:lnTo>
                    <a:pt x="1151382" y="555498"/>
                  </a:lnTo>
                  <a:lnTo>
                    <a:pt x="1150620" y="558546"/>
                  </a:lnTo>
                  <a:lnTo>
                    <a:pt x="1151382" y="561594"/>
                  </a:lnTo>
                  <a:lnTo>
                    <a:pt x="1152906" y="563118"/>
                  </a:lnTo>
                  <a:lnTo>
                    <a:pt x="1156716" y="563118"/>
                  </a:lnTo>
                  <a:lnTo>
                    <a:pt x="1158240" y="561594"/>
                  </a:lnTo>
                  <a:lnTo>
                    <a:pt x="1159764" y="558546"/>
                  </a:lnTo>
                  <a:close/>
                </a:path>
                <a:path w="1240790" h="605789">
                  <a:moveTo>
                    <a:pt x="1175766" y="566928"/>
                  </a:moveTo>
                  <a:lnTo>
                    <a:pt x="1175004" y="563880"/>
                  </a:lnTo>
                  <a:lnTo>
                    <a:pt x="1173480" y="562356"/>
                  </a:lnTo>
                  <a:lnTo>
                    <a:pt x="1169670" y="562356"/>
                  </a:lnTo>
                  <a:lnTo>
                    <a:pt x="1168146" y="563880"/>
                  </a:lnTo>
                  <a:lnTo>
                    <a:pt x="1166622" y="566928"/>
                  </a:lnTo>
                  <a:lnTo>
                    <a:pt x="1168146" y="569976"/>
                  </a:lnTo>
                  <a:lnTo>
                    <a:pt x="1171194" y="571500"/>
                  </a:lnTo>
                  <a:lnTo>
                    <a:pt x="1173480" y="570738"/>
                  </a:lnTo>
                  <a:lnTo>
                    <a:pt x="1175004" y="569976"/>
                  </a:lnTo>
                  <a:lnTo>
                    <a:pt x="1175766" y="566928"/>
                  </a:lnTo>
                  <a:close/>
                </a:path>
                <a:path w="1240790" h="605789">
                  <a:moveTo>
                    <a:pt x="1192530" y="575310"/>
                  </a:moveTo>
                  <a:lnTo>
                    <a:pt x="1191006" y="572262"/>
                  </a:lnTo>
                  <a:lnTo>
                    <a:pt x="1189482" y="570738"/>
                  </a:lnTo>
                  <a:lnTo>
                    <a:pt x="1185672" y="570738"/>
                  </a:lnTo>
                  <a:lnTo>
                    <a:pt x="1184148" y="571500"/>
                  </a:lnTo>
                  <a:lnTo>
                    <a:pt x="1183386" y="575310"/>
                  </a:lnTo>
                  <a:lnTo>
                    <a:pt x="1184148" y="578358"/>
                  </a:lnTo>
                  <a:lnTo>
                    <a:pt x="1185672" y="579120"/>
                  </a:lnTo>
                  <a:lnTo>
                    <a:pt x="1187958" y="579882"/>
                  </a:lnTo>
                  <a:lnTo>
                    <a:pt x="1191006" y="578358"/>
                  </a:lnTo>
                  <a:lnTo>
                    <a:pt x="1192530" y="575310"/>
                  </a:lnTo>
                  <a:close/>
                </a:path>
                <a:path w="1240790" h="605789">
                  <a:moveTo>
                    <a:pt x="1208532" y="583692"/>
                  </a:moveTo>
                  <a:lnTo>
                    <a:pt x="1207008" y="580644"/>
                  </a:lnTo>
                  <a:lnTo>
                    <a:pt x="1205484" y="579120"/>
                  </a:lnTo>
                  <a:lnTo>
                    <a:pt x="1202436" y="579120"/>
                  </a:lnTo>
                  <a:lnTo>
                    <a:pt x="1200912" y="579882"/>
                  </a:lnTo>
                  <a:lnTo>
                    <a:pt x="1199388" y="583692"/>
                  </a:lnTo>
                  <a:lnTo>
                    <a:pt x="1200912" y="586740"/>
                  </a:lnTo>
                  <a:lnTo>
                    <a:pt x="1201674" y="587502"/>
                  </a:lnTo>
                  <a:lnTo>
                    <a:pt x="1203960" y="588264"/>
                  </a:lnTo>
                  <a:lnTo>
                    <a:pt x="1207008" y="586740"/>
                  </a:lnTo>
                  <a:lnTo>
                    <a:pt x="1208532" y="583692"/>
                  </a:lnTo>
                  <a:close/>
                </a:path>
                <a:path w="1240790" h="605789">
                  <a:moveTo>
                    <a:pt x="1224534" y="592074"/>
                  </a:moveTo>
                  <a:lnTo>
                    <a:pt x="1223010" y="589026"/>
                  </a:lnTo>
                  <a:lnTo>
                    <a:pt x="1219962" y="587502"/>
                  </a:lnTo>
                  <a:lnTo>
                    <a:pt x="1216914" y="589026"/>
                  </a:lnTo>
                  <a:lnTo>
                    <a:pt x="1215390" y="592074"/>
                  </a:lnTo>
                  <a:lnTo>
                    <a:pt x="1216914" y="595884"/>
                  </a:lnTo>
                  <a:lnTo>
                    <a:pt x="1217676" y="596646"/>
                  </a:lnTo>
                  <a:lnTo>
                    <a:pt x="1221486" y="596646"/>
                  </a:lnTo>
                  <a:lnTo>
                    <a:pt x="1223010" y="595884"/>
                  </a:lnTo>
                  <a:lnTo>
                    <a:pt x="1224534" y="592074"/>
                  </a:lnTo>
                  <a:close/>
                </a:path>
                <a:path w="1240790" h="605789">
                  <a:moveTo>
                    <a:pt x="1240536" y="601218"/>
                  </a:moveTo>
                  <a:lnTo>
                    <a:pt x="1238250" y="596646"/>
                  </a:lnTo>
                  <a:lnTo>
                    <a:pt x="1234440" y="596646"/>
                  </a:lnTo>
                  <a:lnTo>
                    <a:pt x="1232916" y="598170"/>
                  </a:lnTo>
                  <a:lnTo>
                    <a:pt x="1231392" y="601218"/>
                  </a:lnTo>
                  <a:lnTo>
                    <a:pt x="1232916" y="604266"/>
                  </a:lnTo>
                  <a:lnTo>
                    <a:pt x="1235964" y="605790"/>
                  </a:lnTo>
                  <a:lnTo>
                    <a:pt x="1239012" y="604266"/>
                  </a:lnTo>
                  <a:lnTo>
                    <a:pt x="1240536" y="601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38878" y="1709927"/>
              <a:ext cx="1114425" cy="614680"/>
            </a:xfrm>
            <a:custGeom>
              <a:avLst/>
              <a:gdLst/>
              <a:ahLst/>
              <a:cxnLst/>
              <a:rect l="l" t="t" r="r" b="b"/>
              <a:pathLst>
                <a:path w="1114425" h="614680">
                  <a:moveTo>
                    <a:pt x="9144" y="609600"/>
                  </a:moveTo>
                  <a:lnTo>
                    <a:pt x="7620" y="605790"/>
                  </a:lnTo>
                  <a:lnTo>
                    <a:pt x="6096" y="605028"/>
                  </a:lnTo>
                  <a:lnTo>
                    <a:pt x="2286" y="605028"/>
                  </a:lnTo>
                  <a:lnTo>
                    <a:pt x="762" y="605790"/>
                  </a:lnTo>
                  <a:lnTo>
                    <a:pt x="0" y="609600"/>
                  </a:lnTo>
                  <a:lnTo>
                    <a:pt x="1524" y="612648"/>
                  </a:lnTo>
                  <a:lnTo>
                    <a:pt x="2286" y="613410"/>
                  </a:lnTo>
                  <a:lnTo>
                    <a:pt x="4572" y="614172"/>
                  </a:lnTo>
                  <a:lnTo>
                    <a:pt x="7620" y="612648"/>
                  </a:lnTo>
                  <a:lnTo>
                    <a:pt x="9144" y="609600"/>
                  </a:lnTo>
                  <a:close/>
                </a:path>
                <a:path w="1114425" h="614680">
                  <a:moveTo>
                    <a:pt x="21336" y="595884"/>
                  </a:moveTo>
                  <a:lnTo>
                    <a:pt x="20574" y="592836"/>
                  </a:lnTo>
                  <a:lnTo>
                    <a:pt x="19050" y="592074"/>
                  </a:lnTo>
                  <a:lnTo>
                    <a:pt x="16764" y="591312"/>
                  </a:lnTo>
                  <a:lnTo>
                    <a:pt x="13716" y="592836"/>
                  </a:lnTo>
                  <a:lnTo>
                    <a:pt x="12192" y="595884"/>
                  </a:lnTo>
                  <a:lnTo>
                    <a:pt x="13716" y="598932"/>
                  </a:lnTo>
                  <a:lnTo>
                    <a:pt x="15240" y="600456"/>
                  </a:lnTo>
                  <a:lnTo>
                    <a:pt x="19050" y="600456"/>
                  </a:lnTo>
                  <a:lnTo>
                    <a:pt x="20574" y="599694"/>
                  </a:lnTo>
                  <a:lnTo>
                    <a:pt x="21336" y="595884"/>
                  </a:lnTo>
                  <a:close/>
                </a:path>
                <a:path w="1114425" h="614680">
                  <a:moveTo>
                    <a:pt x="34290" y="582930"/>
                  </a:moveTo>
                  <a:lnTo>
                    <a:pt x="32766" y="579882"/>
                  </a:lnTo>
                  <a:lnTo>
                    <a:pt x="32004" y="579120"/>
                  </a:lnTo>
                  <a:lnTo>
                    <a:pt x="29718" y="578358"/>
                  </a:lnTo>
                  <a:lnTo>
                    <a:pt x="26670" y="579882"/>
                  </a:lnTo>
                  <a:lnTo>
                    <a:pt x="25146" y="582930"/>
                  </a:lnTo>
                  <a:lnTo>
                    <a:pt x="26670" y="585978"/>
                  </a:lnTo>
                  <a:lnTo>
                    <a:pt x="28194" y="587502"/>
                  </a:lnTo>
                  <a:lnTo>
                    <a:pt x="32004" y="587502"/>
                  </a:lnTo>
                  <a:lnTo>
                    <a:pt x="33528" y="586740"/>
                  </a:lnTo>
                  <a:lnTo>
                    <a:pt x="34290" y="582930"/>
                  </a:lnTo>
                  <a:close/>
                </a:path>
                <a:path w="1114425" h="614680">
                  <a:moveTo>
                    <a:pt x="47244" y="569976"/>
                  </a:moveTo>
                  <a:lnTo>
                    <a:pt x="45720" y="566928"/>
                  </a:lnTo>
                  <a:lnTo>
                    <a:pt x="44196" y="565404"/>
                  </a:lnTo>
                  <a:lnTo>
                    <a:pt x="41148" y="565404"/>
                  </a:lnTo>
                  <a:lnTo>
                    <a:pt x="39624" y="566166"/>
                  </a:lnTo>
                  <a:lnTo>
                    <a:pt x="39624" y="566928"/>
                  </a:lnTo>
                  <a:lnTo>
                    <a:pt x="38100" y="569976"/>
                  </a:lnTo>
                  <a:lnTo>
                    <a:pt x="39624" y="573024"/>
                  </a:lnTo>
                  <a:lnTo>
                    <a:pt x="41148" y="574548"/>
                  </a:lnTo>
                  <a:lnTo>
                    <a:pt x="44196" y="574548"/>
                  </a:lnTo>
                  <a:lnTo>
                    <a:pt x="46482" y="573786"/>
                  </a:lnTo>
                  <a:lnTo>
                    <a:pt x="46482" y="573024"/>
                  </a:lnTo>
                  <a:lnTo>
                    <a:pt x="47244" y="569976"/>
                  </a:lnTo>
                  <a:close/>
                </a:path>
                <a:path w="1114425" h="614680">
                  <a:moveTo>
                    <a:pt x="60198" y="557022"/>
                  </a:moveTo>
                  <a:lnTo>
                    <a:pt x="58674" y="553974"/>
                  </a:lnTo>
                  <a:lnTo>
                    <a:pt x="55626" y="552450"/>
                  </a:lnTo>
                  <a:lnTo>
                    <a:pt x="52578" y="553974"/>
                  </a:lnTo>
                  <a:lnTo>
                    <a:pt x="51054" y="557022"/>
                  </a:lnTo>
                  <a:lnTo>
                    <a:pt x="52578" y="560070"/>
                  </a:lnTo>
                  <a:lnTo>
                    <a:pt x="55626" y="561594"/>
                  </a:lnTo>
                  <a:lnTo>
                    <a:pt x="57150" y="560832"/>
                  </a:lnTo>
                  <a:lnTo>
                    <a:pt x="59436" y="560832"/>
                  </a:lnTo>
                  <a:lnTo>
                    <a:pt x="60198" y="557022"/>
                  </a:lnTo>
                  <a:close/>
                </a:path>
                <a:path w="1114425" h="614680">
                  <a:moveTo>
                    <a:pt x="73152" y="544068"/>
                  </a:moveTo>
                  <a:lnTo>
                    <a:pt x="72390" y="541020"/>
                  </a:lnTo>
                  <a:lnTo>
                    <a:pt x="70866" y="540258"/>
                  </a:lnTo>
                  <a:lnTo>
                    <a:pt x="68580" y="539496"/>
                  </a:lnTo>
                  <a:lnTo>
                    <a:pt x="65532" y="541020"/>
                  </a:lnTo>
                  <a:lnTo>
                    <a:pt x="64008" y="544068"/>
                  </a:lnTo>
                  <a:lnTo>
                    <a:pt x="65532" y="547878"/>
                  </a:lnTo>
                  <a:lnTo>
                    <a:pt x="67056" y="548640"/>
                  </a:lnTo>
                  <a:lnTo>
                    <a:pt x="70866" y="548640"/>
                  </a:lnTo>
                  <a:lnTo>
                    <a:pt x="72390" y="547878"/>
                  </a:lnTo>
                  <a:lnTo>
                    <a:pt x="73152" y="544068"/>
                  </a:lnTo>
                  <a:close/>
                </a:path>
                <a:path w="1114425" h="614680">
                  <a:moveTo>
                    <a:pt x="86868" y="531876"/>
                  </a:moveTo>
                  <a:lnTo>
                    <a:pt x="85344" y="528828"/>
                  </a:lnTo>
                  <a:lnTo>
                    <a:pt x="83820" y="527304"/>
                  </a:lnTo>
                  <a:lnTo>
                    <a:pt x="80010" y="527304"/>
                  </a:lnTo>
                  <a:lnTo>
                    <a:pt x="78486" y="528066"/>
                  </a:lnTo>
                  <a:lnTo>
                    <a:pt x="77724" y="531876"/>
                  </a:lnTo>
                  <a:lnTo>
                    <a:pt x="78486" y="534924"/>
                  </a:lnTo>
                  <a:lnTo>
                    <a:pt x="80010" y="535686"/>
                  </a:lnTo>
                  <a:lnTo>
                    <a:pt x="82296" y="536448"/>
                  </a:lnTo>
                  <a:lnTo>
                    <a:pt x="85344" y="534924"/>
                  </a:lnTo>
                  <a:lnTo>
                    <a:pt x="86868" y="531876"/>
                  </a:lnTo>
                  <a:close/>
                </a:path>
                <a:path w="1114425" h="614680">
                  <a:moveTo>
                    <a:pt x="99822" y="518922"/>
                  </a:moveTo>
                  <a:lnTo>
                    <a:pt x="98298" y="515874"/>
                  </a:lnTo>
                  <a:lnTo>
                    <a:pt x="97536" y="515112"/>
                  </a:lnTo>
                  <a:lnTo>
                    <a:pt x="95250" y="514350"/>
                  </a:lnTo>
                  <a:lnTo>
                    <a:pt x="92202" y="515874"/>
                  </a:lnTo>
                  <a:lnTo>
                    <a:pt x="90678" y="518922"/>
                  </a:lnTo>
                  <a:lnTo>
                    <a:pt x="92202" y="522732"/>
                  </a:lnTo>
                  <a:lnTo>
                    <a:pt x="93726" y="523494"/>
                  </a:lnTo>
                  <a:lnTo>
                    <a:pt x="97536" y="523494"/>
                  </a:lnTo>
                  <a:lnTo>
                    <a:pt x="99060" y="522732"/>
                  </a:lnTo>
                  <a:lnTo>
                    <a:pt x="99822" y="518922"/>
                  </a:lnTo>
                  <a:close/>
                </a:path>
                <a:path w="1114425" h="614680">
                  <a:moveTo>
                    <a:pt x="113538" y="506730"/>
                  </a:moveTo>
                  <a:lnTo>
                    <a:pt x="112014" y="503682"/>
                  </a:lnTo>
                  <a:lnTo>
                    <a:pt x="108966" y="502158"/>
                  </a:lnTo>
                  <a:lnTo>
                    <a:pt x="107442" y="502920"/>
                  </a:lnTo>
                  <a:lnTo>
                    <a:pt x="105156" y="503682"/>
                  </a:lnTo>
                  <a:lnTo>
                    <a:pt x="104394" y="506730"/>
                  </a:lnTo>
                  <a:lnTo>
                    <a:pt x="105918" y="509778"/>
                  </a:lnTo>
                  <a:lnTo>
                    <a:pt x="107442" y="511302"/>
                  </a:lnTo>
                  <a:lnTo>
                    <a:pt x="110490" y="511302"/>
                  </a:lnTo>
                  <a:lnTo>
                    <a:pt x="112014" y="510540"/>
                  </a:lnTo>
                  <a:lnTo>
                    <a:pt x="113538" y="506730"/>
                  </a:lnTo>
                  <a:close/>
                </a:path>
                <a:path w="1114425" h="614680">
                  <a:moveTo>
                    <a:pt x="127254" y="494538"/>
                  </a:moveTo>
                  <a:lnTo>
                    <a:pt x="125730" y="491490"/>
                  </a:lnTo>
                  <a:lnTo>
                    <a:pt x="124206" y="489966"/>
                  </a:lnTo>
                  <a:lnTo>
                    <a:pt x="120396" y="489966"/>
                  </a:lnTo>
                  <a:lnTo>
                    <a:pt x="118872" y="490728"/>
                  </a:lnTo>
                  <a:lnTo>
                    <a:pt x="118110" y="494538"/>
                  </a:lnTo>
                  <a:lnTo>
                    <a:pt x="118872" y="497586"/>
                  </a:lnTo>
                  <a:lnTo>
                    <a:pt x="120396" y="498348"/>
                  </a:lnTo>
                  <a:lnTo>
                    <a:pt x="122682" y="499110"/>
                  </a:lnTo>
                  <a:lnTo>
                    <a:pt x="125730" y="497586"/>
                  </a:lnTo>
                  <a:lnTo>
                    <a:pt x="127254" y="494538"/>
                  </a:lnTo>
                  <a:close/>
                </a:path>
                <a:path w="1114425" h="614680">
                  <a:moveTo>
                    <a:pt x="140970" y="482346"/>
                  </a:moveTo>
                  <a:lnTo>
                    <a:pt x="139446" y="479298"/>
                  </a:lnTo>
                  <a:lnTo>
                    <a:pt x="136398" y="477774"/>
                  </a:lnTo>
                  <a:lnTo>
                    <a:pt x="134112" y="478536"/>
                  </a:lnTo>
                  <a:lnTo>
                    <a:pt x="132588" y="479298"/>
                  </a:lnTo>
                  <a:lnTo>
                    <a:pt x="131826" y="482346"/>
                  </a:lnTo>
                  <a:lnTo>
                    <a:pt x="132588" y="485394"/>
                  </a:lnTo>
                  <a:lnTo>
                    <a:pt x="134112" y="486918"/>
                  </a:lnTo>
                  <a:lnTo>
                    <a:pt x="137922" y="486918"/>
                  </a:lnTo>
                  <a:lnTo>
                    <a:pt x="139446" y="486156"/>
                  </a:lnTo>
                  <a:lnTo>
                    <a:pt x="140970" y="482346"/>
                  </a:lnTo>
                  <a:close/>
                </a:path>
                <a:path w="1114425" h="614680">
                  <a:moveTo>
                    <a:pt x="154686" y="470154"/>
                  </a:moveTo>
                  <a:lnTo>
                    <a:pt x="153162" y="467106"/>
                  </a:lnTo>
                  <a:lnTo>
                    <a:pt x="150114" y="465582"/>
                  </a:lnTo>
                  <a:lnTo>
                    <a:pt x="147828" y="466344"/>
                  </a:lnTo>
                  <a:lnTo>
                    <a:pt x="146304" y="467106"/>
                  </a:lnTo>
                  <a:lnTo>
                    <a:pt x="145542" y="470154"/>
                  </a:lnTo>
                  <a:lnTo>
                    <a:pt x="146304" y="473964"/>
                  </a:lnTo>
                  <a:lnTo>
                    <a:pt x="147828" y="474726"/>
                  </a:lnTo>
                  <a:lnTo>
                    <a:pt x="151638" y="474726"/>
                  </a:lnTo>
                  <a:lnTo>
                    <a:pt x="153162" y="473964"/>
                  </a:lnTo>
                  <a:lnTo>
                    <a:pt x="154686" y="470154"/>
                  </a:lnTo>
                  <a:close/>
                </a:path>
                <a:path w="1114425" h="614680">
                  <a:moveTo>
                    <a:pt x="168402" y="458724"/>
                  </a:moveTo>
                  <a:lnTo>
                    <a:pt x="166878" y="454914"/>
                  </a:lnTo>
                  <a:lnTo>
                    <a:pt x="165354" y="454152"/>
                  </a:lnTo>
                  <a:lnTo>
                    <a:pt x="161544" y="454152"/>
                  </a:lnTo>
                  <a:lnTo>
                    <a:pt x="160020" y="454914"/>
                  </a:lnTo>
                  <a:lnTo>
                    <a:pt x="159258" y="458724"/>
                  </a:lnTo>
                  <a:lnTo>
                    <a:pt x="160782" y="461772"/>
                  </a:lnTo>
                  <a:lnTo>
                    <a:pt x="161544" y="462534"/>
                  </a:lnTo>
                  <a:lnTo>
                    <a:pt x="163830" y="463296"/>
                  </a:lnTo>
                  <a:lnTo>
                    <a:pt x="166878" y="461772"/>
                  </a:lnTo>
                  <a:lnTo>
                    <a:pt x="168402" y="458724"/>
                  </a:lnTo>
                  <a:close/>
                </a:path>
                <a:path w="1114425" h="614680">
                  <a:moveTo>
                    <a:pt x="182118" y="446532"/>
                  </a:moveTo>
                  <a:lnTo>
                    <a:pt x="181356" y="443484"/>
                  </a:lnTo>
                  <a:lnTo>
                    <a:pt x="179832" y="442722"/>
                  </a:lnTo>
                  <a:lnTo>
                    <a:pt x="177546" y="441960"/>
                  </a:lnTo>
                  <a:lnTo>
                    <a:pt x="174498" y="443484"/>
                  </a:lnTo>
                  <a:lnTo>
                    <a:pt x="172974" y="446532"/>
                  </a:lnTo>
                  <a:lnTo>
                    <a:pt x="174498" y="450342"/>
                  </a:lnTo>
                  <a:lnTo>
                    <a:pt x="176022" y="451104"/>
                  </a:lnTo>
                  <a:lnTo>
                    <a:pt x="179832" y="451104"/>
                  </a:lnTo>
                  <a:lnTo>
                    <a:pt x="181356" y="450342"/>
                  </a:lnTo>
                  <a:lnTo>
                    <a:pt x="182118" y="446532"/>
                  </a:lnTo>
                  <a:close/>
                </a:path>
                <a:path w="1114425" h="614680">
                  <a:moveTo>
                    <a:pt x="196596" y="435102"/>
                  </a:moveTo>
                  <a:lnTo>
                    <a:pt x="195072" y="432054"/>
                  </a:lnTo>
                  <a:lnTo>
                    <a:pt x="193548" y="430530"/>
                  </a:lnTo>
                  <a:lnTo>
                    <a:pt x="189738" y="430530"/>
                  </a:lnTo>
                  <a:lnTo>
                    <a:pt x="188214" y="431292"/>
                  </a:lnTo>
                  <a:lnTo>
                    <a:pt x="187452" y="435102"/>
                  </a:lnTo>
                  <a:lnTo>
                    <a:pt x="188976" y="438150"/>
                  </a:lnTo>
                  <a:lnTo>
                    <a:pt x="189738" y="438912"/>
                  </a:lnTo>
                  <a:lnTo>
                    <a:pt x="192024" y="439674"/>
                  </a:lnTo>
                  <a:lnTo>
                    <a:pt x="195072" y="438150"/>
                  </a:lnTo>
                  <a:lnTo>
                    <a:pt x="196596" y="435102"/>
                  </a:lnTo>
                  <a:close/>
                </a:path>
                <a:path w="1114425" h="614680">
                  <a:moveTo>
                    <a:pt x="210312" y="423672"/>
                  </a:moveTo>
                  <a:lnTo>
                    <a:pt x="209550" y="420624"/>
                  </a:lnTo>
                  <a:lnTo>
                    <a:pt x="208026" y="419100"/>
                  </a:lnTo>
                  <a:lnTo>
                    <a:pt x="204216" y="419100"/>
                  </a:lnTo>
                  <a:lnTo>
                    <a:pt x="202692" y="419862"/>
                  </a:lnTo>
                  <a:lnTo>
                    <a:pt x="201168" y="423672"/>
                  </a:lnTo>
                  <a:lnTo>
                    <a:pt x="202692" y="426720"/>
                  </a:lnTo>
                  <a:lnTo>
                    <a:pt x="205740" y="428244"/>
                  </a:lnTo>
                  <a:lnTo>
                    <a:pt x="208026" y="427482"/>
                  </a:lnTo>
                  <a:lnTo>
                    <a:pt x="209550" y="426720"/>
                  </a:lnTo>
                  <a:lnTo>
                    <a:pt x="210312" y="423672"/>
                  </a:lnTo>
                  <a:close/>
                </a:path>
                <a:path w="1114425" h="614680">
                  <a:moveTo>
                    <a:pt x="224790" y="412242"/>
                  </a:moveTo>
                  <a:lnTo>
                    <a:pt x="222504" y="407670"/>
                  </a:lnTo>
                  <a:lnTo>
                    <a:pt x="218694" y="407670"/>
                  </a:lnTo>
                  <a:lnTo>
                    <a:pt x="217170" y="408432"/>
                  </a:lnTo>
                  <a:lnTo>
                    <a:pt x="215646" y="412242"/>
                  </a:lnTo>
                  <a:lnTo>
                    <a:pt x="217170" y="415290"/>
                  </a:lnTo>
                  <a:lnTo>
                    <a:pt x="220218" y="416814"/>
                  </a:lnTo>
                  <a:lnTo>
                    <a:pt x="222504" y="416052"/>
                  </a:lnTo>
                  <a:lnTo>
                    <a:pt x="224028" y="415290"/>
                  </a:lnTo>
                  <a:lnTo>
                    <a:pt x="224790" y="412242"/>
                  </a:lnTo>
                  <a:close/>
                </a:path>
                <a:path w="1114425" h="614680">
                  <a:moveTo>
                    <a:pt x="239268" y="400812"/>
                  </a:moveTo>
                  <a:lnTo>
                    <a:pt x="237744" y="397764"/>
                  </a:lnTo>
                  <a:lnTo>
                    <a:pt x="234696" y="396240"/>
                  </a:lnTo>
                  <a:lnTo>
                    <a:pt x="231648" y="397764"/>
                  </a:lnTo>
                  <a:lnTo>
                    <a:pt x="230124" y="400812"/>
                  </a:lnTo>
                  <a:lnTo>
                    <a:pt x="231648" y="403860"/>
                  </a:lnTo>
                  <a:lnTo>
                    <a:pt x="234696" y="405384"/>
                  </a:lnTo>
                  <a:lnTo>
                    <a:pt x="236220" y="404622"/>
                  </a:lnTo>
                  <a:lnTo>
                    <a:pt x="238506" y="404622"/>
                  </a:lnTo>
                  <a:lnTo>
                    <a:pt x="239268" y="400812"/>
                  </a:lnTo>
                  <a:close/>
                </a:path>
                <a:path w="1114425" h="614680">
                  <a:moveTo>
                    <a:pt x="253746" y="389382"/>
                  </a:moveTo>
                  <a:lnTo>
                    <a:pt x="252222" y="386334"/>
                  </a:lnTo>
                  <a:lnTo>
                    <a:pt x="249174" y="384810"/>
                  </a:lnTo>
                  <a:lnTo>
                    <a:pt x="246126" y="386334"/>
                  </a:lnTo>
                  <a:lnTo>
                    <a:pt x="244602" y="389382"/>
                  </a:lnTo>
                  <a:lnTo>
                    <a:pt x="246126" y="393192"/>
                  </a:lnTo>
                  <a:lnTo>
                    <a:pt x="247650" y="393954"/>
                  </a:lnTo>
                  <a:lnTo>
                    <a:pt x="250698" y="393954"/>
                  </a:lnTo>
                  <a:lnTo>
                    <a:pt x="252984" y="393192"/>
                  </a:lnTo>
                  <a:lnTo>
                    <a:pt x="253746" y="389382"/>
                  </a:lnTo>
                  <a:close/>
                </a:path>
                <a:path w="1114425" h="614680">
                  <a:moveTo>
                    <a:pt x="268224" y="378714"/>
                  </a:moveTo>
                  <a:lnTo>
                    <a:pt x="267462" y="375666"/>
                  </a:lnTo>
                  <a:lnTo>
                    <a:pt x="265938" y="374142"/>
                  </a:lnTo>
                  <a:lnTo>
                    <a:pt x="262128" y="374142"/>
                  </a:lnTo>
                  <a:lnTo>
                    <a:pt x="260604" y="374904"/>
                  </a:lnTo>
                  <a:lnTo>
                    <a:pt x="260604" y="375666"/>
                  </a:lnTo>
                  <a:lnTo>
                    <a:pt x="259080" y="378714"/>
                  </a:lnTo>
                  <a:lnTo>
                    <a:pt x="260604" y="381762"/>
                  </a:lnTo>
                  <a:lnTo>
                    <a:pt x="262128" y="383286"/>
                  </a:lnTo>
                  <a:lnTo>
                    <a:pt x="265938" y="383286"/>
                  </a:lnTo>
                  <a:lnTo>
                    <a:pt x="267462" y="382524"/>
                  </a:lnTo>
                  <a:lnTo>
                    <a:pt x="267462" y="381762"/>
                  </a:lnTo>
                  <a:lnTo>
                    <a:pt x="268224" y="378714"/>
                  </a:lnTo>
                  <a:close/>
                </a:path>
                <a:path w="1114425" h="614680">
                  <a:moveTo>
                    <a:pt x="282702" y="368046"/>
                  </a:moveTo>
                  <a:lnTo>
                    <a:pt x="281940" y="364236"/>
                  </a:lnTo>
                  <a:lnTo>
                    <a:pt x="280416" y="363474"/>
                  </a:lnTo>
                  <a:lnTo>
                    <a:pt x="276606" y="363474"/>
                  </a:lnTo>
                  <a:lnTo>
                    <a:pt x="275082" y="364236"/>
                  </a:lnTo>
                  <a:lnTo>
                    <a:pt x="273558" y="368046"/>
                  </a:lnTo>
                  <a:lnTo>
                    <a:pt x="275082" y="371094"/>
                  </a:lnTo>
                  <a:lnTo>
                    <a:pt x="278130" y="372618"/>
                  </a:lnTo>
                  <a:lnTo>
                    <a:pt x="280416" y="371856"/>
                  </a:lnTo>
                  <a:lnTo>
                    <a:pt x="281940" y="371094"/>
                  </a:lnTo>
                  <a:lnTo>
                    <a:pt x="282702" y="368046"/>
                  </a:lnTo>
                  <a:close/>
                </a:path>
                <a:path w="1114425" h="614680">
                  <a:moveTo>
                    <a:pt x="297942" y="357378"/>
                  </a:moveTo>
                  <a:lnTo>
                    <a:pt x="296418" y="353568"/>
                  </a:lnTo>
                  <a:lnTo>
                    <a:pt x="294894" y="352806"/>
                  </a:lnTo>
                  <a:lnTo>
                    <a:pt x="291846" y="352806"/>
                  </a:lnTo>
                  <a:lnTo>
                    <a:pt x="289560" y="353568"/>
                  </a:lnTo>
                  <a:lnTo>
                    <a:pt x="288798" y="357378"/>
                  </a:lnTo>
                  <a:lnTo>
                    <a:pt x="290322" y="360426"/>
                  </a:lnTo>
                  <a:lnTo>
                    <a:pt x="293370" y="361950"/>
                  </a:lnTo>
                  <a:lnTo>
                    <a:pt x="296418" y="360426"/>
                  </a:lnTo>
                  <a:lnTo>
                    <a:pt x="297942" y="357378"/>
                  </a:lnTo>
                  <a:close/>
                </a:path>
                <a:path w="1114425" h="614680">
                  <a:moveTo>
                    <a:pt x="312420" y="346710"/>
                  </a:moveTo>
                  <a:lnTo>
                    <a:pt x="311658" y="342900"/>
                  </a:lnTo>
                  <a:lnTo>
                    <a:pt x="310134" y="342138"/>
                  </a:lnTo>
                  <a:lnTo>
                    <a:pt x="306324" y="342138"/>
                  </a:lnTo>
                  <a:lnTo>
                    <a:pt x="304800" y="342900"/>
                  </a:lnTo>
                  <a:lnTo>
                    <a:pt x="303276" y="346710"/>
                  </a:lnTo>
                  <a:lnTo>
                    <a:pt x="304800" y="349758"/>
                  </a:lnTo>
                  <a:lnTo>
                    <a:pt x="307848" y="351282"/>
                  </a:lnTo>
                  <a:lnTo>
                    <a:pt x="310134" y="350520"/>
                  </a:lnTo>
                  <a:lnTo>
                    <a:pt x="311658" y="349758"/>
                  </a:lnTo>
                  <a:lnTo>
                    <a:pt x="312420" y="346710"/>
                  </a:lnTo>
                  <a:close/>
                </a:path>
                <a:path w="1114425" h="614680">
                  <a:moveTo>
                    <a:pt x="327660" y="336042"/>
                  </a:moveTo>
                  <a:lnTo>
                    <a:pt x="326136" y="332994"/>
                  </a:lnTo>
                  <a:lnTo>
                    <a:pt x="324612" y="331470"/>
                  </a:lnTo>
                  <a:lnTo>
                    <a:pt x="321564" y="331470"/>
                  </a:lnTo>
                  <a:lnTo>
                    <a:pt x="320040" y="332232"/>
                  </a:lnTo>
                  <a:lnTo>
                    <a:pt x="318516" y="336042"/>
                  </a:lnTo>
                  <a:lnTo>
                    <a:pt x="320040" y="339090"/>
                  </a:lnTo>
                  <a:lnTo>
                    <a:pt x="323088" y="340614"/>
                  </a:lnTo>
                  <a:lnTo>
                    <a:pt x="324612" y="339852"/>
                  </a:lnTo>
                  <a:lnTo>
                    <a:pt x="326898" y="339090"/>
                  </a:lnTo>
                  <a:lnTo>
                    <a:pt x="327660" y="336042"/>
                  </a:lnTo>
                  <a:close/>
                </a:path>
                <a:path w="1114425" h="614680">
                  <a:moveTo>
                    <a:pt x="342900" y="325374"/>
                  </a:moveTo>
                  <a:lnTo>
                    <a:pt x="341376" y="322326"/>
                  </a:lnTo>
                  <a:lnTo>
                    <a:pt x="338328" y="320802"/>
                  </a:lnTo>
                  <a:lnTo>
                    <a:pt x="336804" y="321564"/>
                  </a:lnTo>
                  <a:lnTo>
                    <a:pt x="334518" y="322326"/>
                  </a:lnTo>
                  <a:lnTo>
                    <a:pt x="333756" y="325374"/>
                  </a:lnTo>
                  <a:lnTo>
                    <a:pt x="335280" y="329184"/>
                  </a:lnTo>
                  <a:lnTo>
                    <a:pt x="336804" y="329946"/>
                  </a:lnTo>
                  <a:lnTo>
                    <a:pt x="339852" y="329946"/>
                  </a:lnTo>
                  <a:lnTo>
                    <a:pt x="341376" y="329184"/>
                  </a:lnTo>
                  <a:lnTo>
                    <a:pt x="342900" y="325374"/>
                  </a:lnTo>
                  <a:close/>
                </a:path>
                <a:path w="1114425" h="614680">
                  <a:moveTo>
                    <a:pt x="358140" y="315468"/>
                  </a:moveTo>
                  <a:lnTo>
                    <a:pt x="356616" y="312420"/>
                  </a:lnTo>
                  <a:lnTo>
                    <a:pt x="355092" y="310896"/>
                  </a:lnTo>
                  <a:lnTo>
                    <a:pt x="351282" y="310896"/>
                  </a:lnTo>
                  <a:lnTo>
                    <a:pt x="349758" y="311658"/>
                  </a:lnTo>
                  <a:lnTo>
                    <a:pt x="348996" y="315468"/>
                  </a:lnTo>
                  <a:lnTo>
                    <a:pt x="350520" y="318516"/>
                  </a:lnTo>
                  <a:lnTo>
                    <a:pt x="351282" y="319278"/>
                  </a:lnTo>
                  <a:lnTo>
                    <a:pt x="353568" y="320040"/>
                  </a:lnTo>
                  <a:lnTo>
                    <a:pt x="356616" y="318516"/>
                  </a:lnTo>
                  <a:lnTo>
                    <a:pt x="358140" y="315468"/>
                  </a:lnTo>
                  <a:close/>
                </a:path>
                <a:path w="1114425" h="614680">
                  <a:moveTo>
                    <a:pt x="373380" y="305562"/>
                  </a:moveTo>
                  <a:lnTo>
                    <a:pt x="371856" y="301752"/>
                  </a:lnTo>
                  <a:lnTo>
                    <a:pt x="370332" y="300990"/>
                  </a:lnTo>
                  <a:lnTo>
                    <a:pt x="366522" y="300990"/>
                  </a:lnTo>
                  <a:lnTo>
                    <a:pt x="365760" y="301752"/>
                  </a:lnTo>
                  <a:lnTo>
                    <a:pt x="364236" y="305562"/>
                  </a:lnTo>
                  <a:lnTo>
                    <a:pt x="365760" y="308610"/>
                  </a:lnTo>
                  <a:lnTo>
                    <a:pt x="366522" y="309372"/>
                  </a:lnTo>
                  <a:lnTo>
                    <a:pt x="368808" y="310134"/>
                  </a:lnTo>
                  <a:lnTo>
                    <a:pt x="371856" y="308610"/>
                  </a:lnTo>
                  <a:lnTo>
                    <a:pt x="373380" y="305562"/>
                  </a:lnTo>
                  <a:close/>
                </a:path>
                <a:path w="1114425" h="614680">
                  <a:moveTo>
                    <a:pt x="388620" y="295656"/>
                  </a:moveTo>
                  <a:lnTo>
                    <a:pt x="387096" y="291846"/>
                  </a:lnTo>
                  <a:lnTo>
                    <a:pt x="385572" y="291084"/>
                  </a:lnTo>
                  <a:lnTo>
                    <a:pt x="381762" y="291084"/>
                  </a:lnTo>
                  <a:lnTo>
                    <a:pt x="381000" y="291846"/>
                  </a:lnTo>
                  <a:lnTo>
                    <a:pt x="379476" y="295656"/>
                  </a:lnTo>
                  <a:lnTo>
                    <a:pt x="381000" y="298704"/>
                  </a:lnTo>
                  <a:lnTo>
                    <a:pt x="384048" y="300228"/>
                  </a:lnTo>
                  <a:lnTo>
                    <a:pt x="387096" y="298704"/>
                  </a:lnTo>
                  <a:lnTo>
                    <a:pt x="388620" y="295656"/>
                  </a:lnTo>
                  <a:close/>
                </a:path>
                <a:path w="1114425" h="614680">
                  <a:moveTo>
                    <a:pt x="403860" y="285750"/>
                  </a:moveTo>
                  <a:lnTo>
                    <a:pt x="402336" y="281940"/>
                  </a:lnTo>
                  <a:lnTo>
                    <a:pt x="401574" y="281178"/>
                  </a:lnTo>
                  <a:lnTo>
                    <a:pt x="397764" y="281178"/>
                  </a:lnTo>
                  <a:lnTo>
                    <a:pt x="396240" y="281940"/>
                  </a:lnTo>
                  <a:lnTo>
                    <a:pt x="394716" y="285750"/>
                  </a:lnTo>
                  <a:lnTo>
                    <a:pt x="396240" y="288798"/>
                  </a:lnTo>
                  <a:lnTo>
                    <a:pt x="399288" y="290322"/>
                  </a:lnTo>
                  <a:lnTo>
                    <a:pt x="401574" y="289560"/>
                  </a:lnTo>
                  <a:lnTo>
                    <a:pt x="402336" y="288798"/>
                  </a:lnTo>
                  <a:lnTo>
                    <a:pt x="403860" y="285750"/>
                  </a:lnTo>
                  <a:close/>
                </a:path>
                <a:path w="1114425" h="614680">
                  <a:moveTo>
                    <a:pt x="419862" y="275844"/>
                  </a:moveTo>
                  <a:lnTo>
                    <a:pt x="418338" y="272796"/>
                  </a:lnTo>
                  <a:lnTo>
                    <a:pt x="416814" y="271272"/>
                  </a:lnTo>
                  <a:lnTo>
                    <a:pt x="413004" y="271272"/>
                  </a:lnTo>
                  <a:lnTo>
                    <a:pt x="411480" y="272796"/>
                  </a:lnTo>
                  <a:lnTo>
                    <a:pt x="410718" y="275844"/>
                  </a:lnTo>
                  <a:lnTo>
                    <a:pt x="411480" y="278892"/>
                  </a:lnTo>
                  <a:lnTo>
                    <a:pt x="413004" y="279654"/>
                  </a:lnTo>
                  <a:lnTo>
                    <a:pt x="415290" y="280416"/>
                  </a:lnTo>
                  <a:lnTo>
                    <a:pt x="418338" y="278892"/>
                  </a:lnTo>
                  <a:lnTo>
                    <a:pt x="419862" y="275844"/>
                  </a:lnTo>
                  <a:close/>
                </a:path>
                <a:path w="1114425" h="614680">
                  <a:moveTo>
                    <a:pt x="435102" y="265938"/>
                  </a:moveTo>
                  <a:lnTo>
                    <a:pt x="433578" y="262890"/>
                  </a:lnTo>
                  <a:lnTo>
                    <a:pt x="430530" y="261366"/>
                  </a:lnTo>
                  <a:lnTo>
                    <a:pt x="427482" y="262890"/>
                  </a:lnTo>
                  <a:lnTo>
                    <a:pt x="425958" y="265938"/>
                  </a:lnTo>
                  <a:lnTo>
                    <a:pt x="427482" y="269748"/>
                  </a:lnTo>
                  <a:lnTo>
                    <a:pt x="429006" y="270510"/>
                  </a:lnTo>
                  <a:lnTo>
                    <a:pt x="432816" y="270510"/>
                  </a:lnTo>
                  <a:lnTo>
                    <a:pt x="433578" y="269748"/>
                  </a:lnTo>
                  <a:lnTo>
                    <a:pt x="435102" y="265938"/>
                  </a:lnTo>
                  <a:close/>
                </a:path>
                <a:path w="1114425" h="614680">
                  <a:moveTo>
                    <a:pt x="451104" y="256794"/>
                  </a:moveTo>
                  <a:lnTo>
                    <a:pt x="449580" y="253746"/>
                  </a:lnTo>
                  <a:lnTo>
                    <a:pt x="446532" y="252222"/>
                  </a:lnTo>
                  <a:lnTo>
                    <a:pt x="444246" y="252984"/>
                  </a:lnTo>
                  <a:lnTo>
                    <a:pt x="442722" y="253746"/>
                  </a:lnTo>
                  <a:lnTo>
                    <a:pt x="441960" y="256794"/>
                  </a:lnTo>
                  <a:lnTo>
                    <a:pt x="442722" y="259842"/>
                  </a:lnTo>
                  <a:lnTo>
                    <a:pt x="444246" y="261366"/>
                  </a:lnTo>
                  <a:lnTo>
                    <a:pt x="448056" y="261366"/>
                  </a:lnTo>
                  <a:lnTo>
                    <a:pt x="449580" y="259842"/>
                  </a:lnTo>
                  <a:lnTo>
                    <a:pt x="451104" y="256794"/>
                  </a:lnTo>
                  <a:close/>
                </a:path>
                <a:path w="1114425" h="614680">
                  <a:moveTo>
                    <a:pt x="466344" y="247650"/>
                  </a:moveTo>
                  <a:lnTo>
                    <a:pt x="465582" y="244602"/>
                  </a:lnTo>
                  <a:lnTo>
                    <a:pt x="464058" y="243078"/>
                  </a:lnTo>
                  <a:lnTo>
                    <a:pt x="460248" y="243078"/>
                  </a:lnTo>
                  <a:lnTo>
                    <a:pt x="458724" y="244602"/>
                  </a:lnTo>
                  <a:lnTo>
                    <a:pt x="457200" y="247650"/>
                  </a:lnTo>
                  <a:lnTo>
                    <a:pt x="458724" y="250698"/>
                  </a:lnTo>
                  <a:lnTo>
                    <a:pt x="461772" y="252222"/>
                  </a:lnTo>
                  <a:lnTo>
                    <a:pt x="464058" y="251460"/>
                  </a:lnTo>
                  <a:lnTo>
                    <a:pt x="465582" y="250698"/>
                  </a:lnTo>
                  <a:lnTo>
                    <a:pt x="466344" y="247650"/>
                  </a:lnTo>
                  <a:close/>
                </a:path>
                <a:path w="1114425" h="614680">
                  <a:moveTo>
                    <a:pt x="482346" y="238506"/>
                  </a:moveTo>
                  <a:lnTo>
                    <a:pt x="480822" y="235458"/>
                  </a:lnTo>
                  <a:lnTo>
                    <a:pt x="479298" y="233934"/>
                  </a:lnTo>
                  <a:lnTo>
                    <a:pt x="476250" y="233934"/>
                  </a:lnTo>
                  <a:lnTo>
                    <a:pt x="474726" y="235458"/>
                  </a:lnTo>
                  <a:lnTo>
                    <a:pt x="473202" y="238506"/>
                  </a:lnTo>
                  <a:lnTo>
                    <a:pt x="474726" y="241554"/>
                  </a:lnTo>
                  <a:lnTo>
                    <a:pt x="477774" y="243078"/>
                  </a:lnTo>
                  <a:lnTo>
                    <a:pt x="480060" y="242316"/>
                  </a:lnTo>
                  <a:lnTo>
                    <a:pt x="480822" y="241554"/>
                  </a:lnTo>
                  <a:lnTo>
                    <a:pt x="482346" y="238506"/>
                  </a:lnTo>
                  <a:close/>
                </a:path>
                <a:path w="1114425" h="614680">
                  <a:moveTo>
                    <a:pt x="498348" y="229362"/>
                  </a:moveTo>
                  <a:lnTo>
                    <a:pt x="496824" y="226314"/>
                  </a:lnTo>
                  <a:lnTo>
                    <a:pt x="493776" y="224790"/>
                  </a:lnTo>
                  <a:lnTo>
                    <a:pt x="491490" y="225552"/>
                  </a:lnTo>
                  <a:lnTo>
                    <a:pt x="490728" y="226314"/>
                  </a:lnTo>
                  <a:lnTo>
                    <a:pt x="489204" y="229362"/>
                  </a:lnTo>
                  <a:lnTo>
                    <a:pt x="490728" y="232410"/>
                  </a:lnTo>
                  <a:lnTo>
                    <a:pt x="492252" y="233934"/>
                  </a:lnTo>
                  <a:lnTo>
                    <a:pt x="495300" y="233934"/>
                  </a:lnTo>
                  <a:lnTo>
                    <a:pt x="496824" y="232410"/>
                  </a:lnTo>
                  <a:lnTo>
                    <a:pt x="498348" y="229362"/>
                  </a:lnTo>
                  <a:close/>
                </a:path>
                <a:path w="1114425" h="614680">
                  <a:moveTo>
                    <a:pt x="514350" y="220980"/>
                  </a:moveTo>
                  <a:lnTo>
                    <a:pt x="512826" y="217170"/>
                  </a:lnTo>
                  <a:lnTo>
                    <a:pt x="511302" y="216408"/>
                  </a:lnTo>
                  <a:lnTo>
                    <a:pt x="508254" y="216408"/>
                  </a:lnTo>
                  <a:lnTo>
                    <a:pt x="506730" y="217170"/>
                  </a:lnTo>
                  <a:lnTo>
                    <a:pt x="505206" y="220980"/>
                  </a:lnTo>
                  <a:lnTo>
                    <a:pt x="506730" y="224028"/>
                  </a:lnTo>
                  <a:lnTo>
                    <a:pt x="509778" y="225552"/>
                  </a:lnTo>
                  <a:lnTo>
                    <a:pt x="512064" y="224790"/>
                  </a:lnTo>
                  <a:lnTo>
                    <a:pt x="512826" y="224028"/>
                  </a:lnTo>
                  <a:lnTo>
                    <a:pt x="514350" y="220980"/>
                  </a:lnTo>
                  <a:close/>
                </a:path>
                <a:path w="1114425" h="614680">
                  <a:moveTo>
                    <a:pt x="530352" y="211836"/>
                  </a:moveTo>
                  <a:lnTo>
                    <a:pt x="528828" y="208788"/>
                  </a:lnTo>
                  <a:lnTo>
                    <a:pt x="525780" y="207264"/>
                  </a:lnTo>
                  <a:lnTo>
                    <a:pt x="522732" y="208788"/>
                  </a:lnTo>
                  <a:lnTo>
                    <a:pt x="521208" y="211836"/>
                  </a:lnTo>
                  <a:lnTo>
                    <a:pt x="522732" y="214884"/>
                  </a:lnTo>
                  <a:lnTo>
                    <a:pt x="524256" y="216408"/>
                  </a:lnTo>
                  <a:lnTo>
                    <a:pt x="528066" y="216408"/>
                  </a:lnTo>
                  <a:lnTo>
                    <a:pt x="530352" y="211836"/>
                  </a:lnTo>
                  <a:close/>
                </a:path>
                <a:path w="1114425" h="614680">
                  <a:moveTo>
                    <a:pt x="546354" y="203454"/>
                  </a:moveTo>
                  <a:lnTo>
                    <a:pt x="545592" y="200406"/>
                  </a:lnTo>
                  <a:lnTo>
                    <a:pt x="544068" y="198882"/>
                  </a:lnTo>
                  <a:lnTo>
                    <a:pt x="540258" y="198882"/>
                  </a:lnTo>
                  <a:lnTo>
                    <a:pt x="538734" y="200406"/>
                  </a:lnTo>
                  <a:lnTo>
                    <a:pt x="537210" y="203454"/>
                  </a:lnTo>
                  <a:lnTo>
                    <a:pt x="538734" y="206502"/>
                  </a:lnTo>
                  <a:lnTo>
                    <a:pt x="541782" y="208026"/>
                  </a:lnTo>
                  <a:lnTo>
                    <a:pt x="544068" y="207264"/>
                  </a:lnTo>
                  <a:lnTo>
                    <a:pt x="545592" y="206502"/>
                  </a:lnTo>
                  <a:lnTo>
                    <a:pt x="546354" y="203454"/>
                  </a:lnTo>
                  <a:close/>
                </a:path>
                <a:path w="1114425" h="614680">
                  <a:moveTo>
                    <a:pt x="563118" y="195072"/>
                  </a:moveTo>
                  <a:lnTo>
                    <a:pt x="561594" y="192024"/>
                  </a:lnTo>
                  <a:lnTo>
                    <a:pt x="560070" y="190500"/>
                  </a:lnTo>
                  <a:lnTo>
                    <a:pt x="556260" y="190500"/>
                  </a:lnTo>
                  <a:lnTo>
                    <a:pt x="554736" y="192024"/>
                  </a:lnTo>
                  <a:lnTo>
                    <a:pt x="553974" y="195072"/>
                  </a:lnTo>
                  <a:lnTo>
                    <a:pt x="554736" y="198120"/>
                  </a:lnTo>
                  <a:lnTo>
                    <a:pt x="556260" y="198882"/>
                  </a:lnTo>
                  <a:lnTo>
                    <a:pt x="558546" y="199644"/>
                  </a:lnTo>
                  <a:lnTo>
                    <a:pt x="561594" y="198120"/>
                  </a:lnTo>
                  <a:lnTo>
                    <a:pt x="563118" y="195072"/>
                  </a:lnTo>
                  <a:close/>
                </a:path>
                <a:path w="1114425" h="614680">
                  <a:moveTo>
                    <a:pt x="579120" y="186690"/>
                  </a:moveTo>
                  <a:lnTo>
                    <a:pt x="577596" y="183642"/>
                  </a:lnTo>
                  <a:lnTo>
                    <a:pt x="576072" y="182118"/>
                  </a:lnTo>
                  <a:lnTo>
                    <a:pt x="572262" y="182118"/>
                  </a:lnTo>
                  <a:lnTo>
                    <a:pt x="569976" y="186690"/>
                  </a:lnTo>
                  <a:lnTo>
                    <a:pt x="571500" y="189738"/>
                  </a:lnTo>
                  <a:lnTo>
                    <a:pt x="574548" y="191262"/>
                  </a:lnTo>
                  <a:lnTo>
                    <a:pt x="577596" y="189738"/>
                  </a:lnTo>
                  <a:lnTo>
                    <a:pt x="579120" y="186690"/>
                  </a:lnTo>
                  <a:close/>
                </a:path>
                <a:path w="1114425" h="614680">
                  <a:moveTo>
                    <a:pt x="595884" y="178308"/>
                  </a:moveTo>
                  <a:lnTo>
                    <a:pt x="594360" y="175260"/>
                  </a:lnTo>
                  <a:lnTo>
                    <a:pt x="591312" y="173736"/>
                  </a:lnTo>
                  <a:lnTo>
                    <a:pt x="589026" y="174498"/>
                  </a:lnTo>
                  <a:lnTo>
                    <a:pt x="587502" y="175260"/>
                  </a:lnTo>
                  <a:lnTo>
                    <a:pt x="586740" y="178308"/>
                  </a:lnTo>
                  <a:lnTo>
                    <a:pt x="587502" y="182118"/>
                  </a:lnTo>
                  <a:lnTo>
                    <a:pt x="589026" y="182880"/>
                  </a:lnTo>
                  <a:lnTo>
                    <a:pt x="592836" y="182880"/>
                  </a:lnTo>
                  <a:lnTo>
                    <a:pt x="594360" y="182118"/>
                  </a:lnTo>
                  <a:lnTo>
                    <a:pt x="595884" y="178308"/>
                  </a:lnTo>
                  <a:close/>
                </a:path>
                <a:path w="1114425" h="614680">
                  <a:moveTo>
                    <a:pt x="611886" y="170688"/>
                  </a:moveTo>
                  <a:lnTo>
                    <a:pt x="610362" y="167640"/>
                  </a:lnTo>
                  <a:lnTo>
                    <a:pt x="608838" y="166116"/>
                  </a:lnTo>
                  <a:lnTo>
                    <a:pt x="605790" y="166116"/>
                  </a:lnTo>
                  <a:lnTo>
                    <a:pt x="604266" y="167640"/>
                  </a:lnTo>
                  <a:lnTo>
                    <a:pt x="602742" y="170688"/>
                  </a:lnTo>
                  <a:lnTo>
                    <a:pt x="604266" y="173736"/>
                  </a:lnTo>
                  <a:lnTo>
                    <a:pt x="607314" y="175260"/>
                  </a:lnTo>
                  <a:lnTo>
                    <a:pt x="609600" y="174498"/>
                  </a:lnTo>
                  <a:lnTo>
                    <a:pt x="610362" y="173736"/>
                  </a:lnTo>
                  <a:lnTo>
                    <a:pt x="611886" y="170688"/>
                  </a:lnTo>
                  <a:close/>
                </a:path>
                <a:path w="1114425" h="614680">
                  <a:moveTo>
                    <a:pt x="628650" y="163068"/>
                  </a:moveTo>
                  <a:lnTo>
                    <a:pt x="627126" y="159258"/>
                  </a:lnTo>
                  <a:lnTo>
                    <a:pt x="625602" y="158496"/>
                  </a:lnTo>
                  <a:lnTo>
                    <a:pt x="621792" y="158496"/>
                  </a:lnTo>
                  <a:lnTo>
                    <a:pt x="621030" y="159258"/>
                  </a:lnTo>
                  <a:lnTo>
                    <a:pt x="619506" y="163068"/>
                  </a:lnTo>
                  <a:lnTo>
                    <a:pt x="621030" y="166116"/>
                  </a:lnTo>
                  <a:lnTo>
                    <a:pt x="621792" y="166878"/>
                  </a:lnTo>
                  <a:lnTo>
                    <a:pt x="624078" y="167640"/>
                  </a:lnTo>
                  <a:lnTo>
                    <a:pt x="627126" y="166116"/>
                  </a:lnTo>
                  <a:lnTo>
                    <a:pt x="628650" y="163068"/>
                  </a:lnTo>
                  <a:close/>
                </a:path>
                <a:path w="1114425" h="614680">
                  <a:moveTo>
                    <a:pt x="645414" y="155448"/>
                  </a:moveTo>
                  <a:lnTo>
                    <a:pt x="643890" y="151638"/>
                  </a:lnTo>
                  <a:lnTo>
                    <a:pt x="642366" y="150876"/>
                  </a:lnTo>
                  <a:lnTo>
                    <a:pt x="638556" y="150876"/>
                  </a:lnTo>
                  <a:lnTo>
                    <a:pt x="637032" y="151638"/>
                  </a:lnTo>
                  <a:lnTo>
                    <a:pt x="636270" y="155448"/>
                  </a:lnTo>
                  <a:lnTo>
                    <a:pt x="637032" y="158496"/>
                  </a:lnTo>
                  <a:lnTo>
                    <a:pt x="638556" y="159258"/>
                  </a:lnTo>
                  <a:lnTo>
                    <a:pt x="640842" y="160020"/>
                  </a:lnTo>
                  <a:lnTo>
                    <a:pt x="643890" y="158496"/>
                  </a:lnTo>
                  <a:lnTo>
                    <a:pt x="645414" y="155448"/>
                  </a:lnTo>
                  <a:close/>
                </a:path>
                <a:path w="1114425" h="614680">
                  <a:moveTo>
                    <a:pt x="661416" y="147828"/>
                  </a:moveTo>
                  <a:lnTo>
                    <a:pt x="660654" y="144018"/>
                  </a:lnTo>
                  <a:lnTo>
                    <a:pt x="659130" y="143256"/>
                  </a:lnTo>
                  <a:lnTo>
                    <a:pt x="655320" y="143256"/>
                  </a:lnTo>
                  <a:lnTo>
                    <a:pt x="653796" y="144018"/>
                  </a:lnTo>
                  <a:lnTo>
                    <a:pt x="652272" y="147828"/>
                  </a:lnTo>
                  <a:lnTo>
                    <a:pt x="653796" y="150876"/>
                  </a:lnTo>
                  <a:lnTo>
                    <a:pt x="656844" y="152400"/>
                  </a:lnTo>
                  <a:lnTo>
                    <a:pt x="659130" y="151638"/>
                  </a:lnTo>
                  <a:lnTo>
                    <a:pt x="660654" y="150876"/>
                  </a:lnTo>
                  <a:lnTo>
                    <a:pt x="661416" y="147828"/>
                  </a:lnTo>
                  <a:close/>
                </a:path>
                <a:path w="1114425" h="614680">
                  <a:moveTo>
                    <a:pt x="678180" y="140208"/>
                  </a:moveTo>
                  <a:lnTo>
                    <a:pt x="677418" y="137160"/>
                  </a:lnTo>
                  <a:lnTo>
                    <a:pt x="675894" y="135636"/>
                  </a:lnTo>
                  <a:lnTo>
                    <a:pt x="672084" y="135636"/>
                  </a:lnTo>
                  <a:lnTo>
                    <a:pt x="670560" y="137160"/>
                  </a:lnTo>
                  <a:lnTo>
                    <a:pt x="669036" y="140208"/>
                  </a:lnTo>
                  <a:lnTo>
                    <a:pt x="670560" y="143256"/>
                  </a:lnTo>
                  <a:lnTo>
                    <a:pt x="673608" y="144780"/>
                  </a:lnTo>
                  <a:lnTo>
                    <a:pt x="675894" y="144018"/>
                  </a:lnTo>
                  <a:lnTo>
                    <a:pt x="677418" y="143256"/>
                  </a:lnTo>
                  <a:lnTo>
                    <a:pt x="678180" y="140208"/>
                  </a:lnTo>
                  <a:close/>
                </a:path>
                <a:path w="1114425" h="614680">
                  <a:moveTo>
                    <a:pt x="694944" y="132588"/>
                  </a:moveTo>
                  <a:lnTo>
                    <a:pt x="694182" y="129540"/>
                  </a:lnTo>
                  <a:lnTo>
                    <a:pt x="692658" y="128778"/>
                  </a:lnTo>
                  <a:lnTo>
                    <a:pt x="690372" y="128016"/>
                  </a:lnTo>
                  <a:lnTo>
                    <a:pt x="687324" y="129540"/>
                  </a:lnTo>
                  <a:lnTo>
                    <a:pt x="685800" y="132588"/>
                  </a:lnTo>
                  <a:lnTo>
                    <a:pt x="687324" y="136398"/>
                  </a:lnTo>
                  <a:lnTo>
                    <a:pt x="688848" y="137160"/>
                  </a:lnTo>
                  <a:lnTo>
                    <a:pt x="692658" y="137160"/>
                  </a:lnTo>
                  <a:lnTo>
                    <a:pt x="694182" y="136398"/>
                  </a:lnTo>
                  <a:lnTo>
                    <a:pt x="694944" y="132588"/>
                  </a:lnTo>
                  <a:close/>
                </a:path>
                <a:path w="1114425" h="614680">
                  <a:moveTo>
                    <a:pt x="712470" y="125730"/>
                  </a:moveTo>
                  <a:lnTo>
                    <a:pt x="710946" y="122682"/>
                  </a:lnTo>
                  <a:lnTo>
                    <a:pt x="709422" y="121158"/>
                  </a:lnTo>
                  <a:lnTo>
                    <a:pt x="705612" y="121158"/>
                  </a:lnTo>
                  <a:lnTo>
                    <a:pt x="704088" y="122682"/>
                  </a:lnTo>
                  <a:lnTo>
                    <a:pt x="702564" y="125730"/>
                  </a:lnTo>
                  <a:lnTo>
                    <a:pt x="704088" y="128778"/>
                  </a:lnTo>
                  <a:lnTo>
                    <a:pt x="707136" y="130302"/>
                  </a:lnTo>
                  <a:lnTo>
                    <a:pt x="709422" y="129540"/>
                  </a:lnTo>
                  <a:lnTo>
                    <a:pt x="710946" y="128778"/>
                  </a:lnTo>
                  <a:lnTo>
                    <a:pt x="712470" y="125730"/>
                  </a:lnTo>
                  <a:close/>
                </a:path>
                <a:path w="1114425" h="614680">
                  <a:moveTo>
                    <a:pt x="729234" y="118872"/>
                  </a:moveTo>
                  <a:lnTo>
                    <a:pt x="727710" y="115824"/>
                  </a:lnTo>
                  <a:lnTo>
                    <a:pt x="726186" y="114300"/>
                  </a:lnTo>
                  <a:lnTo>
                    <a:pt x="722376" y="114300"/>
                  </a:lnTo>
                  <a:lnTo>
                    <a:pt x="722376" y="115062"/>
                  </a:lnTo>
                  <a:lnTo>
                    <a:pt x="721614" y="115824"/>
                  </a:lnTo>
                  <a:lnTo>
                    <a:pt x="720090" y="118872"/>
                  </a:lnTo>
                  <a:lnTo>
                    <a:pt x="722376" y="123444"/>
                  </a:lnTo>
                  <a:lnTo>
                    <a:pt x="726186" y="123444"/>
                  </a:lnTo>
                  <a:lnTo>
                    <a:pt x="726186" y="122682"/>
                  </a:lnTo>
                  <a:lnTo>
                    <a:pt x="727710" y="121920"/>
                  </a:lnTo>
                  <a:lnTo>
                    <a:pt x="729234" y="118872"/>
                  </a:lnTo>
                  <a:close/>
                </a:path>
                <a:path w="1114425" h="614680">
                  <a:moveTo>
                    <a:pt x="745998" y="112014"/>
                  </a:moveTo>
                  <a:lnTo>
                    <a:pt x="744474" y="108966"/>
                  </a:lnTo>
                  <a:lnTo>
                    <a:pt x="741426" y="107442"/>
                  </a:lnTo>
                  <a:lnTo>
                    <a:pt x="738378" y="108966"/>
                  </a:lnTo>
                  <a:lnTo>
                    <a:pt x="736854" y="112014"/>
                  </a:lnTo>
                  <a:lnTo>
                    <a:pt x="738378" y="115062"/>
                  </a:lnTo>
                  <a:lnTo>
                    <a:pt x="739902" y="116586"/>
                  </a:lnTo>
                  <a:lnTo>
                    <a:pt x="743712" y="116586"/>
                  </a:lnTo>
                  <a:lnTo>
                    <a:pt x="745998" y="112014"/>
                  </a:lnTo>
                  <a:close/>
                </a:path>
                <a:path w="1114425" h="614680">
                  <a:moveTo>
                    <a:pt x="762762" y="105156"/>
                  </a:moveTo>
                  <a:lnTo>
                    <a:pt x="762000" y="102108"/>
                  </a:lnTo>
                  <a:lnTo>
                    <a:pt x="760476" y="101346"/>
                  </a:lnTo>
                  <a:lnTo>
                    <a:pt x="758190" y="100584"/>
                  </a:lnTo>
                  <a:lnTo>
                    <a:pt x="755142" y="102108"/>
                  </a:lnTo>
                  <a:lnTo>
                    <a:pt x="753618" y="105156"/>
                  </a:lnTo>
                  <a:lnTo>
                    <a:pt x="755142" y="108204"/>
                  </a:lnTo>
                  <a:lnTo>
                    <a:pt x="756666" y="109728"/>
                  </a:lnTo>
                  <a:lnTo>
                    <a:pt x="760476" y="109728"/>
                  </a:lnTo>
                  <a:lnTo>
                    <a:pt x="762000" y="108204"/>
                  </a:lnTo>
                  <a:lnTo>
                    <a:pt x="762762" y="105156"/>
                  </a:lnTo>
                  <a:close/>
                </a:path>
                <a:path w="1114425" h="614680">
                  <a:moveTo>
                    <a:pt x="780288" y="99060"/>
                  </a:moveTo>
                  <a:lnTo>
                    <a:pt x="778764" y="96012"/>
                  </a:lnTo>
                  <a:lnTo>
                    <a:pt x="777240" y="94488"/>
                  </a:lnTo>
                  <a:lnTo>
                    <a:pt x="773430" y="94488"/>
                  </a:lnTo>
                  <a:lnTo>
                    <a:pt x="771144" y="99060"/>
                  </a:lnTo>
                  <a:lnTo>
                    <a:pt x="772668" y="102108"/>
                  </a:lnTo>
                  <a:lnTo>
                    <a:pt x="773430" y="102870"/>
                  </a:lnTo>
                  <a:lnTo>
                    <a:pt x="775716" y="103632"/>
                  </a:lnTo>
                  <a:lnTo>
                    <a:pt x="778764" y="102108"/>
                  </a:lnTo>
                  <a:lnTo>
                    <a:pt x="780288" y="99060"/>
                  </a:lnTo>
                  <a:close/>
                </a:path>
                <a:path w="1114425" h="614680">
                  <a:moveTo>
                    <a:pt x="797052" y="92202"/>
                  </a:moveTo>
                  <a:lnTo>
                    <a:pt x="796290" y="89154"/>
                  </a:lnTo>
                  <a:lnTo>
                    <a:pt x="794766" y="88392"/>
                  </a:lnTo>
                  <a:lnTo>
                    <a:pt x="792480" y="87630"/>
                  </a:lnTo>
                  <a:lnTo>
                    <a:pt x="789432" y="89154"/>
                  </a:lnTo>
                  <a:lnTo>
                    <a:pt x="787908" y="92202"/>
                  </a:lnTo>
                  <a:lnTo>
                    <a:pt x="789432" y="96012"/>
                  </a:lnTo>
                  <a:lnTo>
                    <a:pt x="790956" y="96774"/>
                  </a:lnTo>
                  <a:lnTo>
                    <a:pt x="794766" y="96774"/>
                  </a:lnTo>
                  <a:lnTo>
                    <a:pt x="796290" y="96012"/>
                  </a:lnTo>
                  <a:lnTo>
                    <a:pt x="797052" y="92202"/>
                  </a:lnTo>
                  <a:close/>
                </a:path>
                <a:path w="1114425" h="614680">
                  <a:moveTo>
                    <a:pt x="814578" y="86106"/>
                  </a:moveTo>
                  <a:lnTo>
                    <a:pt x="813054" y="83058"/>
                  </a:lnTo>
                  <a:lnTo>
                    <a:pt x="810006" y="81534"/>
                  </a:lnTo>
                  <a:lnTo>
                    <a:pt x="807720" y="82296"/>
                  </a:lnTo>
                  <a:lnTo>
                    <a:pt x="806958" y="83058"/>
                  </a:lnTo>
                  <a:lnTo>
                    <a:pt x="805434" y="86106"/>
                  </a:lnTo>
                  <a:lnTo>
                    <a:pt x="806958" y="89916"/>
                  </a:lnTo>
                  <a:lnTo>
                    <a:pt x="808482" y="90678"/>
                  </a:lnTo>
                  <a:lnTo>
                    <a:pt x="811530" y="90678"/>
                  </a:lnTo>
                  <a:lnTo>
                    <a:pt x="813054" y="89916"/>
                  </a:lnTo>
                  <a:lnTo>
                    <a:pt x="814578" y="86106"/>
                  </a:lnTo>
                  <a:close/>
                </a:path>
                <a:path w="1114425" h="614680">
                  <a:moveTo>
                    <a:pt x="832104" y="80010"/>
                  </a:moveTo>
                  <a:lnTo>
                    <a:pt x="830580" y="76962"/>
                  </a:lnTo>
                  <a:lnTo>
                    <a:pt x="827532" y="75438"/>
                  </a:lnTo>
                  <a:lnTo>
                    <a:pt x="825246" y="76200"/>
                  </a:lnTo>
                  <a:lnTo>
                    <a:pt x="823722" y="76962"/>
                  </a:lnTo>
                  <a:lnTo>
                    <a:pt x="822960" y="80010"/>
                  </a:lnTo>
                  <a:lnTo>
                    <a:pt x="823722" y="83820"/>
                  </a:lnTo>
                  <a:lnTo>
                    <a:pt x="825246" y="84582"/>
                  </a:lnTo>
                  <a:lnTo>
                    <a:pt x="829056" y="84582"/>
                  </a:lnTo>
                  <a:lnTo>
                    <a:pt x="830580" y="83820"/>
                  </a:lnTo>
                  <a:lnTo>
                    <a:pt x="832104" y="80010"/>
                  </a:lnTo>
                  <a:close/>
                </a:path>
                <a:path w="1114425" h="614680">
                  <a:moveTo>
                    <a:pt x="848868" y="74676"/>
                  </a:moveTo>
                  <a:lnTo>
                    <a:pt x="848106" y="70866"/>
                  </a:lnTo>
                  <a:lnTo>
                    <a:pt x="846582" y="70104"/>
                  </a:lnTo>
                  <a:lnTo>
                    <a:pt x="842772" y="70104"/>
                  </a:lnTo>
                  <a:lnTo>
                    <a:pt x="841248" y="70866"/>
                  </a:lnTo>
                  <a:lnTo>
                    <a:pt x="839724" y="74676"/>
                  </a:lnTo>
                  <a:lnTo>
                    <a:pt x="841248" y="77724"/>
                  </a:lnTo>
                  <a:lnTo>
                    <a:pt x="844296" y="79248"/>
                  </a:lnTo>
                  <a:lnTo>
                    <a:pt x="846582" y="78486"/>
                  </a:lnTo>
                  <a:lnTo>
                    <a:pt x="848106" y="77724"/>
                  </a:lnTo>
                  <a:lnTo>
                    <a:pt x="848868" y="74676"/>
                  </a:lnTo>
                  <a:close/>
                </a:path>
                <a:path w="1114425" h="614680">
                  <a:moveTo>
                    <a:pt x="866394" y="68580"/>
                  </a:moveTo>
                  <a:lnTo>
                    <a:pt x="864870" y="65532"/>
                  </a:lnTo>
                  <a:lnTo>
                    <a:pt x="861822" y="64008"/>
                  </a:lnTo>
                  <a:lnTo>
                    <a:pt x="858774" y="65532"/>
                  </a:lnTo>
                  <a:lnTo>
                    <a:pt x="857250" y="68580"/>
                  </a:lnTo>
                  <a:lnTo>
                    <a:pt x="858774" y="71628"/>
                  </a:lnTo>
                  <a:lnTo>
                    <a:pt x="860298" y="73152"/>
                  </a:lnTo>
                  <a:lnTo>
                    <a:pt x="864108" y="73152"/>
                  </a:lnTo>
                  <a:lnTo>
                    <a:pt x="866394" y="68580"/>
                  </a:lnTo>
                  <a:close/>
                </a:path>
                <a:path w="1114425" h="614680">
                  <a:moveTo>
                    <a:pt x="883920" y="63246"/>
                  </a:moveTo>
                  <a:lnTo>
                    <a:pt x="882396" y="60198"/>
                  </a:lnTo>
                  <a:lnTo>
                    <a:pt x="880872" y="58674"/>
                  </a:lnTo>
                  <a:lnTo>
                    <a:pt x="877062" y="58674"/>
                  </a:lnTo>
                  <a:lnTo>
                    <a:pt x="874776" y="63246"/>
                  </a:lnTo>
                  <a:lnTo>
                    <a:pt x="876300" y="66294"/>
                  </a:lnTo>
                  <a:lnTo>
                    <a:pt x="879348" y="67818"/>
                  </a:lnTo>
                  <a:lnTo>
                    <a:pt x="882396" y="66294"/>
                  </a:lnTo>
                  <a:lnTo>
                    <a:pt x="883920" y="63246"/>
                  </a:lnTo>
                  <a:close/>
                </a:path>
                <a:path w="1114425" h="614680">
                  <a:moveTo>
                    <a:pt x="901446" y="57912"/>
                  </a:moveTo>
                  <a:lnTo>
                    <a:pt x="899922" y="54102"/>
                  </a:lnTo>
                  <a:lnTo>
                    <a:pt x="898398" y="53340"/>
                  </a:lnTo>
                  <a:lnTo>
                    <a:pt x="894588" y="53340"/>
                  </a:lnTo>
                  <a:lnTo>
                    <a:pt x="893826" y="54102"/>
                  </a:lnTo>
                  <a:lnTo>
                    <a:pt x="892302" y="57912"/>
                  </a:lnTo>
                  <a:lnTo>
                    <a:pt x="893826" y="60960"/>
                  </a:lnTo>
                  <a:lnTo>
                    <a:pt x="894588" y="61722"/>
                  </a:lnTo>
                  <a:lnTo>
                    <a:pt x="896874" y="62484"/>
                  </a:lnTo>
                  <a:lnTo>
                    <a:pt x="899922" y="60960"/>
                  </a:lnTo>
                  <a:lnTo>
                    <a:pt x="901446" y="57912"/>
                  </a:lnTo>
                  <a:close/>
                </a:path>
                <a:path w="1114425" h="614680">
                  <a:moveTo>
                    <a:pt x="918972" y="52578"/>
                  </a:moveTo>
                  <a:lnTo>
                    <a:pt x="917448" y="49530"/>
                  </a:lnTo>
                  <a:lnTo>
                    <a:pt x="915924" y="48006"/>
                  </a:lnTo>
                  <a:lnTo>
                    <a:pt x="912114" y="48006"/>
                  </a:lnTo>
                  <a:lnTo>
                    <a:pt x="909828" y="52578"/>
                  </a:lnTo>
                  <a:lnTo>
                    <a:pt x="911352" y="55626"/>
                  </a:lnTo>
                  <a:lnTo>
                    <a:pt x="912114" y="56388"/>
                  </a:lnTo>
                  <a:lnTo>
                    <a:pt x="914400" y="57150"/>
                  </a:lnTo>
                  <a:lnTo>
                    <a:pt x="917448" y="55626"/>
                  </a:lnTo>
                  <a:lnTo>
                    <a:pt x="918972" y="52578"/>
                  </a:lnTo>
                  <a:close/>
                </a:path>
                <a:path w="1114425" h="614680">
                  <a:moveTo>
                    <a:pt x="936498" y="47244"/>
                  </a:moveTo>
                  <a:lnTo>
                    <a:pt x="934974" y="44196"/>
                  </a:lnTo>
                  <a:lnTo>
                    <a:pt x="931926" y="42672"/>
                  </a:lnTo>
                  <a:lnTo>
                    <a:pt x="929640" y="43434"/>
                  </a:lnTo>
                  <a:lnTo>
                    <a:pt x="928878" y="44196"/>
                  </a:lnTo>
                  <a:lnTo>
                    <a:pt x="927354" y="47244"/>
                  </a:lnTo>
                  <a:lnTo>
                    <a:pt x="929640" y="51816"/>
                  </a:lnTo>
                  <a:lnTo>
                    <a:pt x="933450" y="51816"/>
                  </a:lnTo>
                  <a:lnTo>
                    <a:pt x="934974" y="50292"/>
                  </a:lnTo>
                  <a:lnTo>
                    <a:pt x="936498" y="47244"/>
                  </a:lnTo>
                  <a:close/>
                </a:path>
                <a:path w="1114425" h="614680">
                  <a:moveTo>
                    <a:pt x="954024" y="41910"/>
                  </a:moveTo>
                  <a:lnTo>
                    <a:pt x="952500" y="38862"/>
                  </a:lnTo>
                  <a:lnTo>
                    <a:pt x="949452" y="37338"/>
                  </a:lnTo>
                  <a:lnTo>
                    <a:pt x="947166" y="38100"/>
                  </a:lnTo>
                  <a:lnTo>
                    <a:pt x="946404" y="38862"/>
                  </a:lnTo>
                  <a:lnTo>
                    <a:pt x="944880" y="41910"/>
                  </a:lnTo>
                  <a:lnTo>
                    <a:pt x="946404" y="45720"/>
                  </a:lnTo>
                  <a:lnTo>
                    <a:pt x="947928" y="46482"/>
                  </a:lnTo>
                  <a:lnTo>
                    <a:pt x="950976" y="46482"/>
                  </a:lnTo>
                  <a:lnTo>
                    <a:pt x="952500" y="45720"/>
                  </a:lnTo>
                  <a:lnTo>
                    <a:pt x="954024" y="41910"/>
                  </a:lnTo>
                  <a:close/>
                </a:path>
                <a:path w="1114425" h="614680">
                  <a:moveTo>
                    <a:pt x="971550" y="37338"/>
                  </a:moveTo>
                  <a:lnTo>
                    <a:pt x="970026" y="34290"/>
                  </a:lnTo>
                  <a:lnTo>
                    <a:pt x="969264" y="33528"/>
                  </a:lnTo>
                  <a:lnTo>
                    <a:pt x="966978" y="32766"/>
                  </a:lnTo>
                  <a:lnTo>
                    <a:pt x="963930" y="34290"/>
                  </a:lnTo>
                  <a:lnTo>
                    <a:pt x="962406" y="37338"/>
                  </a:lnTo>
                  <a:lnTo>
                    <a:pt x="963930" y="41148"/>
                  </a:lnTo>
                  <a:lnTo>
                    <a:pt x="965454" y="41910"/>
                  </a:lnTo>
                  <a:lnTo>
                    <a:pt x="969264" y="41910"/>
                  </a:lnTo>
                  <a:lnTo>
                    <a:pt x="970026" y="41148"/>
                  </a:lnTo>
                  <a:lnTo>
                    <a:pt x="971550" y="37338"/>
                  </a:lnTo>
                  <a:close/>
                </a:path>
                <a:path w="1114425" h="614680">
                  <a:moveTo>
                    <a:pt x="989076" y="32766"/>
                  </a:moveTo>
                  <a:lnTo>
                    <a:pt x="988314" y="29718"/>
                  </a:lnTo>
                  <a:lnTo>
                    <a:pt x="986790" y="28956"/>
                  </a:lnTo>
                  <a:lnTo>
                    <a:pt x="984504" y="28194"/>
                  </a:lnTo>
                  <a:lnTo>
                    <a:pt x="981456" y="29718"/>
                  </a:lnTo>
                  <a:lnTo>
                    <a:pt x="979932" y="32766"/>
                  </a:lnTo>
                  <a:lnTo>
                    <a:pt x="981456" y="35814"/>
                  </a:lnTo>
                  <a:lnTo>
                    <a:pt x="982980" y="37338"/>
                  </a:lnTo>
                  <a:lnTo>
                    <a:pt x="986790" y="37338"/>
                  </a:lnTo>
                  <a:lnTo>
                    <a:pt x="988314" y="35814"/>
                  </a:lnTo>
                  <a:lnTo>
                    <a:pt x="989076" y="32766"/>
                  </a:lnTo>
                  <a:close/>
                </a:path>
                <a:path w="1114425" h="614680">
                  <a:moveTo>
                    <a:pt x="1007364" y="28194"/>
                  </a:moveTo>
                  <a:lnTo>
                    <a:pt x="1005840" y="25146"/>
                  </a:lnTo>
                  <a:lnTo>
                    <a:pt x="1002792" y="23622"/>
                  </a:lnTo>
                  <a:lnTo>
                    <a:pt x="1000506" y="24384"/>
                  </a:lnTo>
                  <a:lnTo>
                    <a:pt x="998982" y="25146"/>
                  </a:lnTo>
                  <a:lnTo>
                    <a:pt x="998220" y="28194"/>
                  </a:lnTo>
                  <a:lnTo>
                    <a:pt x="998982" y="31242"/>
                  </a:lnTo>
                  <a:lnTo>
                    <a:pt x="1000506" y="32766"/>
                  </a:lnTo>
                  <a:lnTo>
                    <a:pt x="1004316" y="32766"/>
                  </a:lnTo>
                  <a:lnTo>
                    <a:pt x="1005840" y="31242"/>
                  </a:lnTo>
                  <a:lnTo>
                    <a:pt x="1007364" y="28194"/>
                  </a:lnTo>
                  <a:close/>
                </a:path>
                <a:path w="1114425" h="614680">
                  <a:moveTo>
                    <a:pt x="1024890" y="24384"/>
                  </a:moveTo>
                  <a:lnTo>
                    <a:pt x="1023366" y="20574"/>
                  </a:lnTo>
                  <a:lnTo>
                    <a:pt x="1021842" y="19812"/>
                  </a:lnTo>
                  <a:lnTo>
                    <a:pt x="1018032" y="19812"/>
                  </a:lnTo>
                  <a:lnTo>
                    <a:pt x="1017270" y="20574"/>
                  </a:lnTo>
                  <a:lnTo>
                    <a:pt x="1015746" y="24384"/>
                  </a:lnTo>
                  <a:lnTo>
                    <a:pt x="1017270" y="27432"/>
                  </a:lnTo>
                  <a:lnTo>
                    <a:pt x="1020318" y="28956"/>
                  </a:lnTo>
                  <a:lnTo>
                    <a:pt x="1023366" y="27432"/>
                  </a:lnTo>
                  <a:lnTo>
                    <a:pt x="1024890" y="24384"/>
                  </a:lnTo>
                  <a:close/>
                </a:path>
                <a:path w="1114425" h="614680">
                  <a:moveTo>
                    <a:pt x="1042416" y="19812"/>
                  </a:moveTo>
                  <a:lnTo>
                    <a:pt x="1041654" y="16764"/>
                  </a:lnTo>
                  <a:lnTo>
                    <a:pt x="1040130" y="16002"/>
                  </a:lnTo>
                  <a:lnTo>
                    <a:pt x="1037844" y="15240"/>
                  </a:lnTo>
                  <a:lnTo>
                    <a:pt x="1034796" y="16764"/>
                  </a:lnTo>
                  <a:lnTo>
                    <a:pt x="1033272" y="19812"/>
                  </a:lnTo>
                  <a:lnTo>
                    <a:pt x="1034796" y="22860"/>
                  </a:lnTo>
                  <a:lnTo>
                    <a:pt x="1036320" y="24384"/>
                  </a:lnTo>
                  <a:lnTo>
                    <a:pt x="1040130" y="24384"/>
                  </a:lnTo>
                  <a:lnTo>
                    <a:pt x="1041654" y="22860"/>
                  </a:lnTo>
                  <a:lnTo>
                    <a:pt x="1042416" y="19812"/>
                  </a:lnTo>
                  <a:close/>
                </a:path>
                <a:path w="1114425" h="614680">
                  <a:moveTo>
                    <a:pt x="1060704" y="16002"/>
                  </a:moveTo>
                  <a:lnTo>
                    <a:pt x="1059180" y="12954"/>
                  </a:lnTo>
                  <a:lnTo>
                    <a:pt x="1057656" y="11430"/>
                  </a:lnTo>
                  <a:lnTo>
                    <a:pt x="1053846" y="11430"/>
                  </a:lnTo>
                  <a:lnTo>
                    <a:pt x="1052322" y="12954"/>
                  </a:lnTo>
                  <a:lnTo>
                    <a:pt x="1051560" y="16002"/>
                  </a:lnTo>
                  <a:lnTo>
                    <a:pt x="1052322" y="19050"/>
                  </a:lnTo>
                  <a:lnTo>
                    <a:pt x="1053846" y="19812"/>
                  </a:lnTo>
                  <a:lnTo>
                    <a:pt x="1056132" y="20574"/>
                  </a:lnTo>
                  <a:lnTo>
                    <a:pt x="1059180" y="19050"/>
                  </a:lnTo>
                  <a:lnTo>
                    <a:pt x="1060704" y="16002"/>
                  </a:lnTo>
                  <a:close/>
                </a:path>
                <a:path w="1114425" h="614680">
                  <a:moveTo>
                    <a:pt x="1078230" y="12192"/>
                  </a:moveTo>
                  <a:lnTo>
                    <a:pt x="1075944" y="7620"/>
                  </a:lnTo>
                  <a:lnTo>
                    <a:pt x="1072134" y="7620"/>
                  </a:lnTo>
                  <a:lnTo>
                    <a:pt x="1070610" y="9144"/>
                  </a:lnTo>
                  <a:lnTo>
                    <a:pt x="1069086" y="12192"/>
                  </a:lnTo>
                  <a:lnTo>
                    <a:pt x="1070610" y="15240"/>
                  </a:lnTo>
                  <a:lnTo>
                    <a:pt x="1073658" y="16764"/>
                  </a:lnTo>
                  <a:lnTo>
                    <a:pt x="1075944" y="16002"/>
                  </a:lnTo>
                  <a:lnTo>
                    <a:pt x="1076706" y="15240"/>
                  </a:lnTo>
                  <a:lnTo>
                    <a:pt x="1078230" y="12192"/>
                  </a:lnTo>
                  <a:close/>
                </a:path>
                <a:path w="1114425" h="614680">
                  <a:moveTo>
                    <a:pt x="1096518" y="8382"/>
                  </a:moveTo>
                  <a:lnTo>
                    <a:pt x="1094994" y="5334"/>
                  </a:lnTo>
                  <a:lnTo>
                    <a:pt x="1093470" y="3810"/>
                  </a:lnTo>
                  <a:lnTo>
                    <a:pt x="1089660" y="3810"/>
                  </a:lnTo>
                  <a:lnTo>
                    <a:pt x="1088136" y="5334"/>
                  </a:lnTo>
                  <a:lnTo>
                    <a:pt x="1087374" y="8382"/>
                  </a:lnTo>
                  <a:lnTo>
                    <a:pt x="1088136" y="11430"/>
                  </a:lnTo>
                  <a:lnTo>
                    <a:pt x="1089660" y="12192"/>
                  </a:lnTo>
                  <a:lnTo>
                    <a:pt x="1091946" y="12954"/>
                  </a:lnTo>
                  <a:lnTo>
                    <a:pt x="1094994" y="11430"/>
                  </a:lnTo>
                  <a:lnTo>
                    <a:pt x="1096518" y="8382"/>
                  </a:lnTo>
                  <a:close/>
                </a:path>
                <a:path w="1114425" h="614680">
                  <a:moveTo>
                    <a:pt x="1114044" y="4572"/>
                  </a:moveTo>
                  <a:lnTo>
                    <a:pt x="1112520" y="1524"/>
                  </a:lnTo>
                  <a:lnTo>
                    <a:pt x="1111758" y="762"/>
                  </a:lnTo>
                  <a:lnTo>
                    <a:pt x="1109472" y="0"/>
                  </a:lnTo>
                  <a:lnTo>
                    <a:pt x="1106424" y="1524"/>
                  </a:lnTo>
                  <a:lnTo>
                    <a:pt x="1104900" y="4572"/>
                  </a:lnTo>
                  <a:lnTo>
                    <a:pt x="1106424" y="8382"/>
                  </a:lnTo>
                  <a:lnTo>
                    <a:pt x="1107948" y="9144"/>
                  </a:lnTo>
                  <a:lnTo>
                    <a:pt x="1111758" y="9144"/>
                  </a:lnTo>
                  <a:lnTo>
                    <a:pt x="1112520" y="8382"/>
                  </a:lnTo>
                  <a:lnTo>
                    <a:pt x="1114044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00906" y="2314955"/>
              <a:ext cx="547370" cy="1146175"/>
            </a:xfrm>
            <a:custGeom>
              <a:avLst/>
              <a:gdLst/>
              <a:ahLst/>
              <a:cxnLst/>
              <a:rect l="l" t="t" r="r" b="b"/>
              <a:pathLst>
                <a:path w="547370" h="1146175">
                  <a:moveTo>
                    <a:pt x="9144" y="1141476"/>
                  </a:moveTo>
                  <a:lnTo>
                    <a:pt x="7620" y="1138428"/>
                  </a:lnTo>
                  <a:lnTo>
                    <a:pt x="4572" y="1136904"/>
                  </a:lnTo>
                  <a:lnTo>
                    <a:pt x="1524" y="1138428"/>
                  </a:lnTo>
                  <a:lnTo>
                    <a:pt x="0" y="1141476"/>
                  </a:lnTo>
                  <a:lnTo>
                    <a:pt x="1524" y="1145286"/>
                  </a:lnTo>
                  <a:lnTo>
                    <a:pt x="3048" y="1146048"/>
                  </a:lnTo>
                  <a:lnTo>
                    <a:pt x="6096" y="1146048"/>
                  </a:lnTo>
                  <a:lnTo>
                    <a:pt x="7620" y="1145286"/>
                  </a:lnTo>
                  <a:lnTo>
                    <a:pt x="9144" y="1141476"/>
                  </a:lnTo>
                  <a:close/>
                </a:path>
                <a:path w="547370" h="1146175">
                  <a:moveTo>
                    <a:pt x="11430" y="1123950"/>
                  </a:moveTo>
                  <a:lnTo>
                    <a:pt x="9906" y="1120140"/>
                  </a:lnTo>
                  <a:lnTo>
                    <a:pt x="8382" y="1119378"/>
                  </a:lnTo>
                  <a:lnTo>
                    <a:pt x="4572" y="1119378"/>
                  </a:lnTo>
                  <a:lnTo>
                    <a:pt x="3048" y="1120140"/>
                  </a:lnTo>
                  <a:lnTo>
                    <a:pt x="2286" y="1123950"/>
                  </a:lnTo>
                  <a:lnTo>
                    <a:pt x="3048" y="1126998"/>
                  </a:lnTo>
                  <a:lnTo>
                    <a:pt x="4572" y="1127760"/>
                  </a:lnTo>
                  <a:lnTo>
                    <a:pt x="6858" y="1128522"/>
                  </a:lnTo>
                  <a:lnTo>
                    <a:pt x="9906" y="1126998"/>
                  </a:lnTo>
                  <a:lnTo>
                    <a:pt x="11430" y="1123950"/>
                  </a:lnTo>
                  <a:close/>
                </a:path>
                <a:path w="547370" h="1146175">
                  <a:moveTo>
                    <a:pt x="13716" y="1105662"/>
                  </a:moveTo>
                  <a:lnTo>
                    <a:pt x="11430" y="1101090"/>
                  </a:lnTo>
                  <a:lnTo>
                    <a:pt x="7620" y="1101090"/>
                  </a:lnTo>
                  <a:lnTo>
                    <a:pt x="6096" y="1102614"/>
                  </a:lnTo>
                  <a:lnTo>
                    <a:pt x="4572" y="1105662"/>
                  </a:lnTo>
                  <a:lnTo>
                    <a:pt x="6096" y="1108710"/>
                  </a:lnTo>
                  <a:lnTo>
                    <a:pt x="9144" y="1110234"/>
                  </a:lnTo>
                  <a:lnTo>
                    <a:pt x="11430" y="1109472"/>
                  </a:lnTo>
                  <a:lnTo>
                    <a:pt x="12192" y="1108710"/>
                  </a:lnTo>
                  <a:lnTo>
                    <a:pt x="13716" y="1105662"/>
                  </a:lnTo>
                  <a:close/>
                </a:path>
                <a:path w="547370" h="1146175">
                  <a:moveTo>
                    <a:pt x="16764" y="1087374"/>
                  </a:moveTo>
                  <a:lnTo>
                    <a:pt x="15240" y="1084326"/>
                  </a:lnTo>
                  <a:lnTo>
                    <a:pt x="12192" y="1082802"/>
                  </a:lnTo>
                  <a:lnTo>
                    <a:pt x="9906" y="1083564"/>
                  </a:lnTo>
                  <a:lnTo>
                    <a:pt x="8382" y="1084326"/>
                  </a:lnTo>
                  <a:lnTo>
                    <a:pt x="7620" y="1087374"/>
                  </a:lnTo>
                  <a:lnTo>
                    <a:pt x="8382" y="1090422"/>
                  </a:lnTo>
                  <a:lnTo>
                    <a:pt x="9906" y="1091946"/>
                  </a:lnTo>
                  <a:lnTo>
                    <a:pt x="13716" y="1091946"/>
                  </a:lnTo>
                  <a:lnTo>
                    <a:pt x="15240" y="1090422"/>
                  </a:lnTo>
                  <a:lnTo>
                    <a:pt x="16764" y="1087374"/>
                  </a:lnTo>
                  <a:close/>
                </a:path>
                <a:path w="547370" h="1146175">
                  <a:moveTo>
                    <a:pt x="19050" y="1069086"/>
                  </a:moveTo>
                  <a:lnTo>
                    <a:pt x="17526" y="1066038"/>
                  </a:lnTo>
                  <a:lnTo>
                    <a:pt x="14478" y="1064514"/>
                  </a:lnTo>
                  <a:lnTo>
                    <a:pt x="11430" y="1066038"/>
                  </a:lnTo>
                  <a:lnTo>
                    <a:pt x="9906" y="1069086"/>
                  </a:lnTo>
                  <a:lnTo>
                    <a:pt x="11430" y="1072896"/>
                  </a:lnTo>
                  <a:lnTo>
                    <a:pt x="12954" y="1073658"/>
                  </a:lnTo>
                  <a:lnTo>
                    <a:pt x="16002" y="1073658"/>
                  </a:lnTo>
                  <a:lnTo>
                    <a:pt x="17526" y="1072896"/>
                  </a:lnTo>
                  <a:lnTo>
                    <a:pt x="19050" y="1069086"/>
                  </a:lnTo>
                  <a:close/>
                </a:path>
                <a:path w="547370" h="1146175">
                  <a:moveTo>
                    <a:pt x="22098" y="1051560"/>
                  </a:moveTo>
                  <a:lnTo>
                    <a:pt x="20574" y="1047750"/>
                  </a:lnTo>
                  <a:lnTo>
                    <a:pt x="19050" y="1046988"/>
                  </a:lnTo>
                  <a:lnTo>
                    <a:pt x="16002" y="1046988"/>
                  </a:lnTo>
                  <a:lnTo>
                    <a:pt x="14478" y="1047750"/>
                  </a:lnTo>
                  <a:lnTo>
                    <a:pt x="12954" y="1051560"/>
                  </a:lnTo>
                  <a:lnTo>
                    <a:pt x="14478" y="1054608"/>
                  </a:lnTo>
                  <a:lnTo>
                    <a:pt x="17526" y="1056132"/>
                  </a:lnTo>
                  <a:lnTo>
                    <a:pt x="20574" y="1054608"/>
                  </a:lnTo>
                  <a:lnTo>
                    <a:pt x="22098" y="1051560"/>
                  </a:lnTo>
                  <a:close/>
                </a:path>
                <a:path w="547370" h="1146175">
                  <a:moveTo>
                    <a:pt x="25146" y="1033272"/>
                  </a:moveTo>
                  <a:lnTo>
                    <a:pt x="23622" y="1030224"/>
                  </a:lnTo>
                  <a:lnTo>
                    <a:pt x="22098" y="1028700"/>
                  </a:lnTo>
                  <a:lnTo>
                    <a:pt x="19050" y="1028700"/>
                  </a:lnTo>
                  <a:lnTo>
                    <a:pt x="17526" y="1030224"/>
                  </a:lnTo>
                  <a:lnTo>
                    <a:pt x="16002" y="1033272"/>
                  </a:lnTo>
                  <a:lnTo>
                    <a:pt x="17526" y="1036320"/>
                  </a:lnTo>
                  <a:lnTo>
                    <a:pt x="20574" y="1037844"/>
                  </a:lnTo>
                  <a:lnTo>
                    <a:pt x="23622" y="1036320"/>
                  </a:lnTo>
                  <a:lnTo>
                    <a:pt x="25146" y="1033272"/>
                  </a:lnTo>
                  <a:close/>
                </a:path>
                <a:path w="547370" h="1146175">
                  <a:moveTo>
                    <a:pt x="28194" y="1014984"/>
                  </a:moveTo>
                  <a:lnTo>
                    <a:pt x="27432" y="1011936"/>
                  </a:lnTo>
                  <a:lnTo>
                    <a:pt x="25908" y="1011174"/>
                  </a:lnTo>
                  <a:lnTo>
                    <a:pt x="23622" y="1010412"/>
                  </a:lnTo>
                  <a:lnTo>
                    <a:pt x="20574" y="1011936"/>
                  </a:lnTo>
                  <a:lnTo>
                    <a:pt x="19050" y="1014984"/>
                  </a:lnTo>
                  <a:lnTo>
                    <a:pt x="20574" y="1018794"/>
                  </a:lnTo>
                  <a:lnTo>
                    <a:pt x="22098" y="1019556"/>
                  </a:lnTo>
                  <a:lnTo>
                    <a:pt x="25908" y="1019556"/>
                  </a:lnTo>
                  <a:lnTo>
                    <a:pt x="27432" y="1018794"/>
                  </a:lnTo>
                  <a:lnTo>
                    <a:pt x="28194" y="1014984"/>
                  </a:lnTo>
                  <a:close/>
                </a:path>
                <a:path w="547370" h="1146175">
                  <a:moveTo>
                    <a:pt x="32004" y="997458"/>
                  </a:moveTo>
                  <a:lnTo>
                    <a:pt x="30480" y="994410"/>
                  </a:lnTo>
                  <a:lnTo>
                    <a:pt x="28956" y="992886"/>
                  </a:lnTo>
                  <a:lnTo>
                    <a:pt x="25908" y="992886"/>
                  </a:lnTo>
                  <a:lnTo>
                    <a:pt x="24384" y="994410"/>
                  </a:lnTo>
                  <a:lnTo>
                    <a:pt x="22860" y="997458"/>
                  </a:lnTo>
                  <a:lnTo>
                    <a:pt x="24384" y="1000506"/>
                  </a:lnTo>
                  <a:lnTo>
                    <a:pt x="27432" y="1002030"/>
                  </a:lnTo>
                  <a:lnTo>
                    <a:pt x="30480" y="1000506"/>
                  </a:lnTo>
                  <a:lnTo>
                    <a:pt x="32004" y="997458"/>
                  </a:lnTo>
                  <a:close/>
                </a:path>
                <a:path w="547370" h="1146175">
                  <a:moveTo>
                    <a:pt x="35814" y="979170"/>
                  </a:moveTo>
                  <a:lnTo>
                    <a:pt x="34290" y="976122"/>
                  </a:lnTo>
                  <a:lnTo>
                    <a:pt x="31242" y="974598"/>
                  </a:lnTo>
                  <a:lnTo>
                    <a:pt x="28956" y="975360"/>
                  </a:lnTo>
                  <a:lnTo>
                    <a:pt x="27432" y="976122"/>
                  </a:lnTo>
                  <a:lnTo>
                    <a:pt x="26670" y="979170"/>
                  </a:lnTo>
                  <a:lnTo>
                    <a:pt x="27432" y="982218"/>
                  </a:lnTo>
                  <a:lnTo>
                    <a:pt x="28956" y="983742"/>
                  </a:lnTo>
                  <a:lnTo>
                    <a:pt x="32766" y="983742"/>
                  </a:lnTo>
                  <a:lnTo>
                    <a:pt x="34290" y="982218"/>
                  </a:lnTo>
                  <a:lnTo>
                    <a:pt x="35814" y="979170"/>
                  </a:lnTo>
                  <a:close/>
                </a:path>
                <a:path w="547370" h="1146175">
                  <a:moveTo>
                    <a:pt x="39624" y="961644"/>
                  </a:moveTo>
                  <a:lnTo>
                    <a:pt x="38100" y="957834"/>
                  </a:lnTo>
                  <a:lnTo>
                    <a:pt x="36576" y="957072"/>
                  </a:lnTo>
                  <a:lnTo>
                    <a:pt x="32766" y="957072"/>
                  </a:lnTo>
                  <a:lnTo>
                    <a:pt x="31242" y="957834"/>
                  </a:lnTo>
                  <a:lnTo>
                    <a:pt x="30480" y="961644"/>
                  </a:lnTo>
                  <a:lnTo>
                    <a:pt x="31242" y="964692"/>
                  </a:lnTo>
                  <a:lnTo>
                    <a:pt x="32766" y="965454"/>
                  </a:lnTo>
                  <a:lnTo>
                    <a:pt x="35052" y="966216"/>
                  </a:lnTo>
                  <a:lnTo>
                    <a:pt x="38100" y="964692"/>
                  </a:lnTo>
                  <a:lnTo>
                    <a:pt x="39624" y="961644"/>
                  </a:lnTo>
                  <a:close/>
                </a:path>
                <a:path w="547370" h="1146175">
                  <a:moveTo>
                    <a:pt x="43434" y="943356"/>
                  </a:moveTo>
                  <a:lnTo>
                    <a:pt x="41910" y="940308"/>
                  </a:lnTo>
                  <a:lnTo>
                    <a:pt x="38862" y="938784"/>
                  </a:lnTo>
                  <a:lnTo>
                    <a:pt x="36576" y="939546"/>
                  </a:lnTo>
                  <a:lnTo>
                    <a:pt x="35052" y="940308"/>
                  </a:lnTo>
                  <a:lnTo>
                    <a:pt x="34290" y="943356"/>
                  </a:lnTo>
                  <a:lnTo>
                    <a:pt x="35052" y="947166"/>
                  </a:lnTo>
                  <a:lnTo>
                    <a:pt x="36576" y="947928"/>
                  </a:lnTo>
                  <a:lnTo>
                    <a:pt x="40386" y="947928"/>
                  </a:lnTo>
                  <a:lnTo>
                    <a:pt x="41910" y="947166"/>
                  </a:lnTo>
                  <a:lnTo>
                    <a:pt x="43434" y="943356"/>
                  </a:lnTo>
                  <a:close/>
                </a:path>
                <a:path w="547370" h="1146175">
                  <a:moveTo>
                    <a:pt x="47244" y="925830"/>
                  </a:moveTo>
                  <a:lnTo>
                    <a:pt x="45720" y="922782"/>
                  </a:lnTo>
                  <a:lnTo>
                    <a:pt x="44196" y="921258"/>
                  </a:lnTo>
                  <a:lnTo>
                    <a:pt x="40386" y="921258"/>
                  </a:lnTo>
                  <a:lnTo>
                    <a:pt x="38100" y="925830"/>
                  </a:lnTo>
                  <a:lnTo>
                    <a:pt x="39624" y="928878"/>
                  </a:lnTo>
                  <a:lnTo>
                    <a:pt x="40386" y="929640"/>
                  </a:lnTo>
                  <a:lnTo>
                    <a:pt x="42672" y="930402"/>
                  </a:lnTo>
                  <a:lnTo>
                    <a:pt x="45720" y="928878"/>
                  </a:lnTo>
                  <a:lnTo>
                    <a:pt x="47244" y="925830"/>
                  </a:lnTo>
                  <a:close/>
                </a:path>
                <a:path w="547370" h="1146175">
                  <a:moveTo>
                    <a:pt x="51816" y="908304"/>
                  </a:moveTo>
                  <a:lnTo>
                    <a:pt x="50292" y="904494"/>
                  </a:lnTo>
                  <a:lnTo>
                    <a:pt x="48768" y="903732"/>
                  </a:lnTo>
                  <a:lnTo>
                    <a:pt x="44958" y="903732"/>
                  </a:lnTo>
                  <a:lnTo>
                    <a:pt x="43434" y="904494"/>
                  </a:lnTo>
                  <a:lnTo>
                    <a:pt x="42672" y="908304"/>
                  </a:lnTo>
                  <a:lnTo>
                    <a:pt x="43434" y="911352"/>
                  </a:lnTo>
                  <a:lnTo>
                    <a:pt x="44958" y="912114"/>
                  </a:lnTo>
                  <a:lnTo>
                    <a:pt x="47244" y="912876"/>
                  </a:lnTo>
                  <a:lnTo>
                    <a:pt x="50292" y="911352"/>
                  </a:lnTo>
                  <a:lnTo>
                    <a:pt x="51816" y="908304"/>
                  </a:lnTo>
                  <a:close/>
                </a:path>
                <a:path w="547370" h="1146175">
                  <a:moveTo>
                    <a:pt x="55626" y="890016"/>
                  </a:moveTo>
                  <a:lnTo>
                    <a:pt x="54864" y="886968"/>
                  </a:lnTo>
                  <a:lnTo>
                    <a:pt x="53340" y="886206"/>
                  </a:lnTo>
                  <a:lnTo>
                    <a:pt x="51054" y="885444"/>
                  </a:lnTo>
                  <a:lnTo>
                    <a:pt x="48006" y="886968"/>
                  </a:lnTo>
                  <a:lnTo>
                    <a:pt x="46482" y="890016"/>
                  </a:lnTo>
                  <a:lnTo>
                    <a:pt x="48006" y="893826"/>
                  </a:lnTo>
                  <a:lnTo>
                    <a:pt x="49530" y="894588"/>
                  </a:lnTo>
                  <a:lnTo>
                    <a:pt x="53340" y="894588"/>
                  </a:lnTo>
                  <a:lnTo>
                    <a:pt x="54864" y="893826"/>
                  </a:lnTo>
                  <a:lnTo>
                    <a:pt x="55626" y="890016"/>
                  </a:lnTo>
                  <a:close/>
                </a:path>
                <a:path w="547370" h="1146175">
                  <a:moveTo>
                    <a:pt x="60198" y="872490"/>
                  </a:moveTo>
                  <a:lnTo>
                    <a:pt x="59436" y="869442"/>
                  </a:lnTo>
                  <a:lnTo>
                    <a:pt x="57912" y="868680"/>
                  </a:lnTo>
                  <a:lnTo>
                    <a:pt x="55626" y="867918"/>
                  </a:lnTo>
                  <a:lnTo>
                    <a:pt x="52578" y="869442"/>
                  </a:lnTo>
                  <a:lnTo>
                    <a:pt x="51054" y="872490"/>
                  </a:lnTo>
                  <a:lnTo>
                    <a:pt x="52578" y="875538"/>
                  </a:lnTo>
                  <a:lnTo>
                    <a:pt x="54102" y="877062"/>
                  </a:lnTo>
                  <a:lnTo>
                    <a:pt x="57912" y="877062"/>
                  </a:lnTo>
                  <a:lnTo>
                    <a:pt x="59436" y="875538"/>
                  </a:lnTo>
                  <a:lnTo>
                    <a:pt x="60198" y="872490"/>
                  </a:lnTo>
                  <a:close/>
                </a:path>
                <a:path w="547370" h="1146175">
                  <a:moveTo>
                    <a:pt x="65532" y="854964"/>
                  </a:moveTo>
                  <a:lnTo>
                    <a:pt x="64008" y="851916"/>
                  </a:lnTo>
                  <a:lnTo>
                    <a:pt x="62484" y="850392"/>
                  </a:lnTo>
                  <a:lnTo>
                    <a:pt x="58674" y="850392"/>
                  </a:lnTo>
                  <a:lnTo>
                    <a:pt x="57150" y="851916"/>
                  </a:lnTo>
                  <a:lnTo>
                    <a:pt x="56388" y="854964"/>
                  </a:lnTo>
                  <a:lnTo>
                    <a:pt x="57150" y="858012"/>
                  </a:lnTo>
                  <a:lnTo>
                    <a:pt x="58674" y="858774"/>
                  </a:lnTo>
                  <a:lnTo>
                    <a:pt x="60960" y="859536"/>
                  </a:lnTo>
                  <a:lnTo>
                    <a:pt x="64008" y="858012"/>
                  </a:lnTo>
                  <a:lnTo>
                    <a:pt x="65532" y="854964"/>
                  </a:lnTo>
                  <a:close/>
                </a:path>
                <a:path w="547370" h="1146175">
                  <a:moveTo>
                    <a:pt x="70104" y="837438"/>
                  </a:moveTo>
                  <a:lnTo>
                    <a:pt x="68580" y="834390"/>
                  </a:lnTo>
                  <a:lnTo>
                    <a:pt x="67056" y="832866"/>
                  </a:lnTo>
                  <a:lnTo>
                    <a:pt x="64008" y="832866"/>
                  </a:lnTo>
                  <a:lnTo>
                    <a:pt x="62484" y="834390"/>
                  </a:lnTo>
                  <a:lnTo>
                    <a:pt x="60960" y="837438"/>
                  </a:lnTo>
                  <a:lnTo>
                    <a:pt x="62484" y="840486"/>
                  </a:lnTo>
                  <a:lnTo>
                    <a:pt x="65532" y="842010"/>
                  </a:lnTo>
                  <a:lnTo>
                    <a:pt x="68580" y="840486"/>
                  </a:lnTo>
                  <a:lnTo>
                    <a:pt x="70104" y="837438"/>
                  </a:lnTo>
                  <a:close/>
                </a:path>
                <a:path w="547370" h="1146175">
                  <a:moveTo>
                    <a:pt x="75438" y="819912"/>
                  </a:moveTo>
                  <a:lnTo>
                    <a:pt x="73914" y="816102"/>
                  </a:lnTo>
                  <a:lnTo>
                    <a:pt x="72390" y="815340"/>
                  </a:lnTo>
                  <a:lnTo>
                    <a:pt x="68580" y="815340"/>
                  </a:lnTo>
                  <a:lnTo>
                    <a:pt x="67818" y="816102"/>
                  </a:lnTo>
                  <a:lnTo>
                    <a:pt x="66294" y="819912"/>
                  </a:lnTo>
                  <a:lnTo>
                    <a:pt x="67056" y="822960"/>
                  </a:lnTo>
                  <a:lnTo>
                    <a:pt x="68580" y="823722"/>
                  </a:lnTo>
                  <a:lnTo>
                    <a:pt x="70866" y="824484"/>
                  </a:lnTo>
                  <a:lnTo>
                    <a:pt x="73914" y="822960"/>
                  </a:lnTo>
                  <a:lnTo>
                    <a:pt x="75438" y="819912"/>
                  </a:lnTo>
                  <a:close/>
                </a:path>
                <a:path w="547370" h="1146175">
                  <a:moveTo>
                    <a:pt x="80772" y="802386"/>
                  </a:moveTo>
                  <a:lnTo>
                    <a:pt x="79248" y="798576"/>
                  </a:lnTo>
                  <a:lnTo>
                    <a:pt x="77724" y="797814"/>
                  </a:lnTo>
                  <a:lnTo>
                    <a:pt x="73914" y="797814"/>
                  </a:lnTo>
                  <a:lnTo>
                    <a:pt x="72390" y="798576"/>
                  </a:lnTo>
                  <a:lnTo>
                    <a:pt x="71628" y="802386"/>
                  </a:lnTo>
                  <a:lnTo>
                    <a:pt x="72390" y="805434"/>
                  </a:lnTo>
                  <a:lnTo>
                    <a:pt x="73914" y="806196"/>
                  </a:lnTo>
                  <a:lnTo>
                    <a:pt x="76200" y="806958"/>
                  </a:lnTo>
                  <a:lnTo>
                    <a:pt x="79248" y="805434"/>
                  </a:lnTo>
                  <a:lnTo>
                    <a:pt x="80772" y="802386"/>
                  </a:lnTo>
                  <a:close/>
                </a:path>
                <a:path w="547370" h="1146175">
                  <a:moveTo>
                    <a:pt x="86106" y="784860"/>
                  </a:moveTo>
                  <a:lnTo>
                    <a:pt x="84582" y="781812"/>
                  </a:lnTo>
                  <a:lnTo>
                    <a:pt x="83058" y="780288"/>
                  </a:lnTo>
                  <a:lnTo>
                    <a:pt x="79248" y="780288"/>
                  </a:lnTo>
                  <a:lnTo>
                    <a:pt x="77724" y="781812"/>
                  </a:lnTo>
                  <a:lnTo>
                    <a:pt x="76962" y="784860"/>
                  </a:lnTo>
                  <a:lnTo>
                    <a:pt x="77724" y="787908"/>
                  </a:lnTo>
                  <a:lnTo>
                    <a:pt x="79248" y="788670"/>
                  </a:lnTo>
                  <a:lnTo>
                    <a:pt x="81534" y="789432"/>
                  </a:lnTo>
                  <a:lnTo>
                    <a:pt x="84582" y="787908"/>
                  </a:lnTo>
                  <a:lnTo>
                    <a:pt x="86106" y="784860"/>
                  </a:lnTo>
                  <a:close/>
                </a:path>
                <a:path w="547370" h="1146175">
                  <a:moveTo>
                    <a:pt x="91440" y="767334"/>
                  </a:moveTo>
                  <a:lnTo>
                    <a:pt x="89916" y="764286"/>
                  </a:lnTo>
                  <a:lnTo>
                    <a:pt x="88392" y="762762"/>
                  </a:lnTo>
                  <a:lnTo>
                    <a:pt x="85344" y="762762"/>
                  </a:lnTo>
                  <a:lnTo>
                    <a:pt x="83820" y="764286"/>
                  </a:lnTo>
                  <a:lnTo>
                    <a:pt x="82296" y="767334"/>
                  </a:lnTo>
                  <a:lnTo>
                    <a:pt x="83820" y="770382"/>
                  </a:lnTo>
                  <a:lnTo>
                    <a:pt x="86868" y="771906"/>
                  </a:lnTo>
                  <a:lnTo>
                    <a:pt x="89916" y="770382"/>
                  </a:lnTo>
                  <a:lnTo>
                    <a:pt x="91440" y="767334"/>
                  </a:lnTo>
                  <a:close/>
                </a:path>
                <a:path w="547370" h="1146175">
                  <a:moveTo>
                    <a:pt x="97536" y="749808"/>
                  </a:moveTo>
                  <a:lnTo>
                    <a:pt x="96012" y="746760"/>
                  </a:lnTo>
                  <a:lnTo>
                    <a:pt x="92964" y="745236"/>
                  </a:lnTo>
                  <a:lnTo>
                    <a:pt x="90678" y="745998"/>
                  </a:lnTo>
                  <a:lnTo>
                    <a:pt x="89154" y="746760"/>
                  </a:lnTo>
                  <a:lnTo>
                    <a:pt x="88392" y="749808"/>
                  </a:lnTo>
                  <a:lnTo>
                    <a:pt x="89154" y="752856"/>
                  </a:lnTo>
                  <a:lnTo>
                    <a:pt x="90678" y="754380"/>
                  </a:lnTo>
                  <a:lnTo>
                    <a:pt x="94488" y="754380"/>
                  </a:lnTo>
                  <a:lnTo>
                    <a:pt x="96012" y="752856"/>
                  </a:lnTo>
                  <a:lnTo>
                    <a:pt x="97536" y="749808"/>
                  </a:lnTo>
                  <a:close/>
                </a:path>
                <a:path w="547370" h="1146175">
                  <a:moveTo>
                    <a:pt x="102870" y="732282"/>
                  </a:moveTo>
                  <a:lnTo>
                    <a:pt x="101346" y="729234"/>
                  </a:lnTo>
                  <a:lnTo>
                    <a:pt x="100584" y="728472"/>
                  </a:lnTo>
                  <a:lnTo>
                    <a:pt x="98298" y="727710"/>
                  </a:lnTo>
                  <a:lnTo>
                    <a:pt x="95250" y="729234"/>
                  </a:lnTo>
                  <a:lnTo>
                    <a:pt x="93726" y="732282"/>
                  </a:lnTo>
                  <a:lnTo>
                    <a:pt x="95250" y="736092"/>
                  </a:lnTo>
                  <a:lnTo>
                    <a:pt x="96774" y="736854"/>
                  </a:lnTo>
                  <a:lnTo>
                    <a:pt x="100584" y="736854"/>
                  </a:lnTo>
                  <a:lnTo>
                    <a:pt x="101346" y="736092"/>
                  </a:lnTo>
                  <a:lnTo>
                    <a:pt x="102870" y="732282"/>
                  </a:lnTo>
                  <a:close/>
                </a:path>
                <a:path w="547370" h="1146175">
                  <a:moveTo>
                    <a:pt x="108966" y="715518"/>
                  </a:moveTo>
                  <a:lnTo>
                    <a:pt x="108204" y="712470"/>
                  </a:lnTo>
                  <a:lnTo>
                    <a:pt x="106680" y="710946"/>
                  </a:lnTo>
                  <a:lnTo>
                    <a:pt x="102870" y="710946"/>
                  </a:lnTo>
                  <a:lnTo>
                    <a:pt x="101346" y="712470"/>
                  </a:lnTo>
                  <a:lnTo>
                    <a:pt x="99822" y="715518"/>
                  </a:lnTo>
                  <a:lnTo>
                    <a:pt x="101346" y="718566"/>
                  </a:lnTo>
                  <a:lnTo>
                    <a:pt x="104394" y="720090"/>
                  </a:lnTo>
                  <a:lnTo>
                    <a:pt x="106680" y="719328"/>
                  </a:lnTo>
                  <a:lnTo>
                    <a:pt x="108204" y="718566"/>
                  </a:lnTo>
                  <a:lnTo>
                    <a:pt x="108966" y="715518"/>
                  </a:lnTo>
                  <a:close/>
                </a:path>
                <a:path w="547370" h="1146175">
                  <a:moveTo>
                    <a:pt x="115062" y="697992"/>
                  </a:moveTo>
                  <a:lnTo>
                    <a:pt x="114300" y="694944"/>
                  </a:lnTo>
                  <a:lnTo>
                    <a:pt x="112776" y="694182"/>
                  </a:lnTo>
                  <a:lnTo>
                    <a:pt x="110490" y="693420"/>
                  </a:lnTo>
                  <a:lnTo>
                    <a:pt x="107442" y="694944"/>
                  </a:lnTo>
                  <a:lnTo>
                    <a:pt x="105918" y="697992"/>
                  </a:lnTo>
                  <a:lnTo>
                    <a:pt x="107442" y="701040"/>
                  </a:lnTo>
                  <a:lnTo>
                    <a:pt x="108966" y="702564"/>
                  </a:lnTo>
                  <a:lnTo>
                    <a:pt x="112776" y="702564"/>
                  </a:lnTo>
                  <a:lnTo>
                    <a:pt x="114300" y="701040"/>
                  </a:lnTo>
                  <a:lnTo>
                    <a:pt x="115062" y="697992"/>
                  </a:lnTo>
                  <a:close/>
                </a:path>
                <a:path w="547370" h="1146175">
                  <a:moveTo>
                    <a:pt x="121920" y="681228"/>
                  </a:moveTo>
                  <a:lnTo>
                    <a:pt x="120396" y="677418"/>
                  </a:lnTo>
                  <a:lnTo>
                    <a:pt x="118872" y="676656"/>
                  </a:lnTo>
                  <a:lnTo>
                    <a:pt x="115062" y="676656"/>
                  </a:lnTo>
                  <a:lnTo>
                    <a:pt x="113538" y="677418"/>
                  </a:lnTo>
                  <a:lnTo>
                    <a:pt x="112776" y="681228"/>
                  </a:lnTo>
                  <a:lnTo>
                    <a:pt x="113538" y="684276"/>
                  </a:lnTo>
                  <a:lnTo>
                    <a:pt x="115062" y="685038"/>
                  </a:lnTo>
                  <a:lnTo>
                    <a:pt x="117348" y="685800"/>
                  </a:lnTo>
                  <a:lnTo>
                    <a:pt x="120396" y="684276"/>
                  </a:lnTo>
                  <a:lnTo>
                    <a:pt x="121920" y="681228"/>
                  </a:lnTo>
                  <a:close/>
                </a:path>
                <a:path w="547370" h="1146175">
                  <a:moveTo>
                    <a:pt x="128016" y="663702"/>
                  </a:moveTo>
                  <a:lnTo>
                    <a:pt x="127254" y="660654"/>
                  </a:lnTo>
                  <a:lnTo>
                    <a:pt x="125730" y="659892"/>
                  </a:lnTo>
                  <a:lnTo>
                    <a:pt x="123444" y="659130"/>
                  </a:lnTo>
                  <a:lnTo>
                    <a:pt x="120396" y="660654"/>
                  </a:lnTo>
                  <a:lnTo>
                    <a:pt x="118872" y="663702"/>
                  </a:lnTo>
                  <a:lnTo>
                    <a:pt x="120396" y="667512"/>
                  </a:lnTo>
                  <a:lnTo>
                    <a:pt x="121920" y="668274"/>
                  </a:lnTo>
                  <a:lnTo>
                    <a:pt x="125730" y="668274"/>
                  </a:lnTo>
                  <a:lnTo>
                    <a:pt x="127254" y="667512"/>
                  </a:lnTo>
                  <a:lnTo>
                    <a:pt x="128016" y="663702"/>
                  </a:lnTo>
                  <a:close/>
                </a:path>
                <a:path w="547370" h="1146175">
                  <a:moveTo>
                    <a:pt x="134874" y="646938"/>
                  </a:moveTo>
                  <a:lnTo>
                    <a:pt x="133350" y="643890"/>
                  </a:lnTo>
                  <a:lnTo>
                    <a:pt x="131826" y="642366"/>
                  </a:lnTo>
                  <a:lnTo>
                    <a:pt x="128778" y="642366"/>
                  </a:lnTo>
                  <a:lnTo>
                    <a:pt x="127254" y="643890"/>
                  </a:lnTo>
                  <a:lnTo>
                    <a:pt x="125730" y="646938"/>
                  </a:lnTo>
                  <a:lnTo>
                    <a:pt x="127254" y="649986"/>
                  </a:lnTo>
                  <a:lnTo>
                    <a:pt x="130302" y="651510"/>
                  </a:lnTo>
                  <a:lnTo>
                    <a:pt x="133350" y="649986"/>
                  </a:lnTo>
                  <a:lnTo>
                    <a:pt x="134874" y="646938"/>
                  </a:lnTo>
                  <a:close/>
                </a:path>
                <a:path w="547370" h="1146175">
                  <a:moveTo>
                    <a:pt x="141732" y="630174"/>
                  </a:moveTo>
                  <a:lnTo>
                    <a:pt x="140208" y="626364"/>
                  </a:lnTo>
                  <a:lnTo>
                    <a:pt x="138684" y="625602"/>
                  </a:lnTo>
                  <a:lnTo>
                    <a:pt x="135636" y="625602"/>
                  </a:lnTo>
                  <a:lnTo>
                    <a:pt x="134112" y="626364"/>
                  </a:lnTo>
                  <a:lnTo>
                    <a:pt x="133350" y="626364"/>
                  </a:lnTo>
                  <a:lnTo>
                    <a:pt x="132588" y="630174"/>
                  </a:lnTo>
                  <a:lnTo>
                    <a:pt x="134112" y="633222"/>
                  </a:lnTo>
                  <a:lnTo>
                    <a:pt x="137160" y="634746"/>
                  </a:lnTo>
                  <a:lnTo>
                    <a:pt x="140208" y="633222"/>
                  </a:lnTo>
                  <a:lnTo>
                    <a:pt x="140970" y="633222"/>
                  </a:lnTo>
                  <a:lnTo>
                    <a:pt x="141732" y="630174"/>
                  </a:lnTo>
                  <a:close/>
                </a:path>
                <a:path w="547370" h="1146175">
                  <a:moveTo>
                    <a:pt x="148590" y="612648"/>
                  </a:moveTo>
                  <a:lnTo>
                    <a:pt x="147066" y="609600"/>
                  </a:lnTo>
                  <a:lnTo>
                    <a:pt x="146304" y="608838"/>
                  </a:lnTo>
                  <a:lnTo>
                    <a:pt x="144018" y="608076"/>
                  </a:lnTo>
                  <a:lnTo>
                    <a:pt x="140970" y="609600"/>
                  </a:lnTo>
                  <a:lnTo>
                    <a:pt x="139446" y="613410"/>
                  </a:lnTo>
                  <a:lnTo>
                    <a:pt x="140970" y="616458"/>
                  </a:lnTo>
                  <a:lnTo>
                    <a:pt x="144018" y="617982"/>
                  </a:lnTo>
                  <a:lnTo>
                    <a:pt x="146304" y="617220"/>
                  </a:lnTo>
                  <a:lnTo>
                    <a:pt x="147828" y="616458"/>
                  </a:lnTo>
                  <a:lnTo>
                    <a:pt x="148590" y="612648"/>
                  </a:lnTo>
                  <a:close/>
                </a:path>
                <a:path w="547370" h="1146175">
                  <a:moveTo>
                    <a:pt x="155448" y="595884"/>
                  </a:moveTo>
                  <a:lnTo>
                    <a:pt x="154686" y="592836"/>
                  </a:lnTo>
                  <a:lnTo>
                    <a:pt x="153162" y="592074"/>
                  </a:lnTo>
                  <a:lnTo>
                    <a:pt x="150876" y="591312"/>
                  </a:lnTo>
                  <a:lnTo>
                    <a:pt x="147828" y="592836"/>
                  </a:lnTo>
                  <a:lnTo>
                    <a:pt x="146304" y="595884"/>
                  </a:lnTo>
                  <a:lnTo>
                    <a:pt x="147828" y="599694"/>
                  </a:lnTo>
                  <a:lnTo>
                    <a:pt x="149352" y="600456"/>
                  </a:lnTo>
                  <a:lnTo>
                    <a:pt x="153162" y="600456"/>
                  </a:lnTo>
                  <a:lnTo>
                    <a:pt x="154686" y="599694"/>
                  </a:lnTo>
                  <a:lnTo>
                    <a:pt x="155448" y="595884"/>
                  </a:lnTo>
                  <a:close/>
                </a:path>
                <a:path w="547370" h="1146175">
                  <a:moveTo>
                    <a:pt x="163068" y="579120"/>
                  </a:moveTo>
                  <a:lnTo>
                    <a:pt x="161544" y="576072"/>
                  </a:lnTo>
                  <a:lnTo>
                    <a:pt x="160782" y="575310"/>
                  </a:lnTo>
                  <a:lnTo>
                    <a:pt x="158496" y="574548"/>
                  </a:lnTo>
                  <a:lnTo>
                    <a:pt x="155448" y="576072"/>
                  </a:lnTo>
                  <a:lnTo>
                    <a:pt x="153924" y="579120"/>
                  </a:lnTo>
                  <a:lnTo>
                    <a:pt x="155448" y="582930"/>
                  </a:lnTo>
                  <a:lnTo>
                    <a:pt x="156972" y="583692"/>
                  </a:lnTo>
                  <a:lnTo>
                    <a:pt x="160782" y="583692"/>
                  </a:lnTo>
                  <a:lnTo>
                    <a:pt x="162306" y="582930"/>
                  </a:lnTo>
                  <a:lnTo>
                    <a:pt x="163068" y="579120"/>
                  </a:lnTo>
                  <a:close/>
                </a:path>
                <a:path w="547370" h="1146175">
                  <a:moveTo>
                    <a:pt x="170688" y="562356"/>
                  </a:moveTo>
                  <a:lnTo>
                    <a:pt x="169164" y="559308"/>
                  </a:lnTo>
                  <a:lnTo>
                    <a:pt x="166116" y="557784"/>
                  </a:lnTo>
                  <a:lnTo>
                    <a:pt x="164592" y="558546"/>
                  </a:lnTo>
                  <a:lnTo>
                    <a:pt x="162306" y="559308"/>
                  </a:lnTo>
                  <a:lnTo>
                    <a:pt x="161544" y="562356"/>
                  </a:lnTo>
                  <a:lnTo>
                    <a:pt x="163068" y="566166"/>
                  </a:lnTo>
                  <a:lnTo>
                    <a:pt x="164592" y="566928"/>
                  </a:lnTo>
                  <a:lnTo>
                    <a:pt x="167640" y="566928"/>
                  </a:lnTo>
                  <a:lnTo>
                    <a:pt x="169164" y="566166"/>
                  </a:lnTo>
                  <a:lnTo>
                    <a:pt x="170688" y="562356"/>
                  </a:lnTo>
                  <a:close/>
                </a:path>
                <a:path w="547370" h="1146175">
                  <a:moveTo>
                    <a:pt x="178308" y="546354"/>
                  </a:moveTo>
                  <a:lnTo>
                    <a:pt x="176784" y="542544"/>
                  </a:lnTo>
                  <a:lnTo>
                    <a:pt x="175260" y="541782"/>
                  </a:lnTo>
                  <a:lnTo>
                    <a:pt x="171450" y="541782"/>
                  </a:lnTo>
                  <a:lnTo>
                    <a:pt x="169926" y="542544"/>
                  </a:lnTo>
                  <a:lnTo>
                    <a:pt x="169164" y="546354"/>
                  </a:lnTo>
                  <a:lnTo>
                    <a:pt x="170688" y="549402"/>
                  </a:lnTo>
                  <a:lnTo>
                    <a:pt x="171450" y="550164"/>
                  </a:lnTo>
                  <a:lnTo>
                    <a:pt x="173736" y="550926"/>
                  </a:lnTo>
                  <a:lnTo>
                    <a:pt x="176784" y="549402"/>
                  </a:lnTo>
                  <a:lnTo>
                    <a:pt x="178308" y="546354"/>
                  </a:lnTo>
                  <a:close/>
                </a:path>
                <a:path w="547370" h="1146175">
                  <a:moveTo>
                    <a:pt x="185928" y="529590"/>
                  </a:moveTo>
                  <a:lnTo>
                    <a:pt x="183642" y="525018"/>
                  </a:lnTo>
                  <a:lnTo>
                    <a:pt x="179832" y="525018"/>
                  </a:lnTo>
                  <a:lnTo>
                    <a:pt x="178308" y="525780"/>
                  </a:lnTo>
                  <a:lnTo>
                    <a:pt x="176784" y="529590"/>
                  </a:lnTo>
                  <a:lnTo>
                    <a:pt x="178308" y="532638"/>
                  </a:lnTo>
                  <a:lnTo>
                    <a:pt x="181356" y="534162"/>
                  </a:lnTo>
                  <a:lnTo>
                    <a:pt x="183642" y="533400"/>
                  </a:lnTo>
                  <a:lnTo>
                    <a:pt x="185166" y="532638"/>
                  </a:lnTo>
                  <a:lnTo>
                    <a:pt x="185928" y="529590"/>
                  </a:lnTo>
                  <a:close/>
                </a:path>
                <a:path w="547370" h="1146175">
                  <a:moveTo>
                    <a:pt x="193548" y="512826"/>
                  </a:moveTo>
                  <a:lnTo>
                    <a:pt x="192786" y="509778"/>
                  </a:lnTo>
                  <a:lnTo>
                    <a:pt x="191262" y="509016"/>
                  </a:lnTo>
                  <a:lnTo>
                    <a:pt x="188976" y="508254"/>
                  </a:lnTo>
                  <a:lnTo>
                    <a:pt x="185928" y="509778"/>
                  </a:lnTo>
                  <a:lnTo>
                    <a:pt x="184404" y="512826"/>
                  </a:lnTo>
                  <a:lnTo>
                    <a:pt x="185928" y="516636"/>
                  </a:lnTo>
                  <a:lnTo>
                    <a:pt x="187452" y="517398"/>
                  </a:lnTo>
                  <a:lnTo>
                    <a:pt x="191262" y="517398"/>
                  </a:lnTo>
                  <a:lnTo>
                    <a:pt x="192786" y="516636"/>
                  </a:lnTo>
                  <a:lnTo>
                    <a:pt x="193548" y="512826"/>
                  </a:lnTo>
                  <a:close/>
                </a:path>
                <a:path w="547370" h="1146175">
                  <a:moveTo>
                    <a:pt x="201930" y="496824"/>
                  </a:moveTo>
                  <a:lnTo>
                    <a:pt x="200406" y="493014"/>
                  </a:lnTo>
                  <a:lnTo>
                    <a:pt x="198882" y="492252"/>
                  </a:lnTo>
                  <a:lnTo>
                    <a:pt x="195834" y="492252"/>
                  </a:lnTo>
                  <a:lnTo>
                    <a:pt x="194310" y="493014"/>
                  </a:lnTo>
                  <a:lnTo>
                    <a:pt x="192786" y="496824"/>
                  </a:lnTo>
                  <a:lnTo>
                    <a:pt x="194310" y="499872"/>
                  </a:lnTo>
                  <a:lnTo>
                    <a:pt x="197358" y="501396"/>
                  </a:lnTo>
                  <a:lnTo>
                    <a:pt x="198882" y="500634"/>
                  </a:lnTo>
                  <a:lnTo>
                    <a:pt x="201168" y="499872"/>
                  </a:lnTo>
                  <a:lnTo>
                    <a:pt x="201930" y="496824"/>
                  </a:lnTo>
                  <a:close/>
                </a:path>
                <a:path w="547370" h="1146175">
                  <a:moveTo>
                    <a:pt x="210312" y="480060"/>
                  </a:moveTo>
                  <a:lnTo>
                    <a:pt x="208788" y="477012"/>
                  </a:lnTo>
                  <a:lnTo>
                    <a:pt x="205740" y="475488"/>
                  </a:lnTo>
                  <a:lnTo>
                    <a:pt x="204216" y="476250"/>
                  </a:lnTo>
                  <a:lnTo>
                    <a:pt x="201930" y="477012"/>
                  </a:lnTo>
                  <a:lnTo>
                    <a:pt x="201168" y="480060"/>
                  </a:lnTo>
                  <a:lnTo>
                    <a:pt x="202692" y="483870"/>
                  </a:lnTo>
                  <a:lnTo>
                    <a:pt x="204216" y="484632"/>
                  </a:lnTo>
                  <a:lnTo>
                    <a:pt x="207264" y="484632"/>
                  </a:lnTo>
                  <a:lnTo>
                    <a:pt x="208788" y="483870"/>
                  </a:lnTo>
                  <a:lnTo>
                    <a:pt x="210312" y="480060"/>
                  </a:lnTo>
                  <a:close/>
                </a:path>
                <a:path w="547370" h="1146175">
                  <a:moveTo>
                    <a:pt x="218694" y="464058"/>
                  </a:moveTo>
                  <a:lnTo>
                    <a:pt x="217170" y="461010"/>
                  </a:lnTo>
                  <a:lnTo>
                    <a:pt x="215646" y="459486"/>
                  </a:lnTo>
                  <a:lnTo>
                    <a:pt x="211836" y="459486"/>
                  </a:lnTo>
                  <a:lnTo>
                    <a:pt x="210312" y="460248"/>
                  </a:lnTo>
                  <a:lnTo>
                    <a:pt x="209550" y="464058"/>
                  </a:lnTo>
                  <a:lnTo>
                    <a:pt x="210312" y="467106"/>
                  </a:lnTo>
                  <a:lnTo>
                    <a:pt x="211836" y="467868"/>
                  </a:lnTo>
                  <a:lnTo>
                    <a:pt x="214122" y="468630"/>
                  </a:lnTo>
                  <a:lnTo>
                    <a:pt x="217170" y="467106"/>
                  </a:lnTo>
                  <a:lnTo>
                    <a:pt x="218694" y="464058"/>
                  </a:lnTo>
                  <a:close/>
                </a:path>
                <a:path w="547370" h="1146175">
                  <a:moveTo>
                    <a:pt x="227076" y="448056"/>
                  </a:moveTo>
                  <a:lnTo>
                    <a:pt x="225552" y="444246"/>
                  </a:lnTo>
                  <a:lnTo>
                    <a:pt x="224028" y="443484"/>
                  </a:lnTo>
                  <a:lnTo>
                    <a:pt x="220980" y="443484"/>
                  </a:lnTo>
                  <a:lnTo>
                    <a:pt x="219456" y="444246"/>
                  </a:lnTo>
                  <a:lnTo>
                    <a:pt x="217932" y="448056"/>
                  </a:lnTo>
                  <a:lnTo>
                    <a:pt x="219456" y="451104"/>
                  </a:lnTo>
                  <a:lnTo>
                    <a:pt x="222504" y="452628"/>
                  </a:lnTo>
                  <a:lnTo>
                    <a:pt x="224028" y="451866"/>
                  </a:lnTo>
                  <a:lnTo>
                    <a:pt x="226314" y="451104"/>
                  </a:lnTo>
                  <a:lnTo>
                    <a:pt x="227076" y="448056"/>
                  </a:lnTo>
                  <a:close/>
                </a:path>
                <a:path w="547370" h="1146175">
                  <a:moveTo>
                    <a:pt x="235458" y="432054"/>
                  </a:moveTo>
                  <a:lnTo>
                    <a:pt x="234696" y="428244"/>
                  </a:lnTo>
                  <a:lnTo>
                    <a:pt x="233172" y="427482"/>
                  </a:lnTo>
                  <a:lnTo>
                    <a:pt x="229362" y="427482"/>
                  </a:lnTo>
                  <a:lnTo>
                    <a:pt x="227838" y="428244"/>
                  </a:lnTo>
                  <a:lnTo>
                    <a:pt x="226314" y="432054"/>
                  </a:lnTo>
                  <a:lnTo>
                    <a:pt x="227838" y="435102"/>
                  </a:lnTo>
                  <a:lnTo>
                    <a:pt x="230886" y="436626"/>
                  </a:lnTo>
                  <a:lnTo>
                    <a:pt x="233172" y="435864"/>
                  </a:lnTo>
                  <a:lnTo>
                    <a:pt x="234696" y="435102"/>
                  </a:lnTo>
                  <a:lnTo>
                    <a:pt x="235458" y="432054"/>
                  </a:lnTo>
                  <a:close/>
                </a:path>
                <a:path w="547370" h="1146175">
                  <a:moveTo>
                    <a:pt x="244602" y="415290"/>
                  </a:moveTo>
                  <a:lnTo>
                    <a:pt x="243078" y="412242"/>
                  </a:lnTo>
                  <a:lnTo>
                    <a:pt x="240030" y="410718"/>
                  </a:lnTo>
                  <a:lnTo>
                    <a:pt x="237744" y="411480"/>
                  </a:lnTo>
                  <a:lnTo>
                    <a:pt x="236220" y="412242"/>
                  </a:lnTo>
                  <a:lnTo>
                    <a:pt x="235458" y="416052"/>
                  </a:lnTo>
                  <a:lnTo>
                    <a:pt x="236982" y="419100"/>
                  </a:lnTo>
                  <a:lnTo>
                    <a:pt x="237744" y="419862"/>
                  </a:lnTo>
                  <a:lnTo>
                    <a:pt x="240030" y="420624"/>
                  </a:lnTo>
                  <a:lnTo>
                    <a:pt x="243078" y="419100"/>
                  </a:lnTo>
                  <a:lnTo>
                    <a:pt x="244602" y="415290"/>
                  </a:lnTo>
                  <a:close/>
                </a:path>
                <a:path w="547370" h="1146175">
                  <a:moveTo>
                    <a:pt x="253746" y="400050"/>
                  </a:moveTo>
                  <a:lnTo>
                    <a:pt x="252222" y="396240"/>
                  </a:lnTo>
                  <a:lnTo>
                    <a:pt x="250698" y="395478"/>
                  </a:lnTo>
                  <a:lnTo>
                    <a:pt x="246888" y="395478"/>
                  </a:lnTo>
                  <a:lnTo>
                    <a:pt x="245364" y="396240"/>
                  </a:lnTo>
                  <a:lnTo>
                    <a:pt x="244602" y="400050"/>
                  </a:lnTo>
                  <a:lnTo>
                    <a:pt x="245364" y="403098"/>
                  </a:lnTo>
                  <a:lnTo>
                    <a:pt x="246888" y="403860"/>
                  </a:lnTo>
                  <a:lnTo>
                    <a:pt x="249174" y="404622"/>
                  </a:lnTo>
                  <a:lnTo>
                    <a:pt x="252222" y="403098"/>
                  </a:lnTo>
                  <a:lnTo>
                    <a:pt x="253746" y="400050"/>
                  </a:lnTo>
                  <a:close/>
                </a:path>
                <a:path w="547370" h="1146175">
                  <a:moveTo>
                    <a:pt x="262890" y="384048"/>
                  </a:moveTo>
                  <a:lnTo>
                    <a:pt x="261366" y="381000"/>
                  </a:lnTo>
                  <a:lnTo>
                    <a:pt x="259842" y="379476"/>
                  </a:lnTo>
                  <a:lnTo>
                    <a:pt x="256032" y="379476"/>
                  </a:lnTo>
                  <a:lnTo>
                    <a:pt x="254508" y="380238"/>
                  </a:lnTo>
                  <a:lnTo>
                    <a:pt x="253746" y="384048"/>
                  </a:lnTo>
                  <a:lnTo>
                    <a:pt x="254508" y="387096"/>
                  </a:lnTo>
                  <a:lnTo>
                    <a:pt x="256032" y="387858"/>
                  </a:lnTo>
                  <a:lnTo>
                    <a:pt x="258318" y="388620"/>
                  </a:lnTo>
                  <a:lnTo>
                    <a:pt x="261366" y="387096"/>
                  </a:lnTo>
                  <a:lnTo>
                    <a:pt x="262890" y="384048"/>
                  </a:lnTo>
                  <a:close/>
                </a:path>
                <a:path w="547370" h="1146175">
                  <a:moveTo>
                    <a:pt x="272034" y="368046"/>
                  </a:moveTo>
                  <a:lnTo>
                    <a:pt x="270510" y="364998"/>
                  </a:lnTo>
                  <a:lnTo>
                    <a:pt x="267462" y="363474"/>
                  </a:lnTo>
                  <a:lnTo>
                    <a:pt x="265176" y="364236"/>
                  </a:lnTo>
                  <a:lnTo>
                    <a:pt x="263652" y="364998"/>
                  </a:lnTo>
                  <a:lnTo>
                    <a:pt x="262890" y="368046"/>
                  </a:lnTo>
                  <a:lnTo>
                    <a:pt x="263652" y="371094"/>
                  </a:lnTo>
                  <a:lnTo>
                    <a:pt x="265176" y="372618"/>
                  </a:lnTo>
                  <a:lnTo>
                    <a:pt x="268986" y="372618"/>
                  </a:lnTo>
                  <a:lnTo>
                    <a:pt x="270510" y="371856"/>
                  </a:lnTo>
                  <a:lnTo>
                    <a:pt x="272034" y="368046"/>
                  </a:lnTo>
                  <a:close/>
                </a:path>
                <a:path w="547370" h="1146175">
                  <a:moveTo>
                    <a:pt x="281178" y="352806"/>
                  </a:moveTo>
                  <a:lnTo>
                    <a:pt x="279654" y="348996"/>
                  </a:lnTo>
                  <a:lnTo>
                    <a:pt x="278130" y="348234"/>
                  </a:lnTo>
                  <a:lnTo>
                    <a:pt x="275082" y="348234"/>
                  </a:lnTo>
                  <a:lnTo>
                    <a:pt x="273558" y="348996"/>
                  </a:lnTo>
                  <a:lnTo>
                    <a:pt x="272034" y="352806"/>
                  </a:lnTo>
                  <a:lnTo>
                    <a:pt x="273558" y="355854"/>
                  </a:lnTo>
                  <a:lnTo>
                    <a:pt x="276606" y="357378"/>
                  </a:lnTo>
                  <a:lnTo>
                    <a:pt x="278130" y="356616"/>
                  </a:lnTo>
                  <a:lnTo>
                    <a:pt x="280416" y="355854"/>
                  </a:lnTo>
                  <a:lnTo>
                    <a:pt x="281178" y="352806"/>
                  </a:lnTo>
                  <a:close/>
                </a:path>
                <a:path w="547370" h="1146175">
                  <a:moveTo>
                    <a:pt x="290322" y="336804"/>
                  </a:moveTo>
                  <a:lnTo>
                    <a:pt x="289560" y="333756"/>
                  </a:lnTo>
                  <a:lnTo>
                    <a:pt x="288036" y="332232"/>
                  </a:lnTo>
                  <a:lnTo>
                    <a:pt x="284226" y="332232"/>
                  </a:lnTo>
                  <a:lnTo>
                    <a:pt x="282702" y="332994"/>
                  </a:lnTo>
                  <a:lnTo>
                    <a:pt x="281178" y="336804"/>
                  </a:lnTo>
                  <a:lnTo>
                    <a:pt x="282702" y="339852"/>
                  </a:lnTo>
                  <a:lnTo>
                    <a:pt x="285750" y="341376"/>
                  </a:lnTo>
                  <a:lnTo>
                    <a:pt x="288036" y="340614"/>
                  </a:lnTo>
                  <a:lnTo>
                    <a:pt x="289560" y="339852"/>
                  </a:lnTo>
                  <a:lnTo>
                    <a:pt x="290322" y="336804"/>
                  </a:lnTo>
                  <a:close/>
                </a:path>
                <a:path w="547370" h="1146175">
                  <a:moveTo>
                    <a:pt x="300228" y="321564"/>
                  </a:moveTo>
                  <a:lnTo>
                    <a:pt x="298704" y="317754"/>
                  </a:lnTo>
                  <a:lnTo>
                    <a:pt x="297942" y="316992"/>
                  </a:lnTo>
                  <a:lnTo>
                    <a:pt x="294132" y="316992"/>
                  </a:lnTo>
                  <a:lnTo>
                    <a:pt x="292608" y="317754"/>
                  </a:lnTo>
                  <a:lnTo>
                    <a:pt x="291084" y="321564"/>
                  </a:lnTo>
                  <a:lnTo>
                    <a:pt x="292608" y="324612"/>
                  </a:lnTo>
                  <a:lnTo>
                    <a:pt x="295656" y="326136"/>
                  </a:lnTo>
                  <a:lnTo>
                    <a:pt x="297942" y="325374"/>
                  </a:lnTo>
                  <a:lnTo>
                    <a:pt x="299466" y="324612"/>
                  </a:lnTo>
                  <a:lnTo>
                    <a:pt x="300228" y="321564"/>
                  </a:lnTo>
                  <a:close/>
                </a:path>
                <a:path w="547370" h="1146175">
                  <a:moveTo>
                    <a:pt x="310134" y="305562"/>
                  </a:moveTo>
                  <a:lnTo>
                    <a:pt x="308610" y="302514"/>
                  </a:lnTo>
                  <a:lnTo>
                    <a:pt x="305562" y="300990"/>
                  </a:lnTo>
                  <a:lnTo>
                    <a:pt x="302514" y="302514"/>
                  </a:lnTo>
                  <a:lnTo>
                    <a:pt x="300990" y="305562"/>
                  </a:lnTo>
                  <a:lnTo>
                    <a:pt x="302514" y="309372"/>
                  </a:lnTo>
                  <a:lnTo>
                    <a:pt x="304038" y="310134"/>
                  </a:lnTo>
                  <a:lnTo>
                    <a:pt x="307086" y="310134"/>
                  </a:lnTo>
                  <a:lnTo>
                    <a:pt x="309372" y="309372"/>
                  </a:lnTo>
                  <a:lnTo>
                    <a:pt x="310134" y="305562"/>
                  </a:lnTo>
                  <a:close/>
                </a:path>
                <a:path w="547370" h="1146175">
                  <a:moveTo>
                    <a:pt x="320040" y="290322"/>
                  </a:moveTo>
                  <a:lnTo>
                    <a:pt x="318516" y="287274"/>
                  </a:lnTo>
                  <a:lnTo>
                    <a:pt x="315468" y="285750"/>
                  </a:lnTo>
                  <a:lnTo>
                    <a:pt x="312420" y="287274"/>
                  </a:lnTo>
                  <a:lnTo>
                    <a:pt x="310896" y="290322"/>
                  </a:lnTo>
                  <a:lnTo>
                    <a:pt x="312420" y="293370"/>
                  </a:lnTo>
                  <a:lnTo>
                    <a:pt x="313944" y="294894"/>
                  </a:lnTo>
                  <a:lnTo>
                    <a:pt x="316992" y="294894"/>
                  </a:lnTo>
                  <a:lnTo>
                    <a:pt x="319278" y="294132"/>
                  </a:lnTo>
                  <a:lnTo>
                    <a:pt x="320040" y="290322"/>
                  </a:lnTo>
                  <a:close/>
                </a:path>
                <a:path w="547370" h="1146175">
                  <a:moveTo>
                    <a:pt x="329946" y="275082"/>
                  </a:moveTo>
                  <a:lnTo>
                    <a:pt x="329184" y="272034"/>
                  </a:lnTo>
                  <a:lnTo>
                    <a:pt x="327660" y="271272"/>
                  </a:lnTo>
                  <a:lnTo>
                    <a:pt x="325374" y="270510"/>
                  </a:lnTo>
                  <a:lnTo>
                    <a:pt x="322326" y="272034"/>
                  </a:lnTo>
                  <a:lnTo>
                    <a:pt x="320802" y="275082"/>
                  </a:lnTo>
                  <a:lnTo>
                    <a:pt x="322326" y="278892"/>
                  </a:lnTo>
                  <a:lnTo>
                    <a:pt x="323850" y="279654"/>
                  </a:lnTo>
                  <a:lnTo>
                    <a:pt x="327660" y="279654"/>
                  </a:lnTo>
                  <a:lnTo>
                    <a:pt x="329184" y="278892"/>
                  </a:lnTo>
                  <a:lnTo>
                    <a:pt x="329946" y="275082"/>
                  </a:lnTo>
                  <a:close/>
                </a:path>
                <a:path w="547370" h="1146175">
                  <a:moveTo>
                    <a:pt x="340614" y="259842"/>
                  </a:moveTo>
                  <a:lnTo>
                    <a:pt x="339090" y="256794"/>
                  </a:lnTo>
                  <a:lnTo>
                    <a:pt x="336042" y="255270"/>
                  </a:lnTo>
                  <a:lnTo>
                    <a:pt x="333756" y="256032"/>
                  </a:lnTo>
                  <a:lnTo>
                    <a:pt x="332232" y="256794"/>
                  </a:lnTo>
                  <a:lnTo>
                    <a:pt x="331470" y="259842"/>
                  </a:lnTo>
                  <a:lnTo>
                    <a:pt x="332994" y="263652"/>
                  </a:lnTo>
                  <a:lnTo>
                    <a:pt x="333756" y="264414"/>
                  </a:lnTo>
                  <a:lnTo>
                    <a:pt x="337566" y="264414"/>
                  </a:lnTo>
                  <a:lnTo>
                    <a:pt x="339090" y="263652"/>
                  </a:lnTo>
                  <a:lnTo>
                    <a:pt x="340614" y="259842"/>
                  </a:lnTo>
                  <a:close/>
                </a:path>
                <a:path w="547370" h="1146175">
                  <a:moveTo>
                    <a:pt x="350520" y="245364"/>
                  </a:moveTo>
                  <a:lnTo>
                    <a:pt x="349758" y="241554"/>
                  </a:lnTo>
                  <a:lnTo>
                    <a:pt x="348234" y="240792"/>
                  </a:lnTo>
                  <a:lnTo>
                    <a:pt x="344424" y="240792"/>
                  </a:lnTo>
                  <a:lnTo>
                    <a:pt x="342900" y="241554"/>
                  </a:lnTo>
                  <a:lnTo>
                    <a:pt x="341376" y="245364"/>
                  </a:lnTo>
                  <a:lnTo>
                    <a:pt x="342900" y="248412"/>
                  </a:lnTo>
                  <a:lnTo>
                    <a:pt x="345948" y="249936"/>
                  </a:lnTo>
                  <a:lnTo>
                    <a:pt x="348234" y="249174"/>
                  </a:lnTo>
                  <a:lnTo>
                    <a:pt x="349758" y="248412"/>
                  </a:lnTo>
                  <a:lnTo>
                    <a:pt x="350520" y="245364"/>
                  </a:lnTo>
                  <a:close/>
                </a:path>
                <a:path w="547370" h="1146175">
                  <a:moveTo>
                    <a:pt x="361188" y="230124"/>
                  </a:moveTo>
                  <a:lnTo>
                    <a:pt x="358902" y="225552"/>
                  </a:lnTo>
                  <a:lnTo>
                    <a:pt x="355092" y="225552"/>
                  </a:lnTo>
                  <a:lnTo>
                    <a:pt x="353568" y="226314"/>
                  </a:lnTo>
                  <a:lnTo>
                    <a:pt x="352044" y="230124"/>
                  </a:lnTo>
                  <a:lnTo>
                    <a:pt x="353568" y="233172"/>
                  </a:lnTo>
                  <a:lnTo>
                    <a:pt x="356616" y="234696"/>
                  </a:lnTo>
                  <a:lnTo>
                    <a:pt x="358902" y="233934"/>
                  </a:lnTo>
                  <a:lnTo>
                    <a:pt x="360426" y="233172"/>
                  </a:lnTo>
                  <a:lnTo>
                    <a:pt x="361188" y="230124"/>
                  </a:lnTo>
                  <a:close/>
                </a:path>
                <a:path w="547370" h="1146175">
                  <a:moveTo>
                    <a:pt x="371856" y="214884"/>
                  </a:moveTo>
                  <a:lnTo>
                    <a:pt x="370332" y="211836"/>
                  </a:lnTo>
                  <a:lnTo>
                    <a:pt x="367284" y="210312"/>
                  </a:lnTo>
                  <a:lnTo>
                    <a:pt x="364236" y="211836"/>
                  </a:lnTo>
                  <a:lnTo>
                    <a:pt x="362712" y="214884"/>
                  </a:lnTo>
                  <a:lnTo>
                    <a:pt x="364236" y="218694"/>
                  </a:lnTo>
                  <a:lnTo>
                    <a:pt x="365760" y="219456"/>
                  </a:lnTo>
                  <a:lnTo>
                    <a:pt x="368808" y="219456"/>
                  </a:lnTo>
                  <a:lnTo>
                    <a:pt x="371094" y="218694"/>
                  </a:lnTo>
                  <a:lnTo>
                    <a:pt x="371856" y="214884"/>
                  </a:lnTo>
                  <a:close/>
                </a:path>
                <a:path w="547370" h="1146175">
                  <a:moveTo>
                    <a:pt x="382524" y="200406"/>
                  </a:moveTo>
                  <a:lnTo>
                    <a:pt x="381762" y="197358"/>
                  </a:lnTo>
                  <a:lnTo>
                    <a:pt x="380238" y="195834"/>
                  </a:lnTo>
                  <a:lnTo>
                    <a:pt x="376428" y="195834"/>
                  </a:lnTo>
                  <a:lnTo>
                    <a:pt x="374904" y="196596"/>
                  </a:lnTo>
                  <a:lnTo>
                    <a:pt x="373380" y="200406"/>
                  </a:lnTo>
                  <a:lnTo>
                    <a:pt x="374904" y="203454"/>
                  </a:lnTo>
                  <a:lnTo>
                    <a:pt x="377952" y="204978"/>
                  </a:lnTo>
                  <a:lnTo>
                    <a:pt x="380238" y="204216"/>
                  </a:lnTo>
                  <a:lnTo>
                    <a:pt x="381762" y="203454"/>
                  </a:lnTo>
                  <a:lnTo>
                    <a:pt x="382524" y="200406"/>
                  </a:lnTo>
                  <a:close/>
                </a:path>
                <a:path w="547370" h="1146175">
                  <a:moveTo>
                    <a:pt x="393954" y="185928"/>
                  </a:moveTo>
                  <a:lnTo>
                    <a:pt x="392430" y="182118"/>
                  </a:lnTo>
                  <a:lnTo>
                    <a:pt x="390906" y="181356"/>
                  </a:lnTo>
                  <a:lnTo>
                    <a:pt x="387096" y="181356"/>
                  </a:lnTo>
                  <a:lnTo>
                    <a:pt x="385572" y="182118"/>
                  </a:lnTo>
                  <a:lnTo>
                    <a:pt x="384810" y="185928"/>
                  </a:lnTo>
                  <a:lnTo>
                    <a:pt x="385572" y="188976"/>
                  </a:lnTo>
                  <a:lnTo>
                    <a:pt x="387096" y="189738"/>
                  </a:lnTo>
                  <a:lnTo>
                    <a:pt x="389382" y="190500"/>
                  </a:lnTo>
                  <a:lnTo>
                    <a:pt x="392430" y="188976"/>
                  </a:lnTo>
                  <a:lnTo>
                    <a:pt x="393954" y="185928"/>
                  </a:lnTo>
                  <a:close/>
                </a:path>
                <a:path w="547370" h="1146175">
                  <a:moveTo>
                    <a:pt x="404622" y="170688"/>
                  </a:moveTo>
                  <a:lnTo>
                    <a:pt x="403098" y="167640"/>
                  </a:lnTo>
                  <a:lnTo>
                    <a:pt x="400050" y="166116"/>
                  </a:lnTo>
                  <a:lnTo>
                    <a:pt x="398526" y="166878"/>
                  </a:lnTo>
                  <a:lnTo>
                    <a:pt x="396240" y="167640"/>
                  </a:lnTo>
                  <a:lnTo>
                    <a:pt x="395478" y="170688"/>
                  </a:lnTo>
                  <a:lnTo>
                    <a:pt x="397002" y="174498"/>
                  </a:lnTo>
                  <a:lnTo>
                    <a:pt x="398526" y="175260"/>
                  </a:lnTo>
                  <a:lnTo>
                    <a:pt x="401574" y="175260"/>
                  </a:lnTo>
                  <a:lnTo>
                    <a:pt x="403098" y="174498"/>
                  </a:lnTo>
                  <a:lnTo>
                    <a:pt x="404622" y="170688"/>
                  </a:lnTo>
                  <a:close/>
                </a:path>
                <a:path w="547370" h="1146175">
                  <a:moveTo>
                    <a:pt x="416052" y="156972"/>
                  </a:moveTo>
                  <a:lnTo>
                    <a:pt x="414528" y="153162"/>
                  </a:lnTo>
                  <a:lnTo>
                    <a:pt x="413004" y="152400"/>
                  </a:lnTo>
                  <a:lnTo>
                    <a:pt x="409194" y="152400"/>
                  </a:lnTo>
                  <a:lnTo>
                    <a:pt x="407670" y="153162"/>
                  </a:lnTo>
                  <a:lnTo>
                    <a:pt x="406908" y="156972"/>
                  </a:lnTo>
                  <a:lnTo>
                    <a:pt x="407670" y="160020"/>
                  </a:lnTo>
                  <a:lnTo>
                    <a:pt x="409194" y="160782"/>
                  </a:lnTo>
                  <a:lnTo>
                    <a:pt x="411480" y="161544"/>
                  </a:lnTo>
                  <a:lnTo>
                    <a:pt x="414528" y="160020"/>
                  </a:lnTo>
                  <a:lnTo>
                    <a:pt x="416052" y="156972"/>
                  </a:lnTo>
                  <a:close/>
                </a:path>
                <a:path w="547370" h="1146175">
                  <a:moveTo>
                    <a:pt x="427482" y="142494"/>
                  </a:moveTo>
                  <a:lnTo>
                    <a:pt x="425958" y="138684"/>
                  </a:lnTo>
                  <a:lnTo>
                    <a:pt x="424434" y="137922"/>
                  </a:lnTo>
                  <a:lnTo>
                    <a:pt x="420624" y="137922"/>
                  </a:lnTo>
                  <a:lnTo>
                    <a:pt x="419100" y="138684"/>
                  </a:lnTo>
                  <a:lnTo>
                    <a:pt x="417576" y="142494"/>
                  </a:lnTo>
                  <a:lnTo>
                    <a:pt x="419100" y="145542"/>
                  </a:lnTo>
                  <a:lnTo>
                    <a:pt x="422148" y="147066"/>
                  </a:lnTo>
                  <a:lnTo>
                    <a:pt x="424434" y="146304"/>
                  </a:lnTo>
                  <a:lnTo>
                    <a:pt x="425958" y="145542"/>
                  </a:lnTo>
                  <a:lnTo>
                    <a:pt x="427482" y="142494"/>
                  </a:lnTo>
                  <a:close/>
                </a:path>
                <a:path w="547370" h="1146175">
                  <a:moveTo>
                    <a:pt x="438150" y="128016"/>
                  </a:moveTo>
                  <a:lnTo>
                    <a:pt x="437388" y="124968"/>
                  </a:lnTo>
                  <a:lnTo>
                    <a:pt x="435864" y="123444"/>
                  </a:lnTo>
                  <a:lnTo>
                    <a:pt x="432054" y="123444"/>
                  </a:lnTo>
                  <a:lnTo>
                    <a:pt x="430530" y="124206"/>
                  </a:lnTo>
                  <a:lnTo>
                    <a:pt x="429006" y="128016"/>
                  </a:lnTo>
                  <a:lnTo>
                    <a:pt x="430530" y="131064"/>
                  </a:lnTo>
                  <a:lnTo>
                    <a:pt x="433578" y="132588"/>
                  </a:lnTo>
                  <a:lnTo>
                    <a:pt x="435864" y="131826"/>
                  </a:lnTo>
                  <a:lnTo>
                    <a:pt x="437388" y="131064"/>
                  </a:lnTo>
                  <a:lnTo>
                    <a:pt x="438150" y="128016"/>
                  </a:lnTo>
                  <a:close/>
                </a:path>
                <a:path w="547370" h="1146175">
                  <a:moveTo>
                    <a:pt x="450342" y="113538"/>
                  </a:moveTo>
                  <a:lnTo>
                    <a:pt x="448818" y="110490"/>
                  </a:lnTo>
                  <a:lnTo>
                    <a:pt x="445770" y="108966"/>
                  </a:lnTo>
                  <a:lnTo>
                    <a:pt x="443484" y="109728"/>
                  </a:lnTo>
                  <a:lnTo>
                    <a:pt x="441960" y="110490"/>
                  </a:lnTo>
                  <a:lnTo>
                    <a:pt x="441198" y="113538"/>
                  </a:lnTo>
                  <a:lnTo>
                    <a:pt x="441960" y="117348"/>
                  </a:lnTo>
                  <a:lnTo>
                    <a:pt x="443484" y="118110"/>
                  </a:lnTo>
                  <a:lnTo>
                    <a:pt x="447294" y="118110"/>
                  </a:lnTo>
                  <a:lnTo>
                    <a:pt x="448818" y="117348"/>
                  </a:lnTo>
                  <a:lnTo>
                    <a:pt x="450342" y="113538"/>
                  </a:lnTo>
                  <a:close/>
                </a:path>
                <a:path w="547370" h="1146175">
                  <a:moveTo>
                    <a:pt x="461772" y="99822"/>
                  </a:moveTo>
                  <a:lnTo>
                    <a:pt x="460248" y="96774"/>
                  </a:lnTo>
                  <a:lnTo>
                    <a:pt x="458724" y="95250"/>
                  </a:lnTo>
                  <a:lnTo>
                    <a:pt x="455676" y="95250"/>
                  </a:lnTo>
                  <a:lnTo>
                    <a:pt x="453390" y="96012"/>
                  </a:lnTo>
                  <a:lnTo>
                    <a:pt x="452628" y="99822"/>
                  </a:lnTo>
                  <a:lnTo>
                    <a:pt x="454152" y="102870"/>
                  </a:lnTo>
                  <a:lnTo>
                    <a:pt x="457200" y="104394"/>
                  </a:lnTo>
                  <a:lnTo>
                    <a:pt x="460248" y="102870"/>
                  </a:lnTo>
                  <a:lnTo>
                    <a:pt x="461772" y="99822"/>
                  </a:lnTo>
                  <a:close/>
                </a:path>
                <a:path w="547370" h="1146175">
                  <a:moveTo>
                    <a:pt x="473202" y="86106"/>
                  </a:moveTo>
                  <a:lnTo>
                    <a:pt x="472440" y="82296"/>
                  </a:lnTo>
                  <a:lnTo>
                    <a:pt x="470916" y="81534"/>
                  </a:lnTo>
                  <a:lnTo>
                    <a:pt x="467106" y="81534"/>
                  </a:lnTo>
                  <a:lnTo>
                    <a:pt x="465582" y="82296"/>
                  </a:lnTo>
                  <a:lnTo>
                    <a:pt x="464058" y="86106"/>
                  </a:lnTo>
                  <a:lnTo>
                    <a:pt x="465582" y="89154"/>
                  </a:lnTo>
                  <a:lnTo>
                    <a:pt x="468630" y="90678"/>
                  </a:lnTo>
                  <a:lnTo>
                    <a:pt x="470916" y="89916"/>
                  </a:lnTo>
                  <a:lnTo>
                    <a:pt x="472440" y="89154"/>
                  </a:lnTo>
                  <a:lnTo>
                    <a:pt x="473202" y="86106"/>
                  </a:lnTo>
                  <a:close/>
                </a:path>
                <a:path w="547370" h="1146175">
                  <a:moveTo>
                    <a:pt x="485394" y="71628"/>
                  </a:moveTo>
                  <a:lnTo>
                    <a:pt x="483870" y="68580"/>
                  </a:lnTo>
                  <a:lnTo>
                    <a:pt x="483108" y="67818"/>
                  </a:lnTo>
                  <a:lnTo>
                    <a:pt x="480822" y="67056"/>
                  </a:lnTo>
                  <a:lnTo>
                    <a:pt x="477774" y="68580"/>
                  </a:lnTo>
                  <a:lnTo>
                    <a:pt x="476250" y="71628"/>
                  </a:lnTo>
                  <a:lnTo>
                    <a:pt x="477774" y="75438"/>
                  </a:lnTo>
                  <a:lnTo>
                    <a:pt x="479298" y="76200"/>
                  </a:lnTo>
                  <a:lnTo>
                    <a:pt x="482346" y="76200"/>
                  </a:lnTo>
                  <a:lnTo>
                    <a:pt x="484632" y="75438"/>
                  </a:lnTo>
                  <a:lnTo>
                    <a:pt x="485394" y="71628"/>
                  </a:lnTo>
                  <a:close/>
                </a:path>
                <a:path w="547370" h="1146175">
                  <a:moveTo>
                    <a:pt x="497586" y="57912"/>
                  </a:moveTo>
                  <a:lnTo>
                    <a:pt x="496062" y="54864"/>
                  </a:lnTo>
                  <a:lnTo>
                    <a:pt x="493014" y="53340"/>
                  </a:lnTo>
                  <a:lnTo>
                    <a:pt x="490728" y="54102"/>
                  </a:lnTo>
                  <a:lnTo>
                    <a:pt x="489204" y="54864"/>
                  </a:lnTo>
                  <a:lnTo>
                    <a:pt x="488442" y="57912"/>
                  </a:lnTo>
                  <a:lnTo>
                    <a:pt x="490728" y="62484"/>
                  </a:lnTo>
                  <a:lnTo>
                    <a:pt x="494538" y="62484"/>
                  </a:lnTo>
                  <a:lnTo>
                    <a:pt x="496062" y="61722"/>
                  </a:lnTo>
                  <a:lnTo>
                    <a:pt x="497586" y="57912"/>
                  </a:lnTo>
                  <a:close/>
                </a:path>
                <a:path w="547370" h="1146175">
                  <a:moveTo>
                    <a:pt x="509778" y="44196"/>
                  </a:moveTo>
                  <a:lnTo>
                    <a:pt x="508254" y="41148"/>
                  </a:lnTo>
                  <a:lnTo>
                    <a:pt x="505206" y="39624"/>
                  </a:lnTo>
                  <a:lnTo>
                    <a:pt x="503682" y="40386"/>
                  </a:lnTo>
                  <a:lnTo>
                    <a:pt x="501396" y="41148"/>
                  </a:lnTo>
                  <a:lnTo>
                    <a:pt x="500634" y="44196"/>
                  </a:lnTo>
                  <a:lnTo>
                    <a:pt x="502158" y="48006"/>
                  </a:lnTo>
                  <a:lnTo>
                    <a:pt x="503682" y="48768"/>
                  </a:lnTo>
                  <a:lnTo>
                    <a:pt x="506730" y="48768"/>
                  </a:lnTo>
                  <a:lnTo>
                    <a:pt x="508254" y="48006"/>
                  </a:lnTo>
                  <a:lnTo>
                    <a:pt x="509778" y="44196"/>
                  </a:lnTo>
                  <a:close/>
                </a:path>
                <a:path w="547370" h="1146175">
                  <a:moveTo>
                    <a:pt x="521970" y="31242"/>
                  </a:moveTo>
                  <a:lnTo>
                    <a:pt x="520446" y="27432"/>
                  </a:lnTo>
                  <a:lnTo>
                    <a:pt x="518922" y="26670"/>
                  </a:lnTo>
                  <a:lnTo>
                    <a:pt x="515874" y="26670"/>
                  </a:lnTo>
                  <a:lnTo>
                    <a:pt x="514350" y="27432"/>
                  </a:lnTo>
                  <a:lnTo>
                    <a:pt x="512826" y="31242"/>
                  </a:lnTo>
                  <a:lnTo>
                    <a:pt x="514350" y="34290"/>
                  </a:lnTo>
                  <a:lnTo>
                    <a:pt x="517398" y="35814"/>
                  </a:lnTo>
                  <a:lnTo>
                    <a:pt x="518922" y="35052"/>
                  </a:lnTo>
                  <a:lnTo>
                    <a:pt x="521208" y="34290"/>
                  </a:lnTo>
                  <a:lnTo>
                    <a:pt x="521970" y="31242"/>
                  </a:lnTo>
                  <a:close/>
                </a:path>
                <a:path w="547370" h="1146175">
                  <a:moveTo>
                    <a:pt x="534162" y="17526"/>
                  </a:moveTo>
                  <a:lnTo>
                    <a:pt x="533400" y="14478"/>
                  </a:lnTo>
                  <a:lnTo>
                    <a:pt x="531876" y="12954"/>
                  </a:lnTo>
                  <a:lnTo>
                    <a:pt x="528066" y="12954"/>
                  </a:lnTo>
                  <a:lnTo>
                    <a:pt x="526542" y="13716"/>
                  </a:lnTo>
                  <a:lnTo>
                    <a:pt x="525018" y="17526"/>
                  </a:lnTo>
                  <a:lnTo>
                    <a:pt x="526542" y="20574"/>
                  </a:lnTo>
                  <a:lnTo>
                    <a:pt x="529590" y="22098"/>
                  </a:lnTo>
                  <a:lnTo>
                    <a:pt x="531876" y="21336"/>
                  </a:lnTo>
                  <a:lnTo>
                    <a:pt x="533400" y="20574"/>
                  </a:lnTo>
                  <a:lnTo>
                    <a:pt x="534162" y="17526"/>
                  </a:lnTo>
                  <a:close/>
                </a:path>
                <a:path w="547370" h="1146175">
                  <a:moveTo>
                    <a:pt x="547116" y="4572"/>
                  </a:moveTo>
                  <a:lnTo>
                    <a:pt x="545592" y="762"/>
                  </a:lnTo>
                  <a:lnTo>
                    <a:pt x="544068" y="0"/>
                  </a:lnTo>
                  <a:lnTo>
                    <a:pt x="540258" y="0"/>
                  </a:lnTo>
                  <a:lnTo>
                    <a:pt x="538734" y="762"/>
                  </a:lnTo>
                  <a:lnTo>
                    <a:pt x="537972" y="4572"/>
                  </a:lnTo>
                  <a:lnTo>
                    <a:pt x="539496" y="7620"/>
                  </a:lnTo>
                  <a:lnTo>
                    <a:pt x="540258" y="8382"/>
                  </a:lnTo>
                  <a:lnTo>
                    <a:pt x="542544" y="9144"/>
                  </a:lnTo>
                  <a:lnTo>
                    <a:pt x="545592" y="7620"/>
                  </a:lnTo>
                  <a:lnTo>
                    <a:pt x="54711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86428" y="3451859"/>
              <a:ext cx="275590" cy="1242060"/>
            </a:xfrm>
            <a:custGeom>
              <a:avLst/>
              <a:gdLst/>
              <a:ahLst/>
              <a:cxnLst/>
              <a:rect l="l" t="t" r="r" b="b"/>
              <a:pathLst>
                <a:path w="275589" h="1242060">
                  <a:moveTo>
                    <a:pt x="9144" y="260604"/>
                  </a:moveTo>
                  <a:lnTo>
                    <a:pt x="8382" y="256794"/>
                  </a:lnTo>
                  <a:lnTo>
                    <a:pt x="6858" y="256032"/>
                  </a:lnTo>
                  <a:lnTo>
                    <a:pt x="3048" y="256032"/>
                  </a:lnTo>
                  <a:lnTo>
                    <a:pt x="1524" y="256794"/>
                  </a:lnTo>
                  <a:lnTo>
                    <a:pt x="0" y="260604"/>
                  </a:lnTo>
                  <a:lnTo>
                    <a:pt x="1524" y="263652"/>
                  </a:lnTo>
                  <a:lnTo>
                    <a:pt x="4572" y="265176"/>
                  </a:lnTo>
                  <a:lnTo>
                    <a:pt x="6858" y="264414"/>
                  </a:lnTo>
                  <a:lnTo>
                    <a:pt x="8382" y="263652"/>
                  </a:lnTo>
                  <a:lnTo>
                    <a:pt x="9144" y="260604"/>
                  </a:lnTo>
                  <a:close/>
                </a:path>
                <a:path w="275589" h="1242060">
                  <a:moveTo>
                    <a:pt x="9144" y="242316"/>
                  </a:moveTo>
                  <a:lnTo>
                    <a:pt x="7620" y="238506"/>
                  </a:lnTo>
                  <a:lnTo>
                    <a:pt x="6096" y="237744"/>
                  </a:lnTo>
                  <a:lnTo>
                    <a:pt x="3048" y="237744"/>
                  </a:lnTo>
                  <a:lnTo>
                    <a:pt x="1524" y="238506"/>
                  </a:lnTo>
                  <a:lnTo>
                    <a:pt x="0" y="242316"/>
                  </a:lnTo>
                  <a:lnTo>
                    <a:pt x="1524" y="245364"/>
                  </a:lnTo>
                  <a:lnTo>
                    <a:pt x="4572" y="246888"/>
                  </a:lnTo>
                  <a:lnTo>
                    <a:pt x="7620" y="245364"/>
                  </a:lnTo>
                  <a:lnTo>
                    <a:pt x="9144" y="242316"/>
                  </a:lnTo>
                  <a:close/>
                </a:path>
                <a:path w="275589" h="1242060">
                  <a:moveTo>
                    <a:pt x="9144" y="224028"/>
                  </a:moveTo>
                  <a:lnTo>
                    <a:pt x="8382" y="220218"/>
                  </a:lnTo>
                  <a:lnTo>
                    <a:pt x="6858" y="219456"/>
                  </a:lnTo>
                  <a:lnTo>
                    <a:pt x="3048" y="219456"/>
                  </a:lnTo>
                  <a:lnTo>
                    <a:pt x="1524" y="220218"/>
                  </a:lnTo>
                  <a:lnTo>
                    <a:pt x="0" y="224028"/>
                  </a:lnTo>
                  <a:lnTo>
                    <a:pt x="1524" y="227076"/>
                  </a:lnTo>
                  <a:lnTo>
                    <a:pt x="4572" y="228600"/>
                  </a:lnTo>
                  <a:lnTo>
                    <a:pt x="6858" y="227838"/>
                  </a:lnTo>
                  <a:lnTo>
                    <a:pt x="8382" y="227076"/>
                  </a:lnTo>
                  <a:lnTo>
                    <a:pt x="9144" y="224028"/>
                  </a:lnTo>
                  <a:close/>
                </a:path>
                <a:path w="275589" h="1242060">
                  <a:moveTo>
                    <a:pt x="9906" y="297180"/>
                  </a:moveTo>
                  <a:lnTo>
                    <a:pt x="8382" y="293370"/>
                  </a:lnTo>
                  <a:lnTo>
                    <a:pt x="6858" y="292608"/>
                  </a:lnTo>
                  <a:lnTo>
                    <a:pt x="3810" y="292608"/>
                  </a:lnTo>
                  <a:lnTo>
                    <a:pt x="2286" y="293370"/>
                  </a:lnTo>
                  <a:lnTo>
                    <a:pt x="762" y="297180"/>
                  </a:lnTo>
                  <a:lnTo>
                    <a:pt x="2286" y="300228"/>
                  </a:lnTo>
                  <a:lnTo>
                    <a:pt x="5334" y="301752"/>
                  </a:lnTo>
                  <a:lnTo>
                    <a:pt x="8382" y="300228"/>
                  </a:lnTo>
                  <a:lnTo>
                    <a:pt x="9906" y="297180"/>
                  </a:lnTo>
                  <a:close/>
                </a:path>
                <a:path w="275589" h="1242060">
                  <a:moveTo>
                    <a:pt x="9906" y="278892"/>
                  </a:moveTo>
                  <a:lnTo>
                    <a:pt x="8382" y="275082"/>
                  </a:lnTo>
                  <a:lnTo>
                    <a:pt x="6858" y="274320"/>
                  </a:lnTo>
                  <a:lnTo>
                    <a:pt x="3048" y="274320"/>
                  </a:lnTo>
                  <a:lnTo>
                    <a:pt x="1524" y="275082"/>
                  </a:lnTo>
                  <a:lnTo>
                    <a:pt x="762" y="278892"/>
                  </a:lnTo>
                  <a:lnTo>
                    <a:pt x="1524" y="281940"/>
                  </a:lnTo>
                  <a:lnTo>
                    <a:pt x="3048" y="282702"/>
                  </a:lnTo>
                  <a:lnTo>
                    <a:pt x="5334" y="283464"/>
                  </a:lnTo>
                  <a:lnTo>
                    <a:pt x="8382" y="281940"/>
                  </a:lnTo>
                  <a:lnTo>
                    <a:pt x="9906" y="278892"/>
                  </a:lnTo>
                  <a:close/>
                </a:path>
                <a:path w="275589" h="1242060">
                  <a:moveTo>
                    <a:pt x="9906" y="205740"/>
                  </a:moveTo>
                  <a:lnTo>
                    <a:pt x="8382" y="201930"/>
                  </a:lnTo>
                  <a:lnTo>
                    <a:pt x="6858" y="201168"/>
                  </a:lnTo>
                  <a:lnTo>
                    <a:pt x="3048" y="201168"/>
                  </a:lnTo>
                  <a:lnTo>
                    <a:pt x="1524" y="201930"/>
                  </a:lnTo>
                  <a:lnTo>
                    <a:pt x="762" y="205740"/>
                  </a:lnTo>
                  <a:lnTo>
                    <a:pt x="1524" y="208788"/>
                  </a:lnTo>
                  <a:lnTo>
                    <a:pt x="3048" y="209550"/>
                  </a:lnTo>
                  <a:lnTo>
                    <a:pt x="5334" y="210312"/>
                  </a:lnTo>
                  <a:lnTo>
                    <a:pt x="8382" y="208788"/>
                  </a:lnTo>
                  <a:lnTo>
                    <a:pt x="9906" y="205740"/>
                  </a:lnTo>
                  <a:close/>
                </a:path>
                <a:path w="275589" h="1242060">
                  <a:moveTo>
                    <a:pt x="9906" y="187452"/>
                  </a:moveTo>
                  <a:lnTo>
                    <a:pt x="8382" y="183642"/>
                  </a:lnTo>
                  <a:lnTo>
                    <a:pt x="7620" y="182880"/>
                  </a:lnTo>
                  <a:lnTo>
                    <a:pt x="3810" y="182880"/>
                  </a:lnTo>
                  <a:lnTo>
                    <a:pt x="2286" y="183642"/>
                  </a:lnTo>
                  <a:lnTo>
                    <a:pt x="762" y="187452"/>
                  </a:lnTo>
                  <a:lnTo>
                    <a:pt x="2286" y="190500"/>
                  </a:lnTo>
                  <a:lnTo>
                    <a:pt x="5334" y="192024"/>
                  </a:lnTo>
                  <a:lnTo>
                    <a:pt x="7620" y="191262"/>
                  </a:lnTo>
                  <a:lnTo>
                    <a:pt x="8382" y="190500"/>
                  </a:lnTo>
                  <a:lnTo>
                    <a:pt x="9906" y="187452"/>
                  </a:lnTo>
                  <a:close/>
                </a:path>
                <a:path w="275589" h="1242060">
                  <a:moveTo>
                    <a:pt x="10668" y="315468"/>
                  </a:moveTo>
                  <a:lnTo>
                    <a:pt x="9144" y="311658"/>
                  </a:lnTo>
                  <a:lnTo>
                    <a:pt x="7620" y="310896"/>
                  </a:lnTo>
                  <a:lnTo>
                    <a:pt x="4572" y="310896"/>
                  </a:lnTo>
                  <a:lnTo>
                    <a:pt x="3048" y="311658"/>
                  </a:lnTo>
                  <a:lnTo>
                    <a:pt x="1524" y="315468"/>
                  </a:lnTo>
                  <a:lnTo>
                    <a:pt x="3048" y="318516"/>
                  </a:lnTo>
                  <a:lnTo>
                    <a:pt x="6096" y="320040"/>
                  </a:lnTo>
                  <a:lnTo>
                    <a:pt x="9144" y="318516"/>
                  </a:lnTo>
                  <a:lnTo>
                    <a:pt x="10668" y="315468"/>
                  </a:lnTo>
                  <a:close/>
                </a:path>
                <a:path w="275589" h="1242060">
                  <a:moveTo>
                    <a:pt x="10668" y="169164"/>
                  </a:moveTo>
                  <a:lnTo>
                    <a:pt x="9144" y="165354"/>
                  </a:lnTo>
                  <a:lnTo>
                    <a:pt x="7620" y="164592"/>
                  </a:lnTo>
                  <a:lnTo>
                    <a:pt x="4572" y="164592"/>
                  </a:lnTo>
                  <a:lnTo>
                    <a:pt x="3048" y="165354"/>
                  </a:lnTo>
                  <a:lnTo>
                    <a:pt x="1524" y="169164"/>
                  </a:lnTo>
                  <a:lnTo>
                    <a:pt x="3048" y="172212"/>
                  </a:lnTo>
                  <a:lnTo>
                    <a:pt x="6096" y="173736"/>
                  </a:lnTo>
                  <a:lnTo>
                    <a:pt x="9144" y="172212"/>
                  </a:lnTo>
                  <a:lnTo>
                    <a:pt x="10668" y="169164"/>
                  </a:lnTo>
                  <a:close/>
                </a:path>
                <a:path w="275589" h="1242060">
                  <a:moveTo>
                    <a:pt x="11430" y="333756"/>
                  </a:moveTo>
                  <a:lnTo>
                    <a:pt x="9906" y="329946"/>
                  </a:lnTo>
                  <a:lnTo>
                    <a:pt x="8382" y="329184"/>
                  </a:lnTo>
                  <a:lnTo>
                    <a:pt x="5334" y="329184"/>
                  </a:lnTo>
                  <a:lnTo>
                    <a:pt x="3810" y="329946"/>
                  </a:lnTo>
                  <a:lnTo>
                    <a:pt x="2286" y="333756"/>
                  </a:lnTo>
                  <a:lnTo>
                    <a:pt x="3810" y="336804"/>
                  </a:lnTo>
                  <a:lnTo>
                    <a:pt x="6858" y="338328"/>
                  </a:lnTo>
                  <a:lnTo>
                    <a:pt x="9906" y="336804"/>
                  </a:lnTo>
                  <a:lnTo>
                    <a:pt x="11430" y="333756"/>
                  </a:lnTo>
                  <a:close/>
                </a:path>
                <a:path w="275589" h="1242060">
                  <a:moveTo>
                    <a:pt x="11430" y="150876"/>
                  </a:moveTo>
                  <a:lnTo>
                    <a:pt x="9906" y="147066"/>
                  </a:lnTo>
                  <a:lnTo>
                    <a:pt x="8382" y="146304"/>
                  </a:lnTo>
                  <a:lnTo>
                    <a:pt x="5334" y="146304"/>
                  </a:lnTo>
                  <a:lnTo>
                    <a:pt x="3810" y="147066"/>
                  </a:lnTo>
                  <a:lnTo>
                    <a:pt x="2286" y="150876"/>
                  </a:lnTo>
                  <a:lnTo>
                    <a:pt x="3810" y="153924"/>
                  </a:lnTo>
                  <a:lnTo>
                    <a:pt x="6858" y="155448"/>
                  </a:lnTo>
                  <a:lnTo>
                    <a:pt x="9906" y="153924"/>
                  </a:lnTo>
                  <a:lnTo>
                    <a:pt x="11430" y="150876"/>
                  </a:lnTo>
                  <a:close/>
                </a:path>
                <a:path w="275589" h="1242060">
                  <a:moveTo>
                    <a:pt x="12192" y="352044"/>
                  </a:moveTo>
                  <a:lnTo>
                    <a:pt x="10668" y="348234"/>
                  </a:lnTo>
                  <a:lnTo>
                    <a:pt x="9144" y="347472"/>
                  </a:lnTo>
                  <a:lnTo>
                    <a:pt x="6096" y="347472"/>
                  </a:lnTo>
                  <a:lnTo>
                    <a:pt x="4572" y="348234"/>
                  </a:lnTo>
                  <a:lnTo>
                    <a:pt x="3048" y="352044"/>
                  </a:lnTo>
                  <a:lnTo>
                    <a:pt x="4572" y="355092"/>
                  </a:lnTo>
                  <a:lnTo>
                    <a:pt x="7620" y="356616"/>
                  </a:lnTo>
                  <a:lnTo>
                    <a:pt x="10668" y="355092"/>
                  </a:lnTo>
                  <a:lnTo>
                    <a:pt x="12192" y="352044"/>
                  </a:lnTo>
                  <a:close/>
                </a:path>
                <a:path w="275589" h="1242060">
                  <a:moveTo>
                    <a:pt x="12192" y="132588"/>
                  </a:moveTo>
                  <a:lnTo>
                    <a:pt x="10668" y="128778"/>
                  </a:lnTo>
                  <a:lnTo>
                    <a:pt x="9906" y="128016"/>
                  </a:lnTo>
                  <a:lnTo>
                    <a:pt x="6096" y="128016"/>
                  </a:lnTo>
                  <a:lnTo>
                    <a:pt x="4572" y="128778"/>
                  </a:lnTo>
                  <a:lnTo>
                    <a:pt x="3048" y="132588"/>
                  </a:lnTo>
                  <a:lnTo>
                    <a:pt x="4572" y="135636"/>
                  </a:lnTo>
                  <a:lnTo>
                    <a:pt x="7620" y="137160"/>
                  </a:lnTo>
                  <a:lnTo>
                    <a:pt x="9906" y="136398"/>
                  </a:lnTo>
                  <a:lnTo>
                    <a:pt x="10668" y="135636"/>
                  </a:lnTo>
                  <a:lnTo>
                    <a:pt x="12192" y="132588"/>
                  </a:lnTo>
                  <a:close/>
                </a:path>
                <a:path w="275589" h="1242060">
                  <a:moveTo>
                    <a:pt x="13716" y="369570"/>
                  </a:moveTo>
                  <a:lnTo>
                    <a:pt x="12192" y="366522"/>
                  </a:lnTo>
                  <a:lnTo>
                    <a:pt x="9144" y="364998"/>
                  </a:lnTo>
                  <a:lnTo>
                    <a:pt x="6858" y="365760"/>
                  </a:lnTo>
                  <a:lnTo>
                    <a:pt x="5334" y="366522"/>
                  </a:lnTo>
                  <a:lnTo>
                    <a:pt x="4572" y="369570"/>
                  </a:lnTo>
                  <a:lnTo>
                    <a:pt x="4572" y="370332"/>
                  </a:lnTo>
                  <a:lnTo>
                    <a:pt x="5334" y="373380"/>
                  </a:lnTo>
                  <a:lnTo>
                    <a:pt x="6858" y="374142"/>
                  </a:lnTo>
                  <a:lnTo>
                    <a:pt x="9144" y="374904"/>
                  </a:lnTo>
                  <a:lnTo>
                    <a:pt x="12192" y="373380"/>
                  </a:lnTo>
                  <a:lnTo>
                    <a:pt x="13716" y="370332"/>
                  </a:lnTo>
                  <a:lnTo>
                    <a:pt x="13716" y="369570"/>
                  </a:lnTo>
                  <a:close/>
                </a:path>
                <a:path w="275589" h="1242060">
                  <a:moveTo>
                    <a:pt x="13716" y="114300"/>
                  </a:moveTo>
                  <a:lnTo>
                    <a:pt x="12192" y="110490"/>
                  </a:lnTo>
                  <a:lnTo>
                    <a:pt x="10668" y="109728"/>
                  </a:lnTo>
                  <a:lnTo>
                    <a:pt x="6858" y="109728"/>
                  </a:lnTo>
                  <a:lnTo>
                    <a:pt x="6096" y="110490"/>
                  </a:lnTo>
                  <a:lnTo>
                    <a:pt x="4572" y="114300"/>
                  </a:lnTo>
                  <a:lnTo>
                    <a:pt x="6096" y="117348"/>
                  </a:lnTo>
                  <a:lnTo>
                    <a:pt x="6858" y="118110"/>
                  </a:lnTo>
                  <a:lnTo>
                    <a:pt x="9144" y="118872"/>
                  </a:lnTo>
                  <a:lnTo>
                    <a:pt x="12192" y="117348"/>
                  </a:lnTo>
                  <a:lnTo>
                    <a:pt x="13716" y="114300"/>
                  </a:lnTo>
                  <a:close/>
                </a:path>
                <a:path w="275589" h="1242060">
                  <a:moveTo>
                    <a:pt x="14478" y="387858"/>
                  </a:moveTo>
                  <a:lnTo>
                    <a:pt x="12954" y="384810"/>
                  </a:lnTo>
                  <a:lnTo>
                    <a:pt x="9906" y="383286"/>
                  </a:lnTo>
                  <a:lnTo>
                    <a:pt x="6858" y="384810"/>
                  </a:lnTo>
                  <a:lnTo>
                    <a:pt x="5334" y="387858"/>
                  </a:lnTo>
                  <a:lnTo>
                    <a:pt x="6858" y="391668"/>
                  </a:lnTo>
                  <a:lnTo>
                    <a:pt x="8382" y="392430"/>
                  </a:lnTo>
                  <a:lnTo>
                    <a:pt x="11430" y="392430"/>
                  </a:lnTo>
                  <a:lnTo>
                    <a:pt x="12954" y="391668"/>
                  </a:lnTo>
                  <a:lnTo>
                    <a:pt x="14478" y="387858"/>
                  </a:lnTo>
                  <a:close/>
                </a:path>
                <a:path w="275589" h="1242060">
                  <a:moveTo>
                    <a:pt x="14478" y="96012"/>
                  </a:moveTo>
                  <a:lnTo>
                    <a:pt x="13716" y="92964"/>
                  </a:lnTo>
                  <a:lnTo>
                    <a:pt x="12192" y="91440"/>
                  </a:lnTo>
                  <a:lnTo>
                    <a:pt x="8382" y="91440"/>
                  </a:lnTo>
                  <a:lnTo>
                    <a:pt x="6858" y="92964"/>
                  </a:lnTo>
                  <a:lnTo>
                    <a:pt x="5334" y="96012"/>
                  </a:lnTo>
                  <a:lnTo>
                    <a:pt x="6858" y="99060"/>
                  </a:lnTo>
                  <a:lnTo>
                    <a:pt x="9906" y="100584"/>
                  </a:lnTo>
                  <a:lnTo>
                    <a:pt x="12192" y="99822"/>
                  </a:lnTo>
                  <a:lnTo>
                    <a:pt x="13716" y="99060"/>
                  </a:lnTo>
                  <a:lnTo>
                    <a:pt x="14478" y="96012"/>
                  </a:lnTo>
                  <a:close/>
                </a:path>
                <a:path w="275589" h="1242060">
                  <a:moveTo>
                    <a:pt x="16002" y="406146"/>
                  </a:moveTo>
                  <a:lnTo>
                    <a:pt x="14478" y="403098"/>
                  </a:lnTo>
                  <a:lnTo>
                    <a:pt x="11430" y="401574"/>
                  </a:lnTo>
                  <a:lnTo>
                    <a:pt x="9144" y="402336"/>
                  </a:lnTo>
                  <a:lnTo>
                    <a:pt x="8382" y="403098"/>
                  </a:lnTo>
                  <a:lnTo>
                    <a:pt x="6858" y="406146"/>
                  </a:lnTo>
                  <a:lnTo>
                    <a:pt x="8382" y="409956"/>
                  </a:lnTo>
                  <a:lnTo>
                    <a:pt x="9144" y="410718"/>
                  </a:lnTo>
                  <a:lnTo>
                    <a:pt x="12954" y="410718"/>
                  </a:lnTo>
                  <a:lnTo>
                    <a:pt x="14478" y="409956"/>
                  </a:lnTo>
                  <a:lnTo>
                    <a:pt x="16002" y="406146"/>
                  </a:lnTo>
                  <a:close/>
                </a:path>
                <a:path w="275589" h="1242060">
                  <a:moveTo>
                    <a:pt x="16002" y="77724"/>
                  </a:moveTo>
                  <a:lnTo>
                    <a:pt x="13716" y="73152"/>
                  </a:lnTo>
                  <a:lnTo>
                    <a:pt x="9906" y="73152"/>
                  </a:lnTo>
                  <a:lnTo>
                    <a:pt x="8382" y="74676"/>
                  </a:lnTo>
                  <a:lnTo>
                    <a:pt x="6858" y="77724"/>
                  </a:lnTo>
                  <a:lnTo>
                    <a:pt x="8382" y="80772"/>
                  </a:lnTo>
                  <a:lnTo>
                    <a:pt x="11430" y="82296"/>
                  </a:lnTo>
                  <a:lnTo>
                    <a:pt x="13716" y="81534"/>
                  </a:lnTo>
                  <a:lnTo>
                    <a:pt x="14478" y="80772"/>
                  </a:lnTo>
                  <a:lnTo>
                    <a:pt x="16002" y="77724"/>
                  </a:lnTo>
                  <a:close/>
                </a:path>
                <a:path w="275589" h="1242060">
                  <a:moveTo>
                    <a:pt x="17526" y="424434"/>
                  </a:moveTo>
                  <a:lnTo>
                    <a:pt x="16002" y="421386"/>
                  </a:lnTo>
                  <a:lnTo>
                    <a:pt x="12954" y="419862"/>
                  </a:lnTo>
                  <a:lnTo>
                    <a:pt x="9906" y="421386"/>
                  </a:lnTo>
                  <a:lnTo>
                    <a:pt x="8382" y="424434"/>
                  </a:lnTo>
                  <a:lnTo>
                    <a:pt x="9906" y="428244"/>
                  </a:lnTo>
                  <a:lnTo>
                    <a:pt x="11430" y="429006"/>
                  </a:lnTo>
                  <a:lnTo>
                    <a:pt x="14478" y="429006"/>
                  </a:lnTo>
                  <a:lnTo>
                    <a:pt x="16002" y="428244"/>
                  </a:lnTo>
                  <a:lnTo>
                    <a:pt x="17526" y="424434"/>
                  </a:lnTo>
                  <a:close/>
                </a:path>
                <a:path w="275589" h="1242060">
                  <a:moveTo>
                    <a:pt x="17526" y="59436"/>
                  </a:moveTo>
                  <a:lnTo>
                    <a:pt x="16764" y="56388"/>
                  </a:lnTo>
                  <a:lnTo>
                    <a:pt x="15240" y="54864"/>
                  </a:lnTo>
                  <a:lnTo>
                    <a:pt x="11430" y="54864"/>
                  </a:lnTo>
                  <a:lnTo>
                    <a:pt x="9906" y="56388"/>
                  </a:lnTo>
                  <a:lnTo>
                    <a:pt x="8382" y="59436"/>
                  </a:lnTo>
                  <a:lnTo>
                    <a:pt x="9906" y="62484"/>
                  </a:lnTo>
                  <a:lnTo>
                    <a:pt x="12954" y="64008"/>
                  </a:lnTo>
                  <a:lnTo>
                    <a:pt x="15240" y="63246"/>
                  </a:lnTo>
                  <a:lnTo>
                    <a:pt x="16764" y="62484"/>
                  </a:lnTo>
                  <a:lnTo>
                    <a:pt x="17526" y="59436"/>
                  </a:lnTo>
                  <a:close/>
                </a:path>
                <a:path w="275589" h="1242060">
                  <a:moveTo>
                    <a:pt x="19050" y="442722"/>
                  </a:moveTo>
                  <a:lnTo>
                    <a:pt x="17526" y="439674"/>
                  </a:lnTo>
                  <a:lnTo>
                    <a:pt x="16764" y="438912"/>
                  </a:lnTo>
                  <a:lnTo>
                    <a:pt x="14478" y="438150"/>
                  </a:lnTo>
                  <a:lnTo>
                    <a:pt x="11430" y="439674"/>
                  </a:lnTo>
                  <a:lnTo>
                    <a:pt x="9906" y="442722"/>
                  </a:lnTo>
                  <a:lnTo>
                    <a:pt x="11430" y="445770"/>
                  </a:lnTo>
                  <a:lnTo>
                    <a:pt x="12954" y="447294"/>
                  </a:lnTo>
                  <a:lnTo>
                    <a:pt x="16764" y="447294"/>
                  </a:lnTo>
                  <a:lnTo>
                    <a:pt x="19050" y="442722"/>
                  </a:lnTo>
                  <a:close/>
                </a:path>
                <a:path w="275589" h="1242060">
                  <a:moveTo>
                    <a:pt x="19812" y="41148"/>
                  </a:moveTo>
                  <a:lnTo>
                    <a:pt x="18288" y="38100"/>
                  </a:lnTo>
                  <a:lnTo>
                    <a:pt x="15240" y="36576"/>
                  </a:lnTo>
                  <a:lnTo>
                    <a:pt x="12954" y="37338"/>
                  </a:lnTo>
                  <a:lnTo>
                    <a:pt x="11430" y="38100"/>
                  </a:lnTo>
                  <a:lnTo>
                    <a:pt x="10668" y="41148"/>
                  </a:lnTo>
                  <a:lnTo>
                    <a:pt x="11430" y="44196"/>
                  </a:lnTo>
                  <a:lnTo>
                    <a:pt x="12954" y="45720"/>
                  </a:lnTo>
                  <a:lnTo>
                    <a:pt x="16764" y="45720"/>
                  </a:lnTo>
                  <a:lnTo>
                    <a:pt x="18288" y="44196"/>
                  </a:lnTo>
                  <a:lnTo>
                    <a:pt x="19812" y="41148"/>
                  </a:lnTo>
                  <a:close/>
                </a:path>
                <a:path w="275589" h="1242060">
                  <a:moveTo>
                    <a:pt x="21336" y="461010"/>
                  </a:moveTo>
                  <a:lnTo>
                    <a:pt x="19812" y="457962"/>
                  </a:lnTo>
                  <a:lnTo>
                    <a:pt x="16764" y="456438"/>
                  </a:lnTo>
                  <a:lnTo>
                    <a:pt x="14478" y="457200"/>
                  </a:lnTo>
                  <a:lnTo>
                    <a:pt x="12954" y="457962"/>
                  </a:lnTo>
                  <a:lnTo>
                    <a:pt x="12192" y="461010"/>
                  </a:lnTo>
                  <a:lnTo>
                    <a:pt x="12954" y="464058"/>
                  </a:lnTo>
                  <a:lnTo>
                    <a:pt x="14478" y="465582"/>
                  </a:lnTo>
                  <a:lnTo>
                    <a:pt x="18288" y="465582"/>
                  </a:lnTo>
                  <a:lnTo>
                    <a:pt x="19812" y="464058"/>
                  </a:lnTo>
                  <a:lnTo>
                    <a:pt x="21336" y="461010"/>
                  </a:lnTo>
                  <a:close/>
                </a:path>
                <a:path w="275589" h="1242060">
                  <a:moveTo>
                    <a:pt x="21336" y="22860"/>
                  </a:moveTo>
                  <a:lnTo>
                    <a:pt x="19812" y="19812"/>
                  </a:lnTo>
                  <a:lnTo>
                    <a:pt x="19050" y="19050"/>
                  </a:lnTo>
                  <a:lnTo>
                    <a:pt x="16764" y="18288"/>
                  </a:lnTo>
                  <a:lnTo>
                    <a:pt x="13716" y="19812"/>
                  </a:lnTo>
                  <a:lnTo>
                    <a:pt x="12192" y="22860"/>
                  </a:lnTo>
                  <a:lnTo>
                    <a:pt x="13716" y="25908"/>
                  </a:lnTo>
                  <a:lnTo>
                    <a:pt x="15240" y="27432"/>
                  </a:lnTo>
                  <a:lnTo>
                    <a:pt x="19050" y="27432"/>
                  </a:lnTo>
                  <a:lnTo>
                    <a:pt x="21336" y="22860"/>
                  </a:lnTo>
                  <a:close/>
                </a:path>
                <a:path w="275589" h="1242060">
                  <a:moveTo>
                    <a:pt x="22860" y="479298"/>
                  </a:moveTo>
                  <a:lnTo>
                    <a:pt x="22098" y="476250"/>
                  </a:lnTo>
                  <a:lnTo>
                    <a:pt x="20574" y="474726"/>
                  </a:lnTo>
                  <a:lnTo>
                    <a:pt x="16764" y="474726"/>
                  </a:lnTo>
                  <a:lnTo>
                    <a:pt x="15240" y="476250"/>
                  </a:lnTo>
                  <a:lnTo>
                    <a:pt x="13716" y="479298"/>
                  </a:lnTo>
                  <a:lnTo>
                    <a:pt x="15240" y="482346"/>
                  </a:lnTo>
                  <a:lnTo>
                    <a:pt x="18288" y="483870"/>
                  </a:lnTo>
                  <a:lnTo>
                    <a:pt x="20574" y="483108"/>
                  </a:lnTo>
                  <a:lnTo>
                    <a:pt x="22098" y="482346"/>
                  </a:lnTo>
                  <a:lnTo>
                    <a:pt x="22860" y="479298"/>
                  </a:lnTo>
                  <a:close/>
                </a:path>
                <a:path w="275589" h="1242060">
                  <a:moveTo>
                    <a:pt x="23622" y="4572"/>
                  </a:moveTo>
                  <a:lnTo>
                    <a:pt x="22098" y="1524"/>
                  </a:lnTo>
                  <a:lnTo>
                    <a:pt x="19050" y="0"/>
                  </a:lnTo>
                  <a:lnTo>
                    <a:pt x="16002" y="1524"/>
                  </a:lnTo>
                  <a:lnTo>
                    <a:pt x="14478" y="4572"/>
                  </a:lnTo>
                  <a:lnTo>
                    <a:pt x="16002" y="8382"/>
                  </a:lnTo>
                  <a:lnTo>
                    <a:pt x="17526" y="9144"/>
                  </a:lnTo>
                  <a:lnTo>
                    <a:pt x="20574" y="9144"/>
                  </a:lnTo>
                  <a:lnTo>
                    <a:pt x="22098" y="8382"/>
                  </a:lnTo>
                  <a:lnTo>
                    <a:pt x="23622" y="4572"/>
                  </a:lnTo>
                  <a:close/>
                </a:path>
                <a:path w="275589" h="1242060">
                  <a:moveTo>
                    <a:pt x="25146" y="497586"/>
                  </a:moveTo>
                  <a:lnTo>
                    <a:pt x="23622" y="493776"/>
                  </a:lnTo>
                  <a:lnTo>
                    <a:pt x="22860" y="493014"/>
                  </a:lnTo>
                  <a:lnTo>
                    <a:pt x="19050" y="493014"/>
                  </a:lnTo>
                  <a:lnTo>
                    <a:pt x="17526" y="493776"/>
                  </a:lnTo>
                  <a:lnTo>
                    <a:pt x="16002" y="497586"/>
                  </a:lnTo>
                  <a:lnTo>
                    <a:pt x="17526" y="500634"/>
                  </a:lnTo>
                  <a:lnTo>
                    <a:pt x="20574" y="502158"/>
                  </a:lnTo>
                  <a:lnTo>
                    <a:pt x="22860" y="501396"/>
                  </a:lnTo>
                  <a:lnTo>
                    <a:pt x="23622" y="500634"/>
                  </a:lnTo>
                  <a:lnTo>
                    <a:pt x="25146" y="497586"/>
                  </a:lnTo>
                  <a:close/>
                </a:path>
                <a:path w="275589" h="1242060">
                  <a:moveTo>
                    <a:pt x="28194" y="515874"/>
                  </a:moveTo>
                  <a:lnTo>
                    <a:pt x="27432" y="515112"/>
                  </a:lnTo>
                  <a:lnTo>
                    <a:pt x="26670" y="512064"/>
                  </a:lnTo>
                  <a:lnTo>
                    <a:pt x="25146" y="511302"/>
                  </a:lnTo>
                  <a:lnTo>
                    <a:pt x="22860" y="510540"/>
                  </a:lnTo>
                  <a:lnTo>
                    <a:pt x="19812" y="512064"/>
                  </a:lnTo>
                  <a:lnTo>
                    <a:pt x="18288" y="515112"/>
                  </a:lnTo>
                  <a:lnTo>
                    <a:pt x="19050" y="515874"/>
                  </a:lnTo>
                  <a:lnTo>
                    <a:pt x="19812" y="518922"/>
                  </a:lnTo>
                  <a:lnTo>
                    <a:pt x="21336" y="519684"/>
                  </a:lnTo>
                  <a:lnTo>
                    <a:pt x="23622" y="520446"/>
                  </a:lnTo>
                  <a:lnTo>
                    <a:pt x="26670" y="518922"/>
                  </a:lnTo>
                  <a:lnTo>
                    <a:pt x="28194" y="515874"/>
                  </a:lnTo>
                  <a:close/>
                </a:path>
                <a:path w="275589" h="1242060">
                  <a:moveTo>
                    <a:pt x="30480" y="533400"/>
                  </a:moveTo>
                  <a:lnTo>
                    <a:pt x="28956" y="530352"/>
                  </a:lnTo>
                  <a:lnTo>
                    <a:pt x="25908" y="528828"/>
                  </a:lnTo>
                  <a:lnTo>
                    <a:pt x="22860" y="530352"/>
                  </a:lnTo>
                  <a:lnTo>
                    <a:pt x="21336" y="533400"/>
                  </a:lnTo>
                  <a:lnTo>
                    <a:pt x="22860" y="537210"/>
                  </a:lnTo>
                  <a:lnTo>
                    <a:pt x="24384" y="537972"/>
                  </a:lnTo>
                  <a:lnTo>
                    <a:pt x="27432" y="537972"/>
                  </a:lnTo>
                  <a:lnTo>
                    <a:pt x="28956" y="537210"/>
                  </a:lnTo>
                  <a:lnTo>
                    <a:pt x="30480" y="533400"/>
                  </a:lnTo>
                  <a:close/>
                </a:path>
                <a:path w="275589" h="1242060">
                  <a:moveTo>
                    <a:pt x="32766" y="551688"/>
                  </a:moveTo>
                  <a:lnTo>
                    <a:pt x="32004" y="548640"/>
                  </a:lnTo>
                  <a:lnTo>
                    <a:pt x="30480" y="547878"/>
                  </a:lnTo>
                  <a:lnTo>
                    <a:pt x="28194" y="547116"/>
                  </a:lnTo>
                  <a:lnTo>
                    <a:pt x="25146" y="548640"/>
                  </a:lnTo>
                  <a:lnTo>
                    <a:pt x="23622" y="551688"/>
                  </a:lnTo>
                  <a:lnTo>
                    <a:pt x="25146" y="554736"/>
                  </a:lnTo>
                  <a:lnTo>
                    <a:pt x="26670" y="556260"/>
                  </a:lnTo>
                  <a:lnTo>
                    <a:pt x="30480" y="556260"/>
                  </a:lnTo>
                  <a:lnTo>
                    <a:pt x="32004" y="554736"/>
                  </a:lnTo>
                  <a:lnTo>
                    <a:pt x="32766" y="551688"/>
                  </a:lnTo>
                  <a:close/>
                </a:path>
                <a:path w="275589" h="1242060">
                  <a:moveTo>
                    <a:pt x="35814" y="569976"/>
                  </a:moveTo>
                  <a:lnTo>
                    <a:pt x="35052" y="566166"/>
                  </a:lnTo>
                  <a:lnTo>
                    <a:pt x="33528" y="565404"/>
                  </a:lnTo>
                  <a:lnTo>
                    <a:pt x="29718" y="565404"/>
                  </a:lnTo>
                  <a:lnTo>
                    <a:pt x="28194" y="566166"/>
                  </a:lnTo>
                  <a:lnTo>
                    <a:pt x="26670" y="569976"/>
                  </a:lnTo>
                  <a:lnTo>
                    <a:pt x="28194" y="573024"/>
                  </a:lnTo>
                  <a:lnTo>
                    <a:pt x="31242" y="574548"/>
                  </a:lnTo>
                  <a:lnTo>
                    <a:pt x="33528" y="573786"/>
                  </a:lnTo>
                  <a:lnTo>
                    <a:pt x="35052" y="573024"/>
                  </a:lnTo>
                  <a:lnTo>
                    <a:pt x="35814" y="569976"/>
                  </a:lnTo>
                  <a:close/>
                </a:path>
                <a:path w="275589" h="1242060">
                  <a:moveTo>
                    <a:pt x="38862" y="587502"/>
                  </a:moveTo>
                  <a:lnTo>
                    <a:pt x="38100" y="584454"/>
                  </a:lnTo>
                  <a:lnTo>
                    <a:pt x="36576" y="583692"/>
                  </a:lnTo>
                  <a:lnTo>
                    <a:pt x="34290" y="582930"/>
                  </a:lnTo>
                  <a:lnTo>
                    <a:pt x="31242" y="584454"/>
                  </a:lnTo>
                  <a:lnTo>
                    <a:pt x="29718" y="587502"/>
                  </a:lnTo>
                  <a:lnTo>
                    <a:pt x="31242" y="591312"/>
                  </a:lnTo>
                  <a:lnTo>
                    <a:pt x="32766" y="592074"/>
                  </a:lnTo>
                  <a:lnTo>
                    <a:pt x="36576" y="592074"/>
                  </a:lnTo>
                  <a:lnTo>
                    <a:pt x="38100" y="591312"/>
                  </a:lnTo>
                  <a:lnTo>
                    <a:pt x="38862" y="587502"/>
                  </a:lnTo>
                  <a:close/>
                </a:path>
                <a:path w="275589" h="1242060">
                  <a:moveTo>
                    <a:pt x="41910" y="605790"/>
                  </a:moveTo>
                  <a:lnTo>
                    <a:pt x="41148" y="602742"/>
                  </a:lnTo>
                  <a:lnTo>
                    <a:pt x="39624" y="601218"/>
                  </a:lnTo>
                  <a:lnTo>
                    <a:pt x="35814" y="601218"/>
                  </a:lnTo>
                  <a:lnTo>
                    <a:pt x="34290" y="602742"/>
                  </a:lnTo>
                  <a:lnTo>
                    <a:pt x="32766" y="605790"/>
                  </a:lnTo>
                  <a:lnTo>
                    <a:pt x="34290" y="608838"/>
                  </a:lnTo>
                  <a:lnTo>
                    <a:pt x="37338" y="610362"/>
                  </a:lnTo>
                  <a:lnTo>
                    <a:pt x="39624" y="609600"/>
                  </a:lnTo>
                  <a:lnTo>
                    <a:pt x="41148" y="608838"/>
                  </a:lnTo>
                  <a:lnTo>
                    <a:pt x="41910" y="605790"/>
                  </a:lnTo>
                  <a:close/>
                </a:path>
                <a:path w="275589" h="1242060">
                  <a:moveTo>
                    <a:pt x="45720" y="624078"/>
                  </a:moveTo>
                  <a:lnTo>
                    <a:pt x="44196" y="620268"/>
                  </a:lnTo>
                  <a:lnTo>
                    <a:pt x="42672" y="619506"/>
                  </a:lnTo>
                  <a:lnTo>
                    <a:pt x="39624" y="619506"/>
                  </a:lnTo>
                  <a:lnTo>
                    <a:pt x="38100" y="620268"/>
                  </a:lnTo>
                  <a:lnTo>
                    <a:pt x="36576" y="624078"/>
                  </a:lnTo>
                  <a:lnTo>
                    <a:pt x="38100" y="627126"/>
                  </a:lnTo>
                  <a:lnTo>
                    <a:pt x="41148" y="628650"/>
                  </a:lnTo>
                  <a:lnTo>
                    <a:pt x="44196" y="627126"/>
                  </a:lnTo>
                  <a:lnTo>
                    <a:pt x="45720" y="624078"/>
                  </a:lnTo>
                  <a:close/>
                </a:path>
                <a:path w="275589" h="1242060">
                  <a:moveTo>
                    <a:pt x="49530" y="641604"/>
                  </a:moveTo>
                  <a:lnTo>
                    <a:pt x="48006" y="638556"/>
                  </a:lnTo>
                  <a:lnTo>
                    <a:pt x="44958" y="637032"/>
                  </a:lnTo>
                  <a:lnTo>
                    <a:pt x="42672" y="637794"/>
                  </a:lnTo>
                  <a:lnTo>
                    <a:pt x="41148" y="638556"/>
                  </a:lnTo>
                  <a:lnTo>
                    <a:pt x="40386" y="641604"/>
                  </a:lnTo>
                  <a:lnTo>
                    <a:pt x="41148" y="644652"/>
                  </a:lnTo>
                  <a:lnTo>
                    <a:pt x="42672" y="646176"/>
                  </a:lnTo>
                  <a:lnTo>
                    <a:pt x="46482" y="646176"/>
                  </a:lnTo>
                  <a:lnTo>
                    <a:pt x="48006" y="644652"/>
                  </a:lnTo>
                  <a:lnTo>
                    <a:pt x="49530" y="641604"/>
                  </a:lnTo>
                  <a:close/>
                </a:path>
                <a:path w="275589" h="1242060">
                  <a:moveTo>
                    <a:pt x="52578" y="659892"/>
                  </a:moveTo>
                  <a:lnTo>
                    <a:pt x="51816" y="656082"/>
                  </a:lnTo>
                  <a:lnTo>
                    <a:pt x="50292" y="655320"/>
                  </a:lnTo>
                  <a:lnTo>
                    <a:pt x="46482" y="655320"/>
                  </a:lnTo>
                  <a:lnTo>
                    <a:pt x="44958" y="656082"/>
                  </a:lnTo>
                  <a:lnTo>
                    <a:pt x="43434" y="659892"/>
                  </a:lnTo>
                  <a:lnTo>
                    <a:pt x="44958" y="662940"/>
                  </a:lnTo>
                  <a:lnTo>
                    <a:pt x="48006" y="664464"/>
                  </a:lnTo>
                  <a:lnTo>
                    <a:pt x="50292" y="663702"/>
                  </a:lnTo>
                  <a:lnTo>
                    <a:pt x="51816" y="662940"/>
                  </a:lnTo>
                  <a:lnTo>
                    <a:pt x="52578" y="659892"/>
                  </a:lnTo>
                  <a:close/>
                </a:path>
                <a:path w="275589" h="1242060">
                  <a:moveTo>
                    <a:pt x="57150" y="677418"/>
                  </a:moveTo>
                  <a:lnTo>
                    <a:pt x="55626" y="674370"/>
                  </a:lnTo>
                  <a:lnTo>
                    <a:pt x="52578" y="672846"/>
                  </a:lnTo>
                  <a:lnTo>
                    <a:pt x="50292" y="673608"/>
                  </a:lnTo>
                  <a:lnTo>
                    <a:pt x="48768" y="674370"/>
                  </a:lnTo>
                  <a:lnTo>
                    <a:pt x="48006" y="677418"/>
                  </a:lnTo>
                  <a:lnTo>
                    <a:pt x="48768" y="680466"/>
                  </a:lnTo>
                  <a:lnTo>
                    <a:pt x="50292" y="681990"/>
                  </a:lnTo>
                  <a:lnTo>
                    <a:pt x="54102" y="681990"/>
                  </a:lnTo>
                  <a:lnTo>
                    <a:pt x="55626" y="680466"/>
                  </a:lnTo>
                  <a:lnTo>
                    <a:pt x="57150" y="677418"/>
                  </a:lnTo>
                  <a:close/>
                </a:path>
                <a:path w="275589" h="1242060">
                  <a:moveTo>
                    <a:pt x="60960" y="694944"/>
                  </a:moveTo>
                  <a:lnTo>
                    <a:pt x="59436" y="691896"/>
                  </a:lnTo>
                  <a:lnTo>
                    <a:pt x="56388" y="690372"/>
                  </a:lnTo>
                  <a:lnTo>
                    <a:pt x="54102" y="691134"/>
                  </a:lnTo>
                  <a:lnTo>
                    <a:pt x="53340" y="691896"/>
                  </a:lnTo>
                  <a:lnTo>
                    <a:pt x="51816" y="694944"/>
                  </a:lnTo>
                  <a:lnTo>
                    <a:pt x="53340" y="698754"/>
                  </a:lnTo>
                  <a:lnTo>
                    <a:pt x="54102" y="699516"/>
                  </a:lnTo>
                  <a:lnTo>
                    <a:pt x="57912" y="699516"/>
                  </a:lnTo>
                  <a:lnTo>
                    <a:pt x="59436" y="698754"/>
                  </a:lnTo>
                  <a:lnTo>
                    <a:pt x="60960" y="694944"/>
                  </a:lnTo>
                  <a:close/>
                </a:path>
                <a:path w="275589" h="1242060">
                  <a:moveTo>
                    <a:pt x="65532" y="713232"/>
                  </a:moveTo>
                  <a:lnTo>
                    <a:pt x="64008" y="710184"/>
                  </a:lnTo>
                  <a:lnTo>
                    <a:pt x="62484" y="708660"/>
                  </a:lnTo>
                  <a:lnTo>
                    <a:pt x="58674" y="708660"/>
                  </a:lnTo>
                  <a:lnTo>
                    <a:pt x="57150" y="710184"/>
                  </a:lnTo>
                  <a:lnTo>
                    <a:pt x="56388" y="713232"/>
                  </a:lnTo>
                  <a:lnTo>
                    <a:pt x="57150" y="716280"/>
                  </a:lnTo>
                  <a:lnTo>
                    <a:pt x="58674" y="717042"/>
                  </a:lnTo>
                  <a:lnTo>
                    <a:pt x="60960" y="717804"/>
                  </a:lnTo>
                  <a:lnTo>
                    <a:pt x="64008" y="716280"/>
                  </a:lnTo>
                  <a:lnTo>
                    <a:pt x="65532" y="713232"/>
                  </a:lnTo>
                  <a:close/>
                </a:path>
                <a:path w="275589" h="1242060">
                  <a:moveTo>
                    <a:pt x="69342" y="730758"/>
                  </a:moveTo>
                  <a:lnTo>
                    <a:pt x="68580" y="727710"/>
                  </a:lnTo>
                  <a:lnTo>
                    <a:pt x="67056" y="726948"/>
                  </a:lnTo>
                  <a:lnTo>
                    <a:pt x="64770" y="726186"/>
                  </a:lnTo>
                  <a:lnTo>
                    <a:pt x="61722" y="727710"/>
                  </a:lnTo>
                  <a:lnTo>
                    <a:pt x="60198" y="730758"/>
                  </a:lnTo>
                  <a:lnTo>
                    <a:pt x="61722" y="733806"/>
                  </a:lnTo>
                  <a:lnTo>
                    <a:pt x="63246" y="735330"/>
                  </a:lnTo>
                  <a:lnTo>
                    <a:pt x="67056" y="735330"/>
                  </a:lnTo>
                  <a:lnTo>
                    <a:pt x="68580" y="733806"/>
                  </a:lnTo>
                  <a:lnTo>
                    <a:pt x="69342" y="730758"/>
                  </a:lnTo>
                  <a:close/>
                </a:path>
                <a:path w="275589" h="1242060">
                  <a:moveTo>
                    <a:pt x="73914" y="748284"/>
                  </a:moveTo>
                  <a:lnTo>
                    <a:pt x="72390" y="745236"/>
                  </a:lnTo>
                  <a:lnTo>
                    <a:pt x="69342" y="743712"/>
                  </a:lnTo>
                  <a:lnTo>
                    <a:pt x="66294" y="745236"/>
                  </a:lnTo>
                  <a:lnTo>
                    <a:pt x="64770" y="748284"/>
                  </a:lnTo>
                  <a:lnTo>
                    <a:pt x="66294" y="752094"/>
                  </a:lnTo>
                  <a:lnTo>
                    <a:pt x="67818" y="752856"/>
                  </a:lnTo>
                  <a:lnTo>
                    <a:pt x="70866" y="752856"/>
                  </a:lnTo>
                  <a:lnTo>
                    <a:pt x="72390" y="752094"/>
                  </a:lnTo>
                  <a:lnTo>
                    <a:pt x="73914" y="748284"/>
                  </a:lnTo>
                  <a:close/>
                </a:path>
                <a:path w="275589" h="1242060">
                  <a:moveTo>
                    <a:pt x="78486" y="765810"/>
                  </a:moveTo>
                  <a:lnTo>
                    <a:pt x="77724" y="762762"/>
                  </a:lnTo>
                  <a:lnTo>
                    <a:pt x="76200" y="762000"/>
                  </a:lnTo>
                  <a:lnTo>
                    <a:pt x="73914" y="761238"/>
                  </a:lnTo>
                  <a:lnTo>
                    <a:pt x="70866" y="762762"/>
                  </a:lnTo>
                  <a:lnTo>
                    <a:pt x="69342" y="765810"/>
                  </a:lnTo>
                  <a:lnTo>
                    <a:pt x="69342" y="766572"/>
                  </a:lnTo>
                  <a:lnTo>
                    <a:pt x="70866" y="769620"/>
                  </a:lnTo>
                  <a:lnTo>
                    <a:pt x="73914" y="771144"/>
                  </a:lnTo>
                  <a:lnTo>
                    <a:pt x="76200" y="770382"/>
                  </a:lnTo>
                  <a:lnTo>
                    <a:pt x="77724" y="769620"/>
                  </a:lnTo>
                  <a:lnTo>
                    <a:pt x="78486" y="766572"/>
                  </a:lnTo>
                  <a:lnTo>
                    <a:pt x="78486" y="765810"/>
                  </a:lnTo>
                  <a:close/>
                </a:path>
                <a:path w="275589" h="1242060">
                  <a:moveTo>
                    <a:pt x="83820" y="784098"/>
                  </a:moveTo>
                  <a:lnTo>
                    <a:pt x="82296" y="780288"/>
                  </a:lnTo>
                  <a:lnTo>
                    <a:pt x="80772" y="779526"/>
                  </a:lnTo>
                  <a:lnTo>
                    <a:pt x="76962" y="779526"/>
                  </a:lnTo>
                  <a:lnTo>
                    <a:pt x="76200" y="780288"/>
                  </a:lnTo>
                  <a:lnTo>
                    <a:pt x="74676" y="784098"/>
                  </a:lnTo>
                  <a:lnTo>
                    <a:pt x="76200" y="787146"/>
                  </a:lnTo>
                  <a:lnTo>
                    <a:pt x="76962" y="787908"/>
                  </a:lnTo>
                  <a:lnTo>
                    <a:pt x="79248" y="788670"/>
                  </a:lnTo>
                  <a:lnTo>
                    <a:pt x="82296" y="787146"/>
                  </a:lnTo>
                  <a:lnTo>
                    <a:pt x="83820" y="784098"/>
                  </a:lnTo>
                  <a:close/>
                </a:path>
                <a:path w="275589" h="1242060">
                  <a:moveTo>
                    <a:pt x="88392" y="801624"/>
                  </a:moveTo>
                  <a:lnTo>
                    <a:pt x="87630" y="797814"/>
                  </a:lnTo>
                  <a:lnTo>
                    <a:pt x="86106" y="797052"/>
                  </a:lnTo>
                  <a:lnTo>
                    <a:pt x="82296" y="797052"/>
                  </a:lnTo>
                  <a:lnTo>
                    <a:pt x="80772" y="797814"/>
                  </a:lnTo>
                  <a:lnTo>
                    <a:pt x="79248" y="801624"/>
                  </a:lnTo>
                  <a:lnTo>
                    <a:pt x="80772" y="804672"/>
                  </a:lnTo>
                  <a:lnTo>
                    <a:pt x="83820" y="806196"/>
                  </a:lnTo>
                  <a:lnTo>
                    <a:pt x="86106" y="805434"/>
                  </a:lnTo>
                  <a:lnTo>
                    <a:pt x="87630" y="804672"/>
                  </a:lnTo>
                  <a:lnTo>
                    <a:pt x="88392" y="801624"/>
                  </a:lnTo>
                  <a:close/>
                </a:path>
                <a:path w="275589" h="1242060">
                  <a:moveTo>
                    <a:pt x="93726" y="819150"/>
                  </a:moveTo>
                  <a:lnTo>
                    <a:pt x="92964" y="815340"/>
                  </a:lnTo>
                  <a:lnTo>
                    <a:pt x="91440" y="814578"/>
                  </a:lnTo>
                  <a:lnTo>
                    <a:pt x="87630" y="814578"/>
                  </a:lnTo>
                  <a:lnTo>
                    <a:pt x="86106" y="815340"/>
                  </a:lnTo>
                  <a:lnTo>
                    <a:pt x="84582" y="819150"/>
                  </a:lnTo>
                  <a:lnTo>
                    <a:pt x="86106" y="822198"/>
                  </a:lnTo>
                  <a:lnTo>
                    <a:pt x="89154" y="823722"/>
                  </a:lnTo>
                  <a:lnTo>
                    <a:pt x="91440" y="822960"/>
                  </a:lnTo>
                  <a:lnTo>
                    <a:pt x="92964" y="822198"/>
                  </a:lnTo>
                  <a:lnTo>
                    <a:pt x="93726" y="819150"/>
                  </a:lnTo>
                  <a:close/>
                </a:path>
                <a:path w="275589" h="1242060">
                  <a:moveTo>
                    <a:pt x="99060" y="836676"/>
                  </a:moveTo>
                  <a:lnTo>
                    <a:pt x="98298" y="832866"/>
                  </a:lnTo>
                  <a:lnTo>
                    <a:pt x="96774" y="832104"/>
                  </a:lnTo>
                  <a:lnTo>
                    <a:pt x="92964" y="832104"/>
                  </a:lnTo>
                  <a:lnTo>
                    <a:pt x="91440" y="832866"/>
                  </a:lnTo>
                  <a:lnTo>
                    <a:pt x="89916" y="836676"/>
                  </a:lnTo>
                  <a:lnTo>
                    <a:pt x="91440" y="839724"/>
                  </a:lnTo>
                  <a:lnTo>
                    <a:pt x="94488" y="841248"/>
                  </a:lnTo>
                  <a:lnTo>
                    <a:pt x="96774" y="840486"/>
                  </a:lnTo>
                  <a:lnTo>
                    <a:pt x="98298" y="839724"/>
                  </a:lnTo>
                  <a:lnTo>
                    <a:pt x="99060" y="836676"/>
                  </a:lnTo>
                  <a:close/>
                </a:path>
                <a:path w="275589" h="1242060">
                  <a:moveTo>
                    <a:pt x="105156" y="854202"/>
                  </a:moveTo>
                  <a:lnTo>
                    <a:pt x="103632" y="850392"/>
                  </a:lnTo>
                  <a:lnTo>
                    <a:pt x="102108" y="849630"/>
                  </a:lnTo>
                  <a:lnTo>
                    <a:pt x="98298" y="849630"/>
                  </a:lnTo>
                  <a:lnTo>
                    <a:pt x="96774" y="850392"/>
                  </a:lnTo>
                  <a:lnTo>
                    <a:pt x="96012" y="854202"/>
                  </a:lnTo>
                  <a:lnTo>
                    <a:pt x="96774" y="857250"/>
                  </a:lnTo>
                  <a:lnTo>
                    <a:pt x="98298" y="858012"/>
                  </a:lnTo>
                  <a:lnTo>
                    <a:pt x="100584" y="858774"/>
                  </a:lnTo>
                  <a:lnTo>
                    <a:pt x="103632" y="857250"/>
                  </a:lnTo>
                  <a:lnTo>
                    <a:pt x="105156" y="854202"/>
                  </a:lnTo>
                  <a:close/>
                </a:path>
                <a:path w="275589" h="1242060">
                  <a:moveTo>
                    <a:pt x="110490" y="870966"/>
                  </a:moveTo>
                  <a:lnTo>
                    <a:pt x="108966" y="867918"/>
                  </a:lnTo>
                  <a:lnTo>
                    <a:pt x="105918" y="866394"/>
                  </a:lnTo>
                  <a:lnTo>
                    <a:pt x="102870" y="867918"/>
                  </a:lnTo>
                  <a:lnTo>
                    <a:pt x="101346" y="870966"/>
                  </a:lnTo>
                  <a:lnTo>
                    <a:pt x="102870" y="874776"/>
                  </a:lnTo>
                  <a:lnTo>
                    <a:pt x="104394" y="875538"/>
                  </a:lnTo>
                  <a:lnTo>
                    <a:pt x="107442" y="875538"/>
                  </a:lnTo>
                  <a:lnTo>
                    <a:pt x="108966" y="874776"/>
                  </a:lnTo>
                  <a:lnTo>
                    <a:pt x="110490" y="870966"/>
                  </a:lnTo>
                  <a:close/>
                </a:path>
                <a:path w="275589" h="1242060">
                  <a:moveTo>
                    <a:pt x="116586" y="888492"/>
                  </a:moveTo>
                  <a:lnTo>
                    <a:pt x="115062" y="885444"/>
                  </a:lnTo>
                  <a:lnTo>
                    <a:pt x="112014" y="883920"/>
                  </a:lnTo>
                  <a:lnTo>
                    <a:pt x="109728" y="884682"/>
                  </a:lnTo>
                  <a:lnTo>
                    <a:pt x="108204" y="885444"/>
                  </a:lnTo>
                  <a:lnTo>
                    <a:pt x="107442" y="888492"/>
                  </a:lnTo>
                  <a:lnTo>
                    <a:pt x="108204" y="891540"/>
                  </a:lnTo>
                  <a:lnTo>
                    <a:pt x="109728" y="893064"/>
                  </a:lnTo>
                  <a:lnTo>
                    <a:pt x="113538" y="893064"/>
                  </a:lnTo>
                  <a:lnTo>
                    <a:pt x="115062" y="891540"/>
                  </a:lnTo>
                  <a:lnTo>
                    <a:pt x="116586" y="888492"/>
                  </a:lnTo>
                  <a:close/>
                </a:path>
                <a:path w="275589" h="1242060">
                  <a:moveTo>
                    <a:pt x="122682" y="906018"/>
                  </a:moveTo>
                  <a:lnTo>
                    <a:pt x="121158" y="902208"/>
                  </a:lnTo>
                  <a:lnTo>
                    <a:pt x="119634" y="901446"/>
                  </a:lnTo>
                  <a:lnTo>
                    <a:pt x="115824" y="901446"/>
                  </a:lnTo>
                  <a:lnTo>
                    <a:pt x="114300" y="902208"/>
                  </a:lnTo>
                  <a:lnTo>
                    <a:pt x="113538" y="906018"/>
                  </a:lnTo>
                  <a:lnTo>
                    <a:pt x="114300" y="909066"/>
                  </a:lnTo>
                  <a:lnTo>
                    <a:pt x="115824" y="909828"/>
                  </a:lnTo>
                  <a:lnTo>
                    <a:pt x="118110" y="910590"/>
                  </a:lnTo>
                  <a:lnTo>
                    <a:pt x="121158" y="909066"/>
                  </a:lnTo>
                  <a:lnTo>
                    <a:pt x="122682" y="906018"/>
                  </a:lnTo>
                  <a:close/>
                </a:path>
                <a:path w="275589" h="1242060">
                  <a:moveTo>
                    <a:pt x="128778" y="922782"/>
                  </a:moveTo>
                  <a:lnTo>
                    <a:pt x="127254" y="919734"/>
                  </a:lnTo>
                  <a:lnTo>
                    <a:pt x="124206" y="918210"/>
                  </a:lnTo>
                  <a:lnTo>
                    <a:pt x="121920" y="918972"/>
                  </a:lnTo>
                  <a:lnTo>
                    <a:pt x="120396" y="919734"/>
                  </a:lnTo>
                  <a:lnTo>
                    <a:pt x="119634" y="922782"/>
                  </a:lnTo>
                  <a:lnTo>
                    <a:pt x="120396" y="926592"/>
                  </a:lnTo>
                  <a:lnTo>
                    <a:pt x="121920" y="927354"/>
                  </a:lnTo>
                  <a:lnTo>
                    <a:pt x="125730" y="927354"/>
                  </a:lnTo>
                  <a:lnTo>
                    <a:pt x="127254" y="926592"/>
                  </a:lnTo>
                  <a:lnTo>
                    <a:pt x="128778" y="922782"/>
                  </a:lnTo>
                  <a:close/>
                </a:path>
                <a:path w="275589" h="1242060">
                  <a:moveTo>
                    <a:pt x="134874" y="940308"/>
                  </a:moveTo>
                  <a:lnTo>
                    <a:pt x="133350" y="937260"/>
                  </a:lnTo>
                  <a:lnTo>
                    <a:pt x="131826" y="935736"/>
                  </a:lnTo>
                  <a:lnTo>
                    <a:pt x="128778" y="935736"/>
                  </a:lnTo>
                  <a:lnTo>
                    <a:pt x="127254" y="937260"/>
                  </a:lnTo>
                  <a:lnTo>
                    <a:pt x="125730" y="940308"/>
                  </a:lnTo>
                  <a:lnTo>
                    <a:pt x="127254" y="943356"/>
                  </a:lnTo>
                  <a:lnTo>
                    <a:pt x="130302" y="944880"/>
                  </a:lnTo>
                  <a:lnTo>
                    <a:pt x="133350" y="943356"/>
                  </a:lnTo>
                  <a:lnTo>
                    <a:pt x="134874" y="940308"/>
                  </a:lnTo>
                  <a:close/>
                </a:path>
                <a:path w="275589" h="1242060">
                  <a:moveTo>
                    <a:pt x="141732" y="957072"/>
                  </a:moveTo>
                  <a:lnTo>
                    <a:pt x="140208" y="954024"/>
                  </a:lnTo>
                  <a:lnTo>
                    <a:pt x="137160" y="952500"/>
                  </a:lnTo>
                  <a:lnTo>
                    <a:pt x="134874" y="953262"/>
                  </a:lnTo>
                  <a:lnTo>
                    <a:pt x="133350" y="954024"/>
                  </a:lnTo>
                  <a:lnTo>
                    <a:pt x="132588" y="957072"/>
                  </a:lnTo>
                  <a:lnTo>
                    <a:pt x="133350" y="960882"/>
                  </a:lnTo>
                  <a:lnTo>
                    <a:pt x="134874" y="961644"/>
                  </a:lnTo>
                  <a:lnTo>
                    <a:pt x="138684" y="961644"/>
                  </a:lnTo>
                  <a:lnTo>
                    <a:pt x="140208" y="960882"/>
                  </a:lnTo>
                  <a:lnTo>
                    <a:pt x="141732" y="957072"/>
                  </a:lnTo>
                  <a:close/>
                </a:path>
                <a:path w="275589" h="1242060">
                  <a:moveTo>
                    <a:pt x="147828" y="974598"/>
                  </a:moveTo>
                  <a:lnTo>
                    <a:pt x="146304" y="970788"/>
                  </a:lnTo>
                  <a:lnTo>
                    <a:pt x="145542" y="970026"/>
                  </a:lnTo>
                  <a:lnTo>
                    <a:pt x="141732" y="970026"/>
                  </a:lnTo>
                  <a:lnTo>
                    <a:pt x="140208" y="970788"/>
                  </a:lnTo>
                  <a:lnTo>
                    <a:pt x="138684" y="974598"/>
                  </a:lnTo>
                  <a:lnTo>
                    <a:pt x="140208" y="977646"/>
                  </a:lnTo>
                  <a:lnTo>
                    <a:pt x="143256" y="979170"/>
                  </a:lnTo>
                  <a:lnTo>
                    <a:pt x="145542" y="978408"/>
                  </a:lnTo>
                  <a:lnTo>
                    <a:pt x="146304" y="977646"/>
                  </a:lnTo>
                  <a:lnTo>
                    <a:pt x="147828" y="974598"/>
                  </a:lnTo>
                  <a:close/>
                </a:path>
                <a:path w="275589" h="1242060">
                  <a:moveTo>
                    <a:pt x="154686" y="991362"/>
                  </a:moveTo>
                  <a:lnTo>
                    <a:pt x="153924" y="987552"/>
                  </a:lnTo>
                  <a:lnTo>
                    <a:pt x="152400" y="986790"/>
                  </a:lnTo>
                  <a:lnTo>
                    <a:pt x="148590" y="986790"/>
                  </a:lnTo>
                  <a:lnTo>
                    <a:pt x="147066" y="988314"/>
                  </a:lnTo>
                  <a:lnTo>
                    <a:pt x="145542" y="991362"/>
                  </a:lnTo>
                  <a:lnTo>
                    <a:pt x="147066" y="994410"/>
                  </a:lnTo>
                  <a:lnTo>
                    <a:pt x="150114" y="995934"/>
                  </a:lnTo>
                  <a:lnTo>
                    <a:pt x="152400" y="995172"/>
                  </a:lnTo>
                  <a:lnTo>
                    <a:pt x="153162" y="994410"/>
                  </a:lnTo>
                  <a:lnTo>
                    <a:pt x="154686" y="991362"/>
                  </a:lnTo>
                  <a:close/>
                </a:path>
                <a:path w="275589" h="1242060">
                  <a:moveTo>
                    <a:pt x="161544" y="1008126"/>
                  </a:moveTo>
                  <a:lnTo>
                    <a:pt x="160782" y="1005078"/>
                  </a:lnTo>
                  <a:lnTo>
                    <a:pt x="159258" y="1004316"/>
                  </a:lnTo>
                  <a:lnTo>
                    <a:pt x="156972" y="1003554"/>
                  </a:lnTo>
                  <a:lnTo>
                    <a:pt x="153924" y="1005078"/>
                  </a:lnTo>
                  <a:lnTo>
                    <a:pt x="152400" y="1008126"/>
                  </a:lnTo>
                  <a:lnTo>
                    <a:pt x="153924" y="1011936"/>
                  </a:lnTo>
                  <a:lnTo>
                    <a:pt x="155448" y="1012698"/>
                  </a:lnTo>
                  <a:lnTo>
                    <a:pt x="159258" y="1012698"/>
                  </a:lnTo>
                  <a:lnTo>
                    <a:pt x="160782" y="1011174"/>
                  </a:lnTo>
                  <a:lnTo>
                    <a:pt x="161544" y="1008126"/>
                  </a:lnTo>
                  <a:close/>
                </a:path>
                <a:path w="275589" h="1242060">
                  <a:moveTo>
                    <a:pt x="169164" y="1024890"/>
                  </a:moveTo>
                  <a:lnTo>
                    <a:pt x="167640" y="1021842"/>
                  </a:lnTo>
                  <a:lnTo>
                    <a:pt x="164592" y="1020318"/>
                  </a:lnTo>
                  <a:lnTo>
                    <a:pt x="162306" y="1021080"/>
                  </a:lnTo>
                  <a:lnTo>
                    <a:pt x="160782" y="1021842"/>
                  </a:lnTo>
                  <a:lnTo>
                    <a:pt x="160020" y="1024890"/>
                  </a:lnTo>
                  <a:lnTo>
                    <a:pt x="160782" y="1028700"/>
                  </a:lnTo>
                  <a:lnTo>
                    <a:pt x="162306" y="1029462"/>
                  </a:lnTo>
                  <a:lnTo>
                    <a:pt x="166116" y="1029462"/>
                  </a:lnTo>
                  <a:lnTo>
                    <a:pt x="167640" y="1028700"/>
                  </a:lnTo>
                  <a:lnTo>
                    <a:pt x="169164" y="1024890"/>
                  </a:lnTo>
                  <a:close/>
                </a:path>
                <a:path w="275589" h="1242060">
                  <a:moveTo>
                    <a:pt x="176022" y="1041654"/>
                  </a:moveTo>
                  <a:lnTo>
                    <a:pt x="175260" y="1038606"/>
                  </a:lnTo>
                  <a:lnTo>
                    <a:pt x="173736" y="1037844"/>
                  </a:lnTo>
                  <a:lnTo>
                    <a:pt x="171450" y="1037082"/>
                  </a:lnTo>
                  <a:lnTo>
                    <a:pt x="168402" y="1038606"/>
                  </a:lnTo>
                  <a:lnTo>
                    <a:pt x="166878" y="1041654"/>
                  </a:lnTo>
                  <a:lnTo>
                    <a:pt x="168402" y="1045464"/>
                  </a:lnTo>
                  <a:lnTo>
                    <a:pt x="169926" y="1046226"/>
                  </a:lnTo>
                  <a:lnTo>
                    <a:pt x="173736" y="1046226"/>
                  </a:lnTo>
                  <a:lnTo>
                    <a:pt x="174498" y="1045464"/>
                  </a:lnTo>
                  <a:lnTo>
                    <a:pt x="176022" y="1041654"/>
                  </a:lnTo>
                  <a:close/>
                </a:path>
                <a:path w="275589" h="1242060">
                  <a:moveTo>
                    <a:pt x="183642" y="1058418"/>
                  </a:moveTo>
                  <a:lnTo>
                    <a:pt x="182118" y="1055370"/>
                  </a:lnTo>
                  <a:lnTo>
                    <a:pt x="179070" y="1053846"/>
                  </a:lnTo>
                  <a:lnTo>
                    <a:pt x="176022" y="1055370"/>
                  </a:lnTo>
                  <a:lnTo>
                    <a:pt x="174498" y="1058418"/>
                  </a:lnTo>
                  <a:lnTo>
                    <a:pt x="175260" y="1062228"/>
                  </a:lnTo>
                  <a:lnTo>
                    <a:pt x="177546" y="1062990"/>
                  </a:lnTo>
                  <a:lnTo>
                    <a:pt x="180594" y="1062990"/>
                  </a:lnTo>
                  <a:lnTo>
                    <a:pt x="182118" y="1061466"/>
                  </a:lnTo>
                  <a:lnTo>
                    <a:pt x="183642" y="1058418"/>
                  </a:lnTo>
                  <a:close/>
                </a:path>
                <a:path w="275589" h="1242060">
                  <a:moveTo>
                    <a:pt x="191262" y="1075182"/>
                  </a:moveTo>
                  <a:lnTo>
                    <a:pt x="189738" y="1072134"/>
                  </a:lnTo>
                  <a:lnTo>
                    <a:pt x="186690" y="1070610"/>
                  </a:lnTo>
                  <a:lnTo>
                    <a:pt x="184404" y="1071372"/>
                  </a:lnTo>
                  <a:lnTo>
                    <a:pt x="182880" y="1072134"/>
                  </a:lnTo>
                  <a:lnTo>
                    <a:pt x="182118" y="1075182"/>
                  </a:lnTo>
                  <a:lnTo>
                    <a:pt x="182880" y="1078992"/>
                  </a:lnTo>
                  <a:lnTo>
                    <a:pt x="184404" y="1079754"/>
                  </a:lnTo>
                  <a:lnTo>
                    <a:pt x="188214" y="1079754"/>
                  </a:lnTo>
                  <a:lnTo>
                    <a:pt x="189738" y="1078230"/>
                  </a:lnTo>
                  <a:lnTo>
                    <a:pt x="191262" y="1075182"/>
                  </a:lnTo>
                  <a:close/>
                </a:path>
                <a:path w="275589" h="1242060">
                  <a:moveTo>
                    <a:pt x="198882" y="1091946"/>
                  </a:moveTo>
                  <a:lnTo>
                    <a:pt x="198120" y="1088136"/>
                  </a:lnTo>
                  <a:lnTo>
                    <a:pt x="195834" y="1087374"/>
                  </a:lnTo>
                  <a:lnTo>
                    <a:pt x="192786" y="1087374"/>
                  </a:lnTo>
                  <a:lnTo>
                    <a:pt x="191262" y="1088898"/>
                  </a:lnTo>
                  <a:lnTo>
                    <a:pt x="189738" y="1091946"/>
                  </a:lnTo>
                  <a:lnTo>
                    <a:pt x="191262" y="1094994"/>
                  </a:lnTo>
                  <a:lnTo>
                    <a:pt x="194310" y="1096518"/>
                  </a:lnTo>
                  <a:lnTo>
                    <a:pt x="197358" y="1094994"/>
                  </a:lnTo>
                  <a:lnTo>
                    <a:pt x="198882" y="1091946"/>
                  </a:lnTo>
                  <a:close/>
                </a:path>
                <a:path w="275589" h="1242060">
                  <a:moveTo>
                    <a:pt x="206502" y="1107948"/>
                  </a:moveTo>
                  <a:lnTo>
                    <a:pt x="205740" y="1104900"/>
                  </a:lnTo>
                  <a:lnTo>
                    <a:pt x="204216" y="1104138"/>
                  </a:lnTo>
                  <a:lnTo>
                    <a:pt x="201930" y="1103376"/>
                  </a:lnTo>
                  <a:lnTo>
                    <a:pt x="198882" y="1104900"/>
                  </a:lnTo>
                  <a:lnTo>
                    <a:pt x="197358" y="1107948"/>
                  </a:lnTo>
                  <a:lnTo>
                    <a:pt x="198882" y="1111758"/>
                  </a:lnTo>
                  <a:lnTo>
                    <a:pt x="200406" y="1112520"/>
                  </a:lnTo>
                  <a:lnTo>
                    <a:pt x="204216" y="1112520"/>
                  </a:lnTo>
                  <a:lnTo>
                    <a:pt x="205740" y="1111758"/>
                  </a:lnTo>
                  <a:lnTo>
                    <a:pt x="206502" y="1107948"/>
                  </a:lnTo>
                  <a:close/>
                </a:path>
                <a:path w="275589" h="1242060">
                  <a:moveTo>
                    <a:pt x="214884" y="1124712"/>
                  </a:moveTo>
                  <a:lnTo>
                    <a:pt x="213360" y="1121664"/>
                  </a:lnTo>
                  <a:lnTo>
                    <a:pt x="210312" y="1120140"/>
                  </a:lnTo>
                  <a:lnTo>
                    <a:pt x="208026" y="1120902"/>
                  </a:lnTo>
                  <a:lnTo>
                    <a:pt x="207264" y="1121664"/>
                  </a:lnTo>
                  <a:lnTo>
                    <a:pt x="205740" y="1124712"/>
                  </a:lnTo>
                  <a:lnTo>
                    <a:pt x="206502" y="1128522"/>
                  </a:lnTo>
                  <a:lnTo>
                    <a:pt x="208026" y="1129284"/>
                  </a:lnTo>
                  <a:lnTo>
                    <a:pt x="211836" y="1129284"/>
                  </a:lnTo>
                  <a:lnTo>
                    <a:pt x="213360" y="1127760"/>
                  </a:lnTo>
                  <a:lnTo>
                    <a:pt x="214884" y="1124712"/>
                  </a:lnTo>
                  <a:close/>
                </a:path>
                <a:path w="275589" h="1242060">
                  <a:moveTo>
                    <a:pt x="223266" y="1140714"/>
                  </a:moveTo>
                  <a:lnTo>
                    <a:pt x="221742" y="1137666"/>
                  </a:lnTo>
                  <a:lnTo>
                    <a:pt x="218694" y="1136142"/>
                  </a:lnTo>
                  <a:lnTo>
                    <a:pt x="216408" y="1136904"/>
                  </a:lnTo>
                  <a:lnTo>
                    <a:pt x="214884" y="1137666"/>
                  </a:lnTo>
                  <a:lnTo>
                    <a:pt x="214122" y="1140714"/>
                  </a:lnTo>
                  <a:lnTo>
                    <a:pt x="214884" y="1144524"/>
                  </a:lnTo>
                  <a:lnTo>
                    <a:pt x="216408" y="1145286"/>
                  </a:lnTo>
                  <a:lnTo>
                    <a:pt x="220218" y="1145286"/>
                  </a:lnTo>
                  <a:lnTo>
                    <a:pt x="221742" y="1144524"/>
                  </a:lnTo>
                  <a:lnTo>
                    <a:pt x="223266" y="1140714"/>
                  </a:lnTo>
                  <a:close/>
                </a:path>
                <a:path w="275589" h="1242060">
                  <a:moveTo>
                    <a:pt x="231648" y="1157478"/>
                  </a:moveTo>
                  <a:lnTo>
                    <a:pt x="230124" y="1153668"/>
                  </a:lnTo>
                  <a:lnTo>
                    <a:pt x="228600" y="1152906"/>
                  </a:lnTo>
                  <a:lnTo>
                    <a:pt x="224790" y="1152906"/>
                  </a:lnTo>
                  <a:lnTo>
                    <a:pt x="223266" y="1154430"/>
                  </a:lnTo>
                  <a:lnTo>
                    <a:pt x="222504" y="1157478"/>
                  </a:lnTo>
                  <a:lnTo>
                    <a:pt x="223266" y="1160526"/>
                  </a:lnTo>
                  <a:lnTo>
                    <a:pt x="224790" y="1161288"/>
                  </a:lnTo>
                  <a:lnTo>
                    <a:pt x="227076" y="1162050"/>
                  </a:lnTo>
                  <a:lnTo>
                    <a:pt x="230124" y="1160526"/>
                  </a:lnTo>
                  <a:lnTo>
                    <a:pt x="231648" y="1157478"/>
                  </a:lnTo>
                  <a:close/>
                </a:path>
                <a:path w="275589" h="1242060">
                  <a:moveTo>
                    <a:pt x="240030" y="1173480"/>
                  </a:moveTo>
                  <a:lnTo>
                    <a:pt x="238506" y="1170432"/>
                  </a:lnTo>
                  <a:lnTo>
                    <a:pt x="235458" y="1168908"/>
                  </a:lnTo>
                  <a:lnTo>
                    <a:pt x="233172" y="1169670"/>
                  </a:lnTo>
                  <a:lnTo>
                    <a:pt x="231648" y="1170432"/>
                  </a:lnTo>
                  <a:lnTo>
                    <a:pt x="230886" y="1173480"/>
                  </a:lnTo>
                  <a:lnTo>
                    <a:pt x="231648" y="1177290"/>
                  </a:lnTo>
                  <a:lnTo>
                    <a:pt x="233172" y="1178052"/>
                  </a:lnTo>
                  <a:lnTo>
                    <a:pt x="236982" y="1178052"/>
                  </a:lnTo>
                  <a:lnTo>
                    <a:pt x="238506" y="1176528"/>
                  </a:lnTo>
                  <a:lnTo>
                    <a:pt x="240030" y="1173480"/>
                  </a:lnTo>
                  <a:close/>
                </a:path>
                <a:path w="275589" h="1242060">
                  <a:moveTo>
                    <a:pt x="248412" y="1189482"/>
                  </a:moveTo>
                  <a:lnTo>
                    <a:pt x="247650" y="1186434"/>
                  </a:lnTo>
                  <a:lnTo>
                    <a:pt x="245364" y="1185672"/>
                  </a:lnTo>
                  <a:lnTo>
                    <a:pt x="243840" y="1184910"/>
                  </a:lnTo>
                  <a:lnTo>
                    <a:pt x="240792" y="1186434"/>
                  </a:lnTo>
                  <a:lnTo>
                    <a:pt x="239268" y="1189482"/>
                  </a:lnTo>
                  <a:lnTo>
                    <a:pt x="240792" y="1193292"/>
                  </a:lnTo>
                  <a:lnTo>
                    <a:pt x="242316" y="1194054"/>
                  </a:lnTo>
                  <a:lnTo>
                    <a:pt x="245364" y="1194054"/>
                  </a:lnTo>
                  <a:lnTo>
                    <a:pt x="246888" y="1192530"/>
                  </a:lnTo>
                  <a:lnTo>
                    <a:pt x="248412" y="1189482"/>
                  </a:lnTo>
                  <a:close/>
                </a:path>
                <a:path w="275589" h="1242060">
                  <a:moveTo>
                    <a:pt x="256794" y="1205484"/>
                  </a:moveTo>
                  <a:lnTo>
                    <a:pt x="256032" y="1202436"/>
                  </a:lnTo>
                  <a:lnTo>
                    <a:pt x="254508" y="1201674"/>
                  </a:lnTo>
                  <a:lnTo>
                    <a:pt x="252222" y="1200912"/>
                  </a:lnTo>
                  <a:lnTo>
                    <a:pt x="249174" y="1202436"/>
                  </a:lnTo>
                  <a:lnTo>
                    <a:pt x="247650" y="1205484"/>
                  </a:lnTo>
                  <a:lnTo>
                    <a:pt x="249174" y="1209294"/>
                  </a:lnTo>
                  <a:lnTo>
                    <a:pt x="250698" y="1210056"/>
                  </a:lnTo>
                  <a:lnTo>
                    <a:pt x="254508" y="1210056"/>
                  </a:lnTo>
                  <a:lnTo>
                    <a:pt x="256032" y="1209294"/>
                  </a:lnTo>
                  <a:lnTo>
                    <a:pt x="256794" y="1205484"/>
                  </a:lnTo>
                  <a:close/>
                </a:path>
                <a:path w="275589" h="1242060">
                  <a:moveTo>
                    <a:pt x="265938" y="1221486"/>
                  </a:moveTo>
                  <a:lnTo>
                    <a:pt x="265176" y="1218438"/>
                  </a:lnTo>
                  <a:lnTo>
                    <a:pt x="263652" y="1217676"/>
                  </a:lnTo>
                  <a:lnTo>
                    <a:pt x="261366" y="1216914"/>
                  </a:lnTo>
                  <a:lnTo>
                    <a:pt x="258318" y="1218438"/>
                  </a:lnTo>
                  <a:lnTo>
                    <a:pt x="256794" y="1221486"/>
                  </a:lnTo>
                  <a:lnTo>
                    <a:pt x="258318" y="1225296"/>
                  </a:lnTo>
                  <a:lnTo>
                    <a:pt x="259842" y="1226058"/>
                  </a:lnTo>
                  <a:lnTo>
                    <a:pt x="263652" y="1226058"/>
                  </a:lnTo>
                  <a:lnTo>
                    <a:pt x="265176" y="1224534"/>
                  </a:lnTo>
                  <a:lnTo>
                    <a:pt x="265938" y="1221486"/>
                  </a:lnTo>
                  <a:close/>
                </a:path>
                <a:path w="275589" h="1242060">
                  <a:moveTo>
                    <a:pt x="275082" y="1237488"/>
                  </a:moveTo>
                  <a:lnTo>
                    <a:pt x="274320" y="1234440"/>
                  </a:lnTo>
                  <a:lnTo>
                    <a:pt x="272796" y="1233678"/>
                  </a:lnTo>
                  <a:lnTo>
                    <a:pt x="270510" y="1232916"/>
                  </a:lnTo>
                  <a:lnTo>
                    <a:pt x="267462" y="1234440"/>
                  </a:lnTo>
                  <a:lnTo>
                    <a:pt x="265938" y="1237488"/>
                  </a:lnTo>
                  <a:lnTo>
                    <a:pt x="267462" y="1241298"/>
                  </a:lnTo>
                  <a:lnTo>
                    <a:pt x="268986" y="1242060"/>
                  </a:lnTo>
                  <a:lnTo>
                    <a:pt x="272796" y="1242060"/>
                  </a:lnTo>
                  <a:lnTo>
                    <a:pt x="275082" y="1237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52366" y="4684775"/>
              <a:ext cx="944880" cy="852805"/>
            </a:xfrm>
            <a:custGeom>
              <a:avLst/>
              <a:gdLst/>
              <a:ahLst/>
              <a:cxnLst/>
              <a:rect l="l" t="t" r="r" b="b"/>
              <a:pathLst>
                <a:path w="944879" h="852804">
                  <a:moveTo>
                    <a:pt x="9144" y="4572"/>
                  </a:moveTo>
                  <a:lnTo>
                    <a:pt x="8382" y="1524"/>
                  </a:lnTo>
                  <a:lnTo>
                    <a:pt x="6858" y="762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8382"/>
                  </a:lnTo>
                  <a:lnTo>
                    <a:pt x="3048" y="9144"/>
                  </a:lnTo>
                  <a:lnTo>
                    <a:pt x="6858" y="9144"/>
                  </a:lnTo>
                  <a:lnTo>
                    <a:pt x="9144" y="4572"/>
                  </a:lnTo>
                  <a:close/>
                </a:path>
                <a:path w="944879" h="852804">
                  <a:moveTo>
                    <a:pt x="18288" y="20574"/>
                  </a:moveTo>
                  <a:lnTo>
                    <a:pt x="17526" y="16764"/>
                  </a:lnTo>
                  <a:lnTo>
                    <a:pt x="16002" y="16002"/>
                  </a:lnTo>
                  <a:lnTo>
                    <a:pt x="12192" y="16002"/>
                  </a:lnTo>
                  <a:lnTo>
                    <a:pt x="10668" y="17526"/>
                  </a:lnTo>
                  <a:lnTo>
                    <a:pt x="9144" y="20574"/>
                  </a:lnTo>
                  <a:lnTo>
                    <a:pt x="10668" y="23622"/>
                  </a:lnTo>
                  <a:lnTo>
                    <a:pt x="13716" y="25146"/>
                  </a:lnTo>
                  <a:lnTo>
                    <a:pt x="16002" y="24384"/>
                  </a:lnTo>
                  <a:lnTo>
                    <a:pt x="16764" y="23622"/>
                  </a:lnTo>
                  <a:lnTo>
                    <a:pt x="18288" y="20574"/>
                  </a:lnTo>
                  <a:close/>
                </a:path>
                <a:path w="944879" h="852804">
                  <a:moveTo>
                    <a:pt x="28194" y="35814"/>
                  </a:moveTo>
                  <a:lnTo>
                    <a:pt x="26670" y="32766"/>
                  </a:lnTo>
                  <a:lnTo>
                    <a:pt x="23622" y="31242"/>
                  </a:lnTo>
                  <a:lnTo>
                    <a:pt x="21336" y="32004"/>
                  </a:lnTo>
                  <a:lnTo>
                    <a:pt x="19812" y="32766"/>
                  </a:lnTo>
                  <a:lnTo>
                    <a:pt x="19050" y="35814"/>
                  </a:lnTo>
                  <a:lnTo>
                    <a:pt x="19812" y="39624"/>
                  </a:lnTo>
                  <a:lnTo>
                    <a:pt x="21336" y="40386"/>
                  </a:lnTo>
                  <a:lnTo>
                    <a:pt x="25146" y="40386"/>
                  </a:lnTo>
                  <a:lnTo>
                    <a:pt x="26670" y="39624"/>
                  </a:lnTo>
                  <a:lnTo>
                    <a:pt x="28194" y="35814"/>
                  </a:lnTo>
                  <a:close/>
                </a:path>
                <a:path w="944879" h="852804">
                  <a:moveTo>
                    <a:pt x="37338" y="51816"/>
                  </a:moveTo>
                  <a:lnTo>
                    <a:pt x="35814" y="48006"/>
                  </a:lnTo>
                  <a:lnTo>
                    <a:pt x="34290" y="47244"/>
                  </a:lnTo>
                  <a:lnTo>
                    <a:pt x="31242" y="47244"/>
                  </a:lnTo>
                  <a:lnTo>
                    <a:pt x="29718" y="48768"/>
                  </a:lnTo>
                  <a:lnTo>
                    <a:pt x="28194" y="51816"/>
                  </a:lnTo>
                  <a:lnTo>
                    <a:pt x="28956" y="54864"/>
                  </a:lnTo>
                  <a:lnTo>
                    <a:pt x="31242" y="55626"/>
                  </a:lnTo>
                  <a:lnTo>
                    <a:pt x="32766" y="56388"/>
                  </a:lnTo>
                  <a:lnTo>
                    <a:pt x="35814" y="54864"/>
                  </a:lnTo>
                  <a:lnTo>
                    <a:pt x="37338" y="51816"/>
                  </a:lnTo>
                  <a:close/>
                </a:path>
                <a:path w="944879" h="852804">
                  <a:moveTo>
                    <a:pt x="47244" y="67056"/>
                  </a:moveTo>
                  <a:lnTo>
                    <a:pt x="45720" y="64008"/>
                  </a:lnTo>
                  <a:lnTo>
                    <a:pt x="42672" y="62484"/>
                  </a:lnTo>
                  <a:lnTo>
                    <a:pt x="40386" y="63246"/>
                  </a:lnTo>
                  <a:lnTo>
                    <a:pt x="38862" y="64008"/>
                  </a:lnTo>
                  <a:lnTo>
                    <a:pt x="38100" y="67056"/>
                  </a:lnTo>
                  <a:lnTo>
                    <a:pt x="38862" y="70866"/>
                  </a:lnTo>
                  <a:lnTo>
                    <a:pt x="40386" y="71628"/>
                  </a:lnTo>
                  <a:lnTo>
                    <a:pt x="44196" y="71628"/>
                  </a:lnTo>
                  <a:lnTo>
                    <a:pt x="45720" y="70866"/>
                  </a:lnTo>
                  <a:lnTo>
                    <a:pt x="47244" y="67056"/>
                  </a:lnTo>
                  <a:close/>
                </a:path>
                <a:path w="944879" h="852804">
                  <a:moveTo>
                    <a:pt x="57150" y="83058"/>
                  </a:moveTo>
                  <a:lnTo>
                    <a:pt x="55626" y="79248"/>
                  </a:lnTo>
                  <a:lnTo>
                    <a:pt x="54102" y="78486"/>
                  </a:lnTo>
                  <a:lnTo>
                    <a:pt x="50292" y="78486"/>
                  </a:lnTo>
                  <a:lnTo>
                    <a:pt x="48768" y="79248"/>
                  </a:lnTo>
                  <a:lnTo>
                    <a:pt x="47244" y="83058"/>
                  </a:lnTo>
                  <a:lnTo>
                    <a:pt x="48768" y="86106"/>
                  </a:lnTo>
                  <a:lnTo>
                    <a:pt x="50292" y="86868"/>
                  </a:lnTo>
                  <a:lnTo>
                    <a:pt x="52578" y="87630"/>
                  </a:lnTo>
                  <a:lnTo>
                    <a:pt x="55626" y="86106"/>
                  </a:lnTo>
                  <a:lnTo>
                    <a:pt x="57150" y="83058"/>
                  </a:lnTo>
                  <a:close/>
                </a:path>
                <a:path w="944879" h="852804">
                  <a:moveTo>
                    <a:pt x="66294" y="98298"/>
                  </a:moveTo>
                  <a:lnTo>
                    <a:pt x="65532" y="94488"/>
                  </a:lnTo>
                  <a:lnTo>
                    <a:pt x="64008" y="93726"/>
                  </a:lnTo>
                  <a:lnTo>
                    <a:pt x="60198" y="93726"/>
                  </a:lnTo>
                  <a:lnTo>
                    <a:pt x="58674" y="95250"/>
                  </a:lnTo>
                  <a:lnTo>
                    <a:pt x="57150" y="98298"/>
                  </a:lnTo>
                  <a:lnTo>
                    <a:pt x="58674" y="101346"/>
                  </a:lnTo>
                  <a:lnTo>
                    <a:pt x="61722" y="102870"/>
                  </a:lnTo>
                  <a:lnTo>
                    <a:pt x="64008" y="102108"/>
                  </a:lnTo>
                  <a:lnTo>
                    <a:pt x="65532" y="101346"/>
                  </a:lnTo>
                  <a:lnTo>
                    <a:pt x="66294" y="98298"/>
                  </a:lnTo>
                  <a:close/>
                </a:path>
                <a:path w="944879" h="852804">
                  <a:moveTo>
                    <a:pt x="76962" y="113538"/>
                  </a:moveTo>
                  <a:lnTo>
                    <a:pt x="75438" y="109728"/>
                  </a:lnTo>
                  <a:lnTo>
                    <a:pt x="73914" y="108966"/>
                  </a:lnTo>
                  <a:lnTo>
                    <a:pt x="70104" y="108966"/>
                  </a:lnTo>
                  <a:lnTo>
                    <a:pt x="68580" y="110490"/>
                  </a:lnTo>
                  <a:lnTo>
                    <a:pt x="67818" y="113538"/>
                  </a:lnTo>
                  <a:lnTo>
                    <a:pt x="68580" y="116586"/>
                  </a:lnTo>
                  <a:lnTo>
                    <a:pt x="70104" y="117348"/>
                  </a:lnTo>
                  <a:lnTo>
                    <a:pt x="72390" y="118110"/>
                  </a:lnTo>
                  <a:lnTo>
                    <a:pt x="75438" y="116586"/>
                  </a:lnTo>
                  <a:lnTo>
                    <a:pt x="76962" y="113538"/>
                  </a:lnTo>
                  <a:close/>
                </a:path>
                <a:path w="944879" h="852804">
                  <a:moveTo>
                    <a:pt x="86868" y="128778"/>
                  </a:moveTo>
                  <a:lnTo>
                    <a:pt x="86106" y="124968"/>
                  </a:lnTo>
                  <a:lnTo>
                    <a:pt x="83820" y="124206"/>
                  </a:lnTo>
                  <a:lnTo>
                    <a:pt x="80772" y="124206"/>
                  </a:lnTo>
                  <a:lnTo>
                    <a:pt x="79248" y="124968"/>
                  </a:lnTo>
                  <a:lnTo>
                    <a:pt x="77724" y="128778"/>
                  </a:lnTo>
                  <a:lnTo>
                    <a:pt x="79248" y="131826"/>
                  </a:lnTo>
                  <a:lnTo>
                    <a:pt x="82296" y="133350"/>
                  </a:lnTo>
                  <a:lnTo>
                    <a:pt x="85344" y="131826"/>
                  </a:lnTo>
                  <a:lnTo>
                    <a:pt x="86868" y="128778"/>
                  </a:lnTo>
                  <a:close/>
                </a:path>
                <a:path w="944879" h="852804">
                  <a:moveTo>
                    <a:pt x="97536" y="144018"/>
                  </a:moveTo>
                  <a:lnTo>
                    <a:pt x="96012" y="140208"/>
                  </a:lnTo>
                  <a:lnTo>
                    <a:pt x="94488" y="139446"/>
                  </a:lnTo>
                  <a:lnTo>
                    <a:pt x="90678" y="139446"/>
                  </a:lnTo>
                  <a:lnTo>
                    <a:pt x="89154" y="140208"/>
                  </a:lnTo>
                  <a:lnTo>
                    <a:pt x="88392" y="144018"/>
                  </a:lnTo>
                  <a:lnTo>
                    <a:pt x="89154" y="147066"/>
                  </a:lnTo>
                  <a:lnTo>
                    <a:pt x="90678" y="147828"/>
                  </a:lnTo>
                  <a:lnTo>
                    <a:pt x="92964" y="148590"/>
                  </a:lnTo>
                  <a:lnTo>
                    <a:pt x="96012" y="147066"/>
                  </a:lnTo>
                  <a:lnTo>
                    <a:pt x="97536" y="144018"/>
                  </a:lnTo>
                  <a:close/>
                </a:path>
                <a:path w="944879" h="852804">
                  <a:moveTo>
                    <a:pt x="107442" y="158496"/>
                  </a:moveTo>
                  <a:lnTo>
                    <a:pt x="106680" y="155448"/>
                  </a:lnTo>
                  <a:lnTo>
                    <a:pt x="105156" y="154686"/>
                  </a:lnTo>
                  <a:lnTo>
                    <a:pt x="102870" y="153924"/>
                  </a:lnTo>
                  <a:lnTo>
                    <a:pt x="99822" y="155448"/>
                  </a:lnTo>
                  <a:lnTo>
                    <a:pt x="98298" y="158496"/>
                  </a:lnTo>
                  <a:lnTo>
                    <a:pt x="99822" y="162306"/>
                  </a:lnTo>
                  <a:lnTo>
                    <a:pt x="101346" y="163068"/>
                  </a:lnTo>
                  <a:lnTo>
                    <a:pt x="105156" y="163068"/>
                  </a:lnTo>
                  <a:lnTo>
                    <a:pt x="106680" y="161544"/>
                  </a:lnTo>
                  <a:lnTo>
                    <a:pt x="107442" y="158496"/>
                  </a:lnTo>
                  <a:close/>
                </a:path>
                <a:path w="944879" h="852804">
                  <a:moveTo>
                    <a:pt x="118110" y="173736"/>
                  </a:moveTo>
                  <a:lnTo>
                    <a:pt x="117348" y="169926"/>
                  </a:lnTo>
                  <a:lnTo>
                    <a:pt x="115824" y="169164"/>
                  </a:lnTo>
                  <a:lnTo>
                    <a:pt x="112014" y="169164"/>
                  </a:lnTo>
                  <a:lnTo>
                    <a:pt x="110490" y="170688"/>
                  </a:lnTo>
                  <a:lnTo>
                    <a:pt x="108966" y="173736"/>
                  </a:lnTo>
                  <a:lnTo>
                    <a:pt x="110490" y="176784"/>
                  </a:lnTo>
                  <a:lnTo>
                    <a:pt x="113538" y="178308"/>
                  </a:lnTo>
                  <a:lnTo>
                    <a:pt x="115824" y="177546"/>
                  </a:lnTo>
                  <a:lnTo>
                    <a:pt x="116586" y="176784"/>
                  </a:lnTo>
                  <a:lnTo>
                    <a:pt x="118110" y="173736"/>
                  </a:lnTo>
                  <a:close/>
                </a:path>
                <a:path w="944879" h="852804">
                  <a:moveTo>
                    <a:pt x="128778" y="188214"/>
                  </a:moveTo>
                  <a:lnTo>
                    <a:pt x="128016" y="185166"/>
                  </a:lnTo>
                  <a:lnTo>
                    <a:pt x="126492" y="184404"/>
                  </a:lnTo>
                  <a:lnTo>
                    <a:pt x="124206" y="183642"/>
                  </a:lnTo>
                  <a:lnTo>
                    <a:pt x="121158" y="185166"/>
                  </a:lnTo>
                  <a:lnTo>
                    <a:pt x="119634" y="188214"/>
                  </a:lnTo>
                  <a:lnTo>
                    <a:pt x="121158" y="192024"/>
                  </a:lnTo>
                  <a:lnTo>
                    <a:pt x="122682" y="192786"/>
                  </a:lnTo>
                  <a:lnTo>
                    <a:pt x="126492" y="192786"/>
                  </a:lnTo>
                  <a:lnTo>
                    <a:pt x="128016" y="191262"/>
                  </a:lnTo>
                  <a:lnTo>
                    <a:pt x="128778" y="188214"/>
                  </a:lnTo>
                  <a:close/>
                </a:path>
                <a:path w="944879" h="852804">
                  <a:moveTo>
                    <a:pt x="140208" y="202692"/>
                  </a:moveTo>
                  <a:lnTo>
                    <a:pt x="138684" y="199644"/>
                  </a:lnTo>
                  <a:lnTo>
                    <a:pt x="135636" y="198120"/>
                  </a:lnTo>
                  <a:lnTo>
                    <a:pt x="133350" y="198882"/>
                  </a:lnTo>
                  <a:lnTo>
                    <a:pt x="131826" y="199644"/>
                  </a:lnTo>
                  <a:lnTo>
                    <a:pt x="131064" y="202692"/>
                  </a:lnTo>
                  <a:lnTo>
                    <a:pt x="131826" y="206502"/>
                  </a:lnTo>
                  <a:lnTo>
                    <a:pt x="133350" y="207264"/>
                  </a:lnTo>
                  <a:lnTo>
                    <a:pt x="137160" y="207264"/>
                  </a:lnTo>
                  <a:lnTo>
                    <a:pt x="138684" y="206502"/>
                  </a:lnTo>
                  <a:lnTo>
                    <a:pt x="140208" y="202692"/>
                  </a:lnTo>
                  <a:close/>
                </a:path>
                <a:path w="944879" h="852804">
                  <a:moveTo>
                    <a:pt x="150876" y="217932"/>
                  </a:moveTo>
                  <a:lnTo>
                    <a:pt x="149352" y="214122"/>
                  </a:lnTo>
                  <a:lnTo>
                    <a:pt x="147828" y="213360"/>
                  </a:lnTo>
                  <a:lnTo>
                    <a:pt x="144780" y="213360"/>
                  </a:lnTo>
                  <a:lnTo>
                    <a:pt x="143256" y="214884"/>
                  </a:lnTo>
                  <a:lnTo>
                    <a:pt x="141732" y="217932"/>
                  </a:lnTo>
                  <a:lnTo>
                    <a:pt x="142494" y="220980"/>
                  </a:lnTo>
                  <a:lnTo>
                    <a:pt x="144780" y="221742"/>
                  </a:lnTo>
                  <a:lnTo>
                    <a:pt x="146304" y="222504"/>
                  </a:lnTo>
                  <a:lnTo>
                    <a:pt x="149352" y="220980"/>
                  </a:lnTo>
                  <a:lnTo>
                    <a:pt x="150876" y="217932"/>
                  </a:lnTo>
                  <a:close/>
                </a:path>
                <a:path w="944879" h="852804">
                  <a:moveTo>
                    <a:pt x="162306" y="232410"/>
                  </a:moveTo>
                  <a:lnTo>
                    <a:pt x="160782" y="228600"/>
                  </a:lnTo>
                  <a:lnTo>
                    <a:pt x="159258" y="227838"/>
                  </a:lnTo>
                  <a:lnTo>
                    <a:pt x="155448" y="227838"/>
                  </a:lnTo>
                  <a:lnTo>
                    <a:pt x="153924" y="228600"/>
                  </a:lnTo>
                  <a:lnTo>
                    <a:pt x="153162" y="232410"/>
                  </a:lnTo>
                  <a:lnTo>
                    <a:pt x="153924" y="235458"/>
                  </a:lnTo>
                  <a:lnTo>
                    <a:pt x="155448" y="236220"/>
                  </a:lnTo>
                  <a:lnTo>
                    <a:pt x="157734" y="236982"/>
                  </a:lnTo>
                  <a:lnTo>
                    <a:pt x="160782" y="235458"/>
                  </a:lnTo>
                  <a:lnTo>
                    <a:pt x="162306" y="232410"/>
                  </a:lnTo>
                  <a:close/>
                </a:path>
                <a:path w="944879" h="852804">
                  <a:moveTo>
                    <a:pt x="172974" y="246888"/>
                  </a:moveTo>
                  <a:lnTo>
                    <a:pt x="172212" y="243078"/>
                  </a:lnTo>
                  <a:lnTo>
                    <a:pt x="170688" y="242316"/>
                  </a:lnTo>
                  <a:lnTo>
                    <a:pt x="166878" y="242316"/>
                  </a:lnTo>
                  <a:lnTo>
                    <a:pt x="165354" y="243078"/>
                  </a:lnTo>
                  <a:lnTo>
                    <a:pt x="163830" y="246888"/>
                  </a:lnTo>
                  <a:lnTo>
                    <a:pt x="165354" y="249936"/>
                  </a:lnTo>
                  <a:lnTo>
                    <a:pt x="168402" y="251460"/>
                  </a:lnTo>
                  <a:lnTo>
                    <a:pt x="170688" y="250698"/>
                  </a:lnTo>
                  <a:lnTo>
                    <a:pt x="172212" y="249936"/>
                  </a:lnTo>
                  <a:lnTo>
                    <a:pt x="172974" y="246888"/>
                  </a:lnTo>
                  <a:close/>
                </a:path>
                <a:path w="944879" h="852804">
                  <a:moveTo>
                    <a:pt x="184404" y="260604"/>
                  </a:moveTo>
                  <a:lnTo>
                    <a:pt x="183642" y="257556"/>
                  </a:lnTo>
                  <a:lnTo>
                    <a:pt x="182118" y="256794"/>
                  </a:lnTo>
                  <a:lnTo>
                    <a:pt x="179832" y="256032"/>
                  </a:lnTo>
                  <a:lnTo>
                    <a:pt x="176784" y="257556"/>
                  </a:lnTo>
                  <a:lnTo>
                    <a:pt x="175260" y="260604"/>
                  </a:lnTo>
                  <a:lnTo>
                    <a:pt x="176784" y="264414"/>
                  </a:lnTo>
                  <a:lnTo>
                    <a:pt x="178308" y="265176"/>
                  </a:lnTo>
                  <a:lnTo>
                    <a:pt x="182118" y="265176"/>
                  </a:lnTo>
                  <a:lnTo>
                    <a:pt x="183642" y="264414"/>
                  </a:lnTo>
                  <a:lnTo>
                    <a:pt x="184404" y="260604"/>
                  </a:lnTo>
                  <a:close/>
                </a:path>
                <a:path w="944879" h="852804">
                  <a:moveTo>
                    <a:pt x="196596" y="275082"/>
                  </a:moveTo>
                  <a:lnTo>
                    <a:pt x="195072" y="271272"/>
                  </a:lnTo>
                  <a:lnTo>
                    <a:pt x="193548" y="270510"/>
                  </a:lnTo>
                  <a:lnTo>
                    <a:pt x="189738" y="270510"/>
                  </a:lnTo>
                  <a:lnTo>
                    <a:pt x="188214" y="272034"/>
                  </a:lnTo>
                  <a:lnTo>
                    <a:pt x="187452" y="275082"/>
                  </a:lnTo>
                  <a:lnTo>
                    <a:pt x="188214" y="278130"/>
                  </a:lnTo>
                  <a:lnTo>
                    <a:pt x="189738" y="278892"/>
                  </a:lnTo>
                  <a:lnTo>
                    <a:pt x="192024" y="279654"/>
                  </a:lnTo>
                  <a:lnTo>
                    <a:pt x="195072" y="278130"/>
                  </a:lnTo>
                  <a:lnTo>
                    <a:pt x="196596" y="275082"/>
                  </a:lnTo>
                  <a:close/>
                </a:path>
                <a:path w="944879" h="852804">
                  <a:moveTo>
                    <a:pt x="208026" y="289560"/>
                  </a:moveTo>
                  <a:lnTo>
                    <a:pt x="206502" y="285750"/>
                  </a:lnTo>
                  <a:lnTo>
                    <a:pt x="204978" y="284988"/>
                  </a:lnTo>
                  <a:lnTo>
                    <a:pt x="201168" y="284988"/>
                  </a:lnTo>
                  <a:lnTo>
                    <a:pt x="200406" y="285750"/>
                  </a:lnTo>
                  <a:lnTo>
                    <a:pt x="198882" y="289560"/>
                  </a:lnTo>
                  <a:lnTo>
                    <a:pt x="199644" y="292608"/>
                  </a:lnTo>
                  <a:lnTo>
                    <a:pt x="201168" y="293370"/>
                  </a:lnTo>
                  <a:lnTo>
                    <a:pt x="203454" y="294132"/>
                  </a:lnTo>
                  <a:lnTo>
                    <a:pt x="206502" y="292608"/>
                  </a:lnTo>
                  <a:lnTo>
                    <a:pt x="208026" y="289560"/>
                  </a:lnTo>
                  <a:close/>
                </a:path>
                <a:path w="944879" h="852804">
                  <a:moveTo>
                    <a:pt x="219456" y="303276"/>
                  </a:moveTo>
                  <a:lnTo>
                    <a:pt x="218694" y="299466"/>
                  </a:lnTo>
                  <a:lnTo>
                    <a:pt x="217170" y="298704"/>
                  </a:lnTo>
                  <a:lnTo>
                    <a:pt x="213360" y="298704"/>
                  </a:lnTo>
                  <a:lnTo>
                    <a:pt x="211836" y="300228"/>
                  </a:lnTo>
                  <a:lnTo>
                    <a:pt x="210312" y="303276"/>
                  </a:lnTo>
                  <a:lnTo>
                    <a:pt x="211836" y="306324"/>
                  </a:lnTo>
                  <a:lnTo>
                    <a:pt x="214884" y="307848"/>
                  </a:lnTo>
                  <a:lnTo>
                    <a:pt x="217170" y="307086"/>
                  </a:lnTo>
                  <a:lnTo>
                    <a:pt x="218694" y="306324"/>
                  </a:lnTo>
                  <a:lnTo>
                    <a:pt x="219456" y="303276"/>
                  </a:lnTo>
                  <a:close/>
                </a:path>
                <a:path w="944879" h="852804">
                  <a:moveTo>
                    <a:pt x="231648" y="316992"/>
                  </a:moveTo>
                  <a:lnTo>
                    <a:pt x="230124" y="313944"/>
                  </a:lnTo>
                  <a:lnTo>
                    <a:pt x="227076" y="312420"/>
                  </a:lnTo>
                  <a:lnTo>
                    <a:pt x="224028" y="313944"/>
                  </a:lnTo>
                  <a:lnTo>
                    <a:pt x="222504" y="316992"/>
                  </a:lnTo>
                  <a:lnTo>
                    <a:pt x="223266" y="320802"/>
                  </a:lnTo>
                  <a:lnTo>
                    <a:pt x="225552" y="321564"/>
                  </a:lnTo>
                  <a:lnTo>
                    <a:pt x="228600" y="321564"/>
                  </a:lnTo>
                  <a:lnTo>
                    <a:pt x="230124" y="320040"/>
                  </a:lnTo>
                  <a:lnTo>
                    <a:pt x="231648" y="316992"/>
                  </a:lnTo>
                  <a:close/>
                </a:path>
                <a:path w="944879" h="852804">
                  <a:moveTo>
                    <a:pt x="243840" y="330708"/>
                  </a:moveTo>
                  <a:lnTo>
                    <a:pt x="242316" y="327660"/>
                  </a:lnTo>
                  <a:lnTo>
                    <a:pt x="239268" y="326136"/>
                  </a:lnTo>
                  <a:lnTo>
                    <a:pt x="236982" y="326898"/>
                  </a:lnTo>
                  <a:lnTo>
                    <a:pt x="235458" y="327660"/>
                  </a:lnTo>
                  <a:lnTo>
                    <a:pt x="234696" y="330708"/>
                  </a:lnTo>
                  <a:lnTo>
                    <a:pt x="235458" y="334518"/>
                  </a:lnTo>
                  <a:lnTo>
                    <a:pt x="236982" y="335280"/>
                  </a:lnTo>
                  <a:lnTo>
                    <a:pt x="240792" y="335280"/>
                  </a:lnTo>
                  <a:lnTo>
                    <a:pt x="242316" y="334518"/>
                  </a:lnTo>
                  <a:lnTo>
                    <a:pt x="243840" y="330708"/>
                  </a:lnTo>
                  <a:close/>
                </a:path>
                <a:path w="944879" h="852804">
                  <a:moveTo>
                    <a:pt x="256032" y="344424"/>
                  </a:moveTo>
                  <a:lnTo>
                    <a:pt x="254508" y="341376"/>
                  </a:lnTo>
                  <a:lnTo>
                    <a:pt x="251460" y="339852"/>
                  </a:lnTo>
                  <a:lnTo>
                    <a:pt x="249174" y="340614"/>
                  </a:lnTo>
                  <a:lnTo>
                    <a:pt x="247650" y="341376"/>
                  </a:lnTo>
                  <a:lnTo>
                    <a:pt x="246888" y="344424"/>
                  </a:lnTo>
                  <a:lnTo>
                    <a:pt x="247650" y="348234"/>
                  </a:lnTo>
                  <a:lnTo>
                    <a:pt x="249174" y="348996"/>
                  </a:lnTo>
                  <a:lnTo>
                    <a:pt x="252984" y="348996"/>
                  </a:lnTo>
                  <a:lnTo>
                    <a:pt x="254508" y="347472"/>
                  </a:lnTo>
                  <a:lnTo>
                    <a:pt x="256032" y="344424"/>
                  </a:lnTo>
                  <a:close/>
                </a:path>
                <a:path w="944879" h="852804">
                  <a:moveTo>
                    <a:pt x="268224" y="358140"/>
                  </a:moveTo>
                  <a:lnTo>
                    <a:pt x="266700" y="354330"/>
                  </a:lnTo>
                  <a:lnTo>
                    <a:pt x="265176" y="353568"/>
                  </a:lnTo>
                  <a:lnTo>
                    <a:pt x="261366" y="353568"/>
                  </a:lnTo>
                  <a:lnTo>
                    <a:pt x="259080" y="358140"/>
                  </a:lnTo>
                  <a:lnTo>
                    <a:pt x="259842" y="361188"/>
                  </a:lnTo>
                  <a:lnTo>
                    <a:pt x="261366" y="361950"/>
                  </a:lnTo>
                  <a:lnTo>
                    <a:pt x="263652" y="362712"/>
                  </a:lnTo>
                  <a:lnTo>
                    <a:pt x="266700" y="361188"/>
                  </a:lnTo>
                  <a:lnTo>
                    <a:pt x="268224" y="358140"/>
                  </a:lnTo>
                  <a:close/>
                </a:path>
                <a:path w="944879" h="852804">
                  <a:moveTo>
                    <a:pt x="280416" y="371856"/>
                  </a:moveTo>
                  <a:lnTo>
                    <a:pt x="278892" y="368046"/>
                  </a:lnTo>
                  <a:lnTo>
                    <a:pt x="277368" y="367284"/>
                  </a:lnTo>
                  <a:lnTo>
                    <a:pt x="274320" y="367284"/>
                  </a:lnTo>
                  <a:lnTo>
                    <a:pt x="272796" y="368046"/>
                  </a:lnTo>
                  <a:lnTo>
                    <a:pt x="271272" y="371856"/>
                  </a:lnTo>
                  <a:lnTo>
                    <a:pt x="272034" y="374904"/>
                  </a:lnTo>
                  <a:lnTo>
                    <a:pt x="274320" y="375666"/>
                  </a:lnTo>
                  <a:lnTo>
                    <a:pt x="275844" y="376428"/>
                  </a:lnTo>
                  <a:lnTo>
                    <a:pt x="278892" y="374904"/>
                  </a:lnTo>
                  <a:lnTo>
                    <a:pt x="280416" y="371856"/>
                  </a:lnTo>
                  <a:close/>
                </a:path>
                <a:path w="944879" h="852804">
                  <a:moveTo>
                    <a:pt x="292608" y="384810"/>
                  </a:moveTo>
                  <a:lnTo>
                    <a:pt x="291846" y="381762"/>
                  </a:lnTo>
                  <a:lnTo>
                    <a:pt x="290322" y="381000"/>
                  </a:lnTo>
                  <a:lnTo>
                    <a:pt x="288036" y="380238"/>
                  </a:lnTo>
                  <a:lnTo>
                    <a:pt x="284988" y="381762"/>
                  </a:lnTo>
                  <a:lnTo>
                    <a:pt x="283464" y="384810"/>
                  </a:lnTo>
                  <a:lnTo>
                    <a:pt x="284988" y="388620"/>
                  </a:lnTo>
                  <a:lnTo>
                    <a:pt x="286512" y="389382"/>
                  </a:lnTo>
                  <a:lnTo>
                    <a:pt x="290322" y="389382"/>
                  </a:lnTo>
                  <a:lnTo>
                    <a:pt x="291846" y="387858"/>
                  </a:lnTo>
                  <a:lnTo>
                    <a:pt x="292608" y="384810"/>
                  </a:lnTo>
                  <a:close/>
                </a:path>
                <a:path w="944879" h="852804">
                  <a:moveTo>
                    <a:pt x="305562" y="397764"/>
                  </a:moveTo>
                  <a:lnTo>
                    <a:pt x="304038" y="394716"/>
                  </a:lnTo>
                  <a:lnTo>
                    <a:pt x="300990" y="393192"/>
                  </a:lnTo>
                  <a:lnTo>
                    <a:pt x="297942" y="394716"/>
                  </a:lnTo>
                  <a:lnTo>
                    <a:pt x="296418" y="397764"/>
                  </a:lnTo>
                  <a:lnTo>
                    <a:pt x="297180" y="401574"/>
                  </a:lnTo>
                  <a:lnTo>
                    <a:pt x="299466" y="402336"/>
                  </a:lnTo>
                  <a:lnTo>
                    <a:pt x="302514" y="402336"/>
                  </a:lnTo>
                  <a:lnTo>
                    <a:pt x="304038" y="401574"/>
                  </a:lnTo>
                  <a:lnTo>
                    <a:pt x="305562" y="397764"/>
                  </a:lnTo>
                  <a:close/>
                </a:path>
                <a:path w="944879" h="852804">
                  <a:moveTo>
                    <a:pt x="318516" y="411480"/>
                  </a:moveTo>
                  <a:lnTo>
                    <a:pt x="316992" y="407670"/>
                  </a:lnTo>
                  <a:lnTo>
                    <a:pt x="315468" y="406908"/>
                  </a:lnTo>
                  <a:lnTo>
                    <a:pt x="311658" y="406908"/>
                  </a:lnTo>
                  <a:lnTo>
                    <a:pt x="310134" y="407670"/>
                  </a:lnTo>
                  <a:lnTo>
                    <a:pt x="309372" y="411480"/>
                  </a:lnTo>
                  <a:lnTo>
                    <a:pt x="310134" y="414528"/>
                  </a:lnTo>
                  <a:lnTo>
                    <a:pt x="311658" y="415290"/>
                  </a:lnTo>
                  <a:lnTo>
                    <a:pt x="313944" y="416052"/>
                  </a:lnTo>
                  <a:lnTo>
                    <a:pt x="316992" y="414528"/>
                  </a:lnTo>
                  <a:lnTo>
                    <a:pt x="318516" y="411480"/>
                  </a:lnTo>
                  <a:close/>
                </a:path>
                <a:path w="944879" h="852804">
                  <a:moveTo>
                    <a:pt x="331470" y="424434"/>
                  </a:moveTo>
                  <a:lnTo>
                    <a:pt x="329946" y="420624"/>
                  </a:lnTo>
                  <a:lnTo>
                    <a:pt x="328422" y="419862"/>
                  </a:lnTo>
                  <a:lnTo>
                    <a:pt x="324612" y="419862"/>
                  </a:lnTo>
                  <a:lnTo>
                    <a:pt x="323088" y="420624"/>
                  </a:lnTo>
                  <a:lnTo>
                    <a:pt x="322326" y="424434"/>
                  </a:lnTo>
                  <a:lnTo>
                    <a:pt x="323088" y="427482"/>
                  </a:lnTo>
                  <a:lnTo>
                    <a:pt x="324612" y="428244"/>
                  </a:lnTo>
                  <a:lnTo>
                    <a:pt x="326898" y="429006"/>
                  </a:lnTo>
                  <a:lnTo>
                    <a:pt x="329946" y="427482"/>
                  </a:lnTo>
                  <a:lnTo>
                    <a:pt x="331470" y="424434"/>
                  </a:lnTo>
                  <a:close/>
                </a:path>
                <a:path w="944879" h="852804">
                  <a:moveTo>
                    <a:pt x="344424" y="437388"/>
                  </a:moveTo>
                  <a:lnTo>
                    <a:pt x="342900" y="433578"/>
                  </a:lnTo>
                  <a:lnTo>
                    <a:pt x="341376" y="432816"/>
                  </a:lnTo>
                  <a:lnTo>
                    <a:pt x="337566" y="432816"/>
                  </a:lnTo>
                  <a:lnTo>
                    <a:pt x="336042" y="433578"/>
                  </a:lnTo>
                  <a:lnTo>
                    <a:pt x="335280" y="437388"/>
                  </a:lnTo>
                  <a:lnTo>
                    <a:pt x="336042" y="440436"/>
                  </a:lnTo>
                  <a:lnTo>
                    <a:pt x="337566" y="441198"/>
                  </a:lnTo>
                  <a:lnTo>
                    <a:pt x="339852" y="441960"/>
                  </a:lnTo>
                  <a:lnTo>
                    <a:pt x="342900" y="440436"/>
                  </a:lnTo>
                  <a:lnTo>
                    <a:pt x="344424" y="437388"/>
                  </a:lnTo>
                  <a:close/>
                </a:path>
                <a:path w="944879" h="852804">
                  <a:moveTo>
                    <a:pt x="357378" y="449580"/>
                  </a:moveTo>
                  <a:lnTo>
                    <a:pt x="355854" y="446532"/>
                  </a:lnTo>
                  <a:lnTo>
                    <a:pt x="352806" y="445008"/>
                  </a:lnTo>
                  <a:lnTo>
                    <a:pt x="350520" y="445770"/>
                  </a:lnTo>
                  <a:lnTo>
                    <a:pt x="349758" y="446532"/>
                  </a:lnTo>
                  <a:lnTo>
                    <a:pt x="348234" y="449580"/>
                  </a:lnTo>
                  <a:lnTo>
                    <a:pt x="348996" y="453390"/>
                  </a:lnTo>
                  <a:lnTo>
                    <a:pt x="350520" y="454152"/>
                  </a:lnTo>
                  <a:lnTo>
                    <a:pt x="354330" y="454152"/>
                  </a:lnTo>
                  <a:lnTo>
                    <a:pt x="355854" y="453390"/>
                  </a:lnTo>
                  <a:lnTo>
                    <a:pt x="357378" y="449580"/>
                  </a:lnTo>
                  <a:close/>
                </a:path>
                <a:path w="944879" h="852804">
                  <a:moveTo>
                    <a:pt x="370332" y="462534"/>
                  </a:moveTo>
                  <a:lnTo>
                    <a:pt x="369570" y="458724"/>
                  </a:lnTo>
                  <a:lnTo>
                    <a:pt x="368046" y="457962"/>
                  </a:lnTo>
                  <a:lnTo>
                    <a:pt x="364236" y="457962"/>
                  </a:lnTo>
                  <a:lnTo>
                    <a:pt x="362712" y="459486"/>
                  </a:lnTo>
                  <a:lnTo>
                    <a:pt x="361188" y="462534"/>
                  </a:lnTo>
                  <a:lnTo>
                    <a:pt x="362712" y="465582"/>
                  </a:lnTo>
                  <a:lnTo>
                    <a:pt x="365760" y="467106"/>
                  </a:lnTo>
                  <a:lnTo>
                    <a:pt x="368046" y="466344"/>
                  </a:lnTo>
                  <a:lnTo>
                    <a:pt x="368808" y="465582"/>
                  </a:lnTo>
                  <a:lnTo>
                    <a:pt x="370332" y="462534"/>
                  </a:lnTo>
                  <a:close/>
                </a:path>
                <a:path w="944879" h="852804">
                  <a:moveTo>
                    <a:pt x="384048" y="474726"/>
                  </a:moveTo>
                  <a:lnTo>
                    <a:pt x="382524" y="471678"/>
                  </a:lnTo>
                  <a:lnTo>
                    <a:pt x="379476" y="470154"/>
                  </a:lnTo>
                  <a:lnTo>
                    <a:pt x="377190" y="470916"/>
                  </a:lnTo>
                  <a:lnTo>
                    <a:pt x="375666" y="471678"/>
                  </a:lnTo>
                  <a:lnTo>
                    <a:pt x="374904" y="474726"/>
                  </a:lnTo>
                  <a:lnTo>
                    <a:pt x="375666" y="478536"/>
                  </a:lnTo>
                  <a:lnTo>
                    <a:pt x="377190" y="479298"/>
                  </a:lnTo>
                  <a:lnTo>
                    <a:pt x="381000" y="479298"/>
                  </a:lnTo>
                  <a:lnTo>
                    <a:pt x="382524" y="478536"/>
                  </a:lnTo>
                  <a:lnTo>
                    <a:pt x="384048" y="474726"/>
                  </a:lnTo>
                  <a:close/>
                </a:path>
                <a:path w="944879" h="852804">
                  <a:moveTo>
                    <a:pt x="397002" y="487680"/>
                  </a:moveTo>
                  <a:lnTo>
                    <a:pt x="396240" y="483870"/>
                  </a:lnTo>
                  <a:lnTo>
                    <a:pt x="394716" y="483108"/>
                  </a:lnTo>
                  <a:lnTo>
                    <a:pt x="390906" y="483108"/>
                  </a:lnTo>
                  <a:lnTo>
                    <a:pt x="389382" y="483870"/>
                  </a:lnTo>
                  <a:lnTo>
                    <a:pt x="387858" y="487680"/>
                  </a:lnTo>
                  <a:lnTo>
                    <a:pt x="389382" y="490728"/>
                  </a:lnTo>
                  <a:lnTo>
                    <a:pt x="392430" y="492252"/>
                  </a:lnTo>
                  <a:lnTo>
                    <a:pt x="394716" y="491490"/>
                  </a:lnTo>
                  <a:lnTo>
                    <a:pt x="396240" y="490728"/>
                  </a:lnTo>
                  <a:lnTo>
                    <a:pt x="397002" y="487680"/>
                  </a:lnTo>
                  <a:close/>
                </a:path>
                <a:path w="944879" h="852804">
                  <a:moveTo>
                    <a:pt x="410718" y="499872"/>
                  </a:moveTo>
                  <a:lnTo>
                    <a:pt x="409194" y="496062"/>
                  </a:lnTo>
                  <a:lnTo>
                    <a:pt x="407670" y="495300"/>
                  </a:lnTo>
                  <a:lnTo>
                    <a:pt x="404622" y="495300"/>
                  </a:lnTo>
                  <a:lnTo>
                    <a:pt x="403098" y="496824"/>
                  </a:lnTo>
                  <a:lnTo>
                    <a:pt x="401574" y="499872"/>
                  </a:lnTo>
                  <a:lnTo>
                    <a:pt x="402336" y="502920"/>
                  </a:lnTo>
                  <a:lnTo>
                    <a:pt x="404622" y="503682"/>
                  </a:lnTo>
                  <a:lnTo>
                    <a:pt x="406146" y="504444"/>
                  </a:lnTo>
                  <a:lnTo>
                    <a:pt x="409194" y="502920"/>
                  </a:lnTo>
                  <a:lnTo>
                    <a:pt x="410718" y="499872"/>
                  </a:lnTo>
                  <a:close/>
                </a:path>
                <a:path w="944879" h="852804">
                  <a:moveTo>
                    <a:pt x="424434" y="512064"/>
                  </a:moveTo>
                  <a:lnTo>
                    <a:pt x="422910" y="508254"/>
                  </a:lnTo>
                  <a:lnTo>
                    <a:pt x="421386" y="507492"/>
                  </a:lnTo>
                  <a:lnTo>
                    <a:pt x="418338" y="507492"/>
                  </a:lnTo>
                  <a:lnTo>
                    <a:pt x="416814" y="509016"/>
                  </a:lnTo>
                  <a:lnTo>
                    <a:pt x="415290" y="512064"/>
                  </a:lnTo>
                  <a:lnTo>
                    <a:pt x="416052" y="515112"/>
                  </a:lnTo>
                  <a:lnTo>
                    <a:pt x="418338" y="515874"/>
                  </a:lnTo>
                  <a:lnTo>
                    <a:pt x="419862" y="516636"/>
                  </a:lnTo>
                  <a:lnTo>
                    <a:pt x="422910" y="515112"/>
                  </a:lnTo>
                  <a:lnTo>
                    <a:pt x="424434" y="512064"/>
                  </a:lnTo>
                  <a:close/>
                </a:path>
                <a:path w="944879" h="852804">
                  <a:moveTo>
                    <a:pt x="438150" y="524256"/>
                  </a:moveTo>
                  <a:lnTo>
                    <a:pt x="437388" y="520446"/>
                  </a:lnTo>
                  <a:lnTo>
                    <a:pt x="435102" y="519684"/>
                  </a:lnTo>
                  <a:lnTo>
                    <a:pt x="432054" y="519684"/>
                  </a:lnTo>
                  <a:lnTo>
                    <a:pt x="430530" y="520446"/>
                  </a:lnTo>
                  <a:lnTo>
                    <a:pt x="429006" y="524256"/>
                  </a:lnTo>
                  <a:lnTo>
                    <a:pt x="430530" y="527304"/>
                  </a:lnTo>
                  <a:lnTo>
                    <a:pt x="433578" y="528828"/>
                  </a:lnTo>
                  <a:lnTo>
                    <a:pt x="436626" y="527304"/>
                  </a:lnTo>
                  <a:lnTo>
                    <a:pt x="438150" y="524256"/>
                  </a:lnTo>
                  <a:close/>
                </a:path>
                <a:path w="944879" h="852804">
                  <a:moveTo>
                    <a:pt x="451866" y="535686"/>
                  </a:moveTo>
                  <a:lnTo>
                    <a:pt x="451104" y="532638"/>
                  </a:lnTo>
                  <a:lnTo>
                    <a:pt x="448818" y="531876"/>
                  </a:lnTo>
                  <a:lnTo>
                    <a:pt x="447294" y="531114"/>
                  </a:lnTo>
                  <a:lnTo>
                    <a:pt x="444246" y="532638"/>
                  </a:lnTo>
                  <a:lnTo>
                    <a:pt x="442722" y="535686"/>
                  </a:lnTo>
                  <a:lnTo>
                    <a:pt x="444246" y="539496"/>
                  </a:lnTo>
                  <a:lnTo>
                    <a:pt x="445770" y="540258"/>
                  </a:lnTo>
                  <a:lnTo>
                    <a:pt x="449580" y="540258"/>
                  </a:lnTo>
                  <a:lnTo>
                    <a:pt x="450342" y="539496"/>
                  </a:lnTo>
                  <a:lnTo>
                    <a:pt x="451866" y="535686"/>
                  </a:lnTo>
                  <a:close/>
                </a:path>
                <a:path w="944879" h="852804">
                  <a:moveTo>
                    <a:pt x="466344" y="547878"/>
                  </a:moveTo>
                  <a:lnTo>
                    <a:pt x="464820" y="544068"/>
                  </a:lnTo>
                  <a:lnTo>
                    <a:pt x="463296" y="543306"/>
                  </a:lnTo>
                  <a:lnTo>
                    <a:pt x="459486" y="543306"/>
                  </a:lnTo>
                  <a:lnTo>
                    <a:pt x="457962" y="544068"/>
                  </a:lnTo>
                  <a:lnTo>
                    <a:pt x="457200" y="547878"/>
                  </a:lnTo>
                  <a:lnTo>
                    <a:pt x="457962" y="550926"/>
                  </a:lnTo>
                  <a:lnTo>
                    <a:pt x="459486" y="551688"/>
                  </a:lnTo>
                  <a:lnTo>
                    <a:pt x="461772" y="552450"/>
                  </a:lnTo>
                  <a:lnTo>
                    <a:pt x="464820" y="550926"/>
                  </a:lnTo>
                  <a:lnTo>
                    <a:pt x="466344" y="547878"/>
                  </a:lnTo>
                  <a:close/>
                </a:path>
                <a:path w="944879" h="852804">
                  <a:moveTo>
                    <a:pt x="480060" y="559308"/>
                  </a:moveTo>
                  <a:lnTo>
                    <a:pt x="479298" y="556260"/>
                  </a:lnTo>
                  <a:lnTo>
                    <a:pt x="477012" y="555498"/>
                  </a:lnTo>
                  <a:lnTo>
                    <a:pt x="475488" y="554736"/>
                  </a:lnTo>
                  <a:lnTo>
                    <a:pt x="472440" y="556260"/>
                  </a:lnTo>
                  <a:lnTo>
                    <a:pt x="470916" y="559308"/>
                  </a:lnTo>
                  <a:lnTo>
                    <a:pt x="472440" y="563118"/>
                  </a:lnTo>
                  <a:lnTo>
                    <a:pt x="473964" y="563118"/>
                  </a:lnTo>
                  <a:lnTo>
                    <a:pt x="475488" y="563880"/>
                  </a:lnTo>
                  <a:lnTo>
                    <a:pt x="478536" y="562356"/>
                  </a:lnTo>
                  <a:lnTo>
                    <a:pt x="480060" y="559308"/>
                  </a:lnTo>
                  <a:close/>
                </a:path>
                <a:path w="944879" h="852804">
                  <a:moveTo>
                    <a:pt x="494538" y="570738"/>
                  </a:moveTo>
                  <a:lnTo>
                    <a:pt x="493014" y="567690"/>
                  </a:lnTo>
                  <a:lnTo>
                    <a:pt x="489966" y="566166"/>
                  </a:lnTo>
                  <a:lnTo>
                    <a:pt x="487680" y="566928"/>
                  </a:lnTo>
                  <a:lnTo>
                    <a:pt x="486156" y="567690"/>
                  </a:lnTo>
                  <a:lnTo>
                    <a:pt x="485394" y="570738"/>
                  </a:lnTo>
                  <a:lnTo>
                    <a:pt x="486156" y="574548"/>
                  </a:lnTo>
                  <a:lnTo>
                    <a:pt x="487680" y="575310"/>
                  </a:lnTo>
                  <a:lnTo>
                    <a:pt x="491490" y="575310"/>
                  </a:lnTo>
                  <a:lnTo>
                    <a:pt x="493014" y="574548"/>
                  </a:lnTo>
                  <a:lnTo>
                    <a:pt x="494538" y="570738"/>
                  </a:lnTo>
                  <a:close/>
                </a:path>
                <a:path w="944879" h="852804">
                  <a:moveTo>
                    <a:pt x="508254" y="582168"/>
                  </a:moveTo>
                  <a:lnTo>
                    <a:pt x="507492" y="579120"/>
                  </a:lnTo>
                  <a:lnTo>
                    <a:pt x="505968" y="578358"/>
                  </a:lnTo>
                  <a:lnTo>
                    <a:pt x="503682" y="577596"/>
                  </a:lnTo>
                  <a:lnTo>
                    <a:pt x="500634" y="579120"/>
                  </a:lnTo>
                  <a:lnTo>
                    <a:pt x="499110" y="582168"/>
                  </a:lnTo>
                  <a:lnTo>
                    <a:pt x="500634" y="585978"/>
                  </a:lnTo>
                  <a:lnTo>
                    <a:pt x="502158" y="586740"/>
                  </a:lnTo>
                  <a:lnTo>
                    <a:pt x="505968" y="586740"/>
                  </a:lnTo>
                  <a:lnTo>
                    <a:pt x="507492" y="585216"/>
                  </a:lnTo>
                  <a:lnTo>
                    <a:pt x="508254" y="582168"/>
                  </a:lnTo>
                  <a:close/>
                </a:path>
                <a:path w="944879" h="852804">
                  <a:moveTo>
                    <a:pt x="522732" y="593598"/>
                  </a:moveTo>
                  <a:lnTo>
                    <a:pt x="521970" y="590550"/>
                  </a:lnTo>
                  <a:lnTo>
                    <a:pt x="520446" y="589788"/>
                  </a:lnTo>
                  <a:lnTo>
                    <a:pt x="518160" y="589026"/>
                  </a:lnTo>
                  <a:lnTo>
                    <a:pt x="515112" y="590550"/>
                  </a:lnTo>
                  <a:lnTo>
                    <a:pt x="513588" y="593598"/>
                  </a:lnTo>
                  <a:lnTo>
                    <a:pt x="515112" y="597408"/>
                  </a:lnTo>
                  <a:lnTo>
                    <a:pt x="516636" y="598170"/>
                  </a:lnTo>
                  <a:lnTo>
                    <a:pt x="520446" y="598170"/>
                  </a:lnTo>
                  <a:lnTo>
                    <a:pt x="522732" y="593598"/>
                  </a:lnTo>
                  <a:close/>
                </a:path>
                <a:path w="944879" h="852804">
                  <a:moveTo>
                    <a:pt x="537210" y="605028"/>
                  </a:moveTo>
                  <a:lnTo>
                    <a:pt x="536448" y="601218"/>
                  </a:lnTo>
                  <a:lnTo>
                    <a:pt x="534924" y="600456"/>
                  </a:lnTo>
                  <a:lnTo>
                    <a:pt x="531114" y="600456"/>
                  </a:lnTo>
                  <a:lnTo>
                    <a:pt x="529590" y="601980"/>
                  </a:lnTo>
                  <a:lnTo>
                    <a:pt x="528066" y="605028"/>
                  </a:lnTo>
                  <a:lnTo>
                    <a:pt x="529590" y="608076"/>
                  </a:lnTo>
                  <a:lnTo>
                    <a:pt x="532638" y="609600"/>
                  </a:lnTo>
                  <a:lnTo>
                    <a:pt x="534924" y="608838"/>
                  </a:lnTo>
                  <a:lnTo>
                    <a:pt x="535686" y="608076"/>
                  </a:lnTo>
                  <a:lnTo>
                    <a:pt x="537210" y="605028"/>
                  </a:lnTo>
                  <a:close/>
                </a:path>
                <a:path w="944879" h="852804">
                  <a:moveTo>
                    <a:pt x="551688" y="615696"/>
                  </a:moveTo>
                  <a:lnTo>
                    <a:pt x="550926" y="612648"/>
                  </a:lnTo>
                  <a:lnTo>
                    <a:pt x="549402" y="611886"/>
                  </a:lnTo>
                  <a:lnTo>
                    <a:pt x="547116" y="611124"/>
                  </a:lnTo>
                  <a:lnTo>
                    <a:pt x="544068" y="612648"/>
                  </a:lnTo>
                  <a:lnTo>
                    <a:pt x="542544" y="615696"/>
                  </a:lnTo>
                  <a:lnTo>
                    <a:pt x="544068" y="619506"/>
                  </a:lnTo>
                  <a:lnTo>
                    <a:pt x="545592" y="620268"/>
                  </a:lnTo>
                  <a:lnTo>
                    <a:pt x="549402" y="620268"/>
                  </a:lnTo>
                  <a:lnTo>
                    <a:pt x="550926" y="618744"/>
                  </a:lnTo>
                  <a:lnTo>
                    <a:pt x="551688" y="615696"/>
                  </a:lnTo>
                  <a:close/>
                </a:path>
                <a:path w="944879" h="852804">
                  <a:moveTo>
                    <a:pt x="566928" y="627126"/>
                  </a:moveTo>
                  <a:lnTo>
                    <a:pt x="565404" y="623316"/>
                  </a:lnTo>
                  <a:lnTo>
                    <a:pt x="563880" y="622554"/>
                  </a:lnTo>
                  <a:lnTo>
                    <a:pt x="560070" y="622554"/>
                  </a:lnTo>
                  <a:lnTo>
                    <a:pt x="558546" y="623316"/>
                  </a:lnTo>
                  <a:lnTo>
                    <a:pt x="557784" y="627126"/>
                  </a:lnTo>
                  <a:lnTo>
                    <a:pt x="558546" y="630174"/>
                  </a:lnTo>
                  <a:lnTo>
                    <a:pt x="560070" y="630936"/>
                  </a:lnTo>
                  <a:lnTo>
                    <a:pt x="562356" y="631698"/>
                  </a:lnTo>
                  <a:lnTo>
                    <a:pt x="565404" y="630174"/>
                  </a:lnTo>
                  <a:lnTo>
                    <a:pt x="566928" y="627126"/>
                  </a:lnTo>
                  <a:close/>
                </a:path>
                <a:path w="944879" h="852804">
                  <a:moveTo>
                    <a:pt x="581406" y="637794"/>
                  </a:moveTo>
                  <a:lnTo>
                    <a:pt x="579882" y="633984"/>
                  </a:lnTo>
                  <a:lnTo>
                    <a:pt x="578358" y="633222"/>
                  </a:lnTo>
                  <a:lnTo>
                    <a:pt x="575310" y="633222"/>
                  </a:lnTo>
                  <a:lnTo>
                    <a:pt x="573786" y="633984"/>
                  </a:lnTo>
                  <a:lnTo>
                    <a:pt x="572262" y="637794"/>
                  </a:lnTo>
                  <a:lnTo>
                    <a:pt x="573024" y="640842"/>
                  </a:lnTo>
                  <a:lnTo>
                    <a:pt x="575310" y="641604"/>
                  </a:lnTo>
                  <a:lnTo>
                    <a:pt x="576834" y="642366"/>
                  </a:lnTo>
                  <a:lnTo>
                    <a:pt x="579882" y="640842"/>
                  </a:lnTo>
                  <a:lnTo>
                    <a:pt x="581406" y="637794"/>
                  </a:lnTo>
                  <a:close/>
                </a:path>
                <a:path w="944879" h="852804">
                  <a:moveTo>
                    <a:pt x="595884" y="648462"/>
                  </a:moveTo>
                  <a:lnTo>
                    <a:pt x="595122" y="644652"/>
                  </a:lnTo>
                  <a:lnTo>
                    <a:pt x="593598" y="643890"/>
                  </a:lnTo>
                  <a:lnTo>
                    <a:pt x="589788" y="643890"/>
                  </a:lnTo>
                  <a:lnTo>
                    <a:pt x="588264" y="644652"/>
                  </a:lnTo>
                  <a:lnTo>
                    <a:pt x="586740" y="648462"/>
                  </a:lnTo>
                  <a:lnTo>
                    <a:pt x="588264" y="651510"/>
                  </a:lnTo>
                  <a:lnTo>
                    <a:pt x="591312" y="653034"/>
                  </a:lnTo>
                  <a:lnTo>
                    <a:pt x="593598" y="652272"/>
                  </a:lnTo>
                  <a:lnTo>
                    <a:pt x="595122" y="651510"/>
                  </a:lnTo>
                  <a:lnTo>
                    <a:pt x="595884" y="648462"/>
                  </a:lnTo>
                  <a:close/>
                </a:path>
                <a:path w="944879" h="852804">
                  <a:moveTo>
                    <a:pt x="611124" y="659130"/>
                  </a:moveTo>
                  <a:lnTo>
                    <a:pt x="610362" y="655320"/>
                  </a:lnTo>
                  <a:lnTo>
                    <a:pt x="608076" y="654558"/>
                  </a:lnTo>
                  <a:lnTo>
                    <a:pt x="605028" y="654558"/>
                  </a:lnTo>
                  <a:lnTo>
                    <a:pt x="603504" y="655320"/>
                  </a:lnTo>
                  <a:lnTo>
                    <a:pt x="601980" y="659130"/>
                  </a:lnTo>
                  <a:lnTo>
                    <a:pt x="603504" y="662178"/>
                  </a:lnTo>
                  <a:lnTo>
                    <a:pt x="606552" y="663702"/>
                  </a:lnTo>
                  <a:lnTo>
                    <a:pt x="609600" y="662178"/>
                  </a:lnTo>
                  <a:lnTo>
                    <a:pt x="611124" y="659130"/>
                  </a:lnTo>
                  <a:close/>
                </a:path>
                <a:path w="944879" h="852804">
                  <a:moveTo>
                    <a:pt x="626364" y="669036"/>
                  </a:moveTo>
                  <a:lnTo>
                    <a:pt x="624840" y="665988"/>
                  </a:lnTo>
                  <a:lnTo>
                    <a:pt x="621792" y="664464"/>
                  </a:lnTo>
                  <a:lnTo>
                    <a:pt x="618744" y="665988"/>
                  </a:lnTo>
                  <a:lnTo>
                    <a:pt x="617220" y="669036"/>
                  </a:lnTo>
                  <a:lnTo>
                    <a:pt x="617982" y="672846"/>
                  </a:lnTo>
                  <a:lnTo>
                    <a:pt x="620268" y="673608"/>
                  </a:lnTo>
                  <a:lnTo>
                    <a:pt x="623316" y="673608"/>
                  </a:lnTo>
                  <a:lnTo>
                    <a:pt x="624840" y="672084"/>
                  </a:lnTo>
                  <a:lnTo>
                    <a:pt x="626364" y="669036"/>
                  </a:lnTo>
                  <a:close/>
                </a:path>
                <a:path w="944879" h="852804">
                  <a:moveTo>
                    <a:pt x="641604" y="679704"/>
                  </a:moveTo>
                  <a:lnTo>
                    <a:pt x="640080" y="675894"/>
                  </a:lnTo>
                  <a:lnTo>
                    <a:pt x="638556" y="675132"/>
                  </a:lnTo>
                  <a:lnTo>
                    <a:pt x="634746" y="675132"/>
                  </a:lnTo>
                  <a:lnTo>
                    <a:pt x="633222" y="675894"/>
                  </a:lnTo>
                  <a:lnTo>
                    <a:pt x="632460" y="679704"/>
                  </a:lnTo>
                  <a:lnTo>
                    <a:pt x="633222" y="682752"/>
                  </a:lnTo>
                  <a:lnTo>
                    <a:pt x="634746" y="683514"/>
                  </a:lnTo>
                  <a:lnTo>
                    <a:pt x="637032" y="684276"/>
                  </a:lnTo>
                  <a:lnTo>
                    <a:pt x="640080" y="682752"/>
                  </a:lnTo>
                  <a:lnTo>
                    <a:pt x="641604" y="679704"/>
                  </a:lnTo>
                  <a:close/>
                </a:path>
                <a:path w="944879" h="852804">
                  <a:moveTo>
                    <a:pt x="656844" y="689610"/>
                  </a:moveTo>
                  <a:lnTo>
                    <a:pt x="655320" y="686562"/>
                  </a:lnTo>
                  <a:lnTo>
                    <a:pt x="653796" y="685038"/>
                  </a:lnTo>
                  <a:lnTo>
                    <a:pt x="649986" y="685038"/>
                  </a:lnTo>
                  <a:lnTo>
                    <a:pt x="648462" y="686562"/>
                  </a:lnTo>
                  <a:lnTo>
                    <a:pt x="647700" y="689610"/>
                  </a:lnTo>
                  <a:lnTo>
                    <a:pt x="648462" y="692658"/>
                  </a:lnTo>
                  <a:lnTo>
                    <a:pt x="649986" y="693420"/>
                  </a:lnTo>
                  <a:lnTo>
                    <a:pt x="652272" y="694182"/>
                  </a:lnTo>
                  <a:lnTo>
                    <a:pt x="655320" y="692658"/>
                  </a:lnTo>
                  <a:lnTo>
                    <a:pt x="656844" y="689610"/>
                  </a:lnTo>
                  <a:close/>
                </a:path>
                <a:path w="944879" h="852804">
                  <a:moveTo>
                    <a:pt x="672084" y="699516"/>
                  </a:moveTo>
                  <a:lnTo>
                    <a:pt x="670560" y="696468"/>
                  </a:lnTo>
                  <a:lnTo>
                    <a:pt x="669036" y="694944"/>
                  </a:lnTo>
                  <a:lnTo>
                    <a:pt x="665226" y="694944"/>
                  </a:lnTo>
                  <a:lnTo>
                    <a:pt x="662940" y="699516"/>
                  </a:lnTo>
                  <a:lnTo>
                    <a:pt x="664464" y="702564"/>
                  </a:lnTo>
                  <a:lnTo>
                    <a:pt x="665226" y="703326"/>
                  </a:lnTo>
                  <a:lnTo>
                    <a:pt x="667512" y="704088"/>
                  </a:lnTo>
                  <a:lnTo>
                    <a:pt x="670560" y="702564"/>
                  </a:lnTo>
                  <a:lnTo>
                    <a:pt x="672084" y="699516"/>
                  </a:lnTo>
                  <a:close/>
                </a:path>
                <a:path w="944879" h="852804">
                  <a:moveTo>
                    <a:pt x="687324" y="709422"/>
                  </a:moveTo>
                  <a:lnTo>
                    <a:pt x="685038" y="704850"/>
                  </a:lnTo>
                  <a:lnTo>
                    <a:pt x="681228" y="704850"/>
                  </a:lnTo>
                  <a:lnTo>
                    <a:pt x="679704" y="706374"/>
                  </a:lnTo>
                  <a:lnTo>
                    <a:pt x="678180" y="709422"/>
                  </a:lnTo>
                  <a:lnTo>
                    <a:pt x="679704" y="712470"/>
                  </a:lnTo>
                  <a:lnTo>
                    <a:pt x="682752" y="713994"/>
                  </a:lnTo>
                  <a:lnTo>
                    <a:pt x="685800" y="712470"/>
                  </a:lnTo>
                  <a:lnTo>
                    <a:pt x="687324" y="709422"/>
                  </a:lnTo>
                  <a:close/>
                </a:path>
                <a:path w="944879" h="852804">
                  <a:moveTo>
                    <a:pt x="702564" y="719328"/>
                  </a:moveTo>
                  <a:lnTo>
                    <a:pt x="701802" y="715518"/>
                  </a:lnTo>
                  <a:lnTo>
                    <a:pt x="700278" y="714756"/>
                  </a:lnTo>
                  <a:lnTo>
                    <a:pt x="696468" y="714756"/>
                  </a:lnTo>
                  <a:lnTo>
                    <a:pt x="694944" y="715518"/>
                  </a:lnTo>
                  <a:lnTo>
                    <a:pt x="693420" y="719328"/>
                  </a:lnTo>
                  <a:lnTo>
                    <a:pt x="694944" y="722376"/>
                  </a:lnTo>
                  <a:lnTo>
                    <a:pt x="697992" y="723900"/>
                  </a:lnTo>
                  <a:lnTo>
                    <a:pt x="700278" y="723138"/>
                  </a:lnTo>
                  <a:lnTo>
                    <a:pt x="701802" y="722376"/>
                  </a:lnTo>
                  <a:lnTo>
                    <a:pt x="702564" y="719328"/>
                  </a:lnTo>
                  <a:close/>
                </a:path>
                <a:path w="944879" h="852804">
                  <a:moveTo>
                    <a:pt x="718566" y="728472"/>
                  </a:moveTo>
                  <a:lnTo>
                    <a:pt x="717042" y="725424"/>
                  </a:lnTo>
                  <a:lnTo>
                    <a:pt x="713994" y="723900"/>
                  </a:lnTo>
                  <a:lnTo>
                    <a:pt x="711708" y="724662"/>
                  </a:lnTo>
                  <a:lnTo>
                    <a:pt x="710946" y="725424"/>
                  </a:lnTo>
                  <a:lnTo>
                    <a:pt x="709422" y="728472"/>
                  </a:lnTo>
                  <a:lnTo>
                    <a:pt x="711708" y="733044"/>
                  </a:lnTo>
                  <a:lnTo>
                    <a:pt x="715518" y="733044"/>
                  </a:lnTo>
                  <a:lnTo>
                    <a:pt x="717042" y="731520"/>
                  </a:lnTo>
                  <a:lnTo>
                    <a:pt x="718566" y="728472"/>
                  </a:lnTo>
                  <a:close/>
                </a:path>
                <a:path w="944879" h="852804">
                  <a:moveTo>
                    <a:pt x="733806" y="738378"/>
                  </a:moveTo>
                  <a:lnTo>
                    <a:pt x="733044" y="734568"/>
                  </a:lnTo>
                  <a:lnTo>
                    <a:pt x="731520" y="733806"/>
                  </a:lnTo>
                  <a:lnTo>
                    <a:pt x="727710" y="733806"/>
                  </a:lnTo>
                  <a:lnTo>
                    <a:pt x="726186" y="734568"/>
                  </a:lnTo>
                  <a:lnTo>
                    <a:pt x="724662" y="738378"/>
                  </a:lnTo>
                  <a:lnTo>
                    <a:pt x="726186" y="741426"/>
                  </a:lnTo>
                  <a:lnTo>
                    <a:pt x="729234" y="742950"/>
                  </a:lnTo>
                  <a:lnTo>
                    <a:pt x="731520" y="742188"/>
                  </a:lnTo>
                  <a:lnTo>
                    <a:pt x="733044" y="741426"/>
                  </a:lnTo>
                  <a:lnTo>
                    <a:pt x="733806" y="738378"/>
                  </a:lnTo>
                  <a:close/>
                </a:path>
                <a:path w="944879" h="852804">
                  <a:moveTo>
                    <a:pt x="749808" y="747522"/>
                  </a:moveTo>
                  <a:lnTo>
                    <a:pt x="748284" y="743712"/>
                  </a:lnTo>
                  <a:lnTo>
                    <a:pt x="747522" y="742950"/>
                  </a:lnTo>
                  <a:lnTo>
                    <a:pt x="743712" y="742950"/>
                  </a:lnTo>
                  <a:lnTo>
                    <a:pt x="742188" y="743712"/>
                  </a:lnTo>
                  <a:lnTo>
                    <a:pt x="740664" y="747522"/>
                  </a:lnTo>
                  <a:lnTo>
                    <a:pt x="742188" y="750570"/>
                  </a:lnTo>
                  <a:lnTo>
                    <a:pt x="745236" y="752094"/>
                  </a:lnTo>
                  <a:lnTo>
                    <a:pt x="748284" y="750570"/>
                  </a:lnTo>
                  <a:lnTo>
                    <a:pt x="749808" y="747522"/>
                  </a:lnTo>
                  <a:close/>
                </a:path>
                <a:path w="944879" h="852804">
                  <a:moveTo>
                    <a:pt x="765810" y="756666"/>
                  </a:moveTo>
                  <a:lnTo>
                    <a:pt x="764286" y="752856"/>
                  </a:lnTo>
                  <a:lnTo>
                    <a:pt x="762762" y="752094"/>
                  </a:lnTo>
                  <a:lnTo>
                    <a:pt x="758952" y="752094"/>
                  </a:lnTo>
                  <a:lnTo>
                    <a:pt x="758190" y="752856"/>
                  </a:lnTo>
                  <a:lnTo>
                    <a:pt x="756666" y="756666"/>
                  </a:lnTo>
                  <a:lnTo>
                    <a:pt x="758190" y="759714"/>
                  </a:lnTo>
                  <a:lnTo>
                    <a:pt x="758952" y="760476"/>
                  </a:lnTo>
                  <a:lnTo>
                    <a:pt x="761238" y="761238"/>
                  </a:lnTo>
                  <a:lnTo>
                    <a:pt x="764286" y="759714"/>
                  </a:lnTo>
                  <a:lnTo>
                    <a:pt x="765810" y="756666"/>
                  </a:lnTo>
                  <a:close/>
                </a:path>
                <a:path w="944879" h="852804">
                  <a:moveTo>
                    <a:pt x="781812" y="765810"/>
                  </a:moveTo>
                  <a:lnTo>
                    <a:pt x="780288" y="762000"/>
                  </a:lnTo>
                  <a:lnTo>
                    <a:pt x="778764" y="761238"/>
                  </a:lnTo>
                  <a:lnTo>
                    <a:pt x="774954" y="761238"/>
                  </a:lnTo>
                  <a:lnTo>
                    <a:pt x="773430" y="762000"/>
                  </a:lnTo>
                  <a:lnTo>
                    <a:pt x="772668" y="765810"/>
                  </a:lnTo>
                  <a:lnTo>
                    <a:pt x="773430" y="768858"/>
                  </a:lnTo>
                  <a:lnTo>
                    <a:pt x="774954" y="769620"/>
                  </a:lnTo>
                  <a:lnTo>
                    <a:pt x="777240" y="770382"/>
                  </a:lnTo>
                  <a:lnTo>
                    <a:pt x="780288" y="768858"/>
                  </a:lnTo>
                  <a:lnTo>
                    <a:pt x="781812" y="765810"/>
                  </a:lnTo>
                  <a:close/>
                </a:path>
                <a:path w="944879" h="852804">
                  <a:moveTo>
                    <a:pt x="797814" y="774192"/>
                  </a:moveTo>
                  <a:lnTo>
                    <a:pt x="796290" y="771144"/>
                  </a:lnTo>
                  <a:lnTo>
                    <a:pt x="793242" y="769620"/>
                  </a:lnTo>
                  <a:lnTo>
                    <a:pt x="790956" y="770382"/>
                  </a:lnTo>
                  <a:lnTo>
                    <a:pt x="789432" y="771144"/>
                  </a:lnTo>
                  <a:lnTo>
                    <a:pt x="788670" y="774192"/>
                  </a:lnTo>
                  <a:lnTo>
                    <a:pt x="789432" y="777240"/>
                  </a:lnTo>
                  <a:lnTo>
                    <a:pt x="790956" y="778764"/>
                  </a:lnTo>
                  <a:lnTo>
                    <a:pt x="794766" y="778764"/>
                  </a:lnTo>
                  <a:lnTo>
                    <a:pt x="796290" y="777240"/>
                  </a:lnTo>
                  <a:lnTo>
                    <a:pt x="797814" y="774192"/>
                  </a:lnTo>
                  <a:close/>
                </a:path>
                <a:path w="944879" h="852804">
                  <a:moveTo>
                    <a:pt x="813816" y="783336"/>
                  </a:moveTo>
                  <a:lnTo>
                    <a:pt x="812292" y="779526"/>
                  </a:lnTo>
                  <a:lnTo>
                    <a:pt x="810768" y="778764"/>
                  </a:lnTo>
                  <a:lnTo>
                    <a:pt x="806958" y="778764"/>
                  </a:lnTo>
                  <a:lnTo>
                    <a:pt x="806196" y="779526"/>
                  </a:lnTo>
                  <a:lnTo>
                    <a:pt x="804672" y="783336"/>
                  </a:lnTo>
                  <a:lnTo>
                    <a:pt x="806196" y="786384"/>
                  </a:lnTo>
                  <a:lnTo>
                    <a:pt x="806958" y="787146"/>
                  </a:lnTo>
                  <a:lnTo>
                    <a:pt x="809244" y="787908"/>
                  </a:lnTo>
                  <a:lnTo>
                    <a:pt x="812292" y="786384"/>
                  </a:lnTo>
                  <a:lnTo>
                    <a:pt x="813816" y="783336"/>
                  </a:lnTo>
                  <a:close/>
                </a:path>
                <a:path w="944879" h="852804">
                  <a:moveTo>
                    <a:pt x="829818" y="791718"/>
                  </a:moveTo>
                  <a:lnTo>
                    <a:pt x="828294" y="788670"/>
                  </a:lnTo>
                  <a:lnTo>
                    <a:pt x="826770" y="787146"/>
                  </a:lnTo>
                  <a:lnTo>
                    <a:pt x="823722" y="787146"/>
                  </a:lnTo>
                  <a:lnTo>
                    <a:pt x="822198" y="788670"/>
                  </a:lnTo>
                  <a:lnTo>
                    <a:pt x="820674" y="791718"/>
                  </a:lnTo>
                  <a:lnTo>
                    <a:pt x="822198" y="794766"/>
                  </a:lnTo>
                  <a:lnTo>
                    <a:pt x="822960" y="795528"/>
                  </a:lnTo>
                  <a:lnTo>
                    <a:pt x="825246" y="796290"/>
                  </a:lnTo>
                  <a:lnTo>
                    <a:pt x="828294" y="794766"/>
                  </a:lnTo>
                  <a:lnTo>
                    <a:pt x="829818" y="791718"/>
                  </a:lnTo>
                  <a:close/>
                </a:path>
                <a:path w="944879" h="852804">
                  <a:moveTo>
                    <a:pt x="845820" y="800100"/>
                  </a:moveTo>
                  <a:lnTo>
                    <a:pt x="845058" y="797052"/>
                  </a:lnTo>
                  <a:lnTo>
                    <a:pt x="843534" y="795528"/>
                  </a:lnTo>
                  <a:lnTo>
                    <a:pt x="839724" y="795528"/>
                  </a:lnTo>
                  <a:lnTo>
                    <a:pt x="838200" y="797052"/>
                  </a:lnTo>
                  <a:lnTo>
                    <a:pt x="836676" y="800100"/>
                  </a:lnTo>
                  <a:lnTo>
                    <a:pt x="838200" y="803148"/>
                  </a:lnTo>
                  <a:lnTo>
                    <a:pt x="841248" y="804672"/>
                  </a:lnTo>
                  <a:lnTo>
                    <a:pt x="843534" y="803910"/>
                  </a:lnTo>
                  <a:lnTo>
                    <a:pt x="845058" y="803148"/>
                  </a:lnTo>
                  <a:lnTo>
                    <a:pt x="845820" y="800100"/>
                  </a:lnTo>
                  <a:close/>
                </a:path>
                <a:path w="944879" h="852804">
                  <a:moveTo>
                    <a:pt x="862584" y="808482"/>
                  </a:moveTo>
                  <a:lnTo>
                    <a:pt x="861060" y="805434"/>
                  </a:lnTo>
                  <a:lnTo>
                    <a:pt x="858012" y="803910"/>
                  </a:lnTo>
                  <a:lnTo>
                    <a:pt x="855726" y="804672"/>
                  </a:lnTo>
                  <a:lnTo>
                    <a:pt x="854202" y="805434"/>
                  </a:lnTo>
                  <a:lnTo>
                    <a:pt x="853440" y="808482"/>
                  </a:lnTo>
                  <a:lnTo>
                    <a:pt x="854202" y="811530"/>
                  </a:lnTo>
                  <a:lnTo>
                    <a:pt x="855726" y="813054"/>
                  </a:lnTo>
                  <a:lnTo>
                    <a:pt x="859536" y="813054"/>
                  </a:lnTo>
                  <a:lnTo>
                    <a:pt x="861060" y="811530"/>
                  </a:lnTo>
                  <a:lnTo>
                    <a:pt x="862584" y="808482"/>
                  </a:lnTo>
                  <a:close/>
                </a:path>
                <a:path w="944879" h="852804">
                  <a:moveTo>
                    <a:pt x="878586" y="816864"/>
                  </a:moveTo>
                  <a:lnTo>
                    <a:pt x="877062" y="813054"/>
                  </a:lnTo>
                  <a:lnTo>
                    <a:pt x="876300" y="812292"/>
                  </a:lnTo>
                  <a:lnTo>
                    <a:pt x="872490" y="812292"/>
                  </a:lnTo>
                  <a:lnTo>
                    <a:pt x="870966" y="813054"/>
                  </a:lnTo>
                  <a:lnTo>
                    <a:pt x="869442" y="816864"/>
                  </a:lnTo>
                  <a:lnTo>
                    <a:pt x="870966" y="819912"/>
                  </a:lnTo>
                  <a:lnTo>
                    <a:pt x="874014" y="821436"/>
                  </a:lnTo>
                  <a:lnTo>
                    <a:pt x="876300" y="820674"/>
                  </a:lnTo>
                  <a:lnTo>
                    <a:pt x="877062" y="819912"/>
                  </a:lnTo>
                  <a:lnTo>
                    <a:pt x="878586" y="816864"/>
                  </a:lnTo>
                  <a:close/>
                </a:path>
                <a:path w="944879" h="852804">
                  <a:moveTo>
                    <a:pt x="895350" y="824484"/>
                  </a:moveTo>
                  <a:lnTo>
                    <a:pt x="893826" y="821436"/>
                  </a:lnTo>
                  <a:lnTo>
                    <a:pt x="890778" y="819912"/>
                  </a:lnTo>
                  <a:lnTo>
                    <a:pt x="888492" y="820674"/>
                  </a:lnTo>
                  <a:lnTo>
                    <a:pt x="886968" y="821436"/>
                  </a:lnTo>
                  <a:lnTo>
                    <a:pt x="886206" y="824484"/>
                  </a:lnTo>
                  <a:lnTo>
                    <a:pt x="886968" y="827532"/>
                  </a:lnTo>
                  <a:lnTo>
                    <a:pt x="888492" y="829056"/>
                  </a:lnTo>
                  <a:lnTo>
                    <a:pt x="892302" y="829056"/>
                  </a:lnTo>
                  <a:lnTo>
                    <a:pt x="893826" y="827532"/>
                  </a:lnTo>
                  <a:lnTo>
                    <a:pt x="895350" y="824484"/>
                  </a:lnTo>
                  <a:close/>
                </a:path>
                <a:path w="944879" h="852804">
                  <a:moveTo>
                    <a:pt x="911352" y="832866"/>
                  </a:moveTo>
                  <a:lnTo>
                    <a:pt x="910590" y="829056"/>
                  </a:lnTo>
                  <a:lnTo>
                    <a:pt x="909066" y="828294"/>
                  </a:lnTo>
                  <a:lnTo>
                    <a:pt x="905256" y="828294"/>
                  </a:lnTo>
                  <a:lnTo>
                    <a:pt x="903732" y="829056"/>
                  </a:lnTo>
                  <a:lnTo>
                    <a:pt x="902208" y="832866"/>
                  </a:lnTo>
                  <a:lnTo>
                    <a:pt x="903732" y="835914"/>
                  </a:lnTo>
                  <a:lnTo>
                    <a:pt x="906780" y="837438"/>
                  </a:lnTo>
                  <a:lnTo>
                    <a:pt x="909066" y="836676"/>
                  </a:lnTo>
                  <a:lnTo>
                    <a:pt x="910590" y="835914"/>
                  </a:lnTo>
                  <a:lnTo>
                    <a:pt x="911352" y="832866"/>
                  </a:lnTo>
                  <a:close/>
                </a:path>
                <a:path w="944879" h="852804">
                  <a:moveTo>
                    <a:pt x="928116" y="840486"/>
                  </a:moveTo>
                  <a:lnTo>
                    <a:pt x="926592" y="836676"/>
                  </a:lnTo>
                  <a:lnTo>
                    <a:pt x="925830" y="835914"/>
                  </a:lnTo>
                  <a:lnTo>
                    <a:pt x="922020" y="835914"/>
                  </a:lnTo>
                  <a:lnTo>
                    <a:pt x="920496" y="836676"/>
                  </a:lnTo>
                  <a:lnTo>
                    <a:pt x="918972" y="840486"/>
                  </a:lnTo>
                  <a:lnTo>
                    <a:pt x="920496" y="843534"/>
                  </a:lnTo>
                  <a:lnTo>
                    <a:pt x="923544" y="845058"/>
                  </a:lnTo>
                  <a:lnTo>
                    <a:pt x="925830" y="844296"/>
                  </a:lnTo>
                  <a:lnTo>
                    <a:pt x="926592" y="843534"/>
                  </a:lnTo>
                  <a:lnTo>
                    <a:pt x="928116" y="840486"/>
                  </a:lnTo>
                  <a:close/>
                </a:path>
                <a:path w="944879" h="852804">
                  <a:moveTo>
                    <a:pt x="944880" y="848106"/>
                  </a:moveTo>
                  <a:lnTo>
                    <a:pt x="943356" y="844296"/>
                  </a:lnTo>
                  <a:lnTo>
                    <a:pt x="941832" y="843534"/>
                  </a:lnTo>
                  <a:lnTo>
                    <a:pt x="938784" y="843534"/>
                  </a:lnTo>
                  <a:lnTo>
                    <a:pt x="937260" y="844296"/>
                  </a:lnTo>
                  <a:lnTo>
                    <a:pt x="935736" y="848106"/>
                  </a:lnTo>
                  <a:lnTo>
                    <a:pt x="937260" y="851154"/>
                  </a:lnTo>
                  <a:lnTo>
                    <a:pt x="938022" y="851916"/>
                  </a:lnTo>
                  <a:lnTo>
                    <a:pt x="940308" y="852678"/>
                  </a:lnTo>
                  <a:lnTo>
                    <a:pt x="943356" y="851154"/>
                  </a:lnTo>
                  <a:lnTo>
                    <a:pt x="944880" y="848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88102" y="5528309"/>
              <a:ext cx="1261110" cy="191770"/>
            </a:xfrm>
            <a:custGeom>
              <a:avLst/>
              <a:gdLst/>
              <a:ahLst/>
              <a:cxnLst/>
              <a:rect l="l" t="t" r="r" b="b"/>
              <a:pathLst>
                <a:path w="1261109" h="191770">
                  <a:moveTo>
                    <a:pt x="9144" y="4572"/>
                  </a:moveTo>
                  <a:lnTo>
                    <a:pt x="7620" y="762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1524" y="762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2286" y="8382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1261109" h="191770">
                  <a:moveTo>
                    <a:pt x="25908" y="11430"/>
                  </a:moveTo>
                  <a:lnTo>
                    <a:pt x="24384" y="8382"/>
                  </a:lnTo>
                  <a:lnTo>
                    <a:pt x="21336" y="6858"/>
                  </a:lnTo>
                  <a:lnTo>
                    <a:pt x="18288" y="8382"/>
                  </a:lnTo>
                  <a:lnTo>
                    <a:pt x="16764" y="11430"/>
                  </a:lnTo>
                  <a:lnTo>
                    <a:pt x="18288" y="15240"/>
                  </a:lnTo>
                  <a:lnTo>
                    <a:pt x="19050" y="16002"/>
                  </a:lnTo>
                  <a:lnTo>
                    <a:pt x="22860" y="16002"/>
                  </a:lnTo>
                  <a:lnTo>
                    <a:pt x="24384" y="15240"/>
                  </a:lnTo>
                  <a:lnTo>
                    <a:pt x="25908" y="11430"/>
                  </a:lnTo>
                  <a:close/>
                </a:path>
                <a:path w="1261109" h="191770">
                  <a:moveTo>
                    <a:pt x="42672" y="19050"/>
                  </a:moveTo>
                  <a:lnTo>
                    <a:pt x="41148" y="16002"/>
                  </a:lnTo>
                  <a:lnTo>
                    <a:pt x="39624" y="14478"/>
                  </a:lnTo>
                  <a:lnTo>
                    <a:pt x="36576" y="14478"/>
                  </a:lnTo>
                  <a:lnTo>
                    <a:pt x="35052" y="16002"/>
                  </a:lnTo>
                  <a:lnTo>
                    <a:pt x="33528" y="19050"/>
                  </a:lnTo>
                  <a:lnTo>
                    <a:pt x="35052" y="22098"/>
                  </a:lnTo>
                  <a:lnTo>
                    <a:pt x="35814" y="22860"/>
                  </a:lnTo>
                  <a:lnTo>
                    <a:pt x="38100" y="23622"/>
                  </a:lnTo>
                  <a:lnTo>
                    <a:pt x="41148" y="22098"/>
                  </a:lnTo>
                  <a:lnTo>
                    <a:pt x="42672" y="19050"/>
                  </a:lnTo>
                  <a:close/>
                </a:path>
                <a:path w="1261109" h="191770">
                  <a:moveTo>
                    <a:pt x="59436" y="25908"/>
                  </a:moveTo>
                  <a:lnTo>
                    <a:pt x="57912" y="22860"/>
                  </a:lnTo>
                  <a:lnTo>
                    <a:pt x="57150" y="22098"/>
                  </a:lnTo>
                  <a:lnTo>
                    <a:pt x="54864" y="21336"/>
                  </a:lnTo>
                  <a:lnTo>
                    <a:pt x="51816" y="22860"/>
                  </a:lnTo>
                  <a:lnTo>
                    <a:pt x="50292" y="25908"/>
                  </a:lnTo>
                  <a:lnTo>
                    <a:pt x="51816" y="28956"/>
                  </a:lnTo>
                  <a:lnTo>
                    <a:pt x="53340" y="30480"/>
                  </a:lnTo>
                  <a:lnTo>
                    <a:pt x="56388" y="30480"/>
                  </a:lnTo>
                  <a:lnTo>
                    <a:pt x="57912" y="28956"/>
                  </a:lnTo>
                  <a:lnTo>
                    <a:pt x="59436" y="25908"/>
                  </a:lnTo>
                  <a:close/>
                </a:path>
                <a:path w="1261109" h="191770">
                  <a:moveTo>
                    <a:pt x="76200" y="32766"/>
                  </a:moveTo>
                  <a:lnTo>
                    <a:pt x="74676" y="29718"/>
                  </a:lnTo>
                  <a:lnTo>
                    <a:pt x="73914" y="28956"/>
                  </a:lnTo>
                  <a:lnTo>
                    <a:pt x="71628" y="28194"/>
                  </a:lnTo>
                  <a:lnTo>
                    <a:pt x="68580" y="29718"/>
                  </a:lnTo>
                  <a:lnTo>
                    <a:pt x="67056" y="32766"/>
                  </a:lnTo>
                  <a:lnTo>
                    <a:pt x="68580" y="36576"/>
                  </a:lnTo>
                  <a:lnTo>
                    <a:pt x="70104" y="37338"/>
                  </a:lnTo>
                  <a:lnTo>
                    <a:pt x="73914" y="37338"/>
                  </a:lnTo>
                  <a:lnTo>
                    <a:pt x="74676" y="36576"/>
                  </a:lnTo>
                  <a:lnTo>
                    <a:pt x="76200" y="32766"/>
                  </a:lnTo>
                  <a:close/>
                </a:path>
                <a:path w="1261109" h="191770">
                  <a:moveTo>
                    <a:pt x="93726" y="39624"/>
                  </a:moveTo>
                  <a:lnTo>
                    <a:pt x="92202" y="36576"/>
                  </a:lnTo>
                  <a:lnTo>
                    <a:pt x="90678" y="35814"/>
                  </a:lnTo>
                  <a:lnTo>
                    <a:pt x="88392" y="35052"/>
                  </a:lnTo>
                  <a:lnTo>
                    <a:pt x="85344" y="36576"/>
                  </a:lnTo>
                  <a:lnTo>
                    <a:pt x="83820" y="39624"/>
                  </a:lnTo>
                  <a:lnTo>
                    <a:pt x="85344" y="42672"/>
                  </a:lnTo>
                  <a:lnTo>
                    <a:pt x="86868" y="44196"/>
                  </a:lnTo>
                  <a:lnTo>
                    <a:pt x="90678" y="44196"/>
                  </a:lnTo>
                  <a:lnTo>
                    <a:pt x="92202" y="42672"/>
                  </a:lnTo>
                  <a:lnTo>
                    <a:pt x="93726" y="39624"/>
                  </a:lnTo>
                  <a:close/>
                </a:path>
                <a:path w="1261109" h="191770">
                  <a:moveTo>
                    <a:pt x="110490" y="46482"/>
                  </a:moveTo>
                  <a:lnTo>
                    <a:pt x="108966" y="43434"/>
                  </a:lnTo>
                  <a:lnTo>
                    <a:pt x="105918" y="41910"/>
                  </a:lnTo>
                  <a:lnTo>
                    <a:pt x="103632" y="42672"/>
                  </a:lnTo>
                  <a:lnTo>
                    <a:pt x="102870" y="43434"/>
                  </a:lnTo>
                  <a:lnTo>
                    <a:pt x="101346" y="46482"/>
                  </a:lnTo>
                  <a:lnTo>
                    <a:pt x="103632" y="51054"/>
                  </a:lnTo>
                  <a:lnTo>
                    <a:pt x="107442" y="51054"/>
                  </a:lnTo>
                  <a:lnTo>
                    <a:pt x="108966" y="49530"/>
                  </a:lnTo>
                  <a:lnTo>
                    <a:pt x="110490" y="46482"/>
                  </a:lnTo>
                  <a:close/>
                </a:path>
                <a:path w="1261109" h="191770">
                  <a:moveTo>
                    <a:pt x="127254" y="53340"/>
                  </a:moveTo>
                  <a:lnTo>
                    <a:pt x="126492" y="49530"/>
                  </a:lnTo>
                  <a:lnTo>
                    <a:pt x="124968" y="48768"/>
                  </a:lnTo>
                  <a:lnTo>
                    <a:pt x="121158" y="48768"/>
                  </a:lnTo>
                  <a:lnTo>
                    <a:pt x="119634" y="49530"/>
                  </a:lnTo>
                  <a:lnTo>
                    <a:pt x="118110" y="53340"/>
                  </a:lnTo>
                  <a:lnTo>
                    <a:pt x="119634" y="56388"/>
                  </a:lnTo>
                  <a:lnTo>
                    <a:pt x="122682" y="57912"/>
                  </a:lnTo>
                  <a:lnTo>
                    <a:pt x="124968" y="57150"/>
                  </a:lnTo>
                  <a:lnTo>
                    <a:pt x="126492" y="56388"/>
                  </a:lnTo>
                  <a:lnTo>
                    <a:pt x="127254" y="53340"/>
                  </a:lnTo>
                  <a:close/>
                </a:path>
                <a:path w="1261109" h="191770">
                  <a:moveTo>
                    <a:pt x="144780" y="59436"/>
                  </a:moveTo>
                  <a:lnTo>
                    <a:pt x="143256" y="56388"/>
                  </a:lnTo>
                  <a:lnTo>
                    <a:pt x="141732" y="54864"/>
                  </a:lnTo>
                  <a:lnTo>
                    <a:pt x="137922" y="54864"/>
                  </a:lnTo>
                  <a:lnTo>
                    <a:pt x="136398" y="56388"/>
                  </a:lnTo>
                  <a:lnTo>
                    <a:pt x="135636" y="59436"/>
                  </a:lnTo>
                  <a:lnTo>
                    <a:pt x="136398" y="62484"/>
                  </a:lnTo>
                  <a:lnTo>
                    <a:pt x="137922" y="63246"/>
                  </a:lnTo>
                  <a:lnTo>
                    <a:pt x="140208" y="64008"/>
                  </a:lnTo>
                  <a:lnTo>
                    <a:pt x="143256" y="62484"/>
                  </a:lnTo>
                  <a:lnTo>
                    <a:pt x="144780" y="59436"/>
                  </a:lnTo>
                  <a:close/>
                </a:path>
                <a:path w="1261109" h="191770">
                  <a:moveTo>
                    <a:pt x="161544" y="65532"/>
                  </a:moveTo>
                  <a:lnTo>
                    <a:pt x="160782" y="62484"/>
                  </a:lnTo>
                  <a:lnTo>
                    <a:pt x="159258" y="61722"/>
                  </a:lnTo>
                  <a:lnTo>
                    <a:pt x="156972" y="60960"/>
                  </a:lnTo>
                  <a:lnTo>
                    <a:pt x="153924" y="62484"/>
                  </a:lnTo>
                  <a:lnTo>
                    <a:pt x="152400" y="65532"/>
                  </a:lnTo>
                  <a:lnTo>
                    <a:pt x="153924" y="68580"/>
                  </a:lnTo>
                  <a:lnTo>
                    <a:pt x="155448" y="70104"/>
                  </a:lnTo>
                  <a:lnTo>
                    <a:pt x="159258" y="70104"/>
                  </a:lnTo>
                  <a:lnTo>
                    <a:pt x="160782" y="68580"/>
                  </a:lnTo>
                  <a:lnTo>
                    <a:pt x="161544" y="65532"/>
                  </a:lnTo>
                  <a:close/>
                </a:path>
                <a:path w="1261109" h="191770">
                  <a:moveTo>
                    <a:pt x="179070" y="71628"/>
                  </a:moveTo>
                  <a:lnTo>
                    <a:pt x="177546" y="68580"/>
                  </a:lnTo>
                  <a:lnTo>
                    <a:pt x="174498" y="67056"/>
                  </a:lnTo>
                  <a:lnTo>
                    <a:pt x="171450" y="68580"/>
                  </a:lnTo>
                  <a:lnTo>
                    <a:pt x="169926" y="71628"/>
                  </a:lnTo>
                  <a:lnTo>
                    <a:pt x="172212" y="76200"/>
                  </a:lnTo>
                  <a:lnTo>
                    <a:pt x="176022" y="76200"/>
                  </a:lnTo>
                  <a:lnTo>
                    <a:pt x="177546" y="74676"/>
                  </a:lnTo>
                  <a:lnTo>
                    <a:pt x="179070" y="71628"/>
                  </a:lnTo>
                  <a:close/>
                </a:path>
                <a:path w="1261109" h="191770">
                  <a:moveTo>
                    <a:pt x="196596" y="77724"/>
                  </a:moveTo>
                  <a:lnTo>
                    <a:pt x="195072" y="74676"/>
                  </a:lnTo>
                  <a:lnTo>
                    <a:pt x="193548" y="73152"/>
                  </a:lnTo>
                  <a:lnTo>
                    <a:pt x="189738" y="73152"/>
                  </a:lnTo>
                  <a:lnTo>
                    <a:pt x="188214" y="74676"/>
                  </a:lnTo>
                  <a:lnTo>
                    <a:pt x="187452" y="77724"/>
                  </a:lnTo>
                  <a:lnTo>
                    <a:pt x="188214" y="80772"/>
                  </a:lnTo>
                  <a:lnTo>
                    <a:pt x="189738" y="81534"/>
                  </a:lnTo>
                  <a:lnTo>
                    <a:pt x="192024" y="82296"/>
                  </a:lnTo>
                  <a:lnTo>
                    <a:pt x="195072" y="80772"/>
                  </a:lnTo>
                  <a:lnTo>
                    <a:pt x="196596" y="77724"/>
                  </a:lnTo>
                  <a:close/>
                </a:path>
                <a:path w="1261109" h="191770">
                  <a:moveTo>
                    <a:pt x="213360" y="83058"/>
                  </a:moveTo>
                  <a:lnTo>
                    <a:pt x="212598" y="80010"/>
                  </a:lnTo>
                  <a:lnTo>
                    <a:pt x="211074" y="79248"/>
                  </a:lnTo>
                  <a:lnTo>
                    <a:pt x="208788" y="78486"/>
                  </a:lnTo>
                  <a:lnTo>
                    <a:pt x="205740" y="80010"/>
                  </a:lnTo>
                  <a:lnTo>
                    <a:pt x="204216" y="83058"/>
                  </a:lnTo>
                  <a:lnTo>
                    <a:pt x="205740" y="86868"/>
                  </a:lnTo>
                  <a:lnTo>
                    <a:pt x="207264" y="87630"/>
                  </a:lnTo>
                  <a:lnTo>
                    <a:pt x="211074" y="87630"/>
                  </a:lnTo>
                  <a:lnTo>
                    <a:pt x="212598" y="86868"/>
                  </a:lnTo>
                  <a:lnTo>
                    <a:pt x="213360" y="83058"/>
                  </a:lnTo>
                  <a:close/>
                </a:path>
                <a:path w="1261109" h="191770">
                  <a:moveTo>
                    <a:pt x="230886" y="89154"/>
                  </a:moveTo>
                  <a:lnTo>
                    <a:pt x="230124" y="85344"/>
                  </a:lnTo>
                  <a:lnTo>
                    <a:pt x="228600" y="84582"/>
                  </a:lnTo>
                  <a:lnTo>
                    <a:pt x="224790" y="84582"/>
                  </a:lnTo>
                  <a:lnTo>
                    <a:pt x="223266" y="85344"/>
                  </a:lnTo>
                  <a:lnTo>
                    <a:pt x="221742" y="89154"/>
                  </a:lnTo>
                  <a:lnTo>
                    <a:pt x="223266" y="92202"/>
                  </a:lnTo>
                  <a:lnTo>
                    <a:pt x="226314" y="93726"/>
                  </a:lnTo>
                  <a:lnTo>
                    <a:pt x="228600" y="92964"/>
                  </a:lnTo>
                  <a:lnTo>
                    <a:pt x="230124" y="92202"/>
                  </a:lnTo>
                  <a:lnTo>
                    <a:pt x="230886" y="89154"/>
                  </a:lnTo>
                  <a:close/>
                </a:path>
                <a:path w="1261109" h="191770">
                  <a:moveTo>
                    <a:pt x="248412" y="94488"/>
                  </a:moveTo>
                  <a:lnTo>
                    <a:pt x="246888" y="91440"/>
                  </a:lnTo>
                  <a:lnTo>
                    <a:pt x="246126" y="90678"/>
                  </a:lnTo>
                  <a:lnTo>
                    <a:pt x="243840" y="89916"/>
                  </a:lnTo>
                  <a:lnTo>
                    <a:pt x="240792" y="91440"/>
                  </a:lnTo>
                  <a:lnTo>
                    <a:pt x="239268" y="94488"/>
                  </a:lnTo>
                  <a:lnTo>
                    <a:pt x="240792" y="97536"/>
                  </a:lnTo>
                  <a:lnTo>
                    <a:pt x="242316" y="99060"/>
                  </a:lnTo>
                  <a:lnTo>
                    <a:pt x="246126" y="99060"/>
                  </a:lnTo>
                  <a:lnTo>
                    <a:pt x="248412" y="94488"/>
                  </a:lnTo>
                  <a:close/>
                </a:path>
                <a:path w="1261109" h="191770">
                  <a:moveTo>
                    <a:pt x="265938" y="99822"/>
                  </a:moveTo>
                  <a:lnTo>
                    <a:pt x="263652" y="95250"/>
                  </a:lnTo>
                  <a:lnTo>
                    <a:pt x="259842" y="95250"/>
                  </a:lnTo>
                  <a:lnTo>
                    <a:pt x="258318" y="96774"/>
                  </a:lnTo>
                  <a:lnTo>
                    <a:pt x="256794" y="99822"/>
                  </a:lnTo>
                  <a:lnTo>
                    <a:pt x="258318" y="102870"/>
                  </a:lnTo>
                  <a:lnTo>
                    <a:pt x="261366" y="104394"/>
                  </a:lnTo>
                  <a:lnTo>
                    <a:pt x="263652" y="103632"/>
                  </a:lnTo>
                  <a:lnTo>
                    <a:pt x="264414" y="102870"/>
                  </a:lnTo>
                  <a:lnTo>
                    <a:pt x="265938" y="99822"/>
                  </a:lnTo>
                  <a:close/>
                </a:path>
                <a:path w="1261109" h="191770">
                  <a:moveTo>
                    <a:pt x="283464" y="105156"/>
                  </a:moveTo>
                  <a:lnTo>
                    <a:pt x="281940" y="101346"/>
                  </a:lnTo>
                  <a:lnTo>
                    <a:pt x="281178" y="100584"/>
                  </a:lnTo>
                  <a:lnTo>
                    <a:pt x="277368" y="100584"/>
                  </a:lnTo>
                  <a:lnTo>
                    <a:pt x="275844" y="101346"/>
                  </a:lnTo>
                  <a:lnTo>
                    <a:pt x="274320" y="105156"/>
                  </a:lnTo>
                  <a:lnTo>
                    <a:pt x="275844" y="108204"/>
                  </a:lnTo>
                  <a:lnTo>
                    <a:pt x="278892" y="109728"/>
                  </a:lnTo>
                  <a:lnTo>
                    <a:pt x="281178" y="108966"/>
                  </a:lnTo>
                  <a:lnTo>
                    <a:pt x="281940" y="108204"/>
                  </a:lnTo>
                  <a:lnTo>
                    <a:pt x="283464" y="105156"/>
                  </a:lnTo>
                  <a:close/>
                </a:path>
                <a:path w="1261109" h="191770">
                  <a:moveTo>
                    <a:pt x="300990" y="109728"/>
                  </a:moveTo>
                  <a:lnTo>
                    <a:pt x="299466" y="106680"/>
                  </a:lnTo>
                  <a:lnTo>
                    <a:pt x="298704" y="105918"/>
                  </a:lnTo>
                  <a:lnTo>
                    <a:pt x="296418" y="105156"/>
                  </a:lnTo>
                  <a:lnTo>
                    <a:pt x="293370" y="106680"/>
                  </a:lnTo>
                  <a:lnTo>
                    <a:pt x="291846" y="109728"/>
                  </a:lnTo>
                  <a:lnTo>
                    <a:pt x="293370" y="113538"/>
                  </a:lnTo>
                  <a:lnTo>
                    <a:pt x="294894" y="114300"/>
                  </a:lnTo>
                  <a:lnTo>
                    <a:pt x="298704" y="114300"/>
                  </a:lnTo>
                  <a:lnTo>
                    <a:pt x="299466" y="113538"/>
                  </a:lnTo>
                  <a:lnTo>
                    <a:pt x="300990" y="109728"/>
                  </a:lnTo>
                  <a:close/>
                </a:path>
                <a:path w="1261109" h="191770">
                  <a:moveTo>
                    <a:pt x="318516" y="115062"/>
                  </a:moveTo>
                  <a:lnTo>
                    <a:pt x="317754" y="111252"/>
                  </a:lnTo>
                  <a:lnTo>
                    <a:pt x="316230" y="110490"/>
                  </a:lnTo>
                  <a:lnTo>
                    <a:pt x="312420" y="110490"/>
                  </a:lnTo>
                  <a:lnTo>
                    <a:pt x="310896" y="111252"/>
                  </a:lnTo>
                  <a:lnTo>
                    <a:pt x="309372" y="115062"/>
                  </a:lnTo>
                  <a:lnTo>
                    <a:pt x="310896" y="118110"/>
                  </a:lnTo>
                  <a:lnTo>
                    <a:pt x="313944" y="119634"/>
                  </a:lnTo>
                  <a:lnTo>
                    <a:pt x="316230" y="118872"/>
                  </a:lnTo>
                  <a:lnTo>
                    <a:pt x="317754" y="118110"/>
                  </a:lnTo>
                  <a:lnTo>
                    <a:pt x="318516" y="115062"/>
                  </a:lnTo>
                  <a:close/>
                </a:path>
                <a:path w="1261109" h="191770">
                  <a:moveTo>
                    <a:pt x="336804" y="119634"/>
                  </a:moveTo>
                  <a:lnTo>
                    <a:pt x="335280" y="115824"/>
                  </a:lnTo>
                  <a:lnTo>
                    <a:pt x="333756" y="115062"/>
                  </a:lnTo>
                  <a:lnTo>
                    <a:pt x="329946" y="115062"/>
                  </a:lnTo>
                  <a:lnTo>
                    <a:pt x="328422" y="115824"/>
                  </a:lnTo>
                  <a:lnTo>
                    <a:pt x="327660" y="119634"/>
                  </a:lnTo>
                  <a:lnTo>
                    <a:pt x="328422" y="122682"/>
                  </a:lnTo>
                  <a:lnTo>
                    <a:pt x="329946" y="123444"/>
                  </a:lnTo>
                  <a:lnTo>
                    <a:pt x="332232" y="124206"/>
                  </a:lnTo>
                  <a:lnTo>
                    <a:pt x="335280" y="122682"/>
                  </a:lnTo>
                  <a:lnTo>
                    <a:pt x="336804" y="119634"/>
                  </a:lnTo>
                  <a:close/>
                </a:path>
                <a:path w="1261109" h="191770">
                  <a:moveTo>
                    <a:pt x="354330" y="124206"/>
                  </a:moveTo>
                  <a:lnTo>
                    <a:pt x="352806" y="121158"/>
                  </a:lnTo>
                  <a:lnTo>
                    <a:pt x="351282" y="119634"/>
                  </a:lnTo>
                  <a:lnTo>
                    <a:pt x="347472" y="119634"/>
                  </a:lnTo>
                  <a:lnTo>
                    <a:pt x="345186" y="124206"/>
                  </a:lnTo>
                  <a:lnTo>
                    <a:pt x="346710" y="127254"/>
                  </a:lnTo>
                  <a:lnTo>
                    <a:pt x="347472" y="128016"/>
                  </a:lnTo>
                  <a:lnTo>
                    <a:pt x="349758" y="128778"/>
                  </a:lnTo>
                  <a:lnTo>
                    <a:pt x="352806" y="127254"/>
                  </a:lnTo>
                  <a:lnTo>
                    <a:pt x="354330" y="124206"/>
                  </a:lnTo>
                  <a:close/>
                </a:path>
                <a:path w="1261109" h="191770">
                  <a:moveTo>
                    <a:pt x="371856" y="128016"/>
                  </a:moveTo>
                  <a:lnTo>
                    <a:pt x="370332" y="124968"/>
                  </a:lnTo>
                  <a:lnTo>
                    <a:pt x="369570" y="124206"/>
                  </a:lnTo>
                  <a:lnTo>
                    <a:pt x="367284" y="123444"/>
                  </a:lnTo>
                  <a:lnTo>
                    <a:pt x="364236" y="124968"/>
                  </a:lnTo>
                  <a:lnTo>
                    <a:pt x="362712" y="128016"/>
                  </a:lnTo>
                  <a:lnTo>
                    <a:pt x="364236" y="131826"/>
                  </a:lnTo>
                  <a:lnTo>
                    <a:pt x="365760" y="132588"/>
                  </a:lnTo>
                  <a:lnTo>
                    <a:pt x="369570" y="132588"/>
                  </a:lnTo>
                  <a:lnTo>
                    <a:pt x="370332" y="131826"/>
                  </a:lnTo>
                  <a:lnTo>
                    <a:pt x="371856" y="128016"/>
                  </a:lnTo>
                  <a:close/>
                </a:path>
                <a:path w="1261109" h="191770">
                  <a:moveTo>
                    <a:pt x="390144" y="132588"/>
                  </a:moveTo>
                  <a:lnTo>
                    <a:pt x="388620" y="129540"/>
                  </a:lnTo>
                  <a:lnTo>
                    <a:pt x="387096" y="128016"/>
                  </a:lnTo>
                  <a:lnTo>
                    <a:pt x="383286" y="128016"/>
                  </a:lnTo>
                  <a:lnTo>
                    <a:pt x="381762" y="129540"/>
                  </a:lnTo>
                  <a:lnTo>
                    <a:pt x="381000" y="132588"/>
                  </a:lnTo>
                  <a:lnTo>
                    <a:pt x="381762" y="135636"/>
                  </a:lnTo>
                  <a:lnTo>
                    <a:pt x="383286" y="136398"/>
                  </a:lnTo>
                  <a:lnTo>
                    <a:pt x="385572" y="137160"/>
                  </a:lnTo>
                  <a:lnTo>
                    <a:pt x="388620" y="135636"/>
                  </a:lnTo>
                  <a:lnTo>
                    <a:pt x="390144" y="132588"/>
                  </a:lnTo>
                  <a:close/>
                </a:path>
                <a:path w="1261109" h="191770">
                  <a:moveTo>
                    <a:pt x="407670" y="136398"/>
                  </a:moveTo>
                  <a:lnTo>
                    <a:pt x="406146" y="133350"/>
                  </a:lnTo>
                  <a:lnTo>
                    <a:pt x="403098" y="131826"/>
                  </a:lnTo>
                  <a:lnTo>
                    <a:pt x="400050" y="133350"/>
                  </a:lnTo>
                  <a:lnTo>
                    <a:pt x="398526" y="136398"/>
                  </a:lnTo>
                  <a:lnTo>
                    <a:pt x="400050" y="140208"/>
                  </a:lnTo>
                  <a:lnTo>
                    <a:pt x="400812" y="140970"/>
                  </a:lnTo>
                  <a:lnTo>
                    <a:pt x="404622" y="140970"/>
                  </a:lnTo>
                  <a:lnTo>
                    <a:pt x="406146" y="140208"/>
                  </a:lnTo>
                  <a:lnTo>
                    <a:pt x="407670" y="136398"/>
                  </a:lnTo>
                  <a:close/>
                </a:path>
                <a:path w="1261109" h="191770">
                  <a:moveTo>
                    <a:pt x="425196" y="140208"/>
                  </a:moveTo>
                  <a:lnTo>
                    <a:pt x="424434" y="137160"/>
                  </a:lnTo>
                  <a:lnTo>
                    <a:pt x="422910" y="136398"/>
                  </a:lnTo>
                  <a:lnTo>
                    <a:pt x="420624" y="135636"/>
                  </a:lnTo>
                  <a:lnTo>
                    <a:pt x="417576" y="137160"/>
                  </a:lnTo>
                  <a:lnTo>
                    <a:pt x="416052" y="140208"/>
                  </a:lnTo>
                  <a:lnTo>
                    <a:pt x="417576" y="144018"/>
                  </a:lnTo>
                  <a:lnTo>
                    <a:pt x="419100" y="144780"/>
                  </a:lnTo>
                  <a:lnTo>
                    <a:pt x="422910" y="144780"/>
                  </a:lnTo>
                  <a:lnTo>
                    <a:pt x="424434" y="144018"/>
                  </a:lnTo>
                  <a:lnTo>
                    <a:pt x="425196" y="140208"/>
                  </a:lnTo>
                  <a:close/>
                </a:path>
                <a:path w="1261109" h="191770">
                  <a:moveTo>
                    <a:pt x="443484" y="144018"/>
                  </a:moveTo>
                  <a:lnTo>
                    <a:pt x="441960" y="140970"/>
                  </a:lnTo>
                  <a:lnTo>
                    <a:pt x="438912" y="139446"/>
                  </a:lnTo>
                  <a:lnTo>
                    <a:pt x="436626" y="140208"/>
                  </a:lnTo>
                  <a:lnTo>
                    <a:pt x="435864" y="140970"/>
                  </a:lnTo>
                  <a:lnTo>
                    <a:pt x="434340" y="144018"/>
                  </a:lnTo>
                  <a:lnTo>
                    <a:pt x="435864" y="147828"/>
                  </a:lnTo>
                  <a:lnTo>
                    <a:pt x="436626" y="148590"/>
                  </a:lnTo>
                  <a:lnTo>
                    <a:pt x="440436" y="148590"/>
                  </a:lnTo>
                  <a:lnTo>
                    <a:pt x="441960" y="147828"/>
                  </a:lnTo>
                  <a:lnTo>
                    <a:pt x="443484" y="144018"/>
                  </a:lnTo>
                  <a:close/>
                </a:path>
                <a:path w="1261109" h="191770">
                  <a:moveTo>
                    <a:pt x="461010" y="147828"/>
                  </a:moveTo>
                  <a:lnTo>
                    <a:pt x="460248" y="144780"/>
                  </a:lnTo>
                  <a:lnTo>
                    <a:pt x="458724" y="143256"/>
                  </a:lnTo>
                  <a:lnTo>
                    <a:pt x="454914" y="143256"/>
                  </a:lnTo>
                  <a:lnTo>
                    <a:pt x="453390" y="144780"/>
                  </a:lnTo>
                  <a:lnTo>
                    <a:pt x="451866" y="147828"/>
                  </a:lnTo>
                  <a:lnTo>
                    <a:pt x="453390" y="150876"/>
                  </a:lnTo>
                  <a:lnTo>
                    <a:pt x="456438" y="152400"/>
                  </a:lnTo>
                  <a:lnTo>
                    <a:pt x="458724" y="151638"/>
                  </a:lnTo>
                  <a:lnTo>
                    <a:pt x="460248" y="150876"/>
                  </a:lnTo>
                  <a:lnTo>
                    <a:pt x="461010" y="147828"/>
                  </a:lnTo>
                  <a:close/>
                </a:path>
                <a:path w="1261109" h="191770">
                  <a:moveTo>
                    <a:pt x="479298" y="150876"/>
                  </a:moveTo>
                  <a:lnTo>
                    <a:pt x="477774" y="147828"/>
                  </a:lnTo>
                  <a:lnTo>
                    <a:pt x="474726" y="146304"/>
                  </a:lnTo>
                  <a:lnTo>
                    <a:pt x="471678" y="147828"/>
                  </a:lnTo>
                  <a:lnTo>
                    <a:pt x="470154" y="150876"/>
                  </a:lnTo>
                  <a:lnTo>
                    <a:pt x="471678" y="154686"/>
                  </a:lnTo>
                  <a:lnTo>
                    <a:pt x="473202" y="155448"/>
                  </a:lnTo>
                  <a:lnTo>
                    <a:pt x="476250" y="155448"/>
                  </a:lnTo>
                  <a:lnTo>
                    <a:pt x="477774" y="154686"/>
                  </a:lnTo>
                  <a:lnTo>
                    <a:pt x="479298" y="150876"/>
                  </a:lnTo>
                  <a:close/>
                </a:path>
                <a:path w="1261109" h="191770">
                  <a:moveTo>
                    <a:pt x="497586" y="154686"/>
                  </a:moveTo>
                  <a:lnTo>
                    <a:pt x="496062" y="151638"/>
                  </a:lnTo>
                  <a:lnTo>
                    <a:pt x="494538" y="150114"/>
                  </a:lnTo>
                  <a:lnTo>
                    <a:pt x="490728" y="150114"/>
                  </a:lnTo>
                  <a:lnTo>
                    <a:pt x="489204" y="151638"/>
                  </a:lnTo>
                  <a:lnTo>
                    <a:pt x="488442" y="154686"/>
                  </a:lnTo>
                  <a:lnTo>
                    <a:pt x="489204" y="157734"/>
                  </a:lnTo>
                  <a:lnTo>
                    <a:pt x="490728" y="158496"/>
                  </a:lnTo>
                  <a:lnTo>
                    <a:pt x="493014" y="159258"/>
                  </a:lnTo>
                  <a:lnTo>
                    <a:pt x="496062" y="157734"/>
                  </a:lnTo>
                  <a:lnTo>
                    <a:pt x="497586" y="154686"/>
                  </a:lnTo>
                  <a:close/>
                </a:path>
                <a:path w="1261109" h="191770">
                  <a:moveTo>
                    <a:pt x="515112" y="157734"/>
                  </a:moveTo>
                  <a:lnTo>
                    <a:pt x="512826" y="153162"/>
                  </a:lnTo>
                  <a:lnTo>
                    <a:pt x="509016" y="153162"/>
                  </a:lnTo>
                  <a:lnTo>
                    <a:pt x="507492" y="154686"/>
                  </a:lnTo>
                  <a:lnTo>
                    <a:pt x="505968" y="157734"/>
                  </a:lnTo>
                  <a:lnTo>
                    <a:pt x="507492" y="160782"/>
                  </a:lnTo>
                  <a:lnTo>
                    <a:pt x="510540" y="162306"/>
                  </a:lnTo>
                  <a:lnTo>
                    <a:pt x="512826" y="161544"/>
                  </a:lnTo>
                  <a:lnTo>
                    <a:pt x="513588" y="160782"/>
                  </a:lnTo>
                  <a:lnTo>
                    <a:pt x="515112" y="157734"/>
                  </a:lnTo>
                  <a:close/>
                </a:path>
                <a:path w="1261109" h="191770">
                  <a:moveTo>
                    <a:pt x="533400" y="160782"/>
                  </a:moveTo>
                  <a:lnTo>
                    <a:pt x="531876" y="156972"/>
                  </a:lnTo>
                  <a:lnTo>
                    <a:pt x="530352" y="156210"/>
                  </a:lnTo>
                  <a:lnTo>
                    <a:pt x="527304" y="156210"/>
                  </a:lnTo>
                  <a:lnTo>
                    <a:pt x="525780" y="156972"/>
                  </a:lnTo>
                  <a:lnTo>
                    <a:pt x="524256" y="160782"/>
                  </a:lnTo>
                  <a:lnTo>
                    <a:pt x="525780" y="163830"/>
                  </a:lnTo>
                  <a:lnTo>
                    <a:pt x="528828" y="165354"/>
                  </a:lnTo>
                  <a:lnTo>
                    <a:pt x="531876" y="163830"/>
                  </a:lnTo>
                  <a:lnTo>
                    <a:pt x="533400" y="160782"/>
                  </a:lnTo>
                  <a:close/>
                </a:path>
                <a:path w="1261109" h="191770">
                  <a:moveTo>
                    <a:pt x="551688" y="163830"/>
                  </a:moveTo>
                  <a:lnTo>
                    <a:pt x="550164" y="160020"/>
                  </a:lnTo>
                  <a:lnTo>
                    <a:pt x="548640" y="159258"/>
                  </a:lnTo>
                  <a:lnTo>
                    <a:pt x="544830" y="159258"/>
                  </a:lnTo>
                  <a:lnTo>
                    <a:pt x="543306" y="160020"/>
                  </a:lnTo>
                  <a:lnTo>
                    <a:pt x="542544" y="163830"/>
                  </a:lnTo>
                  <a:lnTo>
                    <a:pt x="543306" y="166878"/>
                  </a:lnTo>
                  <a:lnTo>
                    <a:pt x="544830" y="167640"/>
                  </a:lnTo>
                  <a:lnTo>
                    <a:pt x="547116" y="168402"/>
                  </a:lnTo>
                  <a:lnTo>
                    <a:pt x="550164" y="166878"/>
                  </a:lnTo>
                  <a:lnTo>
                    <a:pt x="551688" y="163830"/>
                  </a:lnTo>
                  <a:close/>
                </a:path>
                <a:path w="1261109" h="191770">
                  <a:moveTo>
                    <a:pt x="569214" y="166116"/>
                  </a:moveTo>
                  <a:lnTo>
                    <a:pt x="568452" y="163068"/>
                  </a:lnTo>
                  <a:lnTo>
                    <a:pt x="566928" y="161544"/>
                  </a:lnTo>
                  <a:lnTo>
                    <a:pt x="563118" y="161544"/>
                  </a:lnTo>
                  <a:lnTo>
                    <a:pt x="561594" y="163068"/>
                  </a:lnTo>
                  <a:lnTo>
                    <a:pt x="560070" y="166116"/>
                  </a:lnTo>
                  <a:lnTo>
                    <a:pt x="561594" y="169164"/>
                  </a:lnTo>
                  <a:lnTo>
                    <a:pt x="564642" y="170688"/>
                  </a:lnTo>
                  <a:lnTo>
                    <a:pt x="566928" y="169926"/>
                  </a:lnTo>
                  <a:lnTo>
                    <a:pt x="568452" y="169164"/>
                  </a:lnTo>
                  <a:lnTo>
                    <a:pt x="569214" y="166116"/>
                  </a:lnTo>
                  <a:close/>
                </a:path>
                <a:path w="1261109" h="191770">
                  <a:moveTo>
                    <a:pt x="587502" y="168402"/>
                  </a:moveTo>
                  <a:lnTo>
                    <a:pt x="585978" y="165354"/>
                  </a:lnTo>
                  <a:lnTo>
                    <a:pt x="585216" y="164592"/>
                  </a:lnTo>
                  <a:lnTo>
                    <a:pt x="582930" y="163830"/>
                  </a:lnTo>
                  <a:lnTo>
                    <a:pt x="579882" y="165354"/>
                  </a:lnTo>
                  <a:lnTo>
                    <a:pt x="578358" y="168402"/>
                  </a:lnTo>
                  <a:lnTo>
                    <a:pt x="579882" y="171450"/>
                  </a:lnTo>
                  <a:lnTo>
                    <a:pt x="581406" y="172974"/>
                  </a:lnTo>
                  <a:lnTo>
                    <a:pt x="585216" y="172974"/>
                  </a:lnTo>
                  <a:lnTo>
                    <a:pt x="587502" y="168402"/>
                  </a:lnTo>
                  <a:close/>
                </a:path>
                <a:path w="1261109" h="191770">
                  <a:moveTo>
                    <a:pt x="605790" y="170688"/>
                  </a:moveTo>
                  <a:lnTo>
                    <a:pt x="604266" y="167640"/>
                  </a:lnTo>
                  <a:lnTo>
                    <a:pt x="601218" y="166116"/>
                  </a:lnTo>
                  <a:lnTo>
                    <a:pt x="598170" y="167640"/>
                  </a:lnTo>
                  <a:lnTo>
                    <a:pt x="596646" y="170688"/>
                  </a:lnTo>
                  <a:lnTo>
                    <a:pt x="598170" y="173736"/>
                  </a:lnTo>
                  <a:lnTo>
                    <a:pt x="599694" y="175260"/>
                  </a:lnTo>
                  <a:lnTo>
                    <a:pt x="602742" y="175260"/>
                  </a:lnTo>
                  <a:lnTo>
                    <a:pt x="604266" y="173736"/>
                  </a:lnTo>
                  <a:lnTo>
                    <a:pt x="605790" y="170688"/>
                  </a:lnTo>
                  <a:close/>
                </a:path>
                <a:path w="1261109" h="191770">
                  <a:moveTo>
                    <a:pt x="624078" y="172974"/>
                  </a:moveTo>
                  <a:lnTo>
                    <a:pt x="622554" y="169926"/>
                  </a:lnTo>
                  <a:lnTo>
                    <a:pt x="621030" y="168402"/>
                  </a:lnTo>
                  <a:lnTo>
                    <a:pt x="617220" y="168402"/>
                  </a:lnTo>
                  <a:lnTo>
                    <a:pt x="614934" y="172974"/>
                  </a:lnTo>
                  <a:lnTo>
                    <a:pt x="616458" y="176022"/>
                  </a:lnTo>
                  <a:lnTo>
                    <a:pt x="617220" y="176784"/>
                  </a:lnTo>
                  <a:lnTo>
                    <a:pt x="619506" y="177546"/>
                  </a:lnTo>
                  <a:lnTo>
                    <a:pt x="622554" y="176022"/>
                  </a:lnTo>
                  <a:lnTo>
                    <a:pt x="624078" y="172974"/>
                  </a:lnTo>
                  <a:close/>
                </a:path>
                <a:path w="1261109" h="191770">
                  <a:moveTo>
                    <a:pt x="642366" y="175260"/>
                  </a:moveTo>
                  <a:lnTo>
                    <a:pt x="640842" y="171450"/>
                  </a:lnTo>
                  <a:lnTo>
                    <a:pt x="639318" y="170688"/>
                  </a:lnTo>
                  <a:lnTo>
                    <a:pt x="635508" y="170688"/>
                  </a:lnTo>
                  <a:lnTo>
                    <a:pt x="633984" y="171450"/>
                  </a:lnTo>
                  <a:lnTo>
                    <a:pt x="633222" y="175260"/>
                  </a:lnTo>
                  <a:lnTo>
                    <a:pt x="633984" y="178308"/>
                  </a:lnTo>
                  <a:lnTo>
                    <a:pt x="635508" y="179070"/>
                  </a:lnTo>
                  <a:lnTo>
                    <a:pt x="637794" y="179832"/>
                  </a:lnTo>
                  <a:lnTo>
                    <a:pt x="640842" y="178308"/>
                  </a:lnTo>
                  <a:lnTo>
                    <a:pt x="642366" y="175260"/>
                  </a:lnTo>
                  <a:close/>
                </a:path>
                <a:path w="1261109" h="191770">
                  <a:moveTo>
                    <a:pt x="660654" y="176784"/>
                  </a:moveTo>
                  <a:lnTo>
                    <a:pt x="659130" y="173736"/>
                  </a:lnTo>
                  <a:lnTo>
                    <a:pt x="656082" y="172212"/>
                  </a:lnTo>
                  <a:lnTo>
                    <a:pt x="653796" y="172974"/>
                  </a:lnTo>
                  <a:lnTo>
                    <a:pt x="652272" y="173736"/>
                  </a:lnTo>
                  <a:lnTo>
                    <a:pt x="651510" y="176784"/>
                  </a:lnTo>
                  <a:lnTo>
                    <a:pt x="652272" y="179832"/>
                  </a:lnTo>
                  <a:lnTo>
                    <a:pt x="653796" y="181356"/>
                  </a:lnTo>
                  <a:lnTo>
                    <a:pt x="657606" y="181356"/>
                  </a:lnTo>
                  <a:lnTo>
                    <a:pt x="659130" y="179832"/>
                  </a:lnTo>
                  <a:lnTo>
                    <a:pt x="660654" y="176784"/>
                  </a:lnTo>
                  <a:close/>
                </a:path>
                <a:path w="1261109" h="191770">
                  <a:moveTo>
                    <a:pt x="678180" y="178308"/>
                  </a:moveTo>
                  <a:lnTo>
                    <a:pt x="677418" y="175260"/>
                  </a:lnTo>
                  <a:lnTo>
                    <a:pt x="675894" y="174498"/>
                  </a:lnTo>
                  <a:lnTo>
                    <a:pt x="673608" y="173736"/>
                  </a:lnTo>
                  <a:lnTo>
                    <a:pt x="670560" y="175260"/>
                  </a:lnTo>
                  <a:lnTo>
                    <a:pt x="669036" y="178308"/>
                  </a:lnTo>
                  <a:lnTo>
                    <a:pt x="670560" y="181356"/>
                  </a:lnTo>
                  <a:lnTo>
                    <a:pt x="672084" y="182880"/>
                  </a:lnTo>
                  <a:lnTo>
                    <a:pt x="675894" y="182880"/>
                  </a:lnTo>
                  <a:lnTo>
                    <a:pt x="677418" y="181356"/>
                  </a:lnTo>
                  <a:lnTo>
                    <a:pt x="678180" y="178308"/>
                  </a:lnTo>
                  <a:close/>
                </a:path>
                <a:path w="1261109" h="191770">
                  <a:moveTo>
                    <a:pt x="696468" y="179832"/>
                  </a:moveTo>
                  <a:lnTo>
                    <a:pt x="695706" y="176784"/>
                  </a:lnTo>
                  <a:lnTo>
                    <a:pt x="694182" y="176022"/>
                  </a:lnTo>
                  <a:lnTo>
                    <a:pt x="691896" y="175260"/>
                  </a:lnTo>
                  <a:lnTo>
                    <a:pt x="688848" y="176784"/>
                  </a:lnTo>
                  <a:lnTo>
                    <a:pt x="687324" y="179832"/>
                  </a:lnTo>
                  <a:lnTo>
                    <a:pt x="688848" y="182880"/>
                  </a:lnTo>
                  <a:lnTo>
                    <a:pt x="690372" y="184404"/>
                  </a:lnTo>
                  <a:lnTo>
                    <a:pt x="694182" y="184404"/>
                  </a:lnTo>
                  <a:lnTo>
                    <a:pt x="695706" y="182880"/>
                  </a:lnTo>
                  <a:lnTo>
                    <a:pt x="696468" y="179832"/>
                  </a:lnTo>
                  <a:close/>
                </a:path>
                <a:path w="1261109" h="191770">
                  <a:moveTo>
                    <a:pt x="714756" y="181356"/>
                  </a:moveTo>
                  <a:lnTo>
                    <a:pt x="713994" y="178308"/>
                  </a:lnTo>
                  <a:lnTo>
                    <a:pt x="712470" y="176784"/>
                  </a:lnTo>
                  <a:lnTo>
                    <a:pt x="708660" y="176784"/>
                  </a:lnTo>
                  <a:lnTo>
                    <a:pt x="707136" y="178308"/>
                  </a:lnTo>
                  <a:lnTo>
                    <a:pt x="705612" y="181356"/>
                  </a:lnTo>
                  <a:lnTo>
                    <a:pt x="707136" y="184404"/>
                  </a:lnTo>
                  <a:lnTo>
                    <a:pt x="710184" y="185928"/>
                  </a:lnTo>
                  <a:lnTo>
                    <a:pt x="712470" y="185166"/>
                  </a:lnTo>
                  <a:lnTo>
                    <a:pt x="713994" y="184404"/>
                  </a:lnTo>
                  <a:lnTo>
                    <a:pt x="714756" y="181356"/>
                  </a:lnTo>
                  <a:close/>
                </a:path>
                <a:path w="1261109" h="191770">
                  <a:moveTo>
                    <a:pt x="733044" y="182118"/>
                  </a:moveTo>
                  <a:lnTo>
                    <a:pt x="731520" y="179070"/>
                  </a:lnTo>
                  <a:lnTo>
                    <a:pt x="730758" y="178308"/>
                  </a:lnTo>
                  <a:lnTo>
                    <a:pt x="728472" y="177546"/>
                  </a:lnTo>
                  <a:lnTo>
                    <a:pt x="725424" y="179070"/>
                  </a:lnTo>
                  <a:lnTo>
                    <a:pt x="723900" y="182118"/>
                  </a:lnTo>
                  <a:lnTo>
                    <a:pt x="725424" y="185928"/>
                  </a:lnTo>
                  <a:lnTo>
                    <a:pt x="726948" y="186690"/>
                  </a:lnTo>
                  <a:lnTo>
                    <a:pt x="730758" y="186690"/>
                  </a:lnTo>
                  <a:lnTo>
                    <a:pt x="731520" y="185928"/>
                  </a:lnTo>
                  <a:lnTo>
                    <a:pt x="733044" y="182118"/>
                  </a:lnTo>
                  <a:close/>
                </a:path>
                <a:path w="1261109" h="191770">
                  <a:moveTo>
                    <a:pt x="751332" y="183642"/>
                  </a:moveTo>
                  <a:lnTo>
                    <a:pt x="749808" y="180594"/>
                  </a:lnTo>
                  <a:lnTo>
                    <a:pt x="749046" y="179832"/>
                  </a:lnTo>
                  <a:lnTo>
                    <a:pt x="746760" y="179070"/>
                  </a:lnTo>
                  <a:lnTo>
                    <a:pt x="743712" y="180594"/>
                  </a:lnTo>
                  <a:lnTo>
                    <a:pt x="742188" y="183642"/>
                  </a:lnTo>
                  <a:lnTo>
                    <a:pt x="743712" y="186690"/>
                  </a:lnTo>
                  <a:lnTo>
                    <a:pt x="745236" y="188214"/>
                  </a:lnTo>
                  <a:lnTo>
                    <a:pt x="749046" y="188214"/>
                  </a:lnTo>
                  <a:lnTo>
                    <a:pt x="751332" y="183642"/>
                  </a:lnTo>
                  <a:close/>
                </a:path>
                <a:path w="1261109" h="191770">
                  <a:moveTo>
                    <a:pt x="769620" y="184404"/>
                  </a:moveTo>
                  <a:lnTo>
                    <a:pt x="768096" y="181356"/>
                  </a:lnTo>
                  <a:lnTo>
                    <a:pt x="767334" y="180594"/>
                  </a:lnTo>
                  <a:lnTo>
                    <a:pt x="765048" y="179832"/>
                  </a:lnTo>
                  <a:lnTo>
                    <a:pt x="762000" y="181356"/>
                  </a:lnTo>
                  <a:lnTo>
                    <a:pt x="760476" y="184404"/>
                  </a:lnTo>
                  <a:lnTo>
                    <a:pt x="762000" y="187452"/>
                  </a:lnTo>
                  <a:lnTo>
                    <a:pt x="763524" y="188976"/>
                  </a:lnTo>
                  <a:lnTo>
                    <a:pt x="767334" y="188976"/>
                  </a:lnTo>
                  <a:lnTo>
                    <a:pt x="769620" y="184404"/>
                  </a:lnTo>
                  <a:close/>
                </a:path>
                <a:path w="1261109" h="191770">
                  <a:moveTo>
                    <a:pt x="787908" y="185166"/>
                  </a:moveTo>
                  <a:lnTo>
                    <a:pt x="786384" y="182118"/>
                  </a:lnTo>
                  <a:lnTo>
                    <a:pt x="785622" y="181356"/>
                  </a:lnTo>
                  <a:lnTo>
                    <a:pt x="783336" y="180594"/>
                  </a:lnTo>
                  <a:lnTo>
                    <a:pt x="780288" y="182118"/>
                  </a:lnTo>
                  <a:lnTo>
                    <a:pt x="778764" y="185166"/>
                  </a:lnTo>
                  <a:lnTo>
                    <a:pt x="780288" y="188214"/>
                  </a:lnTo>
                  <a:lnTo>
                    <a:pt x="781812" y="189738"/>
                  </a:lnTo>
                  <a:lnTo>
                    <a:pt x="785622" y="189738"/>
                  </a:lnTo>
                  <a:lnTo>
                    <a:pt x="787908" y="185166"/>
                  </a:lnTo>
                  <a:close/>
                </a:path>
                <a:path w="1261109" h="191770">
                  <a:moveTo>
                    <a:pt x="806196" y="185928"/>
                  </a:moveTo>
                  <a:lnTo>
                    <a:pt x="803910" y="181356"/>
                  </a:lnTo>
                  <a:lnTo>
                    <a:pt x="800100" y="181356"/>
                  </a:lnTo>
                  <a:lnTo>
                    <a:pt x="798576" y="182880"/>
                  </a:lnTo>
                  <a:lnTo>
                    <a:pt x="797052" y="185928"/>
                  </a:lnTo>
                  <a:lnTo>
                    <a:pt x="798576" y="188976"/>
                  </a:lnTo>
                  <a:lnTo>
                    <a:pt x="801624" y="190500"/>
                  </a:lnTo>
                  <a:lnTo>
                    <a:pt x="803910" y="189738"/>
                  </a:lnTo>
                  <a:lnTo>
                    <a:pt x="804672" y="188976"/>
                  </a:lnTo>
                  <a:lnTo>
                    <a:pt x="806196" y="185928"/>
                  </a:lnTo>
                  <a:close/>
                </a:path>
                <a:path w="1261109" h="191770">
                  <a:moveTo>
                    <a:pt x="824484" y="185928"/>
                  </a:moveTo>
                  <a:lnTo>
                    <a:pt x="822960" y="182880"/>
                  </a:lnTo>
                  <a:lnTo>
                    <a:pt x="819912" y="181356"/>
                  </a:lnTo>
                  <a:lnTo>
                    <a:pt x="816864" y="182880"/>
                  </a:lnTo>
                  <a:lnTo>
                    <a:pt x="815340" y="185928"/>
                  </a:lnTo>
                  <a:lnTo>
                    <a:pt x="816864" y="189738"/>
                  </a:lnTo>
                  <a:lnTo>
                    <a:pt x="818388" y="190500"/>
                  </a:lnTo>
                  <a:lnTo>
                    <a:pt x="821436" y="190500"/>
                  </a:lnTo>
                  <a:lnTo>
                    <a:pt x="822960" y="189738"/>
                  </a:lnTo>
                  <a:lnTo>
                    <a:pt x="824484" y="185928"/>
                  </a:lnTo>
                  <a:close/>
                </a:path>
                <a:path w="1261109" h="191770">
                  <a:moveTo>
                    <a:pt x="842772" y="186690"/>
                  </a:moveTo>
                  <a:lnTo>
                    <a:pt x="841248" y="182880"/>
                  </a:lnTo>
                  <a:lnTo>
                    <a:pt x="839724" y="182118"/>
                  </a:lnTo>
                  <a:lnTo>
                    <a:pt x="836676" y="182118"/>
                  </a:lnTo>
                  <a:lnTo>
                    <a:pt x="835152" y="182880"/>
                  </a:lnTo>
                  <a:lnTo>
                    <a:pt x="833628" y="186690"/>
                  </a:lnTo>
                  <a:lnTo>
                    <a:pt x="835152" y="189738"/>
                  </a:lnTo>
                  <a:lnTo>
                    <a:pt x="838200" y="191262"/>
                  </a:lnTo>
                  <a:lnTo>
                    <a:pt x="841248" y="189738"/>
                  </a:lnTo>
                  <a:lnTo>
                    <a:pt x="842772" y="186690"/>
                  </a:lnTo>
                  <a:close/>
                </a:path>
                <a:path w="1261109" h="191770">
                  <a:moveTo>
                    <a:pt x="861060" y="186690"/>
                  </a:moveTo>
                  <a:lnTo>
                    <a:pt x="859536" y="183642"/>
                  </a:lnTo>
                  <a:lnTo>
                    <a:pt x="856488" y="182118"/>
                  </a:lnTo>
                  <a:lnTo>
                    <a:pt x="853440" y="183642"/>
                  </a:lnTo>
                  <a:lnTo>
                    <a:pt x="851916" y="186690"/>
                  </a:lnTo>
                  <a:lnTo>
                    <a:pt x="853440" y="189738"/>
                  </a:lnTo>
                  <a:lnTo>
                    <a:pt x="854964" y="191262"/>
                  </a:lnTo>
                  <a:lnTo>
                    <a:pt x="858012" y="191262"/>
                  </a:lnTo>
                  <a:lnTo>
                    <a:pt x="859536" y="189738"/>
                  </a:lnTo>
                  <a:lnTo>
                    <a:pt x="861060" y="186690"/>
                  </a:lnTo>
                  <a:close/>
                </a:path>
                <a:path w="1261109" h="191770">
                  <a:moveTo>
                    <a:pt x="879348" y="186690"/>
                  </a:moveTo>
                  <a:lnTo>
                    <a:pt x="877824" y="183642"/>
                  </a:lnTo>
                  <a:lnTo>
                    <a:pt x="876300" y="182118"/>
                  </a:lnTo>
                  <a:lnTo>
                    <a:pt x="873252" y="182118"/>
                  </a:lnTo>
                  <a:lnTo>
                    <a:pt x="871728" y="183642"/>
                  </a:lnTo>
                  <a:lnTo>
                    <a:pt x="870204" y="186690"/>
                  </a:lnTo>
                  <a:lnTo>
                    <a:pt x="871728" y="189738"/>
                  </a:lnTo>
                  <a:lnTo>
                    <a:pt x="874776" y="191262"/>
                  </a:lnTo>
                  <a:lnTo>
                    <a:pt x="877824" y="189738"/>
                  </a:lnTo>
                  <a:lnTo>
                    <a:pt x="879348" y="186690"/>
                  </a:lnTo>
                  <a:close/>
                </a:path>
                <a:path w="1261109" h="191770">
                  <a:moveTo>
                    <a:pt x="897636" y="186690"/>
                  </a:moveTo>
                  <a:lnTo>
                    <a:pt x="896112" y="182880"/>
                  </a:lnTo>
                  <a:lnTo>
                    <a:pt x="894588" y="182118"/>
                  </a:lnTo>
                  <a:lnTo>
                    <a:pt x="891540" y="182118"/>
                  </a:lnTo>
                  <a:lnTo>
                    <a:pt x="890016" y="182880"/>
                  </a:lnTo>
                  <a:lnTo>
                    <a:pt x="888492" y="186690"/>
                  </a:lnTo>
                  <a:lnTo>
                    <a:pt x="890016" y="189738"/>
                  </a:lnTo>
                  <a:lnTo>
                    <a:pt x="893064" y="191262"/>
                  </a:lnTo>
                  <a:lnTo>
                    <a:pt x="896112" y="189738"/>
                  </a:lnTo>
                  <a:lnTo>
                    <a:pt x="897636" y="186690"/>
                  </a:lnTo>
                  <a:close/>
                </a:path>
                <a:path w="1261109" h="191770">
                  <a:moveTo>
                    <a:pt x="915924" y="185928"/>
                  </a:moveTo>
                  <a:lnTo>
                    <a:pt x="914400" y="182880"/>
                  </a:lnTo>
                  <a:lnTo>
                    <a:pt x="911352" y="181356"/>
                  </a:lnTo>
                  <a:lnTo>
                    <a:pt x="908304" y="182880"/>
                  </a:lnTo>
                  <a:lnTo>
                    <a:pt x="906780" y="185928"/>
                  </a:lnTo>
                  <a:lnTo>
                    <a:pt x="908304" y="189738"/>
                  </a:lnTo>
                  <a:lnTo>
                    <a:pt x="909828" y="190500"/>
                  </a:lnTo>
                  <a:lnTo>
                    <a:pt x="912876" y="190500"/>
                  </a:lnTo>
                  <a:lnTo>
                    <a:pt x="914400" y="189738"/>
                  </a:lnTo>
                  <a:lnTo>
                    <a:pt x="915924" y="185928"/>
                  </a:lnTo>
                  <a:close/>
                </a:path>
                <a:path w="1261109" h="191770">
                  <a:moveTo>
                    <a:pt x="934212" y="185166"/>
                  </a:moveTo>
                  <a:lnTo>
                    <a:pt x="932688" y="182118"/>
                  </a:lnTo>
                  <a:lnTo>
                    <a:pt x="929640" y="180594"/>
                  </a:lnTo>
                  <a:lnTo>
                    <a:pt x="926592" y="182118"/>
                  </a:lnTo>
                  <a:lnTo>
                    <a:pt x="925068" y="185166"/>
                  </a:lnTo>
                  <a:lnTo>
                    <a:pt x="926592" y="188976"/>
                  </a:lnTo>
                  <a:lnTo>
                    <a:pt x="928116" y="189738"/>
                  </a:lnTo>
                  <a:lnTo>
                    <a:pt x="931164" y="189738"/>
                  </a:lnTo>
                  <a:lnTo>
                    <a:pt x="932688" y="188976"/>
                  </a:lnTo>
                  <a:lnTo>
                    <a:pt x="934212" y="185166"/>
                  </a:lnTo>
                  <a:close/>
                </a:path>
                <a:path w="1261109" h="191770">
                  <a:moveTo>
                    <a:pt x="952500" y="185166"/>
                  </a:moveTo>
                  <a:lnTo>
                    <a:pt x="950976" y="181356"/>
                  </a:lnTo>
                  <a:lnTo>
                    <a:pt x="949452" y="180594"/>
                  </a:lnTo>
                  <a:lnTo>
                    <a:pt x="946404" y="180594"/>
                  </a:lnTo>
                  <a:lnTo>
                    <a:pt x="944880" y="181356"/>
                  </a:lnTo>
                  <a:lnTo>
                    <a:pt x="943356" y="185166"/>
                  </a:lnTo>
                  <a:lnTo>
                    <a:pt x="944880" y="188214"/>
                  </a:lnTo>
                  <a:lnTo>
                    <a:pt x="947928" y="189738"/>
                  </a:lnTo>
                  <a:lnTo>
                    <a:pt x="950976" y="188214"/>
                  </a:lnTo>
                  <a:lnTo>
                    <a:pt x="952500" y="185166"/>
                  </a:lnTo>
                  <a:close/>
                </a:path>
                <a:path w="1261109" h="191770">
                  <a:moveTo>
                    <a:pt x="970788" y="184404"/>
                  </a:moveTo>
                  <a:lnTo>
                    <a:pt x="969264" y="180594"/>
                  </a:lnTo>
                  <a:lnTo>
                    <a:pt x="967740" y="179832"/>
                  </a:lnTo>
                  <a:lnTo>
                    <a:pt x="964692" y="179832"/>
                  </a:lnTo>
                  <a:lnTo>
                    <a:pt x="963168" y="180594"/>
                  </a:lnTo>
                  <a:lnTo>
                    <a:pt x="961644" y="184404"/>
                  </a:lnTo>
                  <a:lnTo>
                    <a:pt x="963168" y="187452"/>
                  </a:lnTo>
                  <a:lnTo>
                    <a:pt x="966216" y="188976"/>
                  </a:lnTo>
                  <a:lnTo>
                    <a:pt x="969264" y="187452"/>
                  </a:lnTo>
                  <a:lnTo>
                    <a:pt x="970788" y="184404"/>
                  </a:lnTo>
                  <a:close/>
                </a:path>
                <a:path w="1261109" h="191770">
                  <a:moveTo>
                    <a:pt x="989076" y="182880"/>
                  </a:moveTo>
                  <a:lnTo>
                    <a:pt x="987552" y="179832"/>
                  </a:lnTo>
                  <a:lnTo>
                    <a:pt x="984504" y="178308"/>
                  </a:lnTo>
                  <a:lnTo>
                    <a:pt x="981456" y="179832"/>
                  </a:lnTo>
                  <a:lnTo>
                    <a:pt x="979932" y="182880"/>
                  </a:lnTo>
                  <a:lnTo>
                    <a:pt x="981456" y="185928"/>
                  </a:lnTo>
                  <a:lnTo>
                    <a:pt x="982980" y="187452"/>
                  </a:lnTo>
                  <a:lnTo>
                    <a:pt x="986028" y="187452"/>
                  </a:lnTo>
                  <a:lnTo>
                    <a:pt x="987552" y="185928"/>
                  </a:lnTo>
                  <a:lnTo>
                    <a:pt x="989076" y="182880"/>
                  </a:lnTo>
                  <a:close/>
                </a:path>
                <a:path w="1261109" h="191770">
                  <a:moveTo>
                    <a:pt x="1007364" y="182118"/>
                  </a:moveTo>
                  <a:lnTo>
                    <a:pt x="1005840" y="178308"/>
                  </a:lnTo>
                  <a:lnTo>
                    <a:pt x="1004316" y="177546"/>
                  </a:lnTo>
                  <a:lnTo>
                    <a:pt x="1001268" y="177546"/>
                  </a:lnTo>
                  <a:lnTo>
                    <a:pt x="999744" y="178308"/>
                  </a:lnTo>
                  <a:lnTo>
                    <a:pt x="998220" y="182118"/>
                  </a:lnTo>
                  <a:lnTo>
                    <a:pt x="999744" y="185166"/>
                  </a:lnTo>
                  <a:lnTo>
                    <a:pt x="1002792" y="186690"/>
                  </a:lnTo>
                  <a:lnTo>
                    <a:pt x="1005840" y="185166"/>
                  </a:lnTo>
                  <a:lnTo>
                    <a:pt x="1007364" y="182118"/>
                  </a:lnTo>
                  <a:close/>
                </a:path>
                <a:path w="1261109" h="191770">
                  <a:moveTo>
                    <a:pt x="1025652" y="180594"/>
                  </a:moveTo>
                  <a:lnTo>
                    <a:pt x="1024128" y="177546"/>
                  </a:lnTo>
                  <a:lnTo>
                    <a:pt x="1021080" y="176022"/>
                  </a:lnTo>
                  <a:lnTo>
                    <a:pt x="1018032" y="177546"/>
                  </a:lnTo>
                  <a:lnTo>
                    <a:pt x="1016508" y="180594"/>
                  </a:lnTo>
                  <a:lnTo>
                    <a:pt x="1018032" y="183642"/>
                  </a:lnTo>
                  <a:lnTo>
                    <a:pt x="1019556" y="185166"/>
                  </a:lnTo>
                  <a:lnTo>
                    <a:pt x="1022604" y="185166"/>
                  </a:lnTo>
                  <a:lnTo>
                    <a:pt x="1024128" y="183642"/>
                  </a:lnTo>
                  <a:lnTo>
                    <a:pt x="1025652" y="180594"/>
                  </a:lnTo>
                  <a:close/>
                </a:path>
                <a:path w="1261109" h="191770">
                  <a:moveTo>
                    <a:pt x="1043940" y="179070"/>
                  </a:moveTo>
                  <a:lnTo>
                    <a:pt x="1042416" y="176022"/>
                  </a:lnTo>
                  <a:lnTo>
                    <a:pt x="1039368" y="174498"/>
                  </a:lnTo>
                  <a:lnTo>
                    <a:pt x="1037082" y="175260"/>
                  </a:lnTo>
                  <a:lnTo>
                    <a:pt x="1036320" y="176022"/>
                  </a:lnTo>
                  <a:lnTo>
                    <a:pt x="1034796" y="179070"/>
                  </a:lnTo>
                  <a:lnTo>
                    <a:pt x="1037082" y="183642"/>
                  </a:lnTo>
                  <a:lnTo>
                    <a:pt x="1040892" y="183642"/>
                  </a:lnTo>
                  <a:lnTo>
                    <a:pt x="1042416" y="182118"/>
                  </a:lnTo>
                  <a:lnTo>
                    <a:pt x="1043940" y="179070"/>
                  </a:lnTo>
                  <a:close/>
                </a:path>
                <a:path w="1261109" h="191770">
                  <a:moveTo>
                    <a:pt x="1062228" y="177546"/>
                  </a:moveTo>
                  <a:lnTo>
                    <a:pt x="1060704" y="174498"/>
                  </a:lnTo>
                  <a:lnTo>
                    <a:pt x="1059180" y="172974"/>
                  </a:lnTo>
                  <a:lnTo>
                    <a:pt x="1055370" y="172974"/>
                  </a:lnTo>
                  <a:lnTo>
                    <a:pt x="1053846" y="174498"/>
                  </a:lnTo>
                  <a:lnTo>
                    <a:pt x="1053084" y="177546"/>
                  </a:lnTo>
                  <a:lnTo>
                    <a:pt x="1053846" y="180594"/>
                  </a:lnTo>
                  <a:lnTo>
                    <a:pt x="1055370" y="181356"/>
                  </a:lnTo>
                  <a:lnTo>
                    <a:pt x="1057656" y="182118"/>
                  </a:lnTo>
                  <a:lnTo>
                    <a:pt x="1060704" y="180594"/>
                  </a:lnTo>
                  <a:lnTo>
                    <a:pt x="1062228" y="177546"/>
                  </a:lnTo>
                  <a:close/>
                </a:path>
                <a:path w="1261109" h="191770">
                  <a:moveTo>
                    <a:pt x="1080516" y="176022"/>
                  </a:moveTo>
                  <a:lnTo>
                    <a:pt x="1078992" y="172212"/>
                  </a:lnTo>
                  <a:lnTo>
                    <a:pt x="1077468" y="171450"/>
                  </a:lnTo>
                  <a:lnTo>
                    <a:pt x="1073658" y="171450"/>
                  </a:lnTo>
                  <a:lnTo>
                    <a:pt x="1072134" y="172212"/>
                  </a:lnTo>
                  <a:lnTo>
                    <a:pt x="1071372" y="176022"/>
                  </a:lnTo>
                  <a:lnTo>
                    <a:pt x="1072134" y="179070"/>
                  </a:lnTo>
                  <a:lnTo>
                    <a:pt x="1073658" y="179832"/>
                  </a:lnTo>
                  <a:lnTo>
                    <a:pt x="1075944" y="180594"/>
                  </a:lnTo>
                  <a:lnTo>
                    <a:pt x="1078992" y="179070"/>
                  </a:lnTo>
                  <a:lnTo>
                    <a:pt x="1080516" y="176022"/>
                  </a:lnTo>
                  <a:close/>
                </a:path>
                <a:path w="1261109" h="191770">
                  <a:moveTo>
                    <a:pt x="1098042" y="173736"/>
                  </a:moveTo>
                  <a:lnTo>
                    <a:pt x="1097280" y="170688"/>
                  </a:lnTo>
                  <a:lnTo>
                    <a:pt x="1095756" y="169926"/>
                  </a:lnTo>
                  <a:lnTo>
                    <a:pt x="1093470" y="169164"/>
                  </a:lnTo>
                  <a:lnTo>
                    <a:pt x="1090422" y="170688"/>
                  </a:lnTo>
                  <a:lnTo>
                    <a:pt x="1088898" y="173736"/>
                  </a:lnTo>
                  <a:lnTo>
                    <a:pt x="1090422" y="176784"/>
                  </a:lnTo>
                  <a:lnTo>
                    <a:pt x="1091946" y="178308"/>
                  </a:lnTo>
                  <a:lnTo>
                    <a:pt x="1095756" y="178308"/>
                  </a:lnTo>
                  <a:lnTo>
                    <a:pt x="1097280" y="176784"/>
                  </a:lnTo>
                  <a:lnTo>
                    <a:pt x="1098042" y="173736"/>
                  </a:lnTo>
                  <a:close/>
                </a:path>
                <a:path w="1261109" h="191770">
                  <a:moveTo>
                    <a:pt x="1116317" y="171450"/>
                  </a:moveTo>
                  <a:lnTo>
                    <a:pt x="1115568" y="168402"/>
                  </a:lnTo>
                  <a:lnTo>
                    <a:pt x="1114044" y="167640"/>
                  </a:lnTo>
                  <a:lnTo>
                    <a:pt x="1111758" y="166878"/>
                  </a:lnTo>
                  <a:lnTo>
                    <a:pt x="1108710" y="168402"/>
                  </a:lnTo>
                  <a:lnTo>
                    <a:pt x="1107186" y="171450"/>
                  </a:lnTo>
                  <a:lnTo>
                    <a:pt x="1108710" y="175260"/>
                  </a:lnTo>
                  <a:lnTo>
                    <a:pt x="1110234" y="176022"/>
                  </a:lnTo>
                  <a:lnTo>
                    <a:pt x="1114044" y="176022"/>
                  </a:lnTo>
                  <a:lnTo>
                    <a:pt x="1115568" y="175260"/>
                  </a:lnTo>
                  <a:lnTo>
                    <a:pt x="1116317" y="171450"/>
                  </a:lnTo>
                  <a:close/>
                </a:path>
                <a:path w="1261109" h="191770">
                  <a:moveTo>
                    <a:pt x="1134618" y="169164"/>
                  </a:moveTo>
                  <a:lnTo>
                    <a:pt x="1133094" y="166116"/>
                  </a:lnTo>
                  <a:lnTo>
                    <a:pt x="1132319" y="165354"/>
                  </a:lnTo>
                  <a:lnTo>
                    <a:pt x="1130046" y="164592"/>
                  </a:lnTo>
                  <a:lnTo>
                    <a:pt x="1126998" y="166116"/>
                  </a:lnTo>
                  <a:lnTo>
                    <a:pt x="1125474" y="169164"/>
                  </a:lnTo>
                  <a:lnTo>
                    <a:pt x="1126998" y="172974"/>
                  </a:lnTo>
                  <a:lnTo>
                    <a:pt x="1128522" y="173736"/>
                  </a:lnTo>
                  <a:lnTo>
                    <a:pt x="1132319" y="173736"/>
                  </a:lnTo>
                  <a:lnTo>
                    <a:pt x="1133094" y="172974"/>
                  </a:lnTo>
                  <a:lnTo>
                    <a:pt x="1134618" y="169164"/>
                  </a:lnTo>
                  <a:close/>
                </a:path>
                <a:path w="1261109" h="191770">
                  <a:moveTo>
                    <a:pt x="1152893" y="166878"/>
                  </a:moveTo>
                  <a:lnTo>
                    <a:pt x="1151369" y="163830"/>
                  </a:lnTo>
                  <a:lnTo>
                    <a:pt x="1148321" y="162306"/>
                  </a:lnTo>
                  <a:lnTo>
                    <a:pt x="1145286" y="163830"/>
                  </a:lnTo>
                  <a:lnTo>
                    <a:pt x="1143762" y="166878"/>
                  </a:lnTo>
                  <a:lnTo>
                    <a:pt x="1145286" y="169926"/>
                  </a:lnTo>
                  <a:lnTo>
                    <a:pt x="1146797" y="171450"/>
                  </a:lnTo>
                  <a:lnTo>
                    <a:pt x="1149845" y="171450"/>
                  </a:lnTo>
                  <a:lnTo>
                    <a:pt x="1151369" y="169926"/>
                  </a:lnTo>
                  <a:lnTo>
                    <a:pt x="1152893" y="166878"/>
                  </a:lnTo>
                  <a:close/>
                </a:path>
                <a:path w="1261109" h="191770">
                  <a:moveTo>
                    <a:pt x="1171194" y="164592"/>
                  </a:moveTo>
                  <a:lnTo>
                    <a:pt x="1169670" y="161544"/>
                  </a:lnTo>
                  <a:lnTo>
                    <a:pt x="1168146" y="160020"/>
                  </a:lnTo>
                  <a:lnTo>
                    <a:pt x="1164336" y="160020"/>
                  </a:lnTo>
                  <a:lnTo>
                    <a:pt x="1162812" y="161544"/>
                  </a:lnTo>
                  <a:lnTo>
                    <a:pt x="1162050" y="164592"/>
                  </a:lnTo>
                  <a:lnTo>
                    <a:pt x="1162812" y="167640"/>
                  </a:lnTo>
                  <a:lnTo>
                    <a:pt x="1164336" y="168402"/>
                  </a:lnTo>
                  <a:lnTo>
                    <a:pt x="1166622" y="169164"/>
                  </a:lnTo>
                  <a:lnTo>
                    <a:pt x="1169670" y="167640"/>
                  </a:lnTo>
                  <a:lnTo>
                    <a:pt x="1171194" y="164592"/>
                  </a:lnTo>
                  <a:close/>
                </a:path>
                <a:path w="1261109" h="191770">
                  <a:moveTo>
                    <a:pt x="1188720" y="161544"/>
                  </a:moveTo>
                  <a:lnTo>
                    <a:pt x="1187945" y="158496"/>
                  </a:lnTo>
                  <a:lnTo>
                    <a:pt x="1186421" y="157734"/>
                  </a:lnTo>
                  <a:lnTo>
                    <a:pt x="1184148" y="156972"/>
                  </a:lnTo>
                  <a:lnTo>
                    <a:pt x="1181100" y="158496"/>
                  </a:lnTo>
                  <a:lnTo>
                    <a:pt x="1179576" y="161544"/>
                  </a:lnTo>
                  <a:lnTo>
                    <a:pt x="1181100" y="165354"/>
                  </a:lnTo>
                  <a:lnTo>
                    <a:pt x="1182624" y="166116"/>
                  </a:lnTo>
                  <a:lnTo>
                    <a:pt x="1186421" y="166116"/>
                  </a:lnTo>
                  <a:lnTo>
                    <a:pt x="1187945" y="165354"/>
                  </a:lnTo>
                  <a:lnTo>
                    <a:pt x="1188720" y="161544"/>
                  </a:lnTo>
                  <a:close/>
                </a:path>
                <a:path w="1261109" h="191770">
                  <a:moveTo>
                    <a:pt x="1206995" y="158496"/>
                  </a:moveTo>
                  <a:lnTo>
                    <a:pt x="1205471" y="155448"/>
                  </a:lnTo>
                  <a:lnTo>
                    <a:pt x="1202436" y="153924"/>
                  </a:lnTo>
                  <a:lnTo>
                    <a:pt x="1199388" y="155448"/>
                  </a:lnTo>
                  <a:lnTo>
                    <a:pt x="1197864" y="158496"/>
                  </a:lnTo>
                  <a:lnTo>
                    <a:pt x="1199388" y="162306"/>
                  </a:lnTo>
                  <a:lnTo>
                    <a:pt x="1200912" y="163068"/>
                  </a:lnTo>
                  <a:lnTo>
                    <a:pt x="1203947" y="163068"/>
                  </a:lnTo>
                  <a:lnTo>
                    <a:pt x="1205471" y="162306"/>
                  </a:lnTo>
                  <a:lnTo>
                    <a:pt x="1206995" y="158496"/>
                  </a:lnTo>
                  <a:close/>
                </a:path>
                <a:path w="1261109" h="191770">
                  <a:moveTo>
                    <a:pt x="1225296" y="156210"/>
                  </a:moveTo>
                  <a:lnTo>
                    <a:pt x="1223772" y="152400"/>
                  </a:lnTo>
                  <a:lnTo>
                    <a:pt x="1222248" y="151638"/>
                  </a:lnTo>
                  <a:lnTo>
                    <a:pt x="1218438" y="151638"/>
                  </a:lnTo>
                  <a:lnTo>
                    <a:pt x="1217676" y="152400"/>
                  </a:lnTo>
                  <a:lnTo>
                    <a:pt x="1216152" y="156210"/>
                  </a:lnTo>
                  <a:lnTo>
                    <a:pt x="1217676" y="159258"/>
                  </a:lnTo>
                  <a:lnTo>
                    <a:pt x="1218438" y="160020"/>
                  </a:lnTo>
                  <a:lnTo>
                    <a:pt x="1220724" y="160782"/>
                  </a:lnTo>
                  <a:lnTo>
                    <a:pt x="1223772" y="159258"/>
                  </a:lnTo>
                  <a:lnTo>
                    <a:pt x="1225296" y="156210"/>
                  </a:lnTo>
                  <a:close/>
                </a:path>
                <a:path w="1261109" h="191770">
                  <a:moveTo>
                    <a:pt x="1242822" y="152400"/>
                  </a:moveTo>
                  <a:lnTo>
                    <a:pt x="1242047" y="149352"/>
                  </a:lnTo>
                  <a:lnTo>
                    <a:pt x="1240536" y="148590"/>
                  </a:lnTo>
                  <a:lnTo>
                    <a:pt x="1238250" y="147828"/>
                  </a:lnTo>
                  <a:lnTo>
                    <a:pt x="1235202" y="149352"/>
                  </a:lnTo>
                  <a:lnTo>
                    <a:pt x="1233678" y="152400"/>
                  </a:lnTo>
                  <a:lnTo>
                    <a:pt x="1235202" y="156210"/>
                  </a:lnTo>
                  <a:lnTo>
                    <a:pt x="1236726" y="156972"/>
                  </a:lnTo>
                  <a:lnTo>
                    <a:pt x="1240536" y="156972"/>
                  </a:lnTo>
                  <a:lnTo>
                    <a:pt x="1242047" y="156210"/>
                  </a:lnTo>
                  <a:lnTo>
                    <a:pt x="1242822" y="152400"/>
                  </a:lnTo>
                  <a:close/>
                </a:path>
                <a:path w="1261109" h="191770">
                  <a:moveTo>
                    <a:pt x="1261097" y="149352"/>
                  </a:moveTo>
                  <a:lnTo>
                    <a:pt x="1259586" y="146304"/>
                  </a:lnTo>
                  <a:lnTo>
                    <a:pt x="1258062" y="144780"/>
                  </a:lnTo>
                  <a:lnTo>
                    <a:pt x="1255014" y="144780"/>
                  </a:lnTo>
                  <a:lnTo>
                    <a:pt x="1253490" y="146304"/>
                  </a:lnTo>
                  <a:lnTo>
                    <a:pt x="1251966" y="149352"/>
                  </a:lnTo>
                  <a:lnTo>
                    <a:pt x="1253490" y="152400"/>
                  </a:lnTo>
                  <a:lnTo>
                    <a:pt x="1256538" y="153924"/>
                  </a:lnTo>
                  <a:lnTo>
                    <a:pt x="1259586" y="152400"/>
                  </a:lnTo>
                  <a:lnTo>
                    <a:pt x="1261097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40068" y="5070347"/>
              <a:ext cx="1115695" cy="612140"/>
            </a:xfrm>
            <a:custGeom>
              <a:avLst/>
              <a:gdLst/>
              <a:ahLst/>
              <a:cxnLst/>
              <a:rect l="l" t="t" r="r" b="b"/>
              <a:pathLst>
                <a:path w="1115695" h="612139">
                  <a:moveTo>
                    <a:pt x="9131" y="607314"/>
                  </a:moveTo>
                  <a:lnTo>
                    <a:pt x="7620" y="604266"/>
                  </a:lnTo>
                  <a:lnTo>
                    <a:pt x="6096" y="602742"/>
                  </a:lnTo>
                  <a:lnTo>
                    <a:pt x="3048" y="602742"/>
                  </a:lnTo>
                  <a:lnTo>
                    <a:pt x="1524" y="604266"/>
                  </a:lnTo>
                  <a:lnTo>
                    <a:pt x="0" y="607314"/>
                  </a:lnTo>
                  <a:lnTo>
                    <a:pt x="1524" y="610362"/>
                  </a:lnTo>
                  <a:lnTo>
                    <a:pt x="4572" y="611886"/>
                  </a:lnTo>
                  <a:lnTo>
                    <a:pt x="7620" y="610362"/>
                  </a:lnTo>
                  <a:lnTo>
                    <a:pt x="9131" y="607314"/>
                  </a:lnTo>
                  <a:close/>
                </a:path>
                <a:path w="1115695" h="612139">
                  <a:moveTo>
                    <a:pt x="27432" y="603504"/>
                  </a:moveTo>
                  <a:lnTo>
                    <a:pt x="25908" y="600456"/>
                  </a:lnTo>
                  <a:lnTo>
                    <a:pt x="22860" y="598932"/>
                  </a:lnTo>
                  <a:lnTo>
                    <a:pt x="20574" y="599694"/>
                  </a:lnTo>
                  <a:lnTo>
                    <a:pt x="19050" y="600456"/>
                  </a:lnTo>
                  <a:lnTo>
                    <a:pt x="18288" y="603504"/>
                  </a:lnTo>
                  <a:lnTo>
                    <a:pt x="19050" y="607314"/>
                  </a:lnTo>
                  <a:lnTo>
                    <a:pt x="20574" y="608076"/>
                  </a:lnTo>
                  <a:lnTo>
                    <a:pt x="24384" y="608076"/>
                  </a:lnTo>
                  <a:lnTo>
                    <a:pt x="25908" y="607314"/>
                  </a:lnTo>
                  <a:lnTo>
                    <a:pt x="27432" y="603504"/>
                  </a:lnTo>
                  <a:close/>
                </a:path>
                <a:path w="1115695" h="612139">
                  <a:moveTo>
                    <a:pt x="44958" y="599694"/>
                  </a:moveTo>
                  <a:lnTo>
                    <a:pt x="43434" y="596646"/>
                  </a:lnTo>
                  <a:lnTo>
                    <a:pt x="40386" y="595122"/>
                  </a:lnTo>
                  <a:lnTo>
                    <a:pt x="37338" y="596646"/>
                  </a:lnTo>
                  <a:lnTo>
                    <a:pt x="35814" y="599694"/>
                  </a:lnTo>
                  <a:lnTo>
                    <a:pt x="37338" y="603504"/>
                  </a:lnTo>
                  <a:lnTo>
                    <a:pt x="38862" y="604266"/>
                  </a:lnTo>
                  <a:lnTo>
                    <a:pt x="42672" y="604266"/>
                  </a:lnTo>
                  <a:lnTo>
                    <a:pt x="43434" y="603504"/>
                  </a:lnTo>
                  <a:lnTo>
                    <a:pt x="44958" y="599694"/>
                  </a:lnTo>
                  <a:close/>
                </a:path>
                <a:path w="1115695" h="612139">
                  <a:moveTo>
                    <a:pt x="63246" y="595884"/>
                  </a:moveTo>
                  <a:lnTo>
                    <a:pt x="61722" y="592836"/>
                  </a:lnTo>
                  <a:lnTo>
                    <a:pt x="58674" y="591312"/>
                  </a:lnTo>
                  <a:lnTo>
                    <a:pt x="56388" y="592074"/>
                  </a:lnTo>
                  <a:lnTo>
                    <a:pt x="54864" y="592836"/>
                  </a:lnTo>
                  <a:lnTo>
                    <a:pt x="54102" y="595884"/>
                  </a:lnTo>
                  <a:lnTo>
                    <a:pt x="54864" y="599694"/>
                  </a:lnTo>
                  <a:lnTo>
                    <a:pt x="56388" y="600456"/>
                  </a:lnTo>
                  <a:lnTo>
                    <a:pt x="60198" y="600456"/>
                  </a:lnTo>
                  <a:lnTo>
                    <a:pt x="61722" y="599694"/>
                  </a:lnTo>
                  <a:lnTo>
                    <a:pt x="63246" y="595884"/>
                  </a:lnTo>
                  <a:close/>
                </a:path>
                <a:path w="1115695" h="612139">
                  <a:moveTo>
                    <a:pt x="80772" y="592074"/>
                  </a:moveTo>
                  <a:lnTo>
                    <a:pt x="79248" y="589026"/>
                  </a:lnTo>
                  <a:lnTo>
                    <a:pt x="76200" y="587502"/>
                  </a:lnTo>
                  <a:lnTo>
                    <a:pt x="73914" y="588264"/>
                  </a:lnTo>
                  <a:lnTo>
                    <a:pt x="73152" y="589026"/>
                  </a:lnTo>
                  <a:lnTo>
                    <a:pt x="71628" y="592074"/>
                  </a:lnTo>
                  <a:lnTo>
                    <a:pt x="73152" y="595884"/>
                  </a:lnTo>
                  <a:lnTo>
                    <a:pt x="74676" y="596646"/>
                  </a:lnTo>
                  <a:lnTo>
                    <a:pt x="77724" y="596646"/>
                  </a:lnTo>
                  <a:lnTo>
                    <a:pt x="79248" y="595884"/>
                  </a:lnTo>
                  <a:lnTo>
                    <a:pt x="80772" y="592074"/>
                  </a:lnTo>
                  <a:close/>
                </a:path>
                <a:path w="1115695" h="612139">
                  <a:moveTo>
                    <a:pt x="98298" y="588264"/>
                  </a:moveTo>
                  <a:lnTo>
                    <a:pt x="97536" y="584454"/>
                  </a:lnTo>
                  <a:lnTo>
                    <a:pt x="96012" y="583692"/>
                  </a:lnTo>
                  <a:lnTo>
                    <a:pt x="92202" y="583692"/>
                  </a:lnTo>
                  <a:lnTo>
                    <a:pt x="90678" y="584454"/>
                  </a:lnTo>
                  <a:lnTo>
                    <a:pt x="89154" y="588264"/>
                  </a:lnTo>
                  <a:lnTo>
                    <a:pt x="90678" y="591312"/>
                  </a:lnTo>
                  <a:lnTo>
                    <a:pt x="93726" y="592836"/>
                  </a:lnTo>
                  <a:lnTo>
                    <a:pt x="96012" y="592074"/>
                  </a:lnTo>
                  <a:lnTo>
                    <a:pt x="97536" y="591312"/>
                  </a:lnTo>
                  <a:lnTo>
                    <a:pt x="98298" y="588264"/>
                  </a:lnTo>
                  <a:close/>
                </a:path>
                <a:path w="1115695" h="612139">
                  <a:moveTo>
                    <a:pt x="116586" y="583692"/>
                  </a:moveTo>
                  <a:lnTo>
                    <a:pt x="115062" y="580644"/>
                  </a:lnTo>
                  <a:lnTo>
                    <a:pt x="112014" y="579120"/>
                  </a:lnTo>
                  <a:lnTo>
                    <a:pt x="109728" y="579882"/>
                  </a:lnTo>
                  <a:lnTo>
                    <a:pt x="108204" y="580644"/>
                  </a:lnTo>
                  <a:lnTo>
                    <a:pt x="107442" y="583692"/>
                  </a:lnTo>
                  <a:lnTo>
                    <a:pt x="108204" y="586740"/>
                  </a:lnTo>
                  <a:lnTo>
                    <a:pt x="109728" y="588264"/>
                  </a:lnTo>
                  <a:lnTo>
                    <a:pt x="113538" y="588264"/>
                  </a:lnTo>
                  <a:lnTo>
                    <a:pt x="115062" y="586740"/>
                  </a:lnTo>
                  <a:lnTo>
                    <a:pt x="116586" y="583692"/>
                  </a:lnTo>
                  <a:close/>
                </a:path>
                <a:path w="1115695" h="612139">
                  <a:moveTo>
                    <a:pt x="134112" y="579120"/>
                  </a:moveTo>
                  <a:lnTo>
                    <a:pt x="132588" y="576072"/>
                  </a:lnTo>
                  <a:lnTo>
                    <a:pt x="129540" y="574548"/>
                  </a:lnTo>
                  <a:lnTo>
                    <a:pt x="127254" y="575310"/>
                  </a:lnTo>
                  <a:lnTo>
                    <a:pt x="126492" y="576072"/>
                  </a:lnTo>
                  <a:lnTo>
                    <a:pt x="124968" y="579120"/>
                  </a:lnTo>
                  <a:lnTo>
                    <a:pt x="126492" y="582930"/>
                  </a:lnTo>
                  <a:lnTo>
                    <a:pt x="128016" y="583692"/>
                  </a:lnTo>
                  <a:lnTo>
                    <a:pt x="131064" y="583692"/>
                  </a:lnTo>
                  <a:lnTo>
                    <a:pt x="132588" y="582930"/>
                  </a:lnTo>
                  <a:lnTo>
                    <a:pt x="134112" y="579120"/>
                  </a:lnTo>
                  <a:close/>
                </a:path>
                <a:path w="1115695" h="612139">
                  <a:moveTo>
                    <a:pt x="151638" y="574548"/>
                  </a:moveTo>
                  <a:lnTo>
                    <a:pt x="150114" y="571500"/>
                  </a:lnTo>
                  <a:lnTo>
                    <a:pt x="149352" y="570738"/>
                  </a:lnTo>
                  <a:lnTo>
                    <a:pt x="147066" y="569976"/>
                  </a:lnTo>
                  <a:lnTo>
                    <a:pt x="144018" y="571500"/>
                  </a:lnTo>
                  <a:lnTo>
                    <a:pt x="142494" y="574548"/>
                  </a:lnTo>
                  <a:lnTo>
                    <a:pt x="144018" y="577596"/>
                  </a:lnTo>
                  <a:lnTo>
                    <a:pt x="145542" y="579120"/>
                  </a:lnTo>
                  <a:lnTo>
                    <a:pt x="149352" y="579120"/>
                  </a:lnTo>
                  <a:lnTo>
                    <a:pt x="151638" y="574548"/>
                  </a:lnTo>
                  <a:close/>
                </a:path>
                <a:path w="1115695" h="612139">
                  <a:moveTo>
                    <a:pt x="169164" y="569976"/>
                  </a:moveTo>
                  <a:lnTo>
                    <a:pt x="168402" y="566928"/>
                  </a:lnTo>
                  <a:lnTo>
                    <a:pt x="166878" y="565404"/>
                  </a:lnTo>
                  <a:lnTo>
                    <a:pt x="163068" y="565404"/>
                  </a:lnTo>
                  <a:lnTo>
                    <a:pt x="161544" y="566928"/>
                  </a:lnTo>
                  <a:lnTo>
                    <a:pt x="160020" y="569976"/>
                  </a:lnTo>
                  <a:lnTo>
                    <a:pt x="161544" y="573024"/>
                  </a:lnTo>
                  <a:lnTo>
                    <a:pt x="164592" y="574548"/>
                  </a:lnTo>
                  <a:lnTo>
                    <a:pt x="166878" y="573786"/>
                  </a:lnTo>
                  <a:lnTo>
                    <a:pt x="168402" y="573024"/>
                  </a:lnTo>
                  <a:lnTo>
                    <a:pt x="169164" y="569976"/>
                  </a:lnTo>
                  <a:close/>
                </a:path>
                <a:path w="1115695" h="612139">
                  <a:moveTo>
                    <a:pt x="186690" y="564642"/>
                  </a:moveTo>
                  <a:lnTo>
                    <a:pt x="185928" y="561594"/>
                  </a:lnTo>
                  <a:lnTo>
                    <a:pt x="184404" y="560832"/>
                  </a:lnTo>
                  <a:lnTo>
                    <a:pt x="182118" y="560070"/>
                  </a:lnTo>
                  <a:lnTo>
                    <a:pt x="179070" y="561594"/>
                  </a:lnTo>
                  <a:lnTo>
                    <a:pt x="177546" y="564642"/>
                  </a:lnTo>
                  <a:lnTo>
                    <a:pt x="179070" y="568452"/>
                  </a:lnTo>
                  <a:lnTo>
                    <a:pt x="180594" y="569214"/>
                  </a:lnTo>
                  <a:lnTo>
                    <a:pt x="184404" y="569214"/>
                  </a:lnTo>
                  <a:lnTo>
                    <a:pt x="185928" y="568452"/>
                  </a:lnTo>
                  <a:lnTo>
                    <a:pt x="186690" y="564642"/>
                  </a:lnTo>
                  <a:close/>
                </a:path>
                <a:path w="1115695" h="612139">
                  <a:moveTo>
                    <a:pt x="204216" y="560070"/>
                  </a:moveTo>
                  <a:lnTo>
                    <a:pt x="203454" y="556260"/>
                  </a:lnTo>
                  <a:lnTo>
                    <a:pt x="201930" y="555498"/>
                  </a:lnTo>
                  <a:lnTo>
                    <a:pt x="198120" y="555498"/>
                  </a:lnTo>
                  <a:lnTo>
                    <a:pt x="196596" y="556260"/>
                  </a:lnTo>
                  <a:lnTo>
                    <a:pt x="195072" y="560070"/>
                  </a:lnTo>
                  <a:lnTo>
                    <a:pt x="196596" y="563118"/>
                  </a:lnTo>
                  <a:lnTo>
                    <a:pt x="199644" y="564642"/>
                  </a:lnTo>
                  <a:lnTo>
                    <a:pt x="201930" y="563880"/>
                  </a:lnTo>
                  <a:lnTo>
                    <a:pt x="203454" y="563118"/>
                  </a:lnTo>
                  <a:lnTo>
                    <a:pt x="204216" y="560070"/>
                  </a:lnTo>
                  <a:close/>
                </a:path>
                <a:path w="1115695" h="612139">
                  <a:moveTo>
                    <a:pt x="222504" y="554736"/>
                  </a:moveTo>
                  <a:lnTo>
                    <a:pt x="220980" y="551688"/>
                  </a:lnTo>
                  <a:lnTo>
                    <a:pt x="219456" y="550164"/>
                  </a:lnTo>
                  <a:lnTo>
                    <a:pt x="215646" y="550164"/>
                  </a:lnTo>
                  <a:lnTo>
                    <a:pt x="215646" y="550926"/>
                  </a:lnTo>
                  <a:lnTo>
                    <a:pt x="214122" y="551688"/>
                  </a:lnTo>
                  <a:lnTo>
                    <a:pt x="213360" y="554736"/>
                  </a:lnTo>
                  <a:lnTo>
                    <a:pt x="214122" y="557784"/>
                  </a:lnTo>
                  <a:lnTo>
                    <a:pt x="215646" y="559308"/>
                  </a:lnTo>
                  <a:lnTo>
                    <a:pt x="219456" y="559308"/>
                  </a:lnTo>
                  <a:lnTo>
                    <a:pt x="219456" y="558546"/>
                  </a:lnTo>
                  <a:lnTo>
                    <a:pt x="220980" y="557784"/>
                  </a:lnTo>
                  <a:lnTo>
                    <a:pt x="222504" y="554736"/>
                  </a:lnTo>
                  <a:close/>
                </a:path>
                <a:path w="1115695" h="612139">
                  <a:moveTo>
                    <a:pt x="239268" y="549402"/>
                  </a:moveTo>
                  <a:lnTo>
                    <a:pt x="238506" y="546354"/>
                  </a:lnTo>
                  <a:lnTo>
                    <a:pt x="236982" y="544830"/>
                  </a:lnTo>
                  <a:lnTo>
                    <a:pt x="233172" y="544830"/>
                  </a:lnTo>
                  <a:lnTo>
                    <a:pt x="231648" y="546354"/>
                  </a:lnTo>
                  <a:lnTo>
                    <a:pt x="230124" y="549402"/>
                  </a:lnTo>
                  <a:lnTo>
                    <a:pt x="231648" y="552450"/>
                  </a:lnTo>
                  <a:lnTo>
                    <a:pt x="234696" y="553974"/>
                  </a:lnTo>
                  <a:lnTo>
                    <a:pt x="236982" y="553212"/>
                  </a:lnTo>
                  <a:lnTo>
                    <a:pt x="238506" y="552450"/>
                  </a:lnTo>
                  <a:lnTo>
                    <a:pt x="239268" y="549402"/>
                  </a:lnTo>
                  <a:close/>
                </a:path>
                <a:path w="1115695" h="612139">
                  <a:moveTo>
                    <a:pt x="256794" y="543306"/>
                  </a:moveTo>
                  <a:lnTo>
                    <a:pt x="256032" y="540258"/>
                  </a:lnTo>
                  <a:lnTo>
                    <a:pt x="254508" y="539496"/>
                  </a:lnTo>
                  <a:lnTo>
                    <a:pt x="252222" y="538734"/>
                  </a:lnTo>
                  <a:lnTo>
                    <a:pt x="249174" y="540258"/>
                  </a:lnTo>
                  <a:lnTo>
                    <a:pt x="247650" y="543306"/>
                  </a:lnTo>
                  <a:lnTo>
                    <a:pt x="249174" y="547116"/>
                  </a:lnTo>
                  <a:lnTo>
                    <a:pt x="250698" y="547878"/>
                  </a:lnTo>
                  <a:lnTo>
                    <a:pt x="254508" y="547878"/>
                  </a:lnTo>
                  <a:lnTo>
                    <a:pt x="256032" y="547116"/>
                  </a:lnTo>
                  <a:lnTo>
                    <a:pt x="256794" y="543306"/>
                  </a:lnTo>
                  <a:close/>
                </a:path>
                <a:path w="1115695" h="612139">
                  <a:moveTo>
                    <a:pt x="274320" y="537972"/>
                  </a:moveTo>
                  <a:lnTo>
                    <a:pt x="272796" y="534924"/>
                  </a:lnTo>
                  <a:lnTo>
                    <a:pt x="269748" y="533400"/>
                  </a:lnTo>
                  <a:lnTo>
                    <a:pt x="266700" y="534924"/>
                  </a:lnTo>
                  <a:lnTo>
                    <a:pt x="265176" y="537972"/>
                  </a:lnTo>
                  <a:lnTo>
                    <a:pt x="266700" y="541020"/>
                  </a:lnTo>
                  <a:lnTo>
                    <a:pt x="268224" y="542544"/>
                  </a:lnTo>
                  <a:lnTo>
                    <a:pt x="272034" y="542544"/>
                  </a:lnTo>
                  <a:lnTo>
                    <a:pt x="274320" y="537972"/>
                  </a:lnTo>
                  <a:close/>
                </a:path>
                <a:path w="1115695" h="612139">
                  <a:moveTo>
                    <a:pt x="291846" y="531876"/>
                  </a:moveTo>
                  <a:lnTo>
                    <a:pt x="290322" y="528828"/>
                  </a:lnTo>
                  <a:lnTo>
                    <a:pt x="287274" y="527304"/>
                  </a:lnTo>
                  <a:lnTo>
                    <a:pt x="284988" y="528066"/>
                  </a:lnTo>
                  <a:lnTo>
                    <a:pt x="284226" y="528828"/>
                  </a:lnTo>
                  <a:lnTo>
                    <a:pt x="282702" y="531876"/>
                  </a:lnTo>
                  <a:lnTo>
                    <a:pt x="284226" y="535686"/>
                  </a:lnTo>
                  <a:lnTo>
                    <a:pt x="284988" y="536448"/>
                  </a:lnTo>
                  <a:lnTo>
                    <a:pt x="288798" y="536448"/>
                  </a:lnTo>
                  <a:lnTo>
                    <a:pt x="290322" y="535686"/>
                  </a:lnTo>
                  <a:lnTo>
                    <a:pt x="291846" y="531876"/>
                  </a:lnTo>
                  <a:close/>
                </a:path>
                <a:path w="1115695" h="612139">
                  <a:moveTo>
                    <a:pt x="308610" y="525780"/>
                  </a:moveTo>
                  <a:lnTo>
                    <a:pt x="307848" y="522732"/>
                  </a:lnTo>
                  <a:lnTo>
                    <a:pt x="306324" y="521970"/>
                  </a:lnTo>
                  <a:lnTo>
                    <a:pt x="304038" y="521208"/>
                  </a:lnTo>
                  <a:lnTo>
                    <a:pt x="300990" y="522732"/>
                  </a:lnTo>
                  <a:lnTo>
                    <a:pt x="299466" y="525780"/>
                  </a:lnTo>
                  <a:lnTo>
                    <a:pt x="300990" y="529590"/>
                  </a:lnTo>
                  <a:lnTo>
                    <a:pt x="302514" y="530352"/>
                  </a:lnTo>
                  <a:lnTo>
                    <a:pt x="306324" y="530352"/>
                  </a:lnTo>
                  <a:lnTo>
                    <a:pt x="307848" y="529590"/>
                  </a:lnTo>
                  <a:lnTo>
                    <a:pt x="308610" y="525780"/>
                  </a:lnTo>
                  <a:close/>
                </a:path>
                <a:path w="1115695" h="612139">
                  <a:moveTo>
                    <a:pt x="326136" y="519684"/>
                  </a:moveTo>
                  <a:lnTo>
                    <a:pt x="324612" y="516636"/>
                  </a:lnTo>
                  <a:lnTo>
                    <a:pt x="321564" y="515112"/>
                  </a:lnTo>
                  <a:lnTo>
                    <a:pt x="318516" y="516636"/>
                  </a:lnTo>
                  <a:lnTo>
                    <a:pt x="316992" y="519684"/>
                  </a:lnTo>
                  <a:lnTo>
                    <a:pt x="318516" y="523494"/>
                  </a:lnTo>
                  <a:lnTo>
                    <a:pt x="320040" y="524256"/>
                  </a:lnTo>
                  <a:lnTo>
                    <a:pt x="323850" y="524256"/>
                  </a:lnTo>
                  <a:lnTo>
                    <a:pt x="324612" y="523494"/>
                  </a:lnTo>
                  <a:lnTo>
                    <a:pt x="326136" y="519684"/>
                  </a:lnTo>
                  <a:close/>
                </a:path>
                <a:path w="1115695" h="612139">
                  <a:moveTo>
                    <a:pt x="343662" y="513588"/>
                  </a:moveTo>
                  <a:lnTo>
                    <a:pt x="342138" y="510540"/>
                  </a:lnTo>
                  <a:lnTo>
                    <a:pt x="339090" y="509016"/>
                  </a:lnTo>
                  <a:lnTo>
                    <a:pt x="336804" y="509778"/>
                  </a:lnTo>
                  <a:lnTo>
                    <a:pt x="335280" y="510540"/>
                  </a:lnTo>
                  <a:lnTo>
                    <a:pt x="334518" y="513588"/>
                  </a:lnTo>
                  <a:lnTo>
                    <a:pt x="335280" y="516636"/>
                  </a:lnTo>
                  <a:lnTo>
                    <a:pt x="336804" y="518160"/>
                  </a:lnTo>
                  <a:lnTo>
                    <a:pt x="340614" y="518160"/>
                  </a:lnTo>
                  <a:lnTo>
                    <a:pt x="342138" y="516636"/>
                  </a:lnTo>
                  <a:lnTo>
                    <a:pt x="343662" y="513588"/>
                  </a:lnTo>
                  <a:close/>
                </a:path>
                <a:path w="1115695" h="612139">
                  <a:moveTo>
                    <a:pt x="360426" y="507492"/>
                  </a:moveTo>
                  <a:lnTo>
                    <a:pt x="358902" y="503682"/>
                  </a:lnTo>
                  <a:lnTo>
                    <a:pt x="357378" y="502920"/>
                  </a:lnTo>
                  <a:lnTo>
                    <a:pt x="354330" y="502920"/>
                  </a:lnTo>
                  <a:lnTo>
                    <a:pt x="352806" y="503682"/>
                  </a:lnTo>
                  <a:lnTo>
                    <a:pt x="351282" y="507492"/>
                  </a:lnTo>
                  <a:lnTo>
                    <a:pt x="352806" y="510540"/>
                  </a:lnTo>
                  <a:lnTo>
                    <a:pt x="355854" y="512064"/>
                  </a:lnTo>
                  <a:lnTo>
                    <a:pt x="358140" y="511302"/>
                  </a:lnTo>
                  <a:lnTo>
                    <a:pt x="358902" y="510540"/>
                  </a:lnTo>
                  <a:lnTo>
                    <a:pt x="360426" y="507492"/>
                  </a:lnTo>
                  <a:close/>
                </a:path>
                <a:path w="1115695" h="612139">
                  <a:moveTo>
                    <a:pt x="377190" y="500634"/>
                  </a:moveTo>
                  <a:lnTo>
                    <a:pt x="376428" y="497586"/>
                  </a:lnTo>
                  <a:lnTo>
                    <a:pt x="374904" y="496062"/>
                  </a:lnTo>
                  <a:lnTo>
                    <a:pt x="371094" y="496062"/>
                  </a:lnTo>
                  <a:lnTo>
                    <a:pt x="369570" y="497586"/>
                  </a:lnTo>
                  <a:lnTo>
                    <a:pt x="368046" y="500634"/>
                  </a:lnTo>
                  <a:lnTo>
                    <a:pt x="369570" y="503682"/>
                  </a:lnTo>
                  <a:lnTo>
                    <a:pt x="372618" y="505206"/>
                  </a:lnTo>
                  <a:lnTo>
                    <a:pt x="374904" y="504444"/>
                  </a:lnTo>
                  <a:lnTo>
                    <a:pt x="376428" y="503682"/>
                  </a:lnTo>
                  <a:lnTo>
                    <a:pt x="377190" y="500634"/>
                  </a:lnTo>
                  <a:close/>
                </a:path>
                <a:path w="1115695" h="612139">
                  <a:moveTo>
                    <a:pt x="394716" y="493776"/>
                  </a:moveTo>
                  <a:lnTo>
                    <a:pt x="393192" y="490728"/>
                  </a:lnTo>
                  <a:lnTo>
                    <a:pt x="390144" y="489204"/>
                  </a:lnTo>
                  <a:lnTo>
                    <a:pt x="387858" y="489966"/>
                  </a:lnTo>
                  <a:lnTo>
                    <a:pt x="386334" y="490728"/>
                  </a:lnTo>
                  <a:lnTo>
                    <a:pt x="385572" y="493776"/>
                  </a:lnTo>
                  <a:lnTo>
                    <a:pt x="386334" y="496824"/>
                  </a:lnTo>
                  <a:lnTo>
                    <a:pt x="387858" y="498348"/>
                  </a:lnTo>
                  <a:lnTo>
                    <a:pt x="391668" y="498348"/>
                  </a:lnTo>
                  <a:lnTo>
                    <a:pt x="393192" y="496824"/>
                  </a:lnTo>
                  <a:lnTo>
                    <a:pt x="394716" y="493776"/>
                  </a:lnTo>
                  <a:close/>
                </a:path>
                <a:path w="1115695" h="612139">
                  <a:moveTo>
                    <a:pt x="411480" y="486918"/>
                  </a:moveTo>
                  <a:lnTo>
                    <a:pt x="409956" y="483870"/>
                  </a:lnTo>
                  <a:lnTo>
                    <a:pt x="406908" y="482346"/>
                  </a:lnTo>
                  <a:lnTo>
                    <a:pt x="404622" y="483108"/>
                  </a:lnTo>
                  <a:lnTo>
                    <a:pt x="403860" y="483870"/>
                  </a:lnTo>
                  <a:lnTo>
                    <a:pt x="402336" y="486918"/>
                  </a:lnTo>
                  <a:lnTo>
                    <a:pt x="403860" y="489966"/>
                  </a:lnTo>
                  <a:lnTo>
                    <a:pt x="405384" y="491490"/>
                  </a:lnTo>
                  <a:lnTo>
                    <a:pt x="408432" y="491490"/>
                  </a:lnTo>
                  <a:lnTo>
                    <a:pt x="409956" y="489966"/>
                  </a:lnTo>
                  <a:lnTo>
                    <a:pt x="411480" y="486918"/>
                  </a:lnTo>
                  <a:close/>
                </a:path>
                <a:path w="1115695" h="612139">
                  <a:moveTo>
                    <a:pt x="428244" y="480060"/>
                  </a:moveTo>
                  <a:lnTo>
                    <a:pt x="426720" y="476250"/>
                  </a:lnTo>
                  <a:lnTo>
                    <a:pt x="425196" y="475488"/>
                  </a:lnTo>
                  <a:lnTo>
                    <a:pt x="422148" y="475488"/>
                  </a:lnTo>
                  <a:lnTo>
                    <a:pt x="420624" y="476250"/>
                  </a:lnTo>
                  <a:lnTo>
                    <a:pt x="419100" y="480060"/>
                  </a:lnTo>
                  <a:lnTo>
                    <a:pt x="420624" y="483108"/>
                  </a:lnTo>
                  <a:lnTo>
                    <a:pt x="423672" y="484632"/>
                  </a:lnTo>
                  <a:lnTo>
                    <a:pt x="425958" y="483870"/>
                  </a:lnTo>
                  <a:lnTo>
                    <a:pt x="426720" y="483108"/>
                  </a:lnTo>
                  <a:lnTo>
                    <a:pt x="428244" y="480060"/>
                  </a:lnTo>
                  <a:close/>
                </a:path>
                <a:path w="1115695" h="612139">
                  <a:moveTo>
                    <a:pt x="445008" y="472440"/>
                  </a:moveTo>
                  <a:lnTo>
                    <a:pt x="443484" y="469392"/>
                  </a:lnTo>
                  <a:lnTo>
                    <a:pt x="442722" y="468630"/>
                  </a:lnTo>
                  <a:lnTo>
                    <a:pt x="440436" y="467868"/>
                  </a:lnTo>
                  <a:lnTo>
                    <a:pt x="437388" y="469392"/>
                  </a:lnTo>
                  <a:lnTo>
                    <a:pt x="435864" y="472440"/>
                  </a:lnTo>
                  <a:lnTo>
                    <a:pt x="437388" y="475488"/>
                  </a:lnTo>
                  <a:lnTo>
                    <a:pt x="438912" y="477012"/>
                  </a:lnTo>
                  <a:lnTo>
                    <a:pt x="442722" y="477012"/>
                  </a:lnTo>
                  <a:lnTo>
                    <a:pt x="445008" y="472440"/>
                  </a:lnTo>
                  <a:close/>
                </a:path>
                <a:path w="1115695" h="612139">
                  <a:moveTo>
                    <a:pt x="461772" y="465582"/>
                  </a:moveTo>
                  <a:lnTo>
                    <a:pt x="460248" y="461772"/>
                  </a:lnTo>
                  <a:lnTo>
                    <a:pt x="459486" y="461010"/>
                  </a:lnTo>
                  <a:lnTo>
                    <a:pt x="455676" y="461010"/>
                  </a:lnTo>
                  <a:lnTo>
                    <a:pt x="454152" y="461772"/>
                  </a:lnTo>
                  <a:lnTo>
                    <a:pt x="452628" y="465582"/>
                  </a:lnTo>
                  <a:lnTo>
                    <a:pt x="454152" y="468630"/>
                  </a:lnTo>
                  <a:lnTo>
                    <a:pt x="457200" y="470154"/>
                  </a:lnTo>
                  <a:lnTo>
                    <a:pt x="459486" y="469392"/>
                  </a:lnTo>
                  <a:lnTo>
                    <a:pt x="460248" y="468630"/>
                  </a:lnTo>
                  <a:lnTo>
                    <a:pt x="461772" y="465582"/>
                  </a:lnTo>
                  <a:close/>
                </a:path>
                <a:path w="1115695" h="612139">
                  <a:moveTo>
                    <a:pt x="478536" y="457962"/>
                  </a:moveTo>
                  <a:lnTo>
                    <a:pt x="477012" y="454152"/>
                  </a:lnTo>
                  <a:lnTo>
                    <a:pt x="475488" y="453390"/>
                  </a:lnTo>
                  <a:lnTo>
                    <a:pt x="471678" y="453390"/>
                  </a:lnTo>
                  <a:lnTo>
                    <a:pt x="470916" y="454152"/>
                  </a:lnTo>
                  <a:lnTo>
                    <a:pt x="469392" y="457962"/>
                  </a:lnTo>
                  <a:lnTo>
                    <a:pt x="470916" y="461010"/>
                  </a:lnTo>
                  <a:lnTo>
                    <a:pt x="473964" y="462534"/>
                  </a:lnTo>
                  <a:lnTo>
                    <a:pt x="477012" y="461010"/>
                  </a:lnTo>
                  <a:lnTo>
                    <a:pt x="478536" y="457962"/>
                  </a:lnTo>
                  <a:close/>
                </a:path>
                <a:path w="1115695" h="612139">
                  <a:moveTo>
                    <a:pt x="495300" y="450342"/>
                  </a:moveTo>
                  <a:lnTo>
                    <a:pt x="493776" y="446532"/>
                  </a:lnTo>
                  <a:lnTo>
                    <a:pt x="492252" y="445770"/>
                  </a:lnTo>
                  <a:lnTo>
                    <a:pt x="488442" y="445770"/>
                  </a:lnTo>
                  <a:lnTo>
                    <a:pt x="487680" y="446532"/>
                  </a:lnTo>
                  <a:lnTo>
                    <a:pt x="486156" y="450342"/>
                  </a:lnTo>
                  <a:lnTo>
                    <a:pt x="487680" y="453390"/>
                  </a:lnTo>
                  <a:lnTo>
                    <a:pt x="488442" y="454152"/>
                  </a:lnTo>
                  <a:lnTo>
                    <a:pt x="490728" y="454914"/>
                  </a:lnTo>
                  <a:lnTo>
                    <a:pt x="493776" y="453390"/>
                  </a:lnTo>
                  <a:lnTo>
                    <a:pt x="495300" y="450342"/>
                  </a:lnTo>
                  <a:close/>
                </a:path>
                <a:path w="1115695" h="612139">
                  <a:moveTo>
                    <a:pt x="511302" y="441960"/>
                  </a:moveTo>
                  <a:lnTo>
                    <a:pt x="510540" y="438912"/>
                  </a:lnTo>
                  <a:lnTo>
                    <a:pt x="509016" y="438150"/>
                  </a:lnTo>
                  <a:lnTo>
                    <a:pt x="506730" y="437388"/>
                  </a:lnTo>
                  <a:lnTo>
                    <a:pt x="503682" y="438912"/>
                  </a:lnTo>
                  <a:lnTo>
                    <a:pt x="502158" y="441960"/>
                  </a:lnTo>
                  <a:lnTo>
                    <a:pt x="503682" y="445770"/>
                  </a:lnTo>
                  <a:lnTo>
                    <a:pt x="505206" y="446532"/>
                  </a:lnTo>
                  <a:lnTo>
                    <a:pt x="509016" y="446532"/>
                  </a:lnTo>
                  <a:lnTo>
                    <a:pt x="510540" y="445770"/>
                  </a:lnTo>
                  <a:lnTo>
                    <a:pt x="511302" y="441960"/>
                  </a:lnTo>
                  <a:close/>
                </a:path>
                <a:path w="1115695" h="612139">
                  <a:moveTo>
                    <a:pt x="528066" y="434340"/>
                  </a:moveTo>
                  <a:lnTo>
                    <a:pt x="526542" y="431292"/>
                  </a:lnTo>
                  <a:lnTo>
                    <a:pt x="525018" y="429768"/>
                  </a:lnTo>
                  <a:lnTo>
                    <a:pt x="521970" y="429768"/>
                  </a:lnTo>
                  <a:lnTo>
                    <a:pt x="520446" y="431292"/>
                  </a:lnTo>
                  <a:lnTo>
                    <a:pt x="518922" y="434340"/>
                  </a:lnTo>
                  <a:lnTo>
                    <a:pt x="520446" y="437388"/>
                  </a:lnTo>
                  <a:lnTo>
                    <a:pt x="523494" y="438912"/>
                  </a:lnTo>
                  <a:lnTo>
                    <a:pt x="525780" y="438150"/>
                  </a:lnTo>
                  <a:lnTo>
                    <a:pt x="526542" y="437388"/>
                  </a:lnTo>
                  <a:lnTo>
                    <a:pt x="528066" y="434340"/>
                  </a:lnTo>
                  <a:close/>
                </a:path>
                <a:path w="1115695" h="612139">
                  <a:moveTo>
                    <a:pt x="544830" y="425958"/>
                  </a:moveTo>
                  <a:lnTo>
                    <a:pt x="543306" y="422910"/>
                  </a:lnTo>
                  <a:lnTo>
                    <a:pt x="540258" y="421386"/>
                  </a:lnTo>
                  <a:lnTo>
                    <a:pt x="537972" y="422148"/>
                  </a:lnTo>
                  <a:lnTo>
                    <a:pt x="536448" y="422910"/>
                  </a:lnTo>
                  <a:lnTo>
                    <a:pt x="535686" y="425958"/>
                  </a:lnTo>
                  <a:lnTo>
                    <a:pt x="536448" y="429768"/>
                  </a:lnTo>
                  <a:lnTo>
                    <a:pt x="537972" y="430530"/>
                  </a:lnTo>
                  <a:lnTo>
                    <a:pt x="541782" y="430530"/>
                  </a:lnTo>
                  <a:lnTo>
                    <a:pt x="543306" y="429768"/>
                  </a:lnTo>
                  <a:lnTo>
                    <a:pt x="544830" y="425958"/>
                  </a:lnTo>
                  <a:close/>
                </a:path>
                <a:path w="1115695" h="612139">
                  <a:moveTo>
                    <a:pt x="560832" y="418338"/>
                  </a:moveTo>
                  <a:lnTo>
                    <a:pt x="559308" y="414528"/>
                  </a:lnTo>
                  <a:lnTo>
                    <a:pt x="557784" y="413766"/>
                  </a:lnTo>
                  <a:lnTo>
                    <a:pt x="554736" y="413766"/>
                  </a:lnTo>
                  <a:lnTo>
                    <a:pt x="553212" y="414528"/>
                  </a:lnTo>
                  <a:lnTo>
                    <a:pt x="551688" y="418338"/>
                  </a:lnTo>
                  <a:lnTo>
                    <a:pt x="553212" y="421386"/>
                  </a:lnTo>
                  <a:lnTo>
                    <a:pt x="556260" y="422910"/>
                  </a:lnTo>
                  <a:lnTo>
                    <a:pt x="558546" y="422148"/>
                  </a:lnTo>
                  <a:lnTo>
                    <a:pt x="559308" y="421386"/>
                  </a:lnTo>
                  <a:lnTo>
                    <a:pt x="560832" y="418338"/>
                  </a:lnTo>
                  <a:close/>
                </a:path>
                <a:path w="1115695" h="612139">
                  <a:moveTo>
                    <a:pt x="576834" y="409956"/>
                  </a:moveTo>
                  <a:lnTo>
                    <a:pt x="576072" y="406146"/>
                  </a:lnTo>
                  <a:lnTo>
                    <a:pt x="574548" y="405384"/>
                  </a:lnTo>
                  <a:lnTo>
                    <a:pt x="570738" y="405384"/>
                  </a:lnTo>
                  <a:lnTo>
                    <a:pt x="569214" y="406146"/>
                  </a:lnTo>
                  <a:lnTo>
                    <a:pt x="567690" y="409956"/>
                  </a:lnTo>
                  <a:lnTo>
                    <a:pt x="569214" y="413004"/>
                  </a:lnTo>
                  <a:lnTo>
                    <a:pt x="572262" y="414528"/>
                  </a:lnTo>
                  <a:lnTo>
                    <a:pt x="574548" y="413766"/>
                  </a:lnTo>
                  <a:lnTo>
                    <a:pt x="576072" y="413004"/>
                  </a:lnTo>
                  <a:lnTo>
                    <a:pt x="576834" y="409956"/>
                  </a:lnTo>
                  <a:close/>
                </a:path>
                <a:path w="1115695" h="612139">
                  <a:moveTo>
                    <a:pt x="593598" y="400812"/>
                  </a:moveTo>
                  <a:lnTo>
                    <a:pt x="592074" y="397764"/>
                  </a:lnTo>
                  <a:lnTo>
                    <a:pt x="589026" y="396240"/>
                  </a:lnTo>
                  <a:lnTo>
                    <a:pt x="586740" y="397002"/>
                  </a:lnTo>
                  <a:lnTo>
                    <a:pt x="585216" y="397764"/>
                  </a:lnTo>
                  <a:lnTo>
                    <a:pt x="584454" y="400812"/>
                  </a:lnTo>
                  <a:lnTo>
                    <a:pt x="585216" y="404622"/>
                  </a:lnTo>
                  <a:lnTo>
                    <a:pt x="586740" y="405384"/>
                  </a:lnTo>
                  <a:lnTo>
                    <a:pt x="590550" y="405384"/>
                  </a:lnTo>
                  <a:lnTo>
                    <a:pt x="592074" y="404622"/>
                  </a:lnTo>
                  <a:lnTo>
                    <a:pt x="593598" y="400812"/>
                  </a:lnTo>
                  <a:close/>
                </a:path>
                <a:path w="1115695" h="612139">
                  <a:moveTo>
                    <a:pt x="609600" y="392430"/>
                  </a:moveTo>
                  <a:lnTo>
                    <a:pt x="608076" y="389382"/>
                  </a:lnTo>
                  <a:lnTo>
                    <a:pt x="606552" y="387858"/>
                  </a:lnTo>
                  <a:lnTo>
                    <a:pt x="602742" y="387858"/>
                  </a:lnTo>
                  <a:lnTo>
                    <a:pt x="601218" y="389382"/>
                  </a:lnTo>
                  <a:lnTo>
                    <a:pt x="600456" y="392430"/>
                  </a:lnTo>
                  <a:lnTo>
                    <a:pt x="601218" y="395478"/>
                  </a:lnTo>
                  <a:lnTo>
                    <a:pt x="602742" y="396240"/>
                  </a:lnTo>
                  <a:lnTo>
                    <a:pt x="605028" y="397002"/>
                  </a:lnTo>
                  <a:lnTo>
                    <a:pt x="608076" y="395478"/>
                  </a:lnTo>
                  <a:lnTo>
                    <a:pt x="609600" y="392430"/>
                  </a:lnTo>
                  <a:close/>
                </a:path>
                <a:path w="1115695" h="612139">
                  <a:moveTo>
                    <a:pt x="625602" y="383286"/>
                  </a:moveTo>
                  <a:lnTo>
                    <a:pt x="624078" y="380238"/>
                  </a:lnTo>
                  <a:lnTo>
                    <a:pt x="621030" y="378714"/>
                  </a:lnTo>
                  <a:lnTo>
                    <a:pt x="618744" y="379476"/>
                  </a:lnTo>
                  <a:lnTo>
                    <a:pt x="617220" y="380238"/>
                  </a:lnTo>
                  <a:lnTo>
                    <a:pt x="616458" y="383286"/>
                  </a:lnTo>
                  <a:lnTo>
                    <a:pt x="617220" y="387096"/>
                  </a:lnTo>
                  <a:lnTo>
                    <a:pt x="618744" y="387858"/>
                  </a:lnTo>
                  <a:lnTo>
                    <a:pt x="622554" y="387858"/>
                  </a:lnTo>
                  <a:lnTo>
                    <a:pt x="624078" y="387096"/>
                  </a:lnTo>
                  <a:lnTo>
                    <a:pt x="625602" y="383286"/>
                  </a:lnTo>
                  <a:close/>
                </a:path>
                <a:path w="1115695" h="612139">
                  <a:moveTo>
                    <a:pt x="641604" y="374904"/>
                  </a:moveTo>
                  <a:lnTo>
                    <a:pt x="640080" y="371094"/>
                  </a:lnTo>
                  <a:lnTo>
                    <a:pt x="638556" y="370332"/>
                  </a:lnTo>
                  <a:lnTo>
                    <a:pt x="634746" y="370332"/>
                  </a:lnTo>
                  <a:lnTo>
                    <a:pt x="633222" y="371094"/>
                  </a:lnTo>
                  <a:lnTo>
                    <a:pt x="632460" y="374904"/>
                  </a:lnTo>
                  <a:lnTo>
                    <a:pt x="633222" y="377952"/>
                  </a:lnTo>
                  <a:lnTo>
                    <a:pt x="634746" y="378714"/>
                  </a:lnTo>
                  <a:lnTo>
                    <a:pt x="637032" y="379476"/>
                  </a:lnTo>
                  <a:lnTo>
                    <a:pt x="640080" y="377952"/>
                  </a:lnTo>
                  <a:lnTo>
                    <a:pt x="641604" y="374904"/>
                  </a:lnTo>
                  <a:close/>
                </a:path>
                <a:path w="1115695" h="612139">
                  <a:moveTo>
                    <a:pt x="656844" y="365760"/>
                  </a:moveTo>
                  <a:lnTo>
                    <a:pt x="656082" y="361950"/>
                  </a:lnTo>
                  <a:lnTo>
                    <a:pt x="654558" y="361188"/>
                  </a:lnTo>
                  <a:lnTo>
                    <a:pt x="650748" y="361188"/>
                  </a:lnTo>
                  <a:lnTo>
                    <a:pt x="649224" y="361950"/>
                  </a:lnTo>
                  <a:lnTo>
                    <a:pt x="647700" y="365760"/>
                  </a:lnTo>
                  <a:lnTo>
                    <a:pt x="649224" y="368808"/>
                  </a:lnTo>
                  <a:lnTo>
                    <a:pt x="652272" y="370332"/>
                  </a:lnTo>
                  <a:lnTo>
                    <a:pt x="654558" y="369570"/>
                  </a:lnTo>
                  <a:lnTo>
                    <a:pt x="656082" y="368808"/>
                  </a:lnTo>
                  <a:lnTo>
                    <a:pt x="656844" y="365760"/>
                  </a:lnTo>
                  <a:close/>
                </a:path>
                <a:path w="1115695" h="612139">
                  <a:moveTo>
                    <a:pt x="672846" y="356616"/>
                  </a:moveTo>
                  <a:lnTo>
                    <a:pt x="671322" y="352806"/>
                  </a:lnTo>
                  <a:lnTo>
                    <a:pt x="670560" y="352044"/>
                  </a:lnTo>
                  <a:lnTo>
                    <a:pt x="666750" y="352044"/>
                  </a:lnTo>
                  <a:lnTo>
                    <a:pt x="665226" y="352806"/>
                  </a:lnTo>
                  <a:lnTo>
                    <a:pt x="663702" y="356616"/>
                  </a:lnTo>
                  <a:lnTo>
                    <a:pt x="665226" y="359664"/>
                  </a:lnTo>
                  <a:lnTo>
                    <a:pt x="668274" y="361188"/>
                  </a:lnTo>
                  <a:lnTo>
                    <a:pt x="670560" y="360426"/>
                  </a:lnTo>
                  <a:lnTo>
                    <a:pt x="671322" y="359664"/>
                  </a:lnTo>
                  <a:lnTo>
                    <a:pt x="672846" y="356616"/>
                  </a:lnTo>
                  <a:close/>
                </a:path>
                <a:path w="1115695" h="612139">
                  <a:moveTo>
                    <a:pt x="688848" y="346710"/>
                  </a:moveTo>
                  <a:lnTo>
                    <a:pt x="687324" y="343662"/>
                  </a:lnTo>
                  <a:lnTo>
                    <a:pt x="684276" y="342138"/>
                  </a:lnTo>
                  <a:lnTo>
                    <a:pt x="681990" y="342900"/>
                  </a:lnTo>
                  <a:lnTo>
                    <a:pt x="681228" y="343662"/>
                  </a:lnTo>
                  <a:lnTo>
                    <a:pt x="679704" y="346710"/>
                  </a:lnTo>
                  <a:lnTo>
                    <a:pt x="681228" y="350520"/>
                  </a:lnTo>
                  <a:lnTo>
                    <a:pt x="681990" y="351282"/>
                  </a:lnTo>
                  <a:lnTo>
                    <a:pt x="685800" y="351282"/>
                  </a:lnTo>
                  <a:lnTo>
                    <a:pt x="687324" y="350520"/>
                  </a:lnTo>
                  <a:lnTo>
                    <a:pt x="688848" y="346710"/>
                  </a:lnTo>
                  <a:close/>
                </a:path>
                <a:path w="1115695" h="612139">
                  <a:moveTo>
                    <a:pt x="704088" y="337566"/>
                  </a:moveTo>
                  <a:lnTo>
                    <a:pt x="703326" y="334518"/>
                  </a:lnTo>
                  <a:lnTo>
                    <a:pt x="701802" y="332994"/>
                  </a:lnTo>
                  <a:lnTo>
                    <a:pt x="697992" y="332994"/>
                  </a:lnTo>
                  <a:lnTo>
                    <a:pt x="696468" y="334518"/>
                  </a:lnTo>
                  <a:lnTo>
                    <a:pt x="694944" y="337566"/>
                  </a:lnTo>
                  <a:lnTo>
                    <a:pt x="696468" y="340614"/>
                  </a:lnTo>
                  <a:lnTo>
                    <a:pt x="699516" y="342138"/>
                  </a:lnTo>
                  <a:lnTo>
                    <a:pt x="701802" y="341376"/>
                  </a:lnTo>
                  <a:lnTo>
                    <a:pt x="703326" y="340614"/>
                  </a:lnTo>
                  <a:lnTo>
                    <a:pt x="704088" y="337566"/>
                  </a:lnTo>
                  <a:close/>
                </a:path>
                <a:path w="1115695" h="612139">
                  <a:moveTo>
                    <a:pt x="720090" y="327660"/>
                  </a:moveTo>
                  <a:lnTo>
                    <a:pt x="718566" y="324612"/>
                  </a:lnTo>
                  <a:lnTo>
                    <a:pt x="715518" y="323088"/>
                  </a:lnTo>
                  <a:lnTo>
                    <a:pt x="713232" y="323850"/>
                  </a:lnTo>
                  <a:lnTo>
                    <a:pt x="711708" y="324612"/>
                  </a:lnTo>
                  <a:lnTo>
                    <a:pt x="710946" y="327660"/>
                  </a:lnTo>
                  <a:lnTo>
                    <a:pt x="711708" y="330708"/>
                  </a:lnTo>
                  <a:lnTo>
                    <a:pt x="713232" y="332232"/>
                  </a:lnTo>
                  <a:lnTo>
                    <a:pt x="717042" y="332232"/>
                  </a:lnTo>
                  <a:lnTo>
                    <a:pt x="718566" y="330708"/>
                  </a:lnTo>
                  <a:lnTo>
                    <a:pt x="720090" y="327660"/>
                  </a:lnTo>
                  <a:close/>
                </a:path>
                <a:path w="1115695" h="612139">
                  <a:moveTo>
                    <a:pt x="735330" y="317754"/>
                  </a:moveTo>
                  <a:lnTo>
                    <a:pt x="733806" y="314706"/>
                  </a:lnTo>
                  <a:lnTo>
                    <a:pt x="730758" y="313182"/>
                  </a:lnTo>
                  <a:lnTo>
                    <a:pt x="728472" y="313944"/>
                  </a:lnTo>
                  <a:lnTo>
                    <a:pt x="727710" y="314706"/>
                  </a:lnTo>
                  <a:lnTo>
                    <a:pt x="726186" y="317754"/>
                  </a:lnTo>
                  <a:lnTo>
                    <a:pt x="727710" y="321564"/>
                  </a:lnTo>
                  <a:lnTo>
                    <a:pt x="729234" y="322326"/>
                  </a:lnTo>
                  <a:lnTo>
                    <a:pt x="732282" y="322326"/>
                  </a:lnTo>
                  <a:lnTo>
                    <a:pt x="733806" y="321564"/>
                  </a:lnTo>
                  <a:lnTo>
                    <a:pt x="735330" y="317754"/>
                  </a:lnTo>
                  <a:close/>
                </a:path>
                <a:path w="1115695" h="612139">
                  <a:moveTo>
                    <a:pt x="750570" y="307848"/>
                  </a:moveTo>
                  <a:lnTo>
                    <a:pt x="749046" y="304800"/>
                  </a:lnTo>
                  <a:lnTo>
                    <a:pt x="745998" y="303276"/>
                  </a:lnTo>
                  <a:lnTo>
                    <a:pt x="742950" y="304800"/>
                  </a:lnTo>
                  <a:lnTo>
                    <a:pt x="741426" y="307848"/>
                  </a:lnTo>
                  <a:lnTo>
                    <a:pt x="742950" y="311658"/>
                  </a:lnTo>
                  <a:lnTo>
                    <a:pt x="744474" y="312420"/>
                  </a:lnTo>
                  <a:lnTo>
                    <a:pt x="748284" y="312420"/>
                  </a:lnTo>
                  <a:lnTo>
                    <a:pt x="749046" y="311658"/>
                  </a:lnTo>
                  <a:lnTo>
                    <a:pt x="750570" y="307848"/>
                  </a:lnTo>
                  <a:close/>
                </a:path>
                <a:path w="1115695" h="612139">
                  <a:moveTo>
                    <a:pt x="765810" y="297942"/>
                  </a:moveTo>
                  <a:lnTo>
                    <a:pt x="764286" y="294894"/>
                  </a:lnTo>
                  <a:lnTo>
                    <a:pt x="763524" y="294132"/>
                  </a:lnTo>
                  <a:lnTo>
                    <a:pt x="761238" y="293370"/>
                  </a:lnTo>
                  <a:lnTo>
                    <a:pt x="758190" y="294894"/>
                  </a:lnTo>
                  <a:lnTo>
                    <a:pt x="756666" y="297942"/>
                  </a:lnTo>
                  <a:lnTo>
                    <a:pt x="758190" y="300990"/>
                  </a:lnTo>
                  <a:lnTo>
                    <a:pt x="759714" y="302514"/>
                  </a:lnTo>
                  <a:lnTo>
                    <a:pt x="763524" y="302514"/>
                  </a:lnTo>
                  <a:lnTo>
                    <a:pt x="765048" y="301752"/>
                  </a:lnTo>
                  <a:lnTo>
                    <a:pt x="765810" y="297942"/>
                  </a:lnTo>
                  <a:close/>
                </a:path>
                <a:path w="1115695" h="612139">
                  <a:moveTo>
                    <a:pt x="781050" y="288036"/>
                  </a:moveTo>
                  <a:lnTo>
                    <a:pt x="779526" y="284226"/>
                  </a:lnTo>
                  <a:lnTo>
                    <a:pt x="778002" y="283464"/>
                  </a:lnTo>
                  <a:lnTo>
                    <a:pt x="774954" y="283464"/>
                  </a:lnTo>
                  <a:lnTo>
                    <a:pt x="773430" y="284226"/>
                  </a:lnTo>
                  <a:lnTo>
                    <a:pt x="771906" y="288036"/>
                  </a:lnTo>
                  <a:lnTo>
                    <a:pt x="773430" y="291084"/>
                  </a:lnTo>
                  <a:lnTo>
                    <a:pt x="776478" y="292608"/>
                  </a:lnTo>
                  <a:lnTo>
                    <a:pt x="778002" y="291846"/>
                  </a:lnTo>
                  <a:lnTo>
                    <a:pt x="780288" y="291084"/>
                  </a:lnTo>
                  <a:lnTo>
                    <a:pt x="781050" y="288036"/>
                  </a:lnTo>
                  <a:close/>
                </a:path>
                <a:path w="1115695" h="612139">
                  <a:moveTo>
                    <a:pt x="796290" y="277368"/>
                  </a:moveTo>
                  <a:lnTo>
                    <a:pt x="794766" y="274320"/>
                  </a:lnTo>
                  <a:lnTo>
                    <a:pt x="791718" y="272796"/>
                  </a:lnTo>
                  <a:lnTo>
                    <a:pt x="790194" y="273558"/>
                  </a:lnTo>
                  <a:lnTo>
                    <a:pt x="787908" y="274320"/>
                  </a:lnTo>
                  <a:lnTo>
                    <a:pt x="787146" y="277368"/>
                  </a:lnTo>
                  <a:lnTo>
                    <a:pt x="788670" y="280416"/>
                  </a:lnTo>
                  <a:lnTo>
                    <a:pt x="790194" y="281940"/>
                  </a:lnTo>
                  <a:lnTo>
                    <a:pt x="793242" y="281940"/>
                  </a:lnTo>
                  <a:lnTo>
                    <a:pt x="794766" y="281178"/>
                  </a:lnTo>
                  <a:lnTo>
                    <a:pt x="796290" y="277368"/>
                  </a:lnTo>
                  <a:close/>
                </a:path>
                <a:path w="1115695" h="612139">
                  <a:moveTo>
                    <a:pt x="811530" y="266700"/>
                  </a:moveTo>
                  <a:lnTo>
                    <a:pt x="810006" y="263652"/>
                  </a:lnTo>
                  <a:lnTo>
                    <a:pt x="806958" y="262128"/>
                  </a:lnTo>
                  <a:lnTo>
                    <a:pt x="804672" y="262890"/>
                  </a:lnTo>
                  <a:lnTo>
                    <a:pt x="803148" y="263652"/>
                  </a:lnTo>
                  <a:lnTo>
                    <a:pt x="802386" y="266700"/>
                  </a:lnTo>
                  <a:lnTo>
                    <a:pt x="803148" y="270510"/>
                  </a:lnTo>
                  <a:lnTo>
                    <a:pt x="804672" y="271272"/>
                  </a:lnTo>
                  <a:lnTo>
                    <a:pt x="808482" y="271272"/>
                  </a:lnTo>
                  <a:lnTo>
                    <a:pt x="810006" y="270510"/>
                  </a:lnTo>
                  <a:lnTo>
                    <a:pt x="811530" y="266700"/>
                  </a:lnTo>
                  <a:close/>
                </a:path>
                <a:path w="1115695" h="612139">
                  <a:moveTo>
                    <a:pt x="826008" y="256032"/>
                  </a:moveTo>
                  <a:lnTo>
                    <a:pt x="824484" y="252984"/>
                  </a:lnTo>
                  <a:lnTo>
                    <a:pt x="821436" y="251460"/>
                  </a:lnTo>
                  <a:lnTo>
                    <a:pt x="818388" y="252984"/>
                  </a:lnTo>
                  <a:lnTo>
                    <a:pt x="816864" y="256032"/>
                  </a:lnTo>
                  <a:lnTo>
                    <a:pt x="818388" y="259842"/>
                  </a:lnTo>
                  <a:lnTo>
                    <a:pt x="819912" y="260604"/>
                  </a:lnTo>
                  <a:lnTo>
                    <a:pt x="822960" y="260604"/>
                  </a:lnTo>
                  <a:lnTo>
                    <a:pt x="825246" y="259842"/>
                  </a:lnTo>
                  <a:lnTo>
                    <a:pt x="826008" y="256032"/>
                  </a:lnTo>
                  <a:close/>
                </a:path>
                <a:path w="1115695" h="612139">
                  <a:moveTo>
                    <a:pt x="841248" y="245364"/>
                  </a:moveTo>
                  <a:lnTo>
                    <a:pt x="839724" y="242316"/>
                  </a:lnTo>
                  <a:lnTo>
                    <a:pt x="836676" y="240792"/>
                  </a:lnTo>
                  <a:lnTo>
                    <a:pt x="834390" y="241554"/>
                  </a:lnTo>
                  <a:lnTo>
                    <a:pt x="832866" y="242316"/>
                  </a:lnTo>
                  <a:lnTo>
                    <a:pt x="832104" y="245364"/>
                  </a:lnTo>
                  <a:lnTo>
                    <a:pt x="832866" y="249174"/>
                  </a:lnTo>
                  <a:lnTo>
                    <a:pt x="834390" y="249936"/>
                  </a:lnTo>
                  <a:lnTo>
                    <a:pt x="838200" y="249936"/>
                  </a:lnTo>
                  <a:lnTo>
                    <a:pt x="839724" y="249174"/>
                  </a:lnTo>
                  <a:lnTo>
                    <a:pt x="841248" y="245364"/>
                  </a:lnTo>
                  <a:close/>
                </a:path>
                <a:path w="1115695" h="612139">
                  <a:moveTo>
                    <a:pt x="855726" y="234696"/>
                  </a:moveTo>
                  <a:lnTo>
                    <a:pt x="854202" y="231648"/>
                  </a:lnTo>
                  <a:lnTo>
                    <a:pt x="851154" y="230124"/>
                  </a:lnTo>
                  <a:lnTo>
                    <a:pt x="848868" y="230886"/>
                  </a:lnTo>
                  <a:lnTo>
                    <a:pt x="847344" y="231648"/>
                  </a:lnTo>
                  <a:lnTo>
                    <a:pt x="846582" y="234696"/>
                  </a:lnTo>
                  <a:lnTo>
                    <a:pt x="848868" y="239268"/>
                  </a:lnTo>
                  <a:lnTo>
                    <a:pt x="852678" y="239268"/>
                  </a:lnTo>
                  <a:lnTo>
                    <a:pt x="854202" y="238506"/>
                  </a:lnTo>
                  <a:lnTo>
                    <a:pt x="855726" y="234696"/>
                  </a:lnTo>
                  <a:close/>
                </a:path>
                <a:path w="1115695" h="612139">
                  <a:moveTo>
                    <a:pt x="870204" y="224028"/>
                  </a:moveTo>
                  <a:lnTo>
                    <a:pt x="868680" y="220218"/>
                  </a:lnTo>
                  <a:lnTo>
                    <a:pt x="867156" y="219456"/>
                  </a:lnTo>
                  <a:lnTo>
                    <a:pt x="864108" y="219456"/>
                  </a:lnTo>
                  <a:lnTo>
                    <a:pt x="862584" y="220218"/>
                  </a:lnTo>
                  <a:lnTo>
                    <a:pt x="861060" y="224028"/>
                  </a:lnTo>
                  <a:lnTo>
                    <a:pt x="862584" y="227076"/>
                  </a:lnTo>
                  <a:lnTo>
                    <a:pt x="865632" y="228600"/>
                  </a:lnTo>
                  <a:lnTo>
                    <a:pt x="867156" y="227838"/>
                  </a:lnTo>
                  <a:lnTo>
                    <a:pt x="869442" y="227076"/>
                  </a:lnTo>
                  <a:lnTo>
                    <a:pt x="870204" y="224028"/>
                  </a:lnTo>
                  <a:close/>
                </a:path>
                <a:path w="1115695" h="612139">
                  <a:moveTo>
                    <a:pt x="884682" y="212598"/>
                  </a:moveTo>
                  <a:lnTo>
                    <a:pt x="883158" y="209550"/>
                  </a:lnTo>
                  <a:lnTo>
                    <a:pt x="882396" y="208788"/>
                  </a:lnTo>
                  <a:lnTo>
                    <a:pt x="880110" y="208026"/>
                  </a:lnTo>
                  <a:lnTo>
                    <a:pt x="877062" y="209550"/>
                  </a:lnTo>
                  <a:lnTo>
                    <a:pt x="875538" y="212598"/>
                  </a:lnTo>
                  <a:lnTo>
                    <a:pt x="877062" y="215646"/>
                  </a:lnTo>
                  <a:lnTo>
                    <a:pt x="878586" y="217170"/>
                  </a:lnTo>
                  <a:lnTo>
                    <a:pt x="882396" y="217170"/>
                  </a:lnTo>
                  <a:lnTo>
                    <a:pt x="883920" y="216408"/>
                  </a:lnTo>
                  <a:lnTo>
                    <a:pt x="884682" y="212598"/>
                  </a:lnTo>
                  <a:close/>
                </a:path>
                <a:path w="1115695" h="612139">
                  <a:moveTo>
                    <a:pt x="899160" y="201168"/>
                  </a:moveTo>
                  <a:lnTo>
                    <a:pt x="897636" y="198120"/>
                  </a:lnTo>
                  <a:lnTo>
                    <a:pt x="894588" y="196596"/>
                  </a:lnTo>
                  <a:lnTo>
                    <a:pt x="893064" y="197358"/>
                  </a:lnTo>
                  <a:lnTo>
                    <a:pt x="890778" y="198120"/>
                  </a:lnTo>
                  <a:lnTo>
                    <a:pt x="890016" y="201168"/>
                  </a:lnTo>
                  <a:lnTo>
                    <a:pt x="891540" y="204978"/>
                  </a:lnTo>
                  <a:lnTo>
                    <a:pt x="893064" y="205740"/>
                  </a:lnTo>
                  <a:lnTo>
                    <a:pt x="896112" y="205740"/>
                  </a:lnTo>
                  <a:lnTo>
                    <a:pt x="897636" y="204978"/>
                  </a:lnTo>
                  <a:lnTo>
                    <a:pt x="899160" y="201168"/>
                  </a:lnTo>
                  <a:close/>
                </a:path>
                <a:path w="1115695" h="612139">
                  <a:moveTo>
                    <a:pt x="913638" y="189738"/>
                  </a:moveTo>
                  <a:lnTo>
                    <a:pt x="912114" y="186690"/>
                  </a:lnTo>
                  <a:lnTo>
                    <a:pt x="909066" y="185166"/>
                  </a:lnTo>
                  <a:lnTo>
                    <a:pt x="906780" y="185928"/>
                  </a:lnTo>
                  <a:lnTo>
                    <a:pt x="905256" y="186690"/>
                  </a:lnTo>
                  <a:lnTo>
                    <a:pt x="904494" y="189738"/>
                  </a:lnTo>
                  <a:lnTo>
                    <a:pt x="906018" y="193548"/>
                  </a:lnTo>
                  <a:lnTo>
                    <a:pt x="906780" y="194310"/>
                  </a:lnTo>
                  <a:lnTo>
                    <a:pt x="910590" y="194310"/>
                  </a:lnTo>
                  <a:lnTo>
                    <a:pt x="912114" y="193548"/>
                  </a:lnTo>
                  <a:lnTo>
                    <a:pt x="913638" y="189738"/>
                  </a:lnTo>
                  <a:close/>
                </a:path>
                <a:path w="1115695" h="612139">
                  <a:moveTo>
                    <a:pt x="927354" y="178308"/>
                  </a:moveTo>
                  <a:lnTo>
                    <a:pt x="926592" y="175260"/>
                  </a:lnTo>
                  <a:lnTo>
                    <a:pt x="925068" y="174498"/>
                  </a:lnTo>
                  <a:lnTo>
                    <a:pt x="922782" y="173736"/>
                  </a:lnTo>
                  <a:lnTo>
                    <a:pt x="919734" y="175260"/>
                  </a:lnTo>
                  <a:lnTo>
                    <a:pt x="918210" y="178308"/>
                  </a:lnTo>
                  <a:lnTo>
                    <a:pt x="919734" y="182118"/>
                  </a:lnTo>
                  <a:lnTo>
                    <a:pt x="921258" y="182880"/>
                  </a:lnTo>
                  <a:lnTo>
                    <a:pt x="925068" y="182880"/>
                  </a:lnTo>
                  <a:lnTo>
                    <a:pt x="926592" y="182118"/>
                  </a:lnTo>
                  <a:lnTo>
                    <a:pt x="927354" y="178308"/>
                  </a:lnTo>
                  <a:close/>
                </a:path>
                <a:path w="1115695" h="612139">
                  <a:moveTo>
                    <a:pt x="941832" y="166878"/>
                  </a:moveTo>
                  <a:lnTo>
                    <a:pt x="940308" y="163830"/>
                  </a:lnTo>
                  <a:lnTo>
                    <a:pt x="937260" y="162306"/>
                  </a:lnTo>
                  <a:lnTo>
                    <a:pt x="935736" y="163068"/>
                  </a:lnTo>
                  <a:lnTo>
                    <a:pt x="933450" y="163830"/>
                  </a:lnTo>
                  <a:lnTo>
                    <a:pt x="932688" y="166878"/>
                  </a:lnTo>
                  <a:lnTo>
                    <a:pt x="934212" y="169926"/>
                  </a:lnTo>
                  <a:lnTo>
                    <a:pt x="935736" y="171450"/>
                  </a:lnTo>
                  <a:lnTo>
                    <a:pt x="938784" y="171450"/>
                  </a:lnTo>
                  <a:lnTo>
                    <a:pt x="940308" y="170688"/>
                  </a:lnTo>
                  <a:lnTo>
                    <a:pt x="941832" y="166878"/>
                  </a:lnTo>
                  <a:close/>
                </a:path>
                <a:path w="1115695" h="612139">
                  <a:moveTo>
                    <a:pt x="955548" y="155448"/>
                  </a:moveTo>
                  <a:lnTo>
                    <a:pt x="954786" y="151638"/>
                  </a:lnTo>
                  <a:lnTo>
                    <a:pt x="953262" y="150876"/>
                  </a:lnTo>
                  <a:lnTo>
                    <a:pt x="949452" y="150876"/>
                  </a:lnTo>
                  <a:lnTo>
                    <a:pt x="947928" y="151638"/>
                  </a:lnTo>
                  <a:lnTo>
                    <a:pt x="946404" y="155448"/>
                  </a:lnTo>
                  <a:lnTo>
                    <a:pt x="947928" y="158496"/>
                  </a:lnTo>
                  <a:lnTo>
                    <a:pt x="950976" y="160020"/>
                  </a:lnTo>
                  <a:lnTo>
                    <a:pt x="953262" y="159258"/>
                  </a:lnTo>
                  <a:lnTo>
                    <a:pt x="954786" y="158496"/>
                  </a:lnTo>
                  <a:lnTo>
                    <a:pt x="955548" y="155448"/>
                  </a:lnTo>
                  <a:close/>
                </a:path>
                <a:path w="1115695" h="612139">
                  <a:moveTo>
                    <a:pt x="970026" y="143256"/>
                  </a:moveTo>
                  <a:lnTo>
                    <a:pt x="968502" y="140208"/>
                  </a:lnTo>
                  <a:lnTo>
                    <a:pt x="965454" y="138684"/>
                  </a:lnTo>
                  <a:lnTo>
                    <a:pt x="963168" y="139446"/>
                  </a:lnTo>
                  <a:lnTo>
                    <a:pt x="961644" y="140208"/>
                  </a:lnTo>
                  <a:lnTo>
                    <a:pt x="960882" y="143256"/>
                  </a:lnTo>
                  <a:lnTo>
                    <a:pt x="961644" y="146304"/>
                  </a:lnTo>
                  <a:lnTo>
                    <a:pt x="963168" y="147828"/>
                  </a:lnTo>
                  <a:lnTo>
                    <a:pt x="966978" y="147828"/>
                  </a:lnTo>
                  <a:lnTo>
                    <a:pt x="968502" y="147066"/>
                  </a:lnTo>
                  <a:lnTo>
                    <a:pt x="970026" y="143256"/>
                  </a:lnTo>
                  <a:close/>
                </a:path>
                <a:path w="1115695" h="612139">
                  <a:moveTo>
                    <a:pt x="983742" y="131064"/>
                  </a:moveTo>
                  <a:lnTo>
                    <a:pt x="982218" y="128016"/>
                  </a:lnTo>
                  <a:lnTo>
                    <a:pt x="979170" y="126492"/>
                  </a:lnTo>
                  <a:lnTo>
                    <a:pt x="976884" y="127254"/>
                  </a:lnTo>
                  <a:lnTo>
                    <a:pt x="975360" y="128016"/>
                  </a:lnTo>
                  <a:lnTo>
                    <a:pt x="974598" y="131064"/>
                  </a:lnTo>
                  <a:lnTo>
                    <a:pt x="975360" y="134874"/>
                  </a:lnTo>
                  <a:lnTo>
                    <a:pt x="976884" y="135636"/>
                  </a:lnTo>
                  <a:lnTo>
                    <a:pt x="980694" y="135636"/>
                  </a:lnTo>
                  <a:lnTo>
                    <a:pt x="982218" y="134874"/>
                  </a:lnTo>
                  <a:lnTo>
                    <a:pt x="983742" y="131064"/>
                  </a:lnTo>
                  <a:close/>
                </a:path>
                <a:path w="1115695" h="612139">
                  <a:moveTo>
                    <a:pt x="997458" y="119634"/>
                  </a:moveTo>
                  <a:lnTo>
                    <a:pt x="995934" y="115824"/>
                  </a:lnTo>
                  <a:lnTo>
                    <a:pt x="994410" y="115062"/>
                  </a:lnTo>
                  <a:lnTo>
                    <a:pt x="990600" y="115062"/>
                  </a:lnTo>
                  <a:lnTo>
                    <a:pt x="989076" y="115824"/>
                  </a:lnTo>
                  <a:lnTo>
                    <a:pt x="988314" y="119634"/>
                  </a:lnTo>
                  <a:lnTo>
                    <a:pt x="989838" y="122682"/>
                  </a:lnTo>
                  <a:lnTo>
                    <a:pt x="990600" y="123444"/>
                  </a:lnTo>
                  <a:lnTo>
                    <a:pt x="992886" y="124206"/>
                  </a:lnTo>
                  <a:lnTo>
                    <a:pt x="995934" y="122682"/>
                  </a:lnTo>
                  <a:lnTo>
                    <a:pt x="997458" y="119634"/>
                  </a:lnTo>
                  <a:close/>
                </a:path>
                <a:path w="1115695" h="612139">
                  <a:moveTo>
                    <a:pt x="1011174" y="106680"/>
                  </a:moveTo>
                  <a:lnTo>
                    <a:pt x="1009650" y="103632"/>
                  </a:lnTo>
                  <a:lnTo>
                    <a:pt x="1006602" y="102108"/>
                  </a:lnTo>
                  <a:lnTo>
                    <a:pt x="1004316" y="102870"/>
                  </a:lnTo>
                  <a:lnTo>
                    <a:pt x="1002792" y="103632"/>
                  </a:lnTo>
                  <a:lnTo>
                    <a:pt x="1002030" y="106680"/>
                  </a:lnTo>
                  <a:lnTo>
                    <a:pt x="1002792" y="110490"/>
                  </a:lnTo>
                  <a:lnTo>
                    <a:pt x="1004316" y="111252"/>
                  </a:lnTo>
                  <a:lnTo>
                    <a:pt x="1008126" y="111252"/>
                  </a:lnTo>
                  <a:lnTo>
                    <a:pt x="1009650" y="110490"/>
                  </a:lnTo>
                  <a:lnTo>
                    <a:pt x="1011174" y="106680"/>
                  </a:lnTo>
                  <a:close/>
                </a:path>
                <a:path w="1115695" h="612139">
                  <a:moveTo>
                    <a:pt x="1024128" y="94488"/>
                  </a:moveTo>
                  <a:lnTo>
                    <a:pt x="1023366" y="91440"/>
                  </a:lnTo>
                  <a:lnTo>
                    <a:pt x="1021842" y="90678"/>
                  </a:lnTo>
                  <a:lnTo>
                    <a:pt x="1019556" y="89916"/>
                  </a:lnTo>
                  <a:lnTo>
                    <a:pt x="1016508" y="91440"/>
                  </a:lnTo>
                  <a:lnTo>
                    <a:pt x="1014984" y="94488"/>
                  </a:lnTo>
                  <a:lnTo>
                    <a:pt x="1016508" y="97536"/>
                  </a:lnTo>
                  <a:lnTo>
                    <a:pt x="1018032" y="99060"/>
                  </a:lnTo>
                  <a:lnTo>
                    <a:pt x="1021842" y="99060"/>
                  </a:lnTo>
                  <a:lnTo>
                    <a:pt x="1023366" y="98298"/>
                  </a:lnTo>
                  <a:lnTo>
                    <a:pt x="1024128" y="94488"/>
                  </a:lnTo>
                  <a:close/>
                </a:path>
                <a:path w="1115695" h="612139">
                  <a:moveTo>
                    <a:pt x="1037844" y="82296"/>
                  </a:moveTo>
                  <a:lnTo>
                    <a:pt x="1036320" y="79248"/>
                  </a:lnTo>
                  <a:lnTo>
                    <a:pt x="1034796" y="77724"/>
                  </a:lnTo>
                  <a:lnTo>
                    <a:pt x="1030986" y="77724"/>
                  </a:lnTo>
                  <a:lnTo>
                    <a:pt x="1029462" y="78486"/>
                  </a:lnTo>
                  <a:lnTo>
                    <a:pt x="1028700" y="82296"/>
                  </a:lnTo>
                  <a:lnTo>
                    <a:pt x="1030224" y="85344"/>
                  </a:lnTo>
                  <a:lnTo>
                    <a:pt x="1030986" y="86106"/>
                  </a:lnTo>
                  <a:lnTo>
                    <a:pt x="1033272" y="86868"/>
                  </a:lnTo>
                  <a:lnTo>
                    <a:pt x="1036320" y="85344"/>
                  </a:lnTo>
                  <a:lnTo>
                    <a:pt x="1037844" y="82296"/>
                  </a:lnTo>
                  <a:close/>
                </a:path>
                <a:path w="1115695" h="612139">
                  <a:moveTo>
                    <a:pt x="1050798" y="69342"/>
                  </a:moveTo>
                  <a:lnTo>
                    <a:pt x="1049274" y="66294"/>
                  </a:lnTo>
                  <a:lnTo>
                    <a:pt x="1048512" y="65532"/>
                  </a:lnTo>
                  <a:lnTo>
                    <a:pt x="1046226" y="64770"/>
                  </a:lnTo>
                  <a:lnTo>
                    <a:pt x="1043178" y="66294"/>
                  </a:lnTo>
                  <a:lnTo>
                    <a:pt x="1041654" y="69342"/>
                  </a:lnTo>
                  <a:lnTo>
                    <a:pt x="1043178" y="72390"/>
                  </a:lnTo>
                  <a:lnTo>
                    <a:pt x="1044702" y="73914"/>
                  </a:lnTo>
                  <a:lnTo>
                    <a:pt x="1048512" y="73914"/>
                  </a:lnTo>
                  <a:lnTo>
                    <a:pt x="1050036" y="73152"/>
                  </a:lnTo>
                  <a:lnTo>
                    <a:pt x="1050798" y="69342"/>
                  </a:lnTo>
                  <a:close/>
                </a:path>
                <a:path w="1115695" h="612139">
                  <a:moveTo>
                    <a:pt x="1063752" y="57150"/>
                  </a:moveTo>
                  <a:lnTo>
                    <a:pt x="1062990" y="53340"/>
                  </a:lnTo>
                  <a:lnTo>
                    <a:pt x="1061466" y="52578"/>
                  </a:lnTo>
                  <a:lnTo>
                    <a:pt x="1057656" y="52578"/>
                  </a:lnTo>
                  <a:lnTo>
                    <a:pt x="1056132" y="53340"/>
                  </a:lnTo>
                  <a:lnTo>
                    <a:pt x="1054608" y="57150"/>
                  </a:lnTo>
                  <a:lnTo>
                    <a:pt x="1056132" y="60198"/>
                  </a:lnTo>
                  <a:lnTo>
                    <a:pt x="1059180" y="61722"/>
                  </a:lnTo>
                  <a:lnTo>
                    <a:pt x="1061466" y="60960"/>
                  </a:lnTo>
                  <a:lnTo>
                    <a:pt x="1062990" y="60198"/>
                  </a:lnTo>
                  <a:lnTo>
                    <a:pt x="1063752" y="57150"/>
                  </a:lnTo>
                  <a:close/>
                </a:path>
                <a:path w="1115695" h="612139">
                  <a:moveTo>
                    <a:pt x="1076706" y="44196"/>
                  </a:moveTo>
                  <a:lnTo>
                    <a:pt x="1075944" y="40386"/>
                  </a:lnTo>
                  <a:lnTo>
                    <a:pt x="1074420" y="39624"/>
                  </a:lnTo>
                  <a:lnTo>
                    <a:pt x="1070610" y="39624"/>
                  </a:lnTo>
                  <a:lnTo>
                    <a:pt x="1069086" y="40386"/>
                  </a:lnTo>
                  <a:lnTo>
                    <a:pt x="1067562" y="44196"/>
                  </a:lnTo>
                  <a:lnTo>
                    <a:pt x="1069086" y="47244"/>
                  </a:lnTo>
                  <a:lnTo>
                    <a:pt x="1072134" y="48768"/>
                  </a:lnTo>
                  <a:lnTo>
                    <a:pt x="1074420" y="48006"/>
                  </a:lnTo>
                  <a:lnTo>
                    <a:pt x="1075944" y="47244"/>
                  </a:lnTo>
                  <a:lnTo>
                    <a:pt x="1076706" y="44196"/>
                  </a:lnTo>
                  <a:close/>
                </a:path>
                <a:path w="1115695" h="612139">
                  <a:moveTo>
                    <a:pt x="1089660" y="31242"/>
                  </a:moveTo>
                  <a:lnTo>
                    <a:pt x="1088898" y="27432"/>
                  </a:lnTo>
                  <a:lnTo>
                    <a:pt x="1087374" y="26670"/>
                  </a:lnTo>
                  <a:lnTo>
                    <a:pt x="1083564" y="26670"/>
                  </a:lnTo>
                  <a:lnTo>
                    <a:pt x="1082040" y="27432"/>
                  </a:lnTo>
                  <a:lnTo>
                    <a:pt x="1080516" y="31242"/>
                  </a:lnTo>
                  <a:lnTo>
                    <a:pt x="1082040" y="34290"/>
                  </a:lnTo>
                  <a:lnTo>
                    <a:pt x="1085088" y="35814"/>
                  </a:lnTo>
                  <a:lnTo>
                    <a:pt x="1087374" y="35052"/>
                  </a:lnTo>
                  <a:lnTo>
                    <a:pt x="1088898" y="34290"/>
                  </a:lnTo>
                  <a:lnTo>
                    <a:pt x="1089660" y="31242"/>
                  </a:lnTo>
                  <a:close/>
                </a:path>
                <a:path w="1115695" h="612139">
                  <a:moveTo>
                    <a:pt x="1102614" y="18288"/>
                  </a:moveTo>
                  <a:lnTo>
                    <a:pt x="1101852" y="14478"/>
                  </a:lnTo>
                  <a:lnTo>
                    <a:pt x="1100328" y="13716"/>
                  </a:lnTo>
                  <a:lnTo>
                    <a:pt x="1096518" y="13716"/>
                  </a:lnTo>
                  <a:lnTo>
                    <a:pt x="1094994" y="14478"/>
                  </a:lnTo>
                  <a:lnTo>
                    <a:pt x="1093470" y="18288"/>
                  </a:lnTo>
                  <a:lnTo>
                    <a:pt x="1094994" y="21336"/>
                  </a:lnTo>
                  <a:lnTo>
                    <a:pt x="1098042" y="22860"/>
                  </a:lnTo>
                  <a:lnTo>
                    <a:pt x="1100328" y="22098"/>
                  </a:lnTo>
                  <a:lnTo>
                    <a:pt x="1101852" y="21336"/>
                  </a:lnTo>
                  <a:lnTo>
                    <a:pt x="1102614" y="18288"/>
                  </a:lnTo>
                  <a:close/>
                </a:path>
                <a:path w="1115695" h="612139">
                  <a:moveTo>
                    <a:pt x="1115568" y="4572"/>
                  </a:moveTo>
                  <a:lnTo>
                    <a:pt x="1114044" y="1524"/>
                  </a:lnTo>
                  <a:lnTo>
                    <a:pt x="1110996" y="0"/>
                  </a:lnTo>
                  <a:lnTo>
                    <a:pt x="1108710" y="762"/>
                  </a:lnTo>
                  <a:lnTo>
                    <a:pt x="1107186" y="1524"/>
                  </a:lnTo>
                  <a:lnTo>
                    <a:pt x="1106424" y="4572"/>
                  </a:lnTo>
                  <a:lnTo>
                    <a:pt x="1108710" y="9144"/>
                  </a:lnTo>
                  <a:lnTo>
                    <a:pt x="1112520" y="9144"/>
                  </a:lnTo>
                  <a:lnTo>
                    <a:pt x="1114044" y="8382"/>
                  </a:lnTo>
                  <a:lnTo>
                    <a:pt x="1115568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46492" y="3934205"/>
              <a:ext cx="549910" cy="1145540"/>
            </a:xfrm>
            <a:custGeom>
              <a:avLst/>
              <a:gdLst/>
              <a:ahLst/>
              <a:cxnLst/>
              <a:rect l="l" t="t" r="r" b="b"/>
              <a:pathLst>
                <a:path w="549909" h="1145539">
                  <a:moveTo>
                    <a:pt x="9144" y="1140714"/>
                  </a:moveTo>
                  <a:lnTo>
                    <a:pt x="7620" y="1137666"/>
                  </a:lnTo>
                  <a:lnTo>
                    <a:pt x="4572" y="1136142"/>
                  </a:lnTo>
                  <a:lnTo>
                    <a:pt x="2286" y="1136904"/>
                  </a:lnTo>
                  <a:lnTo>
                    <a:pt x="762" y="1137666"/>
                  </a:lnTo>
                  <a:lnTo>
                    <a:pt x="0" y="1140714"/>
                  </a:lnTo>
                  <a:lnTo>
                    <a:pt x="2286" y="1145286"/>
                  </a:lnTo>
                  <a:lnTo>
                    <a:pt x="6096" y="1145286"/>
                  </a:lnTo>
                  <a:lnTo>
                    <a:pt x="7620" y="1144524"/>
                  </a:lnTo>
                  <a:lnTo>
                    <a:pt x="9144" y="1140714"/>
                  </a:lnTo>
                  <a:close/>
                </a:path>
                <a:path w="549909" h="1145539">
                  <a:moveTo>
                    <a:pt x="21336" y="1127760"/>
                  </a:moveTo>
                  <a:lnTo>
                    <a:pt x="20574" y="1124712"/>
                  </a:lnTo>
                  <a:lnTo>
                    <a:pt x="19050" y="1123188"/>
                  </a:lnTo>
                  <a:lnTo>
                    <a:pt x="15240" y="1123188"/>
                  </a:lnTo>
                  <a:lnTo>
                    <a:pt x="13716" y="1123950"/>
                  </a:lnTo>
                  <a:lnTo>
                    <a:pt x="12192" y="1127760"/>
                  </a:lnTo>
                  <a:lnTo>
                    <a:pt x="13716" y="1130808"/>
                  </a:lnTo>
                  <a:lnTo>
                    <a:pt x="16764" y="1132332"/>
                  </a:lnTo>
                  <a:lnTo>
                    <a:pt x="19050" y="1131570"/>
                  </a:lnTo>
                  <a:lnTo>
                    <a:pt x="20574" y="1130808"/>
                  </a:lnTo>
                  <a:lnTo>
                    <a:pt x="21336" y="1127760"/>
                  </a:lnTo>
                  <a:close/>
                </a:path>
                <a:path w="549909" h="1145539">
                  <a:moveTo>
                    <a:pt x="34290" y="1114044"/>
                  </a:moveTo>
                  <a:lnTo>
                    <a:pt x="32766" y="1110996"/>
                  </a:lnTo>
                  <a:lnTo>
                    <a:pt x="29718" y="1109472"/>
                  </a:lnTo>
                  <a:lnTo>
                    <a:pt x="27432" y="1110234"/>
                  </a:lnTo>
                  <a:lnTo>
                    <a:pt x="25908" y="1110996"/>
                  </a:lnTo>
                  <a:lnTo>
                    <a:pt x="25146" y="1114044"/>
                  </a:lnTo>
                  <a:lnTo>
                    <a:pt x="25908" y="1117854"/>
                  </a:lnTo>
                  <a:lnTo>
                    <a:pt x="27432" y="1118616"/>
                  </a:lnTo>
                  <a:lnTo>
                    <a:pt x="31242" y="1118616"/>
                  </a:lnTo>
                  <a:lnTo>
                    <a:pt x="32766" y="1117854"/>
                  </a:lnTo>
                  <a:lnTo>
                    <a:pt x="34290" y="1114044"/>
                  </a:lnTo>
                  <a:close/>
                </a:path>
                <a:path w="549909" h="1145539">
                  <a:moveTo>
                    <a:pt x="46482" y="1100328"/>
                  </a:moveTo>
                  <a:lnTo>
                    <a:pt x="44958" y="1097280"/>
                  </a:lnTo>
                  <a:lnTo>
                    <a:pt x="41910" y="1095756"/>
                  </a:lnTo>
                  <a:lnTo>
                    <a:pt x="39624" y="1096518"/>
                  </a:lnTo>
                  <a:lnTo>
                    <a:pt x="38100" y="1097280"/>
                  </a:lnTo>
                  <a:lnTo>
                    <a:pt x="37338" y="1100328"/>
                  </a:lnTo>
                  <a:lnTo>
                    <a:pt x="38862" y="1104138"/>
                  </a:lnTo>
                  <a:lnTo>
                    <a:pt x="39624" y="1104900"/>
                  </a:lnTo>
                  <a:lnTo>
                    <a:pt x="43434" y="1104900"/>
                  </a:lnTo>
                  <a:lnTo>
                    <a:pt x="44958" y="1104138"/>
                  </a:lnTo>
                  <a:lnTo>
                    <a:pt x="46482" y="1100328"/>
                  </a:lnTo>
                  <a:close/>
                </a:path>
                <a:path w="549909" h="1145539">
                  <a:moveTo>
                    <a:pt x="58674" y="1087374"/>
                  </a:moveTo>
                  <a:lnTo>
                    <a:pt x="57150" y="1083564"/>
                  </a:lnTo>
                  <a:lnTo>
                    <a:pt x="55626" y="1082802"/>
                  </a:lnTo>
                  <a:lnTo>
                    <a:pt x="52578" y="1082802"/>
                  </a:lnTo>
                  <a:lnTo>
                    <a:pt x="50292" y="1083564"/>
                  </a:lnTo>
                  <a:lnTo>
                    <a:pt x="49530" y="1087374"/>
                  </a:lnTo>
                  <a:lnTo>
                    <a:pt x="51054" y="1090422"/>
                  </a:lnTo>
                  <a:lnTo>
                    <a:pt x="54102" y="1091946"/>
                  </a:lnTo>
                  <a:lnTo>
                    <a:pt x="57150" y="1090422"/>
                  </a:lnTo>
                  <a:lnTo>
                    <a:pt x="58674" y="1087374"/>
                  </a:lnTo>
                  <a:close/>
                </a:path>
                <a:path w="549909" h="1145539">
                  <a:moveTo>
                    <a:pt x="70866" y="1073658"/>
                  </a:moveTo>
                  <a:lnTo>
                    <a:pt x="69342" y="1069848"/>
                  </a:lnTo>
                  <a:lnTo>
                    <a:pt x="67818" y="1069086"/>
                  </a:lnTo>
                  <a:lnTo>
                    <a:pt x="64008" y="1069086"/>
                  </a:lnTo>
                  <a:lnTo>
                    <a:pt x="62484" y="1069848"/>
                  </a:lnTo>
                  <a:lnTo>
                    <a:pt x="61722" y="1073658"/>
                  </a:lnTo>
                  <a:lnTo>
                    <a:pt x="62484" y="1076706"/>
                  </a:lnTo>
                  <a:lnTo>
                    <a:pt x="64008" y="1077468"/>
                  </a:lnTo>
                  <a:lnTo>
                    <a:pt x="66294" y="1078230"/>
                  </a:lnTo>
                  <a:lnTo>
                    <a:pt x="69342" y="1076706"/>
                  </a:lnTo>
                  <a:lnTo>
                    <a:pt x="70866" y="1073658"/>
                  </a:lnTo>
                  <a:close/>
                </a:path>
                <a:path w="549909" h="1145539">
                  <a:moveTo>
                    <a:pt x="82296" y="1059180"/>
                  </a:moveTo>
                  <a:lnTo>
                    <a:pt x="81534" y="1056132"/>
                  </a:lnTo>
                  <a:lnTo>
                    <a:pt x="80010" y="1055370"/>
                  </a:lnTo>
                  <a:lnTo>
                    <a:pt x="77724" y="1054608"/>
                  </a:lnTo>
                  <a:lnTo>
                    <a:pt x="74676" y="1056132"/>
                  </a:lnTo>
                  <a:lnTo>
                    <a:pt x="73152" y="1059180"/>
                  </a:lnTo>
                  <a:lnTo>
                    <a:pt x="74676" y="1062990"/>
                  </a:lnTo>
                  <a:lnTo>
                    <a:pt x="76200" y="1063752"/>
                  </a:lnTo>
                  <a:lnTo>
                    <a:pt x="80010" y="1063752"/>
                  </a:lnTo>
                  <a:lnTo>
                    <a:pt x="81534" y="1062990"/>
                  </a:lnTo>
                  <a:lnTo>
                    <a:pt x="82296" y="1059180"/>
                  </a:lnTo>
                  <a:close/>
                </a:path>
                <a:path w="549909" h="1145539">
                  <a:moveTo>
                    <a:pt x="94488" y="1045464"/>
                  </a:moveTo>
                  <a:lnTo>
                    <a:pt x="92964" y="1042416"/>
                  </a:lnTo>
                  <a:lnTo>
                    <a:pt x="89916" y="1040892"/>
                  </a:lnTo>
                  <a:lnTo>
                    <a:pt x="88392" y="1041654"/>
                  </a:lnTo>
                  <a:lnTo>
                    <a:pt x="86106" y="1042416"/>
                  </a:lnTo>
                  <a:lnTo>
                    <a:pt x="85344" y="1045464"/>
                  </a:lnTo>
                  <a:lnTo>
                    <a:pt x="86868" y="1048512"/>
                  </a:lnTo>
                  <a:lnTo>
                    <a:pt x="88392" y="1050036"/>
                  </a:lnTo>
                  <a:lnTo>
                    <a:pt x="91440" y="1050036"/>
                  </a:lnTo>
                  <a:lnTo>
                    <a:pt x="92964" y="1049274"/>
                  </a:lnTo>
                  <a:lnTo>
                    <a:pt x="94488" y="1045464"/>
                  </a:lnTo>
                  <a:close/>
                </a:path>
                <a:path w="549909" h="1145539">
                  <a:moveTo>
                    <a:pt x="105918" y="1031748"/>
                  </a:moveTo>
                  <a:lnTo>
                    <a:pt x="104394" y="1027938"/>
                  </a:lnTo>
                  <a:lnTo>
                    <a:pt x="103632" y="1027176"/>
                  </a:lnTo>
                  <a:lnTo>
                    <a:pt x="99822" y="1027176"/>
                  </a:lnTo>
                  <a:lnTo>
                    <a:pt x="98298" y="1027938"/>
                  </a:lnTo>
                  <a:lnTo>
                    <a:pt x="96774" y="1031748"/>
                  </a:lnTo>
                  <a:lnTo>
                    <a:pt x="98298" y="1034796"/>
                  </a:lnTo>
                  <a:lnTo>
                    <a:pt x="101346" y="1036320"/>
                  </a:lnTo>
                  <a:lnTo>
                    <a:pt x="103632" y="1035558"/>
                  </a:lnTo>
                  <a:lnTo>
                    <a:pt x="105156" y="1034796"/>
                  </a:lnTo>
                  <a:lnTo>
                    <a:pt x="105918" y="1031748"/>
                  </a:lnTo>
                  <a:close/>
                </a:path>
                <a:path w="549909" h="1145539">
                  <a:moveTo>
                    <a:pt x="117348" y="1017270"/>
                  </a:moveTo>
                  <a:lnTo>
                    <a:pt x="116586" y="1014222"/>
                  </a:lnTo>
                  <a:lnTo>
                    <a:pt x="115062" y="1013460"/>
                  </a:lnTo>
                  <a:lnTo>
                    <a:pt x="112776" y="1012698"/>
                  </a:lnTo>
                  <a:lnTo>
                    <a:pt x="109728" y="1014222"/>
                  </a:lnTo>
                  <a:lnTo>
                    <a:pt x="108204" y="1017270"/>
                  </a:lnTo>
                  <a:lnTo>
                    <a:pt x="109728" y="1020318"/>
                  </a:lnTo>
                  <a:lnTo>
                    <a:pt x="111252" y="1021842"/>
                  </a:lnTo>
                  <a:lnTo>
                    <a:pt x="115062" y="1021842"/>
                  </a:lnTo>
                  <a:lnTo>
                    <a:pt x="116586" y="1021080"/>
                  </a:lnTo>
                  <a:lnTo>
                    <a:pt x="117348" y="1017270"/>
                  </a:lnTo>
                  <a:close/>
                </a:path>
                <a:path w="549909" h="1145539">
                  <a:moveTo>
                    <a:pt x="129540" y="1002792"/>
                  </a:moveTo>
                  <a:lnTo>
                    <a:pt x="128016" y="999744"/>
                  </a:lnTo>
                  <a:lnTo>
                    <a:pt x="124968" y="998220"/>
                  </a:lnTo>
                  <a:lnTo>
                    <a:pt x="122682" y="998982"/>
                  </a:lnTo>
                  <a:lnTo>
                    <a:pt x="121158" y="999744"/>
                  </a:lnTo>
                  <a:lnTo>
                    <a:pt x="120396" y="1002792"/>
                  </a:lnTo>
                  <a:lnTo>
                    <a:pt x="121158" y="1006602"/>
                  </a:lnTo>
                  <a:lnTo>
                    <a:pt x="122682" y="1007364"/>
                  </a:lnTo>
                  <a:lnTo>
                    <a:pt x="126492" y="1007364"/>
                  </a:lnTo>
                  <a:lnTo>
                    <a:pt x="128016" y="1006602"/>
                  </a:lnTo>
                  <a:lnTo>
                    <a:pt x="129540" y="1002792"/>
                  </a:lnTo>
                  <a:close/>
                </a:path>
                <a:path w="549909" h="1145539">
                  <a:moveTo>
                    <a:pt x="140208" y="989076"/>
                  </a:moveTo>
                  <a:lnTo>
                    <a:pt x="139446" y="985266"/>
                  </a:lnTo>
                  <a:lnTo>
                    <a:pt x="137922" y="984504"/>
                  </a:lnTo>
                  <a:lnTo>
                    <a:pt x="134112" y="984504"/>
                  </a:lnTo>
                  <a:lnTo>
                    <a:pt x="132588" y="985266"/>
                  </a:lnTo>
                  <a:lnTo>
                    <a:pt x="131064" y="989076"/>
                  </a:lnTo>
                  <a:lnTo>
                    <a:pt x="132588" y="992124"/>
                  </a:lnTo>
                  <a:lnTo>
                    <a:pt x="135636" y="993648"/>
                  </a:lnTo>
                  <a:lnTo>
                    <a:pt x="137922" y="992886"/>
                  </a:lnTo>
                  <a:lnTo>
                    <a:pt x="139446" y="992124"/>
                  </a:lnTo>
                  <a:lnTo>
                    <a:pt x="140208" y="989076"/>
                  </a:lnTo>
                  <a:close/>
                </a:path>
                <a:path w="549909" h="1145539">
                  <a:moveTo>
                    <a:pt x="151638" y="974598"/>
                  </a:moveTo>
                  <a:lnTo>
                    <a:pt x="150114" y="970788"/>
                  </a:lnTo>
                  <a:lnTo>
                    <a:pt x="148590" y="970026"/>
                  </a:lnTo>
                  <a:lnTo>
                    <a:pt x="145542" y="970026"/>
                  </a:lnTo>
                  <a:lnTo>
                    <a:pt x="144018" y="970788"/>
                  </a:lnTo>
                  <a:lnTo>
                    <a:pt x="142494" y="974598"/>
                  </a:lnTo>
                  <a:lnTo>
                    <a:pt x="144018" y="977646"/>
                  </a:lnTo>
                  <a:lnTo>
                    <a:pt x="147066" y="979170"/>
                  </a:lnTo>
                  <a:lnTo>
                    <a:pt x="148590" y="978408"/>
                  </a:lnTo>
                  <a:lnTo>
                    <a:pt x="150876" y="977646"/>
                  </a:lnTo>
                  <a:lnTo>
                    <a:pt x="151638" y="974598"/>
                  </a:lnTo>
                  <a:close/>
                </a:path>
                <a:path w="549909" h="1145539">
                  <a:moveTo>
                    <a:pt x="163068" y="959358"/>
                  </a:moveTo>
                  <a:lnTo>
                    <a:pt x="161544" y="956310"/>
                  </a:lnTo>
                  <a:lnTo>
                    <a:pt x="158496" y="954786"/>
                  </a:lnTo>
                  <a:lnTo>
                    <a:pt x="156210" y="955548"/>
                  </a:lnTo>
                  <a:lnTo>
                    <a:pt x="154686" y="956310"/>
                  </a:lnTo>
                  <a:lnTo>
                    <a:pt x="153924" y="959358"/>
                  </a:lnTo>
                  <a:lnTo>
                    <a:pt x="154686" y="963168"/>
                  </a:lnTo>
                  <a:lnTo>
                    <a:pt x="156210" y="963930"/>
                  </a:lnTo>
                  <a:lnTo>
                    <a:pt x="160020" y="963930"/>
                  </a:lnTo>
                  <a:lnTo>
                    <a:pt x="161544" y="963168"/>
                  </a:lnTo>
                  <a:lnTo>
                    <a:pt x="163068" y="959358"/>
                  </a:lnTo>
                  <a:close/>
                </a:path>
                <a:path w="549909" h="1145539">
                  <a:moveTo>
                    <a:pt x="173736" y="944880"/>
                  </a:moveTo>
                  <a:lnTo>
                    <a:pt x="172212" y="941832"/>
                  </a:lnTo>
                  <a:lnTo>
                    <a:pt x="169164" y="940308"/>
                  </a:lnTo>
                  <a:lnTo>
                    <a:pt x="166878" y="941070"/>
                  </a:lnTo>
                  <a:lnTo>
                    <a:pt x="165354" y="941832"/>
                  </a:lnTo>
                  <a:lnTo>
                    <a:pt x="164592" y="944880"/>
                  </a:lnTo>
                  <a:lnTo>
                    <a:pt x="166878" y="949452"/>
                  </a:lnTo>
                  <a:lnTo>
                    <a:pt x="170688" y="949452"/>
                  </a:lnTo>
                  <a:lnTo>
                    <a:pt x="172212" y="948690"/>
                  </a:lnTo>
                  <a:lnTo>
                    <a:pt x="173736" y="944880"/>
                  </a:lnTo>
                  <a:close/>
                </a:path>
                <a:path w="549909" h="1145539">
                  <a:moveTo>
                    <a:pt x="184404" y="930402"/>
                  </a:moveTo>
                  <a:lnTo>
                    <a:pt x="182118" y="925830"/>
                  </a:lnTo>
                  <a:lnTo>
                    <a:pt x="178308" y="925830"/>
                  </a:lnTo>
                  <a:lnTo>
                    <a:pt x="176784" y="926592"/>
                  </a:lnTo>
                  <a:lnTo>
                    <a:pt x="175260" y="930402"/>
                  </a:lnTo>
                  <a:lnTo>
                    <a:pt x="176784" y="933450"/>
                  </a:lnTo>
                  <a:lnTo>
                    <a:pt x="179832" y="934974"/>
                  </a:lnTo>
                  <a:lnTo>
                    <a:pt x="182118" y="934212"/>
                  </a:lnTo>
                  <a:lnTo>
                    <a:pt x="183642" y="933450"/>
                  </a:lnTo>
                  <a:lnTo>
                    <a:pt x="184404" y="930402"/>
                  </a:lnTo>
                  <a:close/>
                </a:path>
                <a:path w="549909" h="1145539">
                  <a:moveTo>
                    <a:pt x="195072" y="915162"/>
                  </a:moveTo>
                  <a:lnTo>
                    <a:pt x="193548" y="912114"/>
                  </a:lnTo>
                  <a:lnTo>
                    <a:pt x="190500" y="910590"/>
                  </a:lnTo>
                  <a:lnTo>
                    <a:pt x="188976" y="911352"/>
                  </a:lnTo>
                  <a:lnTo>
                    <a:pt x="186690" y="912114"/>
                  </a:lnTo>
                  <a:lnTo>
                    <a:pt x="185928" y="915162"/>
                  </a:lnTo>
                  <a:lnTo>
                    <a:pt x="187452" y="918972"/>
                  </a:lnTo>
                  <a:lnTo>
                    <a:pt x="188976" y="919734"/>
                  </a:lnTo>
                  <a:lnTo>
                    <a:pt x="192024" y="919734"/>
                  </a:lnTo>
                  <a:lnTo>
                    <a:pt x="193548" y="918972"/>
                  </a:lnTo>
                  <a:lnTo>
                    <a:pt x="195072" y="915162"/>
                  </a:lnTo>
                  <a:close/>
                </a:path>
                <a:path w="549909" h="1145539">
                  <a:moveTo>
                    <a:pt x="205740" y="900684"/>
                  </a:moveTo>
                  <a:lnTo>
                    <a:pt x="204216" y="896874"/>
                  </a:lnTo>
                  <a:lnTo>
                    <a:pt x="202692" y="896112"/>
                  </a:lnTo>
                  <a:lnTo>
                    <a:pt x="198882" y="896112"/>
                  </a:lnTo>
                  <a:lnTo>
                    <a:pt x="197358" y="896874"/>
                  </a:lnTo>
                  <a:lnTo>
                    <a:pt x="196596" y="900684"/>
                  </a:lnTo>
                  <a:lnTo>
                    <a:pt x="198120" y="903732"/>
                  </a:lnTo>
                  <a:lnTo>
                    <a:pt x="198882" y="904494"/>
                  </a:lnTo>
                  <a:lnTo>
                    <a:pt x="201168" y="905256"/>
                  </a:lnTo>
                  <a:lnTo>
                    <a:pt x="204216" y="903732"/>
                  </a:lnTo>
                  <a:lnTo>
                    <a:pt x="205740" y="900684"/>
                  </a:lnTo>
                  <a:close/>
                </a:path>
                <a:path w="549909" h="1145539">
                  <a:moveTo>
                    <a:pt x="216408" y="885444"/>
                  </a:moveTo>
                  <a:lnTo>
                    <a:pt x="214884" y="882396"/>
                  </a:lnTo>
                  <a:lnTo>
                    <a:pt x="213360" y="880872"/>
                  </a:lnTo>
                  <a:lnTo>
                    <a:pt x="209550" y="880872"/>
                  </a:lnTo>
                  <a:lnTo>
                    <a:pt x="208026" y="881634"/>
                  </a:lnTo>
                  <a:lnTo>
                    <a:pt x="207264" y="885444"/>
                  </a:lnTo>
                  <a:lnTo>
                    <a:pt x="208026" y="888492"/>
                  </a:lnTo>
                  <a:lnTo>
                    <a:pt x="209550" y="889254"/>
                  </a:lnTo>
                  <a:lnTo>
                    <a:pt x="211836" y="890016"/>
                  </a:lnTo>
                  <a:lnTo>
                    <a:pt x="214884" y="888492"/>
                  </a:lnTo>
                  <a:lnTo>
                    <a:pt x="216408" y="885444"/>
                  </a:lnTo>
                  <a:close/>
                </a:path>
                <a:path w="549909" h="1145539">
                  <a:moveTo>
                    <a:pt x="226314" y="870204"/>
                  </a:moveTo>
                  <a:lnTo>
                    <a:pt x="224790" y="867156"/>
                  </a:lnTo>
                  <a:lnTo>
                    <a:pt x="221742" y="865632"/>
                  </a:lnTo>
                  <a:lnTo>
                    <a:pt x="220218" y="866394"/>
                  </a:lnTo>
                  <a:lnTo>
                    <a:pt x="217932" y="867156"/>
                  </a:lnTo>
                  <a:lnTo>
                    <a:pt x="217170" y="870204"/>
                  </a:lnTo>
                  <a:lnTo>
                    <a:pt x="218694" y="873252"/>
                  </a:lnTo>
                  <a:lnTo>
                    <a:pt x="220218" y="874776"/>
                  </a:lnTo>
                  <a:lnTo>
                    <a:pt x="223266" y="874776"/>
                  </a:lnTo>
                  <a:lnTo>
                    <a:pt x="224790" y="874014"/>
                  </a:lnTo>
                  <a:lnTo>
                    <a:pt x="226314" y="870204"/>
                  </a:lnTo>
                  <a:close/>
                </a:path>
                <a:path w="549909" h="1145539">
                  <a:moveTo>
                    <a:pt x="236220" y="854964"/>
                  </a:moveTo>
                  <a:lnTo>
                    <a:pt x="235458" y="851916"/>
                  </a:lnTo>
                  <a:lnTo>
                    <a:pt x="233934" y="851154"/>
                  </a:lnTo>
                  <a:lnTo>
                    <a:pt x="231648" y="850392"/>
                  </a:lnTo>
                  <a:lnTo>
                    <a:pt x="228600" y="851916"/>
                  </a:lnTo>
                  <a:lnTo>
                    <a:pt x="227076" y="854964"/>
                  </a:lnTo>
                  <a:lnTo>
                    <a:pt x="228600" y="858012"/>
                  </a:lnTo>
                  <a:lnTo>
                    <a:pt x="230124" y="859536"/>
                  </a:lnTo>
                  <a:lnTo>
                    <a:pt x="233934" y="859536"/>
                  </a:lnTo>
                  <a:lnTo>
                    <a:pt x="235458" y="858774"/>
                  </a:lnTo>
                  <a:lnTo>
                    <a:pt x="236220" y="854964"/>
                  </a:lnTo>
                  <a:close/>
                </a:path>
                <a:path w="549909" h="1145539">
                  <a:moveTo>
                    <a:pt x="246126" y="839724"/>
                  </a:moveTo>
                  <a:lnTo>
                    <a:pt x="245364" y="836676"/>
                  </a:lnTo>
                  <a:lnTo>
                    <a:pt x="243840" y="835152"/>
                  </a:lnTo>
                  <a:lnTo>
                    <a:pt x="240030" y="835152"/>
                  </a:lnTo>
                  <a:lnTo>
                    <a:pt x="238506" y="835914"/>
                  </a:lnTo>
                  <a:lnTo>
                    <a:pt x="236982" y="839724"/>
                  </a:lnTo>
                  <a:lnTo>
                    <a:pt x="238506" y="842772"/>
                  </a:lnTo>
                  <a:lnTo>
                    <a:pt x="241554" y="844296"/>
                  </a:lnTo>
                  <a:lnTo>
                    <a:pt x="243840" y="843534"/>
                  </a:lnTo>
                  <a:lnTo>
                    <a:pt x="245364" y="842772"/>
                  </a:lnTo>
                  <a:lnTo>
                    <a:pt x="246126" y="839724"/>
                  </a:lnTo>
                  <a:close/>
                </a:path>
                <a:path w="549909" h="1145539">
                  <a:moveTo>
                    <a:pt x="256032" y="824484"/>
                  </a:moveTo>
                  <a:lnTo>
                    <a:pt x="254508" y="820674"/>
                  </a:lnTo>
                  <a:lnTo>
                    <a:pt x="253746" y="819912"/>
                  </a:lnTo>
                  <a:lnTo>
                    <a:pt x="249936" y="819912"/>
                  </a:lnTo>
                  <a:lnTo>
                    <a:pt x="248412" y="820674"/>
                  </a:lnTo>
                  <a:lnTo>
                    <a:pt x="246888" y="824484"/>
                  </a:lnTo>
                  <a:lnTo>
                    <a:pt x="248412" y="827532"/>
                  </a:lnTo>
                  <a:lnTo>
                    <a:pt x="251460" y="829056"/>
                  </a:lnTo>
                  <a:lnTo>
                    <a:pt x="253746" y="828294"/>
                  </a:lnTo>
                  <a:lnTo>
                    <a:pt x="255270" y="827532"/>
                  </a:lnTo>
                  <a:lnTo>
                    <a:pt x="256032" y="824484"/>
                  </a:lnTo>
                  <a:close/>
                </a:path>
                <a:path w="549909" h="1145539">
                  <a:moveTo>
                    <a:pt x="265938" y="808482"/>
                  </a:moveTo>
                  <a:lnTo>
                    <a:pt x="264414" y="805434"/>
                  </a:lnTo>
                  <a:lnTo>
                    <a:pt x="261366" y="803910"/>
                  </a:lnTo>
                  <a:lnTo>
                    <a:pt x="258318" y="805434"/>
                  </a:lnTo>
                  <a:lnTo>
                    <a:pt x="256794" y="808482"/>
                  </a:lnTo>
                  <a:lnTo>
                    <a:pt x="258318" y="812292"/>
                  </a:lnTo>
                  <a:lnTo>
                    <a:pt x="259842" y="813054"/>
                  </a:lnTo>
                  <a:lnTo>
                    <a:pt x="262890" y="813054"/>
                  </a:lnTo>
                  <a:lnTo>
                    <a:pt x="265176" y="812292"/>
                  </a:lnTo>
                  <a:lnTo>
                    <a:pt x="265938" y="808482"/>
                  </a:lnTo>
                  <a:close/>
                </a:path>
                <a:path w="549909" h="1145539">
                  <a:moveTo>
                    <a:pt x="275082" y="793242"/>
                  </a:moveTo>
                  <a:lnTo>
                    <a:pt x="274320" y="790194"/>
                  </a:lnTo>
                  <a:lnTo>
                    <a:pt x="272796" y="788670"/>
                  </a:lnTo>
                  <a:lnTo>
                    <a:pt x="268986" y="788670"/>
                  </a:lnTo>
                  <a:lnTo>
                    <a:pt x="267462" y="789432"/>
                  </a:lnTo>
                  <a:lnTo>
                    <a:pt x="265938" y="793242"/>
                  </a:lnTo>
                  <a:lnTo>
                    <a:pt x="267462" y="796290"/>
                  </a:lnTo>
                  <a:lnTo>
                    <a:pt x="270510" y="797814"/>
                  </a:lnTo>
                  <a:lnTo>
                    <a:pt x="272796" y="797052"/>
                  </a:lnTo>
                  <a:lnTo>
                    <a:pt x="274320" y="796290"/>
                  </a:lnTo>
                  <a:lnTo>
                    <a:pt x="275082" y="793242"/>
                  </a:lnTo>
                  <a:close/>
                </a:path>
                <a:path w="549909" h="1145539">
                  <a:moveTo>
                    <a:pt x="284988" y="777240"/>
                  </a:moveTo>
                  <a:lnTo>
                    <a:pt x="283464" y="774192"/>
                  </a:lnTo>
                  <a:lnTo>
                    <a:pt x="280416" y="772668"/>
                  </a:lnTo>
                  <a:lnTo>
                    <a:pt x="278130" y="773430"/>
                  </a:lnTo>
                  <a:lnTo>
                    <a:pt x="276606" y="774192"/>
                  </a:lnTo>
                  <a:lnTo>
                    <a:pt x="275844" y="777240"/>
                  </a:lnTo>
                  <a:lnTo>
                    <a:pt x="277368" y="781050"/>
                  </a:lnTo>
                  <a:lnTo>
                    <a:pt x="278130" y="781812"/>
                  </a:lnTo>
                  <a:lnTo>
                    <a:pt x="281940" y="781812"/>
                  </a:lnTo>
                  <a:lnTo>
                    <a:pt x="283464" y="781050"/>
                  </a:lnTo>
                  <a:lnTo>
                    <a:pt x="284988" y="777240"/>
                  </a:lnTo>
                  <a:close/>
                </a:path>
                <a:path w="549909" h="1145539">
                  <a:moveTo>
                    <a:pt x="294132" y="762000"/>
                  </a:moveTo>
                  <a:lnTo>
                    <a:pt x="292608" y="758190"/>
                  </a:lnTo>
                  <a:lnTo>
                    <a:pt x="291084" y="757428"/>
                  </a:lnTo>
                  <a:lnTo>
                    <a:pt x="288036" y="757428"/>
                  </a:lnTo>
                  <a:lnTo>
                    <a:pt x="286512" y="758190"/>
                  </a:lnTo>
                  <a:lnTo>
                    <a:pt x="284988" y="762000"/>
                  </a:lnTo>
                  <a:lnTo>
                    <a:pt x="286512" y="765048"/>
                  </a:lnTo>
                  <a:lnTo>
                    <a:pt x="289560" y="766572"/>
                  </a:lnTo>
                  <a:lnTo>
                    <a:pt x="291084" y="765810"/>
                  </a:lnTo>
                  <a:lnTo>
                    <a:pt x="293370" y="765048"/>
                  </a:lnTo>
                  <a:lnTo>
                    <a:pt x="294132" y="762000"/>
                  </a:lnTo>
                  <a:close/>
                </a:path>
                <a:path w="549909" h="1145539">
                  <a:moveTo>
                    <a:pt x="303276" y="745998"/>
                  </a:moveTo>
                  <a:lnTo>
                    <a:pt x="301752" y="742950"/>
                  </a:lnTo>
                  <a:lnTo>
                    <a:pt x="300228" y="741426"/>
                  </a:lnTo>
                  <a:lnTo>
                    <a:pt x="297180" y="741426"/>
                  </a:lnTo>
                  <a:lnTo>
                    <a:pt x="294894" y="742188"/>
                  </a:lnTo>
                  <a:lnTo>
                    <a:pt x="294132" y="745998"/>
                  </a:lnTo>
                  <a:lnTo>
                    <a:pt x="295656" y="749046"/>
                  </a:lnTo>
                  <a:lnTo>
                    <a:pt x="298704" y="750570"/>
                  </a:lnTo>
                  <a:lnTo>
                    <a:pt x="301752" y="749046"/>
                  </a:lnTo>
                  <a:lnTo>
                    <a:pt x="303276" y="745998"/>
                  </a:lnTo>
                  <a:close/>
                </a:path>
                <a:path w="549909" h="1145539">
                  <a:moveTo>
                    <a:pt x="312420" y="729996"/>
                  </a:moveTo>
                  <a:lnTo>
                    <a:pt x="310896" y="726948"/>
                  </a:lnTo>
                  <a:lnTo>
                    <a:pt x="309372" y="725424"/>
                  </a:lnTo>
                  <a:lnTo>
                    <a:pt x="305562" y="725424"/>
                  </a:lnTo>
                  <a:lnTo>
                    <a:pt x="304038" y="726186"/>
                  </a:lnTo>
                  <a:lnTo>
                    <a:pt x="304038" y="726948"/>
                  </a:lnTo>
                  <a:lnTo>
                    <a:pt x="303276" y="729996"/>
                  </a:lnTo>
                  <a:lnTo>
                    <a:pt x="305562" y="734568"/>
                  </a:lnTo>
                  <a:lnTo>
                    <a:pt x="309372" y="734568"/>
                  </a:lnTo>
                  <a:lnTo>
                    <a:pt x="310896" y="733806"/>
                  </a:lnTo>
                  <a:lnTo>
                    <a:pt x="310896" y="733044"/>
                  </a:lnTo>
                  <a:lnTo>
                    <a:pt x="312420" y="729996"/>
                  </a:lnTo>
                  <a:close/>
                </a:path>
                <a:path w="549909" h="1145539">
                  <a:moveTo>
                    <a:pt x="320802" y="713994"/>
                  </a:moveTo>
                  <a:lnTo>
                    <a:pt x="320040" y="710946"/>
                  </a:lnTo>
                  <a:lnTo>
                    <a:pt x="318516" y="709422"/>
                  </a:lnTo>
                  <a:lnTo>
                    <a:pt x="314706" y="709422"/>
                  </a:lnTo>
                  <a:lnTo>
                    <a:pt x="313182" y="710184"/>
                  </a:lnTo>
                  <a:lnTo>
                    <a:pt x="311658" y="713994"/>
                  </a:lnTo>
                  <a:lnTo>
                    <a:pt x="313182" y="717042"/>
                  </a:lnTo>
                  <a:lnTo>
                    <a:pt x="316230" y="718566"/>
                  </a:lnTo>
                  <a:lnTo>
                    <a:pt x="318516" y="717804"/>
                  </a:lnTo>
                  <a:lnTo>
                    <a:pt x="320040" y="717042"/>
                  </a:lnTo>
                  <a:lnTo>
                    <a:pt x="320802" y="713994"/>
                  </a:lnTo>
                  <a:close/>
                </a:path>
                <a:path w="549909" h="1145539">
                  <a:moveTo>
                    <a:pt x="329946" y="697992"/>
                  </a:moveTo>
                  <a:lnTo>
                    <a:pt x="328422" y="694944"/>
                  </a:lnTo>
                  <a:lnTo>
                    <a:pt x="326898" y="693420"/>
                  </a:lnTo>
                  <a:lnTo>
                    <a:pt x="323088" y="693420"/>
                  </a:lnTo>
                  <a:lnTo>
                    <a:pt x="321564" y="694182"/>
                  </a:lnTo>
                  <a:lnTo>
                    <a:pt x="320802" y="697992"/>
                  </a:lnTo>
                  <a:lnTo>
                    <a:pt x="321564" y="701040"/>
                  </a:lnTo>
                  <a:lnTo>
                    <a:pt x="323088" y="701802"/>
                  </a:lnTo>
                  <a:lnTo>
                    <a:pt x="325374" y="702564"/>
                  </a:lnTo>
                  <a:lnTo>
                    <a:pt x="328422" y="701040"/>
                  </a:lnTo>
                  <a:lnTo>
                    <a:pt x="329946" y="697992"/>
                  </a:lnTo>
                  <a:close/>
                </a:path>
                <a:path w="549909" h="1145539">
                  <a:moveTo>
                    <a:pt x="338328" y="681990"/>
                  </a:moveTo>
                  <a:lnTo>
                    <a:pt x="336804" y="678180"/>
                  </a:lnTo>
                  <a:lnTo>
                    <a:pt x="335280" y="677418"/>
                  </a:lnTo>
                  <a:lnTo>
                    <a:pt x="332232" y="677418"/>
                  </a:lnTo>
                  <a:lnTo>
                    <a:pt x="330708" y="678180"/>
                  </a:lnTo>
                  <a:lnTo>
                    <a:pt x="329184" y="681990"/>
                  </a:lnTo>
                  <a:lnTo>
                    <a:pt x="330708" y="685038"/>
                  </a:lnTo>
                  <a:lnTo>
                    <a:pt x="333756" y="686562"/>
                  </a:lnTo>
                  <a:lnTo>
                    <a:pt x="335280" y="685800"/>
                  </a:lnTo>
                  <a:lnTo>
                    <a:pt x="337566" y="685038"/>
                  </a:lnTo>
                  <a:lnTo>
                    <a:pt x="338328" y="681990"/>
                  </a:lnTo>
                  <a:close/>
                </a:path>
                <a:path w="549909" h="1145539">
                  <a:moveTo>
                    <a:pt x="346710" y="665226"/>
                  </a:moveTo>
                  <a:lnTo>
                    <a:pt x="345186" y="662178"/>
                  </a:lnTo>
                  <a:lnTo>
                    <a:pt x="342138" y="660654"/>
                  </a:lnTo>
                  <a:lnTo>
                    <a:pt x="340614" y="661416"/>
                  </a:lnTo>
                  <a:lnTo>
                    <a:pt x="338328" y="662178"/>
                  </a:lnTo>
                  <a:lnTo>
                    <a:pt x="337566" y="665226"/>
                  </a:lnTo>
                  <a:lnTo>
                    <a:pt x="339090" y="669036"/>
                  </a:lnTo>
                  <a:lnTo>
                    <a:pt x="340614" y="669798"/>
                  </a:lnTo>
                  <a:lnTo>
                    <a:pt x="343662" y="669798"/>
                  </a:lnTo>
                  <a:lnTo>
                    <a:pt x="345186" y="669036"/>
                  </a:lnTo>
                  <a:lnTo>
                    <a:pt x="346710" y="665226"/>
                  </a:lnTo>
                  <a:close/>
                </a:path>
                <a:path w="549909" h="1145539">
                  <a:moveTo>
                    <a:pt x="355092" y="649224"/>
                  </a:moveTo>
                  <a:lnTo>
                    <a:pt x="353568" y="646176"/>
                  </a:lnTo>
                  <a:lnTo>
                    <a:pt x="352044" y="644652"/>
                  </a:lnTo>
                  <a:lnTo>
                    <a:pt x="348234" y="644652"/>
                  </a:lnTo>
                  <a:lnTo>
                    <a:pt x="346710" y="645414"/>
                  </a:lnTo>
                  <a:lnTo>
                    <a:pt x="345948" y="649224"/>
                  </a:lnTo>
                  <a:lnTo>
                    <a:pt x="347472" y="652272"/>
                  </a:lnTo>
                  <a:lnTo>
                    <a:pt x="348234" y="653034"/>
                  </a:lnTo>
                  <a:lnTo>
                    <a:pt x="350520" y="653796"/>
                  </a:lnTo>
                  <a:lnTo>
                    <a:pt x="353568" y="652272"/>
                  </a:lnTo>
                  <a:lnTo>
                    <a:pt x="355092" y="649224"/>
                  </a:lnTo>
                  <a:close/>
                </a:path>
                <a:path w="549909" h="1145539">
                  <a:moveTo>
                    <a:pt x="363474" y="632460"/>
                  </a:moveTo>
                  <a:lnTo>
                    <a:pt x="361950" y="629412"/>
                  </a:lnTo>
                  <a:lnTo>
                    <a:pt x="358902" y="627888"/>
                  </a:lnTo>
                  <a:lnTo>
                    <a:pt x="356616" y="628650"/>
                  </a:lnTo>
                  <a:lnTo>
                    <a:pt x="355092" y="629412"/>
                  </a:lnTo>
                  <a:lnTo>
                    <a:pt x="354330" y="632460"/>
                  </a:lnTo>
                  <a:lnTo>
                    <a:pt x="355092" y="636270"/>
                  </a:lnTo>
                  <a:lnTo>
                    <a:pt x="356616" y="637032"/>
                  </a:lnTo>
                  <a:lnTo>
                    <a:pt x="360426" y="637032"/>
                  </a:lnTo>
                  <a:lnTo>
                    <a:pt x="361950" y="636270"/>
                  </a:lnTo>
                  <a:lnTo>
                    <a:pt x="363474" y="632460"/>
                  </a:lnTo>
                  <a:close/>
                </a:path>
                <a:path w="549909" h="1145539">
                  <a:moveTo>
                    <a:pt x="371094" y="616458"/>
                  </a:moveTo>
                  <a:lnTo>
                    <a:pt x="369570" y="612648"/>
                  </a:lnTo>
                  <a:lnTo>
                    <a:pt x="368046" y="611886"/>
                  </a:lnTo>
                  <a:lnTo>
                    <a:pt x="364236" y="611886"/>
                  </a:lnTo>
                  <a:lnTo>
                    <a:pt x="362712" y="612648"/>
                  </a:lnTo>
                  <a:lnTo>
                    <a:pt x="361950" y="616458"/>
                  </a:lnTo>
                  <a:lnTo>
                    <a:pt x="363474" y="619506"/>
                  </a:lnTo>
                  <a:lnTo>
                    <a:pt x="364236" y="620268"/>
                  </a:lnTo>
                  <a:lnTo>
                    <a:pt x="366522" y="621030"/>
                  </a:lnTo>
                  <a:lnTo>
                    <a:pt x="369570" y="619506"/>
                  </a:lnTo>
                  <a:lnTo>
                    <a:pt x="371094" y="616458"/>
                  </a:lnTo>
                  <a:close/>
                </a:path>
                <a:path w="549909" h="1145539">
                  <a:moveTo>
                    <a:pt x="378714" y="599694"/>
                  </a:moveTo>
                  <a:lnTo>
                    <a:pt x="377190" y="596646"/>
                  </a:lnTo>
                  <a:lnTo>
                    <a:pt x="374142" y="595122"/>
                  </a:lnTo>
                  <a:lnTo>
                    <a:pt x="371094" y="596646"/>
                  </a:lnTo>
                  <a:lnTo>
                    <a:pt x="369570" y="599694"/>
                  </a:lnTo>
                  <a:lnTo>
                    <a:pt x="371094" y="602742"/>
                  </a:lnTo>
                  <a:lnTo>
                    <a:pt x="372618" y="604266"/>
                  </a:lnTo>
                  <a:lnTo>
                    <a:pt x="375666" y="604266"/>
                  </a:lnTo>
                  <a:lnTo>
                    <a:pt x="377952" y="603504"/>
                  </a:lnTo>
                  <a:lnTo>
                    <a:pt x="378714" y="599694"/>
                  </a:lnTo>
                  <a:close/>
                </a:path>
                <a:path w="549909" h="1145539">
                  <a:moveTo>
                    <a:pt x="386334" y="582930"/>
                  </a:moveTo>
                  <a:lnTo>
                    <a:pt x="384810" y="579882"/>
                  </a:lnTo>
                  <a:lnTo>
                    <a:pt x="381762" y="578358"/>
                  </a:lnTo>
                  <a:lnTo>
                    <a:pt x="378714" y="579882"/>
                  </a:lnTo>
                  <a:lnTo>
                    <a:pt x="377190" y="582930"/>
                  </a:lnTo>
                  <a:lnTo>
                    <a:pt x="378714" y="585978"/>
                  </a:lnTo>
                  <a:lnTo>
                    <a:pt x="380238" y="587502"/>
                  </a:lnTo>
                  <a:lnTo>
                    <a:pt x="383286" y="587502"/>
                  </a:lnTo>
                  <a:lnTo>
                    <a:pt x="385572" y="586740"/>
                  </a:lnTo>
                  <a:lnTo>
                    <a:pt x="386334" y="582930"/>
                  </a:lnTo>
                  <a:close/>
                </a:path>
                <a:path w="549909" h="1145539">
                  <a:moveTo>
                    <a:pt x="393954" y="566166"/>
                  </a:moveTo>
                  <a:lnTo>
                    <a:pt x="392430" y="563118"/>
                  </a:lnTo>
                  <a:lnTo>
                    <a:pt x="389382" y="561594"/>
                  </a:lnTo>
                  <a:lnTo>
                    <a:pt x="387858" y="562356"/>
                  </a:lnTo>
                  <a:lnTo>
                    <a:pt x="385572" y="563118"/>
                  </a:lnTo>
                  <a:lnTo>
                    <a:pt x="384810" y="566166"/>
                  </a:lnTo>
                  <a:lnTo>
                    <a:pt x="386334" y="569976"/>
                  </a:lnTo>
                  <a:lnTo>
                    <a:pt x="387858" y="570738"/>
                  </a:lnTo>
                  <a:lnTo>
                    <a:pt x="390906" y="570738"/>
                  </a:lnTo>
                  <a:lnTo>
                    <a:pt x="392430" y="569976"/>
                  </a:lnTo>
                  <a:lnTo>
                    <a:pt x="393954" y="566166"/>
                  </a:lnTo>
                  <a:close/>
                </a:path>
                <a:path w="549909" h="1145539">
                  <a:moveTo>
                    <a:pt x="401574" y="549402"/>
                  </a:moveTo>
                  <a:lnTo>
                    <a:pt x="400050" y="546354"/>
                  </a:lnTo>
                  <a:lnTo>
                    <a:pt x="397002" y="544830"/>
                  </a:lnTo>
                  <a:lnTo>
                    <a:pt x="394716" y="545592"/>
                  </a:lnTo>
                  <a:lnTo>
                    <a:pt x="393192" y="546354"/>
                  </a:lnTo>
                  <a:lnTo>
                    <a:pt x="392430" y="549402"/>
                  </a:lnTo>
                  <a:lnTo>
                    <a:pt x="393192" y="553212"/>
                  </a:lnTo>
                  <a:lnTo>
                    <a:pt x="394716" y="553974"/>
                  </a:lnTo>
                  <a:lnTo>
                    <a:pt x="398526" y="553974"/>
                  </a:lnTo>
                  <a:lnTo>
                    <a:pt x="400050" y="553212"/>
                  </a:lnTo>
                  <a:lnTo>
                    <a:pt x="401574" y="549402"/>
                  </a:lnTo>
                  <a:close/>
                </a:path>
                <a:path w="549909" h="1145539">
                  <a:moveTo>
                    <a:pt x="408432" y="532638"/>
                  </a:moveTo>
                  <a:lnTo>
                    <a:pt x="406908" y="529590"/>
                  </a:lnTo>
                  <a:lnTo>
                    <a:pt x="403860" y="528066"/>
                  </a:lnTo>
                  <a:lnTo>
                    <a:pt x="402336" y="528828"/>
                  </a:lnTo>
                  <a:lnTo>
                    <a:pt x="400050" y="529590"/>
                  </a:lnTo>
                  <a:lnTo>
                    <a:pt x="399288" y="532638"/>
                  </a:lnTo>
                  <a:lnTo>
                    <a:pt x="400812" y="536448"/>
                  </a:lnTo>
                  <a:lnTo>
                    <a:pt x="402336" y="537210"/>
                  </a:lnTo>
                  <a:lnTo>
                    <a:pt x="405384" y="537210"/>
                  </a:lnTo>
                  <a:lnTo>
                    <a:pt x="406908" y="536448"/>
                  </a:lnTo>
                  <a:lnTo>
                    <a:pt x="408432" y="532638"/>
                  </a:lnTo>
                  <a:close/>
                </a:path>
                <a:path w="549909" h="1145539">
                  <a:moveTo>
                    <a:pt x="415290" y="515874"/>
                  </a:moveTo>
                  <a:lnTo>
                    <a:pt x="413766" y="512826"/>
                  </a:lnTo>
                  <a:lnTo>
                    <a:pt x="413004" y="512064"/>
                  </a:lnTo>
                  <a:lnTo>
                    <a:pt x="410718" y="511302"/>
                  </a:lnTo>
                  <a:lnTo>
                    <a:pt x="407670" y="512826"/>
                  </a:lnTo>
                  <a:lnTo>
                    <a:pt x="406146" y="515874"/>
                  </a:lnTo>
                  <a:lnTo>
                    <a:pt x="407670" y="518922"/>
                  </a:lnTo>
                  <a:lnTo>
                    <a:pt x="409194" y="520446"/>
                  </a:lnTo>
                  <a:lnTo>
                    <a:pt x="413004" y="520446"/>
                  </a:lnTo>
                  <a:lnTo>
                    <a:pt x="414528" y="519684"/>
                  </a:lnTo>
                  <a:lnTo>
                    <a:pt x="415290" y="515874"/>
                  </a:lnTo>
                  <a:close/>
                </a:path>
                <a:path w="549909" h="1145539">
                  <a:moveTo>
                    <a:pt x="422148" y="499110"/>
                  </a:moveTo>
                  <a:lnTo>
                    <a:pt x="421386" y="496062"/>
                  </a:lnTo>
                  <a:lnTo>
                    <a:pt x="419862" y="494538"/>
                  </a:lnTo>
                  <a:lnTo>
                    <a:pt x="416052" y="494538"/>
                  </a:lnTo>
                  <a:lnTo>
                    <a:pt x="414528" y="496062"/>
                  </a:lnTo>
                  <a:lnTo>
                    <a:pt x="413004" y="499110"/>
                  </a:lnTo>
                  <a:lnTo>
                    <a:pt x="414528" y="502158"/>
                  </a:lnTo>
                  <a:lnTo>
                    <a:pt x="417576" y="503682"/>
                  </a:lnTo>
                  <a:lnTo>
                    <a:pt x="419862" y="502920"/>
                  </a:lnTo>
                  <a:lnTo>
                    <a:pt x="421386" y="502158"/>
                  </a:lnTo>
                  <a:lnTo>
                    <a:pt x="422148" y="499110"/>
                  </a:lnTo>
                  <a:close/>
                </a:path>
                <a:path w="549909" h="1145539">
                  <a:moveTo>
                    <a:pt x="429006" y="482346"/>
                  </a:moveTo>
                  <a:lnTo>
                    <a:pt x="427482" y="478536"/>
                  </a:lnTo>
                  <a:lnTo>
                    <a:pt x="425958" y="477774"/>
                  </a:lnTo>
                  <a:lnTo>
                    <a:pt x="422910" y="477774"/>
                  </a:lnTo>
                  <a:lnTo>
                    <a:pt x="421386" y="478536"/>
                  </a:lnTo>
                  <a:lnTo>
                    <a:pt x="419862" y="482346"/>
                  </a:lnTo>
                  <a:lnTo>
                    <a:pt x="421386" y="485394"/>
                  </a:lnTo>
                  <a:lnTo>
                    <a:pt x="424434" y="486918"/>
                  </a:lnTo>
                  <a:lnTo>
                    <a:pt x="427482" y="485394"/>
                  </a:lnTo>
                  <a:lnTo>
                    <a:pt x="429006" y="482346"/>
                  </a:lnTo>
                  <a:close/>
                </a:path>
                <a:path w="549909" h="1145539">
                  <a:moveTo>
                    <a:pt x="435864" y="464820"/>
                  </a:moveTo>
                  <a:lnTo>
                    <a:pt x="434340" y="461772"/>
                  </a:lnTo>
                  <a:lnTo>
                    <a:pt x="431292" y="460248"/>
                  </a:lnTo>
                  <a:lnTo>
                    <a:pt x="429006" y="461010"/>
                  </a:lnTo>
                  <a:lnTo>
                    <a:pt x="427482" y="461772"/>
                  </a:lnTo>
                  <a:lnTo>
                    <a:pt x="426720" y="464820"/>
                  </a:lnTo>
                  <a:lnTo>
                    <a:pt x="427482" y="467868"/>
                  </a:lnTo>
                  <a:lnTo>
                    <a:pt x="429006" y="469392"/>
                  </a:lnTo>
                  <a:lnTo>
                    <a:pt x="432816" y="469392"/>
                  </a:lnTo>
                  <a:lnTo>
                    <a:pt x="434340" y="467868"/>
                  </a:lnTo>
                  <a:lnTo>
                    <a:pt x="435864" y="464820"/>
                  </a:lnTo>
                  <a:close/>
                </a:path>
                <a:path w="549909" h="1145539">
                  <a:moveTo>
                    <a:pt x="441960" y="448056"/>
                  </a:moveTo>
                  <a:lnTo>
                    <a:pt x="440436" y="444246"/>
                  </a:lnTo>
                  <a:lnTo>
                    <a:pt x="438912" y="443484"/>
                  </a:lnTo>
                  <a:lnTo>
                    <a:pt x="435864" y="443484"/>
                  </a:lnTo>
                  <a:lnTo>
                    <a:pt x="434340" y="444246"/>
                  </a:lnTo>
                  <a:lnTo>
                    <a:pt x="432816" y="448056"/>
                  </a:lnTo>
                  <a:lnTo>
                    <a:pt x="434340" y="451104"/>
                  </a:lnTo>
                  <a:lnTo>
                    <a:pt x="437388" y="452628"/>
                  </a:lnTo>
                  <a:lnTo>
                    <a:pt x="440436" y="451104"/>
                  </a:lnTo>
                  <a:lnTo>
                    <a:pt x="441960" y="448056"/>
                  </a:lnTo>
                  <a:close/>
                </a:path>
                <a:path w="549909" h="1145539">
                  <a:moveTo>
                    <a:pt x="448056" y="430530"/>
                  </a:moveTo>
                  <a:lnTo>
                    <a:pt x="446532" y="427482"/>
                  </a:lnTo>
                  <a:lnTo>
                    <a:pt x="445770" y="426720"/>
                  </a:lnTo>
                  <a:lnTo>
                    <a:pt x="443484" y="425958"/>
                  </a:lnTo>
                  <a:lnTo>
                    <a:pt x="440436" y="427482"/>
                  </a:lnTo>
                  <a:lnTo>
                    <a:pt x="438912" y="430530"/>
                  </a:lnTo>
                  <a:lnTo>
                    <a:pt x="440436" y="433578"/>
                  </a:lnTo>
                  <a:lnTo>
                    <a:pt x="441960" y="435102"/>
                  </a:lnTo>
                  <a:lnTo>
                    <a:pt x="445770" y="435102"/>
                  </a:lnTo>
                  <a:lnTo>
                    <a:pt x="448056" y="430530"/>
                  </a:lnTo>
                  <a:close/>
                </a:path>
                <a:path w="549909" h="1145539">
                  <a:moveTo>
                    <a:pt x="454152" y="413004"/>
                  </a:moveTo>
                  <a:lnTo>
                    <a:pt x="453390" y="409956"/>
                  </a:lnTo>
                  <a:lnTo>
                    <a:pt x="451866" y="409194"/>
                  </a:lnTo>
                  <a:lnTo>
                    <a:pt x="449580" y="408432"/>
                  </a:lnTo>
                  <a:lnTo>
                    <a:pt x="446532" y="409956"/>
                  </a:lnTo>
                  <a:lnTo>
                    <a:pt x="445008" y="413004"/>
                  </a:lnTo>
                  <a:lnTo>
                    <a:pt x="445008" y="413766"/>
                  </a:lnTo>
                  <a:lnTo>
                    <a:pt x="446532" y="416814"/>
                  </a:lnTo>
                  <a:lnTo>
                    <a:pt x="449580" y="418338"/>
                  </a:lnTo>
                  <a:lnTo>
                    <a:pt x="451866" y="417576"/>
                  </a:lnTo>
                  <a:lnTo>
                    <a:pt x="453390" y="416814"/>
                  </a:lnTo>
                  <a:lnTo>
                    <a:pt x="454152" y="413766"/>
                  </a:lnTo>
                  <a:lnTo>
                    <a:pt x="454152" y="413004"/>
                  </a:lnTo>
                  <a:close/>
                </a:path>
                <a:path w="549909" h="1145539">
                  <a:moveTo>
                    <a:pt x="460248" y="396240"/>
                  </a:moveTo>
                  <a:lnTo>
                    <a:pt x="458724" y="393192"/>
                  </a:lnTo>
                  <a:lnTo>
                    <a:pt x="457200" y="391668"/>
                  </a:lnTo>
                  <a:lnTo>
                    <a:pt x="454152" y="391668"/>
                  </a:lnTo>
                  <a:lnTo>
                    <a:pt x="452628" y="393192"/>
                  </a:lnTo>
                  <a:lnTo>
                    <a:pt x="451104" y="396240"/>
                  </a:lnTo>
                  <a:lnTo>
                    <a:pt x="452628" y="399288"/>
                  </a:lnTo>
                  <a:lnTo>
                    <a:pt x="455676" y="400812"/>
                  </a:lnTo>
                  <a:lnTo>
                    <a:pt x="458724" y="399288"/>
                  </a:lnTo>
                  <a:lnTo>
                    <a:pt x="460248" y="396240"/>
                  </a:lnTo>
                  <a:close/>
                </a:path>
                <a:path w="549909" h="1145539">
                  <a:moveTo>
                    <a:pt x="465582" y="378714"/>
                  </a:moveTo>
                  <a:lnTo>
                    <a:pt x="464820" y="375666"/>
                  </a:lnTo>
                  <a:lnTo>
                    <a:pt x="463296" y="374142"/>
                  </a:lnTo>
                  <a:lnTo>
                    <a:pt x="459486" y="374142"/>
                  </a:lnTo>
                  <a:lnTo>
                    <a:pt x="457962" y="375666"/>
                  </a:lnTo>
                  <a:lnTo>
                    <a:pt x="456438" y="378714"/>
                  </a:lnTo>
                  <a:lnTo>
                    <a:pt x="457962" y="381762"/>
                  </a:lnTo>
                  <a:lnTo>
                    <a:pt x="461010" y="383286"/>
                  </a:lnTo>
                  <a:lnTo>
                    <a:pt x="463296" y="382524"/>
                  </a:lnTo>
                  <a:lnTo>
                    <a:pt x="464820" y="381762"/>
                  </a:lnTo>
                  <a:lnTo>
                    <a:pt x="465582" y="378714"/>
                  </a:lnTo>
                  <a:close/>
                </a:path>
                <a:path w="549909" h="1145539">
                  <a:moveTo>
                    <a:pt x="471678" y="361188"/>
                  </a:moveTo>
                  <a:lnTo>
                    <a:pt x="470154" y="358140"/>
                  </a:lnTo>
                  <a:lnTo>
                    <a:pt x="467106" y="356616"/>
                  </a:lnTo>
                  <a:lnTo>
                    <a:pt x="464058" y="358140"/>
                  </a:lnTo>
                  <a:lnTo>
                    <a:pt x="462534" y="361188"/>
                  </a:lnTo>
                  <a:lnTo>
                    <a:pt x="464058" y="364236"/>
                  </a:lnTo>
                  <a:lnTo>
                    <a:pt x="465582" y="365760"/>
                  </a:lnTo>
                  <a:lnTo>
                    <a:pt x="468630" y="365760"/>
                  </a:lnTo>
                  <a:lnTo>
                    <a:pt x="470154" y="364236"/>
                  </a:lnTo>
                  <a:lnTo>
                    <a:pt x="471678" y="361188"/>
                  </a:lnTo>
                  <a:close/>
                </a:path>
                <a:path w="549909" h="1145539">
                  <a:moveTo>
                    <a:pt x="477012" y="343662"/>
                  </a:moveTo>
                  <a:lnTo>
                    <a:pt x="475488" y="340614"/>
                  </a:lnTo>
                  <a:lnTo>
                    <a:pt x="472440" y="339090"/>
                  </a:lnTo>
                  <a:lnTo>
                    <a:pt x="469392" y="340614"/>
                  </a:lnTo>
                  <a:lnTo>
                    <a:pt x="467868" y="343662"/>
                  </a:lnTo>
                  <a:lnTo>
                    <a:pt x="469392" y="346710"/>
                  </a:lnTo>
                  <a:lnTo>
                    <a:pt x="470916" y="348234"/>
                  </a:lnTo>
                  <a:lnTo>
                    <a:pt x="473964" y="348234"/>
                  </a:lnTo>
                  <a:lnTo>
                    <a:pt x="475488" y="346710"/>
                  </a:lnTo>
                  <a:lnTo>
                    <a:pt x="477012" y="343662"/>
                  </a:lnTo>
                  <a:close/>
                </a:path>
                <a:path w="549909" h="1145539">
                  <a:moveTo>
                    <a:pt x="482346" y="326136"/>
                  </a:moveTo>
                  <a:lnTo>
                    <a:pt x="480822" y="323088"/>
                  </a:lnTo>
                  <a:lnTo>
                    <a:pt x="477774" y="321564"/>
                  </a:lnTo>
                  <a:lnTo>
                    <a:pt x="474726" y="323088"/>
                  </a:lnTo>
                  <a:lnTo>
                    <a:pt x="473202" y="326136"/>
                  </a:lnTo>
                  <a:lnTo>
                    <a:pt x="474726" y="329946"/>
                  </a:lnTo>
                  <a:lnTo>
                    <a:pt x="476250" y="330708"/>
                  </a:lnTo>
                  <a:lnTo>
                    <a:pt x="479298" y="330708"/>
                  </a:lnTo>
                  <a:lnTo>
                    <a:pt x="480822" y="329946"/>
                  </a:lnTo>
                  <a:lnTo>
                    <a:pt x="482346" y="326136"/>
                  </a:lnTo>
                  <a:close/>
                </a:path>
                <a:path w="549909" h="1145539">
                  <a:moveTo>
                    <a:pt x="487680" y="308610"/>
                  </a:moveTo>
                  <a:lnTo>
                    <a:pt x="486156" y="305562"/>
                  </a:lnTo>
                  <a:lnTo>
                    <a:pt x="483108" y="304038"/>
                  </a:lnTo>
                  <a:lnTo>
                    <a:pt x="480822" y="304800"/>
                  </a:lnTo>
                  <a:lnTo>
                    <a:pt x="479298" y="305562"/>
                  </a:lnTo>
                  <a:lnTo>
                    <a:pt x="478536" y="308610"/>
                  </a:lnTo>
                  <a:lnTo>
                    <a:pt x="479298" y="311658"/>
                  </a:lnTo>
                  <a:lnTo>
                    <a:pt x="480822" y="313182"/>
                  </a:lnTo>
                  <a:lnTo>
                    <a:pt x="484632" y="313182"/>
                  </a:lnTo>
                  <a:lnTo>
                    <a:pt x="486156" y="311658"/>
                  </a:lnTo>
                  <a:lnTo>
                    <a:pt x="487680" y="308610"/>
                  </a:lnTo>
                  <a:close/>
                </a:path>
                <a:path w="549909" h="1145539">
                  <a:moveTo>
                    <a:pt x="492252" y="291084"/>
                  </a:moveTo>
                  <a:lnTo>
                    <a:pt x="490728" y="288036"/>
                  </a:lnTo>
                  <a:lnTo>
                    <a:pt x="487680" y="286512"/>
                  </a:lnTo>
                  <a:lnTo>
                    <a:pt x="484632" y="288036"/>
                  </a:lnTo>
                  <a:lnTo>
                    <a:pt x="483108" y="291084"/>
                  </a:lnTo>
                  <a:lnTo>
                    <a:pt x="484632" y="294132"/>
                  </a:lnTo>
                  <a:lnTo>
                    <a:pt x="486156" y="295656"/>
                  </a:lnTo>
                  <a:lnTo>
                    <a:pt x="489204" y="295656"/>
                  </a:lnTo>
                  <a:lnTo>
                    <a:pt x="490728" y="294132"/>
                  </a:lnTo>
                  <a:lnTo>
                    <a:pt x="492252" y="291084"/>
                  </a:lnTo>
                  <a:close/>
                </a:path>
                <a:path w="549909" h="1145539">
                  <a:moveTo>
                    <a:pt x="496824" y="273558"/>
                  </a:moveTo>
                  <a:lnTo>
                    <a:pt x="496062" y="270510"/>
                  </a:lnTo>
                  <a:lnTo>
                    <a:pt x="494538" y="268986"/>
                  </a:lnTo>
                  <a:lnTo>
                    <a:pt x="490728" y="268986"/>
                  </a:lnTo>
                  <a:lnTo>
                    <a:pt x="489204" y="270510"/>
                  </a:lnTo>
                  <a:lnTo>
                    <a:pt x="487680" y="273558"/>
                  </a:lnTo>
                  <a:lnTo>
                    <a:pt x="489204" y="276606"/>
                  </a:lnTo>
                  <a:lnTo>
                    <a:pt x="492252" y="278130"/>
                  </a:lnTo>
                  <a:lnTo>
                    <a:pt x="494538" y="277368"/>
                  </a:lnTo>
                  <a:lnTo>
                    <a:pt x="496062" y="276606"/>
                  </a:lnTo>
                  <a:lnTo>
                    <a:pt x="496824" y="273558"/>
                  </a:lnTo>
                  <a:close/>
                </a:path>
                <a:path w="549909" h="1145539">
                  <a:moveTo>
                    <a:pt x="501396" y="256032"/>
                  </a:moveTo>
                  <a:lnTo>
                    <a:pt x="500634" y="252222"/>
                  </a:lnTo>
                  <a:lnTo>
                    <a:pt x="499110" y="251460"/>
                  </a:lnTo>
                  <a:lnTo>
                    <a:pt x="495300" y="251460"/>
                  </a:lnTo>
                  <a:lnTo>
                    <a:pt x="493776" y="252222"/>
                  </a:lnTo>
                  <a:lnTo>
                    <a:pt x="492252" y="256032"/>
                  </a:lnTo>
                  <a:lnTo>
                    <a:pt x="493776" y="259080"/>
                  </a:lnTo>
                  <a:lnTo>
                    <a:pt x="496824" y="260604"/>
                  </a:lnTo>
                  <a:lnTo>
                    <a:pt x="499110" y="259842"/>
                  </a:lnTo>
                  <a:lnTo>
                    <a:pt x="500634" y="259080"/>
                  </a:lnTo>
                  <a:lnTo>
                    <a:pt x="501396" y="256032"/>
                  </a:lnTo>
                  <a:close/>
                </a:path>
                <a:path w="549909" h="1145539">
                  <a:moveTo>
                    <a:pt x="505968" y="237744"/>
                  </a:moveTo>
                  <a:lnTo>
                    <a:pt x="505206" y="234696"/>
                  </a:lnTo>
                  <a:lnTo>
                    <a:pt x="503682" y="233934"/>
                  </a:lnTo>
                  <a:lnTo>
                    <a:pt x="501396" y="233172"/>
                  </a:lnTo>
                  <a:lnTo>
                    <a:pt x="498348" y="234696"/>
                  </a:lnTo>
                  <a:lnTo>
                    <a:pt x="496824" y="237744"/>
                  </a:lnTo>
                  <a:lnTo>
                    <a:pt x="498348" y="241554"/>
                  </a:lnTo>
                  <a:lnTo>
                    <a:pt x="499872" y="242316"/>
                  </a:lnTo>
                  <a:lnTo>
                    <a:pt x="503682" y="242316"/>
                  </a:lnTo>
                  <a:lnTo>
                    <a:pt x="505206" y="241554"/>
                  </a:lnTo>
                  <a:lnTo>
                    <a:pt x="505968" y="237744"/>
                  </a:lnTo>
                  <a:close/>
                </a:path>
                <a:path w="549909" h="1145539">
                  <a:moveTo>
                    <a:pt x="510540" y="220218"/>
                  </a:moveTo>
                  <a:lnTo>
                    <a:pt x="509016" y="217170"/>
                  </a:lnTo>
                  <a:lnTo>
                    <a:pt x="505968" y="215646"/>
                  </a:lnTo>
                  <a:lnTo>
                    <a:pt x="502920" y="217170"/>
                  </a:lnTo>
                  <a:lnTo>
                    <a:pt x="501396" y="220218"/>
                  </a:lnTo>
                  <a:lnTo>
                    <a:pt x="502920" y="223266"/>
                  </a:lnTo>
                  <a:lnTo>
                    <a:pt x="504444" y="224790"/>
                  </a:lnTo>
                  <a:lnTo>
                    <a:pt x="507492" y="224790"/>
                  </a:lnTo>
                  <a:lnTo>
                    <a:pt x="509016" y="223266"/>
                  </a:lnTo>
                  <a:lnTo>
                    <a:pt x="510540" y="220218"/>
                  </a:lnTo>
                  <a:close/>
                </a:path>
                <a:path w="549909" h="1145539">
                  <a:moveTo>
                    <a:pt x="514350" y="202692"/>
                  </a:moveTo>
                  <a:lnTo>
                    <a:pt x="513588" y="198882"/>
                  </a:lnTo>
                  <a:lnTo>
                    <a:pt x="512064" y="198120"/>
                  </a:lnTo>
                  <a:lnTo>
                    <a:pt x="508254" y="198120"/>
                  </a:lnTo>
                  <a:lnTo>
                    <a:pt x="506730" y="198882"/>
                  </a:lnTo>
                  <a:lnTo>
                    <a:pt x="505206" y="202692"/>
                  </a:lnTo>
                  <a:lnTo>
                    <a:pt x="506730" y="205740"/>
                  </a:lnTo>
                  <a:lnTo>
                    <a:pt x="509778" y="207264"/>
                  </a:lnTo>
                  <a:lnTo>
                    <a:pt x="512064" y="206502"/>
                  </a:lnTo>
                  <a:lnTo>
                    <a:pt x="513588" y="205740"/>
                  </a:lnTo>
                  <a:lnTo>
                    <a:pt x="514350" y="202692"/>
                  </a:lnTo>
                  <a:close/>
                </a:path>
                <a:path w="549909" h="1145539">
                  <a:moveTo>
                    <a:pt x="518922" y="184404"/>
                  </a:moveTo>
                  <a:lnTo>
                    <a:pt x="517398" y="181356"/>
                  </a:lnTo>
                  <a:lnTo>
                    <a:pt x="514350" y="179832"/>
                  </a:lnTo>
                  <a:lnTo>
                    <a:pt x="512064" y="180594"/>
                  </a:lnTo>
                  <a:lnTo>
                    <a:pt x="510540" y="181356"/>
                  </a:lnTo>
                  <a:lnTo>
                    <a:pt x="509778" y="184404"/>
                  </a:lnTo>
                  <a:lnTo>
                    <a:pt x="510540" y="188214"/>
                  </a:lnTo>
                  <a:lnTo>
                    <a:pt x="512064" y="188976"/>
                  </a:lnTo>
                  <a:lnTo>
                    <a:pt x="515874" y="188976"/>
                  </a:lnTo>
                  <a:lnTo>
                    <a:pt x="517398" y="188214"/>
                  </a:lnTo>
                  <a:lnTo>
                    <a:pt x="518922" y="184404"/>
                  </a:lnTo>
                  <a:close/>
                </a:path>
                <a:path w="549909" h="1145539">
                  <a:moveTo>
                    <a:pt x="522732" y="166878"/>
                  </a:moveTo>
                  <a:lnTo>
                    <a:pt x="521208" y="163830"/>
                  </a:lnTo>
                  <a:lnTo>
                    <a:pt x="519684" y="162306"/>
                  </a:lnTo>
                  <a:lnTo>
                    <a:pt x="515874" y="162306"/>
                  </a:lnTo>
                  <a:lnTo>
                    <a:pt x="514350" y="163830"/>
                  </a:lnTo>
                  <a:lnTo>
                    <a:pt x="513588" y="166878"/>
                  </a:lnTo>
                  <a:lnTo>
                    <a:pt x="514350" y="169926"/>
                  </a:lnTo>
                  <a:lnTo>
                    <a:pt x="515874" y="170688"/>
                  </a:lnTo>
                  <a:lnTo>
                    <a:pt x="518160" y="171450"/>
                  </a:lnTo>
                  <a:lnTo>
                    <a:pt x="521208" y="169926"/>
                  </a:lnTo>
                  <a:lnTo>
                    <a:pt x="522732" y="166878"/>
                  </a:lnTo>
                  <a:close/>
                </a:path>
                <a:path w="549909" h="1145539">
                  <a:moveTo>
                    <a:pt x="525780" y="148590"/>
                  </a:moveTo>
                  <a:lnTo>
                    <a:pt x="525018" y="145542"/>
                  </a:lnTo>
                  <a:lnTo>
                    <a:pt x="523494" y="144780"/>
                  </a:lnTo>
                  <a:lnTo>
                    <a:pt x="521208" y="144018"/>
                  </a:lnTo>
                  <a:lnTo>
                    <a:pt x="518160" y="145542"/>
                  </a:lnTo>
                  <a:lnTo>
                    <a:pt x="516636" y="148590"/>
                  </a:lnTo>
                  <a:lnTo>
                    <a:pt x="518160" y="152400"/>
                  </a:lnTo>
                  <a:lnTo>
                    <a:pt x="519684" y="153162"/>
                  </a:lnTo>
                  <a:lnTo>
                    <a:pt x="523494" y="153162"/>
                  </a:lnTo>
                  <a:lnTo>
                    <a:pt x="525018" y="152400"/>
                  </a:lnTo>
                  <a:lnTo>
                    <a:pt x="525780" y="148590"/>
                  </a:lnTo>
                  <a:close/>
                </a:path>
                <a:path w="549909" h="1145539">
                  <a:moveTo>
                    <a:pt x="529590" y="131064"/>
                  </a:moveTo>
                  <a:lnTo>
                    <a:pt x="528066" y="127254"/>
                  </a:lnTo>
                  <a:lnTo>
                    <a:pt x="526542" y="126492"/>
                  </a:lnTo>
                  <a:lnTo>
                    <a:pt x="522732" y="126492"/>
                  </a:lnTo>
                  <a:lnTo>
                    <a:pt x="521970" y="127254"/>
                  </a:lnTo>
                  <a:lnTo>
                    <a:pt x="520446" y="131064"/>
                  </a:lnTo>
                  <a:lnTo>
                    <a:pt x="521970" y="134112"/>
                  </a:lnTo>
                  <a:lnTo>
                    <a:pt x="522732" y="134874"/>
                  </a:lnTo>
                  <a:lnTo>
                    <a:pt x="525018" y="135636"/>
                  </a:lnTo>
                  <a:lnTo>
                    <a:pt x="528066" y="134112"/>
                  </a:lnTo>
                  <a:lnTo>
                    <a:pt x="529590" y="131064"/>
                  </a:lnTo>
                  <a:close/>
                </a:path>
                <a:path w="549909" h="1145539">
                  <a:moveTo>
                    <a:pt x="532638" y="112776"/>
                  </a:moveTo>
                  <a:lnTo>
                    <a:pt x="531114" y="109728"/>
                  </a:lnTo>
                  <a:lnTo>
                    <a:pt x="530352" y="108966"/>
                  </a:lnTo>
                  <a:lnTo>
                    <a:pt x="528066" y="108204"/>
                  </a:lnTo>
                  <a:lnTo>
                    <a:pt x="525018" y="109728"/>
                  </a:lnTo>
                  <a:lnTo>
                    <a:pt x="523494" y="112776"/>
                  </a:lnTo>
                  <a:lnTo>
                    <a:pt x="525018" y="115824"/>
                  </a:lnTo>
                  <a:lnTo>
                    <a:pt x="526542" y="117348"/>
                  </a:lnTo>
                  <a:lnTo>
                    <a:pt x="530352" y="117348"/>
                  </a:lnTo>
                  <a:lnTo>
                    <a:pt x="532638" y="112776"/>
                  </a:lnTo>
                  <a:close/>
                </a:path>
                <a:path w="549909" h="1145539">
                  <a:moveTo>
                    <a:pt x="535686" y="94488"/>
                  </a:moveTo>
                  <a:lnTo>
                    <a:pt x="534162" y="91440"/>
                  </a:lnTo>
                  <a:lnTo>
                    <a:pt x="533400" y="90678"/>
                  </a:lnTo>
                  <a:lnTo>
                    <a:pt x="531114" y="89916"/>
                  </a:lnTo>
                  <a:lnTo>
                    <a:pt x="528066" y="91440"/>
                  </a:lnTo>
                  <a:lnTo>
                    <a:pt x="526542" y="94488"/>
                  </a:lnTo>
                  <a:lnTo>
                    <a:pt x="528066" y="98298"/>
                  </a:lnTo>
                  <a:lnTo>
                    <a:pt x="529590" y="99060"/>
                  </a:lnTo>
                  <a:lnTo>
                    <a:pt x="533400" y="99060"/>
                  </a:lnTo>
                  <a:lnTo>
                    <a:pt x="534162" y="98298"/>
                  </a:lnTo>
                  <a:lnTo>
                    <a:pt x="535686" y="94488"/>
                  </a:lnTo>
                  <a:close/>
                </a:path>
                <a:path w="549909" h="1145539">
                  <a:moveTo>
                    <a:pt x="538734" y="76962"/>
                  </a:moveTo>
                  <a:lnTo>
                    <a:pt x="536448" y="72390"/>
                  </a:lnTo>
                  <a:lnTo>
                    <a:pt x="532638" y="72390"/>
                  </a:lnTo>
                  <a:lnTo>
                    <a:pt x="531114" y="73914"/>
                  </a:lnTo>
                  <a:lnTo>
                    <a:pt x="529590" y="76962"/>
                  </a:lnTo>
                  <a:lnTo>
                    <a:pt x="531114" y="80010"/>
                  </a:lnTo>
                  <a:lnTo>
                    <a:pt x="534162" y="81534"/>
                  </a:lnTo>
                  <a:lnTo>
                    <a:pt x="536448" y="80772"/>
                  </a:lnTo>
                  <a:lnTo>
                    <a:pt x="537210" y="80010"/>
                  </a:lnTo>
                  <a:lnTo>
                    <a:pt x="538734" y="76962"/>
                  </a:lnTo>
                  <a:close/>
                </a:path>
                <a:path w="549909" h="1145539">
                  <a:moveTo>
                    <a:pt x="541782" y="58674"/>
                  </a:moveTo>
                  <a:lnTo>
                    <a:pt x="540258" y="55626"/>
                  </a:lnTo>
                  <a:lnTo>
                    <a:pt x="537210" y="54102"/>
                  </a:lnTo>
                  <a:lnTo>
                    <a:pt x="534162" y="55626"/>
                  </a:lnTo>
                  <a:lnTo>
                    <a:pt x="532638" y="58674"/>
                  </a:lnTo>
                  <a:lnTo>
                    <a:pt x="534162" y="61722"/>
                  </a:lnTo>
                  <a:lnTo>
                    <a:pt x="535686" y="63246"/>
                  </a:lnTo>
                  <a:lnTo>
                    <a:pt x="538734" y="63246"/>
                  </a:lnTo>
                  <a:lnTo>
                    <a:pt x="540258" y="61722"/>
                  </a:lnTo>
                  <a:lnTo>
                    <a:pt x="541782" y="58674"/>
                  </a:lnTo>
                  <a:close/>
                </a:path>
                <a:path w="549909" h="1145539">
                  <a:moveTo>
                    <a:pt x="544068" y="40386"/>
                  </a:moveTo>
                  <a:lnTo>
                    <a:pt x="543306" y="37338"/>
                  </a:lnTo>
                  <a:lnTo>
                    <a:pt x="541782" y="36576"/>
                  </a:lnTo>
                  <a:lnTo>
                    <a:pt x="539496" y="35814"/>
                  </a:lnTo>
                  <a:lnTo>
                    <a:pt x="536448" y="37338"/>
                  </a:lnTo>
                  <a:lnTo>
                    <a:pt x="534924" y="40386"/>
                  </a:lnTo>
                  <a:lnTo>
                    <a:pt x="536448" y="44196"/>
                  </a:lnTo>
                  <a:lnTo>
                    <a:pt x="537972" y="44958"/>
                  </a:lnTo>
                  <a:lnTo>
                    <a:pt x="541782" y="44958"/>
                  </a:lnTo>
                  <a:lnTo>
                    <a:pt x="543306" y="44196"/>
                  </a:lnTo>
                  <a:lnTo>
                    <a:pt x="544068" y="40386"/>
                  </a:lnTo>
                  <a:close/>
                </a:path>
                <a:path w="549909" h="1145539">
                  <a:moveTo>
                    <a:pt x="547116" y="22860"/>
                  </a:moveTo>
                  <a:lnTo>
                    <a:pt x="545592" y="19050"/>
                  </a:lnTo>
                  <a:lnTo>
                    <a:pt x="544068" y="18288"/>
                  </a:lnTo>
                  <a:lnTo>
                    <a:pt x="540258" y="18288"/>
                  </a:lnTo>
                  <a:lnTo>
                    <a:pt x="538734" y="19050"/>
                  </a:lnTo>
                  <a:lnTo>
                    <a:pt x="537972" y="22860"/>
                  </a:lnTo>
                  <a:lnTo>
                    <a:pt x="538734" y="25908"/>
                  </a:lnTo>
                  <a:lnTo>
                    <a:pt x="540258" y="26670"/>
                  </a:lnTo>
                  <a:lnTo>
                    <a:pt x="542544" y="27432"/>
                  </a:lnTo>
                  <a:lnTo>
                    <a:pt x="545592" y="25908"/>
                  </a:lnTo>
                  <a:lnTo>
                    <a:pt x="547116" y="22860"/>
                  </a:lnTo>
                  <a:close/>
                </a:path>
                <a:path w="549909" h="1145539">
                  <a:moveTo>
                    <a:pt x="549402" y="4572"/>
                  </a:moveTo>
                  <a:lnTo>
                    <a:pt x="547878" y="1524"/>
                  </a:lnTo>
                  <a:lnTo>
                    <a:pt x="546354" y="0"/>
                  </a:lnTo>
                  <a:lnTo>
                    <a:pt x="542544" y="0"/>
                  </a:lnTo>
                  <a:lnTo>
                    <a:pt x="541020" y="1524"/>
                  </a:lnTo>
                  <a:lnTo>
                    <a:pt x="540258" y="4572"/>
                  </a:lnTo>
                  <a:lnTo>
                    <a:pt x="541020" y="7620"/>
                  </a:lnTo>
                  <a:lnTo>
                    <a:pt x="542544" y="8382"/>
                  </a:lnTo>
                  <a:lnTo>
                    <a:pt x="544830" y="9144"/>
                  </a:lnTo>
                  <a:lnTo>
                    <a:pt x="547878" y="7620"/>
                  </a:lnTo>
                  <a:lnTo>
                    <a:pt x="54940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36814" y="2700527"/>
              <a:ext cx="273685" cy="1243330"/>
            </a:xfrm>
            <a:custGeom>
              <a:avLst/>
              <a:gdLst/>
              <a:ahLst/>
              <a:cxnLst/>
              <a:rect l="l" t="t" r="r" b="b"/>
              <a:pathLst>
                <a:path w="273684" h="1243329">
                  <a:moveTo>
                    <a:pt x="9144" y="4572"/>
                  </a:moveTo>
                  <a:lnTo>
                    <a:pt x="8382" y="1524"/>
                  </a:lnTo>
                  <a:lnTo>
                    <a:pt x="6858" y="762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8382"/>
                  </a:lnTo>
                  <a:lnTo>
                    <a:pt x="3048" y="9144"/>
                  </a:lnTo>
                  <a:lnTo>
                    <a:pt x="6858" y="9144"/>
                  </a:lnTo>
                  <a:lnTo>
                    <a:pt x="8382" y="8382"/>
                  </a:lnTo>
                  <a:lnTo>
                    <a:pt x="9144" y="4572"/>
                  </a:lnTo>
                  <a:close/>
                </a:path>
                <a:path w="273684" h="1243329">
                  <a:moveTo>
                    <a:pt x="18288" y="20574"/>
                  </a:moveTo>
                  <a:lnTo>
                    <a:pt x="17526" y="17526"/>
                  </a:lnTo>
                  <a:lnTo>
                    <a:pt x="16002" y="16764"/>
                  </a:lnTo>
                  <a:lnTo>
                    <a:pt x="13716" y="16002"/>
                  </a:lnTo>
                  <a:lnTo>
                    <a:pt x="10668" y="17526"/>
                  </a:lnTo>
                  <a:lnTo>
                    <a:pt x="9144" y="20574"/>
                  </a:lnTo>
                  <a:lnTo>
                    <a:pt x="10668" y="24384"/>
                  </a:lnTo>
                  <a:lnTo>
                    <a:pt x="12192" y="25146"/>
                  </a:lnTo>
                  <a:lnTo>
                    <a:pt x="16002" y="25146"/>
                  </a:lnTo>
                  <a:lnTo>
                    <a:pt x="17526" y="24384"/>
                  </a:lnTo>
                  <a:lnTo>
                    <a:pt x="18288" y="20574"/>
                  </a:lnTo>
                  <a:close/>
                </a:path>
                <a:path w="273684" h="1243329">
                  <a:moveTo>
                    <a:pt x="27432" y="36576"/>
                  </a:moveTo>
                  <a:lnTo>
                    <a:pt x="26670" y="33528"/>
                  </a:lnTo>
                  <a:lnTo>
                    <a:pt x="24384" y="32766"/>
                  </a:lnTo>
                  <a:lnTo>
                    <a:pt x="22860" y="32004"/>
                  </a:lnTo>
                  <a:lnTo>
                    <a:pt x="19812" y="33528"/>
                  </a:lnTo>
                  <a:lnTo>
                    <a:pt x="18288" y="36576"/>
                  </a:lnTo>
                  <a:lnTo>
                    <a:pt x="19812" y="40386"/>
                  </a:lnTo>
                  <a:lnTo>
                    <a:pt x="21336" y="41148"/>
                  </a:lnTo>
                  <a:lnTo>
                    <a:pt x="25146" y="41148"/>
                  </a:lnTo>
                  <a:lnTo>
                    <a:pt x="27432" y="36576"/>
                  </a:lnTo>
                  <a:close/>
                </a:path>
                <a:path w="273684" h="1243329">
                  <a:moveTo>
                    <a:pt x="35814" y="52578"/>
                  </a:moveTo>
                  <a:lnTo>
                    <a:pt x="35052" y="49530"/>
                  </a:lnTo>
                  <a:lnTo>
                    <a:pt x="33528" y="48768"/>
                  </a:lnTo>
                  <a:lnTo>
                    <a:pt x="31242" y="48006"/>
                  </a:lnTo>
                  <a:lnTo>
                    <a:pt x="28194" y="49530"/>
                  </a:lnTo>
                  <a:lnTo>
                    <a:pt x="26670" y="52578"/>
                  </a:lnTo>
                  <a:lnTo>
                    <a:pt x="28194" y="56388"/>
                  </a:lnTo>
                  <a:lnTo>
                    <a:pt x="29718" y="57150"/>
                  </a:lnTo>
                  <a:lnTo>
                    <a:pt x="33528" y="57150"/>
                  </a:lnTo>
                  <a:lnTo>
                    <a:pt x="35052" y="56388"/>
                  </a:lnTo>
                  <a:lnTo>
                    <a:pt x="35814" y="52578"/>
                  </a:lnTo>
                  <a:close/>
                </a:path>
                <a:path w="273684" h="1243329">
                  <a:moveTo>
                    <a:pt x="44958" y="69342"/>
                  </a:moveTo>
                  <a:lnTo>
                    <a:pt x="43434" y="65532"/>
                  </a:lnTo>
                  <a:lnTo>
                    <a:pt x="40386" y="64008"/>
                  </a:lnTo>
                  <a:lnTo>
                    <a:pt x="38100" y="64770"/>
                  </a:lnTo>
                  <a:lnTo>
                    <a:pt x="37338" y="65532"/>
                  </a:lnTo>
                  <a:lnTo>
                    <a:pt x="35814" y="68580"/>
                  </a:lnTo>
                  <a:lnTo>
                    <a:pt x="36576" y="72390"/>
                  </a:lnTo>
                  <a:lnTo>
                    <a:pt x="38100" y="73152"/>
                  </a:lnTo>
                  <a:lnTo>
                    <a:pt x="40386" y="73914"/>
                  </a:lnTo>
                  <a:lnTo>
                    <a:pt x="43434" y="72390"/>
                  </a:lnTo>
                  <a:lnTo>
                    <a:pt x="44958" y="69342"/>
                  </a:lnTo>
                  <a:close/>
                </a:path>
                <a:path w="273684" h="1243329">
                  <a:moveTo>
                    <a:pt x="53340" y="85344"/>
                  </a:moveTo>
                  <a:lnTo>
                    <a:pt x="51816" y="81534"/>
                  </a:lnTo>
                  <a:lnTo>
                    <a:pt x="50292" y="80772"/>
                  </a:lnTo>
                  <a:lnTo>
                    <a:pt x="47244" y="80772"/>
                  </a:lnTo>
                  <a:lnTo>
                    <a:pt x="45720" y="82296"/>
                  </a:lnTo>
                  <a:lnTo>
                    <a:pt x="44196" y="85344"/>
                  </a:lnTo>
                  <a:lnTo>
                    <a:pt x="44958" y="88392"/>
                  </a:lnTo>
                  <a:lnTo>
                    <a:pt x="47244" y="89154"/>
                  </a:lnTo>
                  <a:lnTo>
                    <a:pt x="48768" y="89916"/>
                  </a:lnTo>
                  <a:lnTo>
                    <a:pt x="51816" y="88392"/>
                  </a:lnTo>
                  <a:lnTo>
                    <a:pt x="53340" y="85344"/>
                  </a:lnTo>
                  <a:close/>
                </a:path>
                <a:path w="273684" h="1243329">
                  <a:moveTo>
                    <a:pt x="61722" y="101346"/>
                  </a:moveTo>
                  <a:lnTo>
                    <a:pt x="60198" y="98298"/>
                  </a:lnTo>
                  <a:lnTo>
                    <a:pt x="57150" y="96774"/>
                  </a:lnTo>
                  <a:lnTo>
                    <a:pt x="54864" y="97536"/>
                  </a:lnTo>
                  <a:lnTo>
                    <a:pt x="54102" y="98298"/>
                  </a:lnTo>
                  <a:lnTo>
                    <a:pt x="52578" y="101346"/>
                  </a:lnTo>
                  <a:lnTo>
                    <a:pt x="53340" y="105156"/>
                  </a:lnTo>
                  <a:lnTo>
                    <a:pt x="54864" y="105918"/>
                  </a:lnTo>
                  <a:lnTo>
                    <a:pt x="58674" y="105918"/>
                  </a:lnTo>
                  <a:lnTo>
                    <a:pt x="60198" y="104394"/>
                  </a:lnTo>
                  <a:lnTo>
                    <a:pt x="61722" y="101346"/>
                  </a:lnTo>
                  <a:close/>
                </a:path>
                <a:path w="273684" h="1243329">
                  <a:moveTo>
                    <a:pt x="70104" y="118110"/>
                  </a:moveTo>
                  <a:lnTo>
                    <a:pt x="68580" y="114300"/>
                  </a:lnTo>
                  <a:lnTo>
                    <a:pt x="67056" y="113538"/>
                  </a:lnTo>
                  <a:lnTo>
                    <a:pt x="63246" y="113538"/>
                  </a:lnTo>
                  <a:lnTo>
                    <a:pt x="61722" y="114300"/>
                  </a:lnTo>
                  <a:lnTo>
                    <a:pt x="60960" y="118110"/>
                  </a:lnTo>
                  <a:lnTo>
                    <a:pt x="61722" y="121158"/>
                  </a:lnTo>
                  <a:lnTo>
                    <a:pt x="63246" y="121920"/>
                  </a:lnTo>
                  <a:lnTo>
                    <a:pt x="65532" y="122682"/>
                  </a:lnTo>
                  <a:lnTo>
                    <a:pt x="68580" y="121158"/>
                  </a:lnTo>
                  <a:lnTo>
                    <a:pt x="70104" y="118110"/>
                  </a:lnTo>
                  <a:close/>
                </a:path>
                <a:path w="273684" h="1243329">
                  <a:moveTo>
                    <a:pt x="77724" y="134112"/>
                  </a:moveTo>
                  <a:lnTo>
                    <a:pt x="76200" y="131064"/>
                  </a:lnTo>
                  <a:lnTo>
                    <a:pt x="73152" y="129540"/>
                  </a:lnTo>
                  <a:lnTo>
                    <a:pt x="70104" y="131064"/>
                  </a:lnTo>
                  <a:lnTo>
                    <a:pt x="68580" y="134112"/>
                  </a:lnTo>
                  <a:lnTo>
                    <a:pt x="69342" y="137922"/>
                  </a:lnTo>
                  <a:lnTo>
                    <a:pt x="71628" y="138684"/>
                  </a:lnTo>
                  <a:lnTo>
                    <a:pt x="74676" y="138684"/>
                  </a:lnTo>
                  <a:lnTo>
                    <a:pt x="76200" y="137922"/>
                  </a:lnTo>
                  <a:lnTo>
                    <a:pt x="77724" y="134112"/>
                  </a:lnTo>
                  <a:close/>
                </a:path>
                <a:path w="273684" h="1243329">
                  <a:moveTo>
                    <a:pt x="85344" y="150876"/>
                  </a:moveTo>
                  <a:lnTo>
                    <a:pt x="84582" y="147066"/>
                  </a:lnTo>
                  <a:lnTo>
                    <a:pt x="83058" y="146304"/>
                  </a:lnTo>
                  <a:lnTo>
                    <a:pt x="79248" y="146304"/>
                  </a:lnTo>
                  <a:lnTo>
                    <a:pt x="77724" y="147828"/>
                  </a:lnTo>
                  <a:lnTo>
                    <a:pt x="76200" y="150876"/>
                  </a:lnTo>
                  <a:lnTo>
                    <a:pt x="77724" y="153924"/>
                  </a:lnTo>
                  <a:lnTo>
                    <a:pt x="80772" y="155448"/>
                  </a:lnTo>
                  <a:lnTo>
                    <a:pt x="83058" y="154686"/>
                  </a:lnTo>
                  <a:lnTo>
                    <a:pt x="84582" y="153924"/>
                  </a:lnTo>
                  <a:lnTo>
                    <a:pt x="85344" y="150876"/>
                  </a:lnTo>
                  <a:close/>
                </a:path>
                <a:path w="273684" h="1243329">
                  <a:moveTo>
                    <a:pt x="92964" y="167640"/>
                  </a:moveTo>
                  <a:lnTo>
                    <a:pt x="92202" y="163830"/>
                  </a:lnTo>
                  <a:lnTo>
                    <a:pt x="90678" y="163068"/>
                  </a:lnTo>
                  <a:lnTo>
                    <a:pt x="86868" y="163068"/>
                  </a:lnTo>
                  <a:lnTo>
                    <a:pt x="85344" y="163830"/>
                  </a:lnTo>
                  <a:lnTo>
                    <a:pt x="83820" y="167640"/>
                  </a:lnTo>
                  <a:lnTo>
                    <a:pt x="85344" y="170688"/>
                  </a:lnTo>
                  <a:lnTo>
                    <a:pt x="88392" y="172212"/>
                  </a:lnTo>
                  <a:lnTo>
                    <a:pt x="90678" y="171450"/>
                  </a:lnTo>
                  <a:lnTo>
                    <a:pt x="92202" y="170688"/>
                  </a:lnTo>
                  <a:lnTo>
                    <a:pt x="92964" y="167640"/>
                  </a:lnTo>
                  <a:close/>
                </a:path>
                <a:path w="273684" h="1243329">
                  <a:moveTo>
                    <a:pt x="100584" y="184404"/>
                  </a:moveTo>
                  <a:lnTo>
                    <a:pt x="99822" y="180594"/>
                  </a:lnTo>
                  <a:lnTo>
                    <a:pt x="98298" y="179832"/>
                  </a:lnTo>
                  <a:lnTo>
                    <a:pt x="94488" y="179832"/>
                  </a:lnTo>
                  <a:lnTo>
                    <a:pt x="92964" y="180594"/>
                  </a:lnTo>
                  <a:lnTo>
                    <a:pt x="91440" y="184404"/>
                  </a:lnTo>
                  <a:lnTo>
                    <a:pt x="92964" y="187452"/>
                  </a:lnTo>
                  <a:lnTo>
                    <a:pt x="96012" y="188976"/>
                  </a:lnTo>
                  <a:lnTo>
                    <a:pt x="98298" y="188214"/>
                  </a:lnTo>
                  <a:lnTo>
                    <a:pt x="99822" y="187452"/>
                  </a:lnTo>
                  <a:lnTo>
                    <a:pt x="100584" y="184404"/>
                  </a:lnTo>
                  <a:close/>
                </a:path>
                <a:path w="273684" h="1243329">
                  <a:moveTo>
                    <a:pt x="108204" y="200406"/>
                  </a:moveTo>
                  <a:lnTo>
                    <a:pt x="107442" y="197358"/>
                  </a:lnTo>
                  <a:lnTo>
                    <a:pt x="105156" y="196596"/>
                  </a:lnTo>
                  <a:lnTo>
                    <a:pt x="103632" y="195834"/>
                  </a:lnTo>
                  <a:lnTo>
                    <a:pt x="100584" y="197358"/>
                  </a:lnTo>
                  <a:lnTo>
                    <a:pt x="99060" y="200406"/>
                  </a:lnTo>
                  <a:lnTo>
                    <a:pt x="100584" y="204216"/>
                  </a:lnTo>
                  <a:lnTo>
                    <a:pt x="102108" y="204978"/>
                  </a:lnTo>
                  <a:lnTo>
                    <a:pt x="105156" y="204978"/>
                  </a:lnTo>
                  <a:lnTo>
                    <a:pt x="106680" y="204216"/>
                  </a:lnTo>
                  <a:lnTo>
                    <a:pt x="108204" y="200406"/>
                  </a:lnTo>
                  <a:close/>
                </a:path>
                <a:path w="273684" h="1243329">
                  <a:moveTo>
                    <a:pt x="115824" y="217932"/>
                  </a:moveTo>
                  <a:lnTo>
                    <a:pt x="114300" y="214122"/>
                  </a:lnTo>
                  <a:lnTo>
                    <a:pt x="112776" y="213360"/>
                  </a:lnTo>
                  <a:lnTo>
                    <a:pt x="108966" y="213360"/>
                  </a:lnTo>
                  <a:lnTo>
                    <a:pt x="107442" y="214122"/>
                  </a:lnTo>
                  <a:lnTo>
                    <a:pt x="106680" y="217932"/>
                  </a:lnTo>
                  <a:lnTo>
                    <a:pt x="107442" y="220980"/>
                  </a:lnTo>
                  <a:lnTo>
                    <a:pt x="108966" y="221742"/>
                  </a:lnTo>
                  <a:lnTo>
                    <a:pt x="111252" y="222504"/>
                  </a:lnTo>
                  <a:lnTo>
                    <a:pt x="114300" y="220980"/>
                  </a:lnTo>
                  <a:lnTo>
                    <a:pt x="115824" y="217932"/>
                  </a:lnTo>
                  <a:close/>
                </a:path>
                <a:path w="273684" h="1243329">
                  <a:moveTo>
                    <a:pt x="122682" y="234696"/>
                  </a:moveTo>
                  <a:lnTo>
                    <a:pt x="121158" y="230886"/>
                  </a:lnTo>
                  <a:lnTo>
                    <a:pt x="119634" y="230124"/>
                  </a:lnTo>
                  <a:lnTo>
                    <a:pt x="115824" y="230124"/>
                  </a:lnTo>
                  <a:lnTo>
                    <a:pt x="115062" y="230886"/>
                  </a:lnTo>
                  <a:lnTo>
                    <a:pt x="113538" y="234696"/>
                  </a:lnTo>
                  <a:lnTo>
                    <a:pt x="114300" y="237744"/>
                  </a:lnTo>
                  <a:lnTo>
                    <a:pt x="115824" y="238506"/>
                  </a:lnTo>
                  <a:lnTo>
                    <a:pt x="118110" y="239268"/>
                  </a:lnTo>
                  <a:lnTo>
                    <a:pt x="121158" y="237744"/>
                  </a:lnTo>
                  <a:lnTo>
                    <a:pt x="122682" y="234696"/>
                  </a:lnTo>
                  <a:close/>
                </a:path>
                <a:path w="273684" h="1243329">
                  <a:moveTo>
                    <a:pt x="129540" y="251460"/>
                  </a:moveTo>
                  <a:lnTo>
                    <a:pt x="128016" y="247650"/>
                  </a:lnTo>
                  <a:lnTo>
                    <a:pt x="126492" y="246888"/>
                  </a:lnTo>
                  <a:lnTo>
                    <a:pt x="123444" y="246888"/>
                  </a:lnTo>
                  <a:lnTo>
                    <a:pt x="121920" y="248412"/>
                  </a:lnTo>
                  <a:lnTo>
                    <a:pt x="120396" y="251460"/>
                  </a:lnTo>
                  <a:lnTo>
                    <a:pt x="121158" y="254508"/>
                  </a:lnTo>
                  <a:lnTo>
                    <a:pt x="123444" y="255270"/>
                  </a:lnTo>
                  <a:lnTo>
                    <a:pt x="124968" y="256032"/>
                  </a:lnTo>
                  <a:lnTo>
                    <a:pt x="128016" y="254508"/>
                  </a:lnTo>
                  <a:lnTo>
                    <a:pt x="129540" y="251460"/>
                  </a:lnTo>
                  <a:close/>
                </a:path>
                <a:path w="273684" h="1243329">
                  <a:moveTo>
                    <a:pt x="136398" y="268224"/>
                  </a:moveTo>
                  <a:lnTo>
                    <a:pt x="134874" y="265176"/>
                  </a:lnTo>
                  <a:lnTo>
                    <a:pt x="131826" y="263652"/>
                  </a:lnTo>
                  <a:lnTo>
                    <a:pt x="129540" y="264414"/>
                  </a:lnTo>
                  <a:lnTo>
                    <a:pt x="128778" y="265176"/>
                  </a:lnTo>
                  <a:lnTo>
                    <a:pt x="127254" y="268224"/>
                  </a:lnTo>
                  <a:lnTo>
                    <a:pt x="129540" y="272796"/>
                  </a:lnTo>
                  <a:lnTo>
                    <a:pt x="133350" y="272796"/>
                  </a:lnTo>
                  <a:lnTo>
                    <a:pt x="134874" y="271272"/>
                  </a:lnTo>
                  <a:lnTo>
                    <a:pt x="136398" y="268224"/>
                  </a:lnTo>
                  <a:close/>
                </a:path>
                <a:path w="273684" h="1243329">
                  <a:moveTo>
                    <a:pt x="142494" y="285750"/>
                  </a:moveTo>
                  <a:lnTo>
                    <a:pt x="141732" y="281940"/>
                  </a:lnTo>
                  <a:lnTo>
                    <a:pt x="140208" y="281178"/>
                  </a:lnTo>
                  <a:lnTo>
                    <a:pt x="136398" y="281178"/>
                  </a:lnTo>
                  <a:lnTo>
                    <a:pt x="134874" y="281940"/>
                  </a:lnTo>
                  <a:lnTo>
                    <a:pt x="133350" y="285750"/>
                  </a:lnTo>
                  <a:lnTo>
                    <a:pt x="134874" y="288798"/>
                  </a:lnTo>
                  <a:lnTo>
                    <a:pt x="137922" y="290322"/>
                  </a:lnTo>
                  <a:lnTo>
                    <a:pt x="140208" y="289560"/>
                  </a:lnTo>
                  <a:lnTo>
                    <a:pt x="141732" y="288798"/>
                  </a:lnTo>
                  <a:lnTo>
                    <a:pt x="142494" y="285750"/>
                  </a:lnTo>
                  <a:close/>
                </a:path>
                <a:path w="273684" h="1243329">
                  <a:moveTo>
                    <a:pt x="149352" y="302514"/>
                  </a:moveTo>
                  <a:lnTo>
                    <a:pt x="147828" y="299466"/>
                  </a:lnTo>
                  <a:lnTo>
                    <a:pt x="146304" y="297942"/>
                  </a:lnTo>
                  <a:lnTo>
                    <a:pt x="143256" y="297942"/>
                  </a:lnTo>
                  <a:lnTo>
                    <a:pt x="141732" y="299466"/>
                  </a:lnTo>
                  <a:lnTo>
                    <a:pt x="140208" y="302514"/>
                  </a:lnTo>
                  <a:lnTo>
                    <a:pt x="141732" y="305562"/>
                  </a:lnTo>
                  <a:lnTo>
                    <a:pt x="144780" y="307086"/>
                  </a:lnTo>
                  <a:lnTo>
                    <a:pt x="147828" y="305562"/>
                  </a:lnTo>
                  <a:lnTo>
                    <a:pt x="149352" y="302514"/>
                  </a:lnTo>
                  <a:close/>
                </a:path>
                <a:path w="273684" h="1243329">
                  <a:moveTo>
                    <a:pt x="155448" y="320040"/>
                  </a:moveTo>
                  <a:lnTo>
                    <a:pt x="153924" y="316230"/>
                  </a:lnTo>
                  <a:lnTo>
                    <a:pt x="153162" y="315468"/>
                  </a:lnTo>
                  <a:lnTo>
                    <a:pt x="149352" y="315468"/>
                  </a:lnTo>
                  <a:lnTo>
                    <a:pt x="147828" y="316230"/>
                  </a:lnTo>
                  <a:lnTo>
                    <a:pt x="146304" y="320040"/>
                  </a:lnTo>
                  <a:lnTo>
                    <a:pt x="147828" y="323088"/>
                  </a:lnTo>
                  <a:lnTo>
                    <a:pt x="150876" y="324612"/>
                  </a:lnTo>
                  <a:lnTo>
                    <a:pt x="153162" y="323850"/>
                  </a:lnTo>
                  <a:lnTo>
                    <a:pt x="153924" y="323088"/>
                  </a:lnTo>
                  <a:lnTo>
                    <a:pt x="155448" y="320040"/>
                  </a:lnTo>
                  <a:close/>
                </a:path>
                <a:path w="273684" h="1243329">
                  <a:moveTo>
                    <a:pt x="161544" y="336804"/>
                  </a:moveTo>
                  <a:lnTo>
                    <a:pt x="160020" y="333756"/>
                  </a:lnTo>
                  <a:lnTo>
                    <a:pt x="159258" y="332994"/>
                  </a:lnTo>
                  <a:lnTo>
                    <a:pt x="156972" y="332232"/>
                  </a:lnTo>
                  <a:lnTo>
                    <a:pt x="153924" y="333756"/>
                  </a:lnTo>
                  <a:lnTo>
                    <a:pt x="152400" y="336804"/>
                  </a:lnTo>
                  <a:lnTo>
                    <a:pt x="153924" y="339852"/>
                  </a:lnTo>
                  <a:lnTo>
                    <a:pt x="155448" y="341376"/>
                  </a:lnTo>
                  <a:lnTo>
                    <a:pt x="159258" y="341376"/>
                  </a:lnTo>
                  <a:lnTo>
                    <a:pt x="161544" y="336804"/>
                  </a:lnTo>
                  <a:close/>
                </a:path>
                <a:path w="273684" h="1243329">
                  <a:moveTo>
                    <a:pt x="167640" y="354330"/>
                  </a:moveTo>
                  <a:lnTo>
                    <a:pt x="166116" y="351282"/>
                  </a:lnTo>
                  <a:lnTo>
                    <a:pt x="164592" y="349758"/>
                  </a:lnTo>
                  <a:lnTo>
                    <a:pt x="161544" y="349758"/>
                  </a:lnTo>
                  <a:lnTo>
                    <a:pt x="160020" y="351282"/>
                  </a:lnTo>
                  <a:lnTo>
                    <a:pt x="158496" y="354330"/>
                  </a:lnTo>
                  <a:lnTo>
                    <a:pt x="160020" y="357378"/>
                  </a:lnTo>
                  <a:lnTo>
                    <a:pt x="163068" y="358902"/>
                  </a:lnTo>
                  <a:lnTo>
                    <a:pt x="166116" y="357378"/>
                  </a:lnTo>
                  <a:lnTo>
                    <a:pt x="167640" y="354330"/>
                  </a:lnTo>
                  <a:close/>
                </a:path>
                <a:path w="273684" h="1243329">
                  <a:moveTo>
                    <a:pt x="173736" y="371856"/>
                  </a:moveTo>
                  <a:lnTo>
                    <a:pt x="172212" y="368046"/>
                  </a:lnTo>
                  <a:lnTo>
                    <a:pt x="170688" y="367284"/>
                  </a:lnTo>
                  <a:lnTo>
                    <a:pt x="166878" y="367284"/>
                  </a:lnTo>
                  <a:lnTo>
                    <a:pt x="165354" y="368046"/>
                  </a:lnTo>
                  <a:lnTo>
                    <a:pt x="164592" y="371856"/>
                  </a:lnTo>
                  <a:lnTo>
                    <a:pt x="165354" y="374904"/>
                  </a:lnTo>
                  <a:lnTo>
                    <a:pt x="166878" y="375666"/>
                  </a:lnTo>
                  <a:lnTo>
                    <a:pt x="169164" y="376428"/>
                  </a:lnTo>
                  <a:lnTo>
                    <a:pt x="172212" y="374904"/>
                  </a:lnTo>
                  <a:lnTo>
                    <a:pt x="173736" y="371856"/>
                  </a:lnTo>
                  <a:close/>
                </a:path>
                <a:path w="273684" h="1243329">
                  <a:moveTo>
                    <a:pt x="179070" y="388620"/>
                  </a:moveTo>
                  <a:lnTo>
                    <a:pt x="177546" y="385572"/>
                  </a:lnTo>
                  <a:lnTo>
                    <a:pt x="176784" y="384810"/>
                  </a:lnTo>
                  <a:lnTo>
                    <a:pt x="174498" y="384048"/>
                  </a:lnTo>
                  <a:lnTo>
                    <a:pt x="171450" y="385572"/>
                  </a:lnTo>
                  <a:lnTo>
                    <a:pt x="169926" y="388620"/>
                  </a:lnTo>
                  <a:lnTo>
                    <a:pt x="171450" y="392430"/>
                  </a:lnTo>
                  <a:lnTo>
                    <a:pt x="172974" y="393192"/>
                  </a:lnTo>
                  <a:lnTo>
                    <a:pt x="176784" y="393192"/>
                  </a:lnTo>
                  <a:lnTo>
                    <a:pt x="177546" y="392430"/>
                  </a:lnTo>
                  <a:lnTo>
                    <a:pt x="179070" y="388620"/>
                  </a:lnTo>
                  <a:close/>
                </a:path>
                <a:path w="273684" h="1243329">
                  <a:moveTo>
                    <a:pt x="184404" y="406146"/>
                  </a:moveTo>
                  <a:lnTo>
                    <a:pt x="183642" y="403098"/>
                  </a:lnTo>
                  <a:lnTo>
                    <a:pt x="182118" y="402336"/>
                  </a:lnTo>
                  <a:lnTo>
                    <a:pt x="179832" y="401574"/>
                  </a:lnTo>
                  <a:lnTo>
                    <a:pt x="176784" y="403098"/>
                  </a:lnTo>
                  <a:lnTo>
                    <a:pt x="175260" y="406146"/>
                  </a:lnTo>
                  <a:lnTo>
                    <a:pt x="176784" y="409956"/>
                  </a:lnTo>
                  <a:lnTo>
                    <a:pt x="178308" y="410718"/>
                  </a:lnTo>
                  <a:lnTo>
                    <a:pt x="182118" y="410718"/>
                  </a:lnTo>
                  <a:lnTo>
                    <a:pt x="183642" y="409956"/>
                  </a:lnTo>
                  <a:lnTo>
                    <a:pt x="184404" y="406146"/>
                  </a:lnTo>
                  <a:close/>
                </a:path>
                <a:path w="273684" h="1243329">
                  <a:moveTo>
                    <a:pt x="189738" y="423672"/>
                  </a:moveTo>
                  <a:lnTo>
                    <a:pt x="188976" y="420624"/>
                  </a:lnTo>
                  <a:lnTo>
                    <a:pt x="187452" y="419862"/>
                  </a:lnTo>
                  <a:lnTo>
                    <a:pt x="185166" y="419100"/>
                  </a:lnTo>
                  <a:lnTo>
                    <a:pt x="182118" y="420624"/>
                  </a:lnTo>
                  <a:lnTo>
                    <a:pt x="180594" y="423672"/>
                  </a:lnTo>
                  <a:lnTo>
                    <a:pt x="182118" y="427482"/>
                  </a:lnTo>
                  <a:lnTo>
                    <a:pt x="183642" y="428244"/>
                  </a:lnTo>
                  <a:lnTo>
                    <a:pt x="187452" y="428244"/>
                  </a:lnTo>
                  <a:lnTo>
                    <a:pt x="188976" y="427482"/>
                  </a:lnTo>
                  <a:lnTo>
                    <a:pt x="189738" y="423672"/>
                  </a:lnTo>
                  <a:close/>
                </a:path>
                <a:path w="273684" h="1243329">
                  <a:moveTo>
                    <a:pt x="195072" y="441198"/>
                  </a:moveTo>
                  <a:lnTo>
                    <a:pt x="194310" y="438150"/>
                  </a:lnTo>
                  <a:lnTo>
                    <a:pt x="192786" y="437388"/>
                  </a:lnTo>
                  <a:lnTo>
                    <a:pt x="190500" y="436626"/>
                  </a:lnTo>
                  <a:lnTo>
                    <a:pt x="187452" y="438150"/>
                  </a:lnTo>
                  <a:lnTo>
                    <a:pt x="185928" y="441198"/>
                  </a:lnTo>
                  <a:lnTo>
                    <a:pt x="187452" y="444246"/>
                  </a:lnTo>
                  <a:lnTo>
                    <a:pt x="188976" y="445770"/>
                  </a:lnTo>
                  <a:lnTo>
                    <a:pt x="192786" y="445770"/>
                  </a:lnTo>
                  <a:lnTo>
                    <a:pt x="194310" y="444246"/>
                  </a:lnTo>
                  <a:lnTo>
                    <a:pt x="195072" y="441198"/>
                  </a:lnTo>
                  <a:close/>
                </a:path>
                <a:path w="273684" h="1243329">
                  <a:moveTo>
                    <a:pt x="200406" y="458724"/>
                  </a:moveTo>
                  <a:lnTo>
                    <a:pt x="198882" y="455676"/>
                  </a:lnTo>
                  <a:lnTo>
                    <a:pt x="195834" y="454152"/>
                  </a:lnTo>
                  <a:lnTo>
                    <a:pt x="193548" y="454914"/>
                  </a:lnTo>
                  <a:lnTo>
                    <a:pt x="192024" y="455676"/>
                  </a:lnTo>
                  <a:lnTo>
                    <a:pt x="191262" y="458724"/>
                  </a:lnTo>
                  <a:lnTo>
                    <a:pt x="192024" y="462534"/>
                  </a:lnTo>
                  <a:lnTo>
                    <a:pt x="193548" y="463296"/>
                  </a:lnTo>
                  <a:lnTo>
                    <a:pt x="197358" y="463296"/>
                  </a:lnTo>
                  <a:lnTo>
                    <a:pt x="198882" y="462534"/>
                  </a:lnTo>
                  <a:lnTo>
                    <a:pt x="200406" y="458724"/>
                  </a:lnTo>
                  <a:close/>
                </a:path>
                <a:path w="273684" h="1243329">
                  <a:moveTo>
                    <a:pt x="204978" y="476250"/>
                  </a:moveTo>
                  <a:lnTo>
                    <a:pt x="203454" y="473202"/>
                  </a:lnTo>
                  <a:lnTo>
                    <a:pt x="200406" y="471678"/>
                  </a:lnTo>
                  <a:lnTo>
                    <a:pt x="197358" y="473202"/>
                  </a:lnTo>
                  <a:lnTo>
                    <a:pt x="195834" y="476250"/>
                  </a:lnTo>
                  <a:lnTo>
                    <a:pt x="197358" y="480060"/>
                  </a:lnTo>
                  <a:lnTo>
                    <a:pt x="198882" y="480822"/>
                  </a:lnTo>
                  <a:lnTo>
                    <a:pt x="201930" y="480822"/>
                  </a:lnTo>
                  <a:lnTo>
                    <a:pt x="203454" y="480060"/>
                  </a:lnTo>
                  <a:lnTo>
                    <a:pt x="204978" y="476250"/>
                  </a:lnTo>
                  <a:close/>
                </a:path>
                <a:path w="273684" h="1243329">
                  <a:moveTo>
                    <a:pt x="209550" y="494538"/>
                  </a:moveTo>
                  <a:lnTo>
                    <a:pt x="208788" y="490728"/>
                  </a:lnTo>
                  <a:lnTo>
                    <a:pt x="207264" y="489966"/>
                  </a:lnTo>
                  <a:lnTo>
                    <a:pt x="203454" y="489966"/>
                  </a:lnTo>
                  <a:lnTo>
                    <a:pt x="201930" y="490728"/>
                  </a:lnTo>
                  <a:lnTo>
                    <a:pt x="200406" y="494538"/>
                  </a:lnTo>
                  <a:lnTo>
                    <a:pt x="201930" y="497586"/>
                  </a:lnTo>
                  <a:lnTo>
                    <a:pt x="204978" y="499110"/>
                  </a:lnTo>
                  <a:lnTo>
                    <a:pt x="207264" y="498348"/>
                  </a:lnTo>
                  <a:lnTo>
                    <a:pt x="208788" y="497586"/>
                  </a:lnTo>
                  <a:lnTo>
                    <a:pt x="209550" y="494538"/>
                  </a:lnTo>
                  <a:close/>
                </a:path>
                <a:path w="273684" h="1243329">
                  <a:moveTo>
                    <a:pt x="214122" y="512064"/>
                  </a:moveTo>
                  <a:lnTo>
                    <a:pt x="212598" y="509016"/>
                  </a:lnTo>
                  <a:lnTo>
                    <a:pt x="211074" y="507492"/>
                  </a:lnTo>
                  <a:lnTo>
                    <a:pt x="208026" y="507492"/>
                  </a:lnTo>
                  <a:lnTo>
                    <a:pt x="206502" y="509016"/>
                  </a:lnTo>
                  <a:lnTo>
                    <a:pt x="204978" y="512064"/>
                  </a:lnTo>
                  <a:lnTo>
                    <a:pt x="206502" y="515112"/>
                  </a:lnTo>
                  <a:lnTo>
                    <a:pt x="209550" y="516636"/>
                  </a:lnTo>
                  <a:lnTo>
                    <a:pt x="212598" y="515112"/>
                  </a:lnTo>
                  <a:lnTo>
                    <a:pt x="214122" y="512064"/>
                  </a:lnTo>
                  <a:close/>
                </a:path>
                <a:path w="273684" h="1243329">
                  <a:moveTo>
                    <a:pt x="218694" y="529590"/>
                  </a:moveTo>
                  <a:lnTo>
                    <a:pt x="217170" y="526542"/>
                  </a:lnTo>
                  <a:lnTo>
                    <a:pt x="214122" y="525018"/>
                  </a:lnTo>
                  <a:lnTo>
                    <a:pt x="211074" y="526542"/>
                  </a:lnTo>
                  <a:lnTo>
                    <a:pt x="209550" y="529590"/>
                  </a:lnTo>
                  <a:lnTo>
                    <a:pt x="211074" y="532638"/>
                  </a:lnTo>
                  <a:lnTo>
                    <a:pt x="212598" y="534162"/>
                  </a:lnTo>
                  <a:lnTo>
                    <a:pt x="215646" y="534162"/>
                  </a:lnTo>
                  <a:lnTo>
                    <a:pt x="217170" y="532638"/>
                  </a:lnTo>
                  <a:lnTo>
                    <a:pt x="218694" y="529590"/>
                  </a:lnTo>
                  <a:close/>
                </a:path>
                <a:path w="273684" h="1243329">
                  <a:moveTo>
                    <a:pt x="222504" y="547878"/>
                  </a:moveTo>
                  <a:lnTo>
                    <a:pt x="221742" y="544068"/>
                  </a:lnTo>
                  <a:lnTo>
                    <a:pt x="220218" y="543306"/>
                  </a:lnTo>
                  <a:lnTo>
                    <a:pt x="216408" y="543306"/>
                  </a:lnTo>
                  <a:lnTo>
                    <a:pt x="214884" y="544068"/>
                  </a:lnTo>
                  <a:lnTo>
                    <a:pt x="213360" y="547878"/>
                  </a:lnTo>
                  <a:lnTo>
                    <a:pt x="214884" y="550926"/>
                  </a:lnTo>
                  <a:lnTo>
                    <a:pt x="217932" y="552450"/>
                  </a:lnTo>
                  <a:lnTo>
                    <a:pt x="220218" y="551688"/>
                  </a:lnTo>
                  <a:lnTo>
                    <a:pt x="221742" y="550926"/>
                  </a:lnTo>
                  <a:lnTo>
                    <a:pt x="222504" y="547878"/>
                  </a:lnTo>
                  <a:close/>
                </a:path>
                <a:path w="273684" h="1243329">
                  <a:moveTo>
                    <a:pt x="227076" y="565404"/>
                  </a:moveTo>
                  <a:lnTo>
                    <a:pt x="225552" y="562356"/>
                  </a:lnTo>
                  <a:lnTo>
                    <a:pt x="222504" y="560832"/>
                  </a:lnTo>
                  <a:lnTo>
                    <a:pt x="220218" y="561594"/>
                  </a:lnTo>
                  <a:lnTo>
                    <a:pt x="218694" y="562356"/>
                  </a:lnTo>
                  <a:lnTo>
                    <a:pt x="217932" y="565404"/>
                  </a:lnTo>
                  <a:lnTo>
                    <a:pt x="218694" y="568452"/>
                  </a:lnTo>
                  <a:lnTo>
                    <a:pt x="220218" y="569976"/>
                  </a:lnTo>
                  <a:lnTo>
                    <a:pt x="224028" y="569976"/>
                  </a:lnTo>
                  <a:lnTo>
                    <a:pt x="225552" y="568452"/>
                  </a:lnTo>
                  <a:lnTo>
                    <a:pt x="227076" y="565404"/>
                  </a:lnTo>
                  <a:close/>
                </a:path>
                <a:path w="273684" h="1243329">
                  <a:moveTo>
                    <a:pt x="230886" y="582930"/>
                  </a:moveTo>
                  <a:lnTo>
                    <a:pt x="229362" y="579882"/>
                  </a:lnTo>
                  <a:lnTo>
                    <a:pt x="226314" y="578358"/>
                  </a:lnTo>
                  <a:lnTo>
                    <a:pt x="224028" y="579120"/>
                  </a:lnTo>
                  <a:lnTo>
                    <a:pt x="223266" y="579882"/>
                  </a:lnTo>
                  <a:lnTo>
                    <a:pt x="221742" y="582930"/>
                  </a:lnTo>
                  <a:lnTo>
                    <a:pt x="223266" y="586740"/>
                  </a:lnTo>
                  <a:lnTo>
                    <a:pt x="224028" y="587502"/>
                  </a:lnTo>
                  <a:lnTo>
                    <a:pt x="227838" y="587502"/>
                  </a:lnTo>
                  <a:lnTo>
                    <a:pt x="229362" y="586740"/>
                  </a:lnTo>
                  <a:lnTo>
                    <a:pt x="230886" y="582930"/>
                  </a:lnTo>
                  <a:close/>
                </a:path>
                <a:path w="273684" h="1243329">
                  <a:moveTo>
                    <a:pt x="234696" y="601218"/>
                  </a:moveTo>
                  <a:lnTo>
                    <a:pt x="233172" y="598170"/>
                  </a:lnTo>
                  <a:lnTo>
                    <a:pt x="231648" y="596646"/>
                  </a:lnTo>
                  <a:lnTo>
                    <a:pt x="227838" y="596646"/>
                  </a:lnTo>
                  <a:lnTo>
                    <a:pt x="226314" y="598170"/>
                  </a:lnTo>
                  <a:lnTo>
                    <a:pt x="225552" y="601218"/>
                  </a:lnTo>
                  <a:lnTo>
                    <a:pt x="226314" y="604266"/>
                  </a:lnTo>
                  <a:lnTo>
                    <a:pt x="227838" y="605028"/>
                  </a:lnTo>
                  <a:lnTo>
                    <a:pt x="230124" y="605790"/>
                  </a:lnTo>
                  <a:lnTo>
                    <a:pt x="233172" y="604266"/>
                  </a:lnTo>
                  <a:lnTo>
                    <a:pt x="234696" y="601218"/>
                  </a:lnTo>
                  <a:close/>
                </a:path>
                <a:path w="273684" h="1243329">
                  <a:moveTo>
                    <a:pt x="237744" y="619506"/>
                  </a:moveTo>
                  <a:lnTo>
                    <a:pt x="236220" y="615696"/>
                  </a:lnTo>
                  <a:lnTo>
                    <a:pt x="235458" y="614934"/>
                  </a:lnTo>
                  <a:lnTo>
                    <a:pt x="231648" y="614934"/>
                  </a:lnTo>
                  <a:lnTo>
                    <a:pt x="230124" y="615696"/>
                  </a:lnTo>
                  <a:lnTo>
                    <a:pt x="228600" y="619506"/>
                  </a:lnTo>
                  <a:lnTo>
                    <a:pt x="230124" y="622554"/>
                  </a:lnTo>
                  <a:lnTo>
                    <a:pt x="233172" y="624078"/>
                  </a:lnTo>
                  <a:lnTo>
                    <a:pt x="235458" y="623316"/>
                  </a:lnTo>
                  <a:lnTo>
                    <a:pt x="236220" y="622554"/>
                  </a:lnTo>
                  <a:lnTo>
                    <a:pt x="237744" y="619506"/>
                  </a:lnTo>
                  <a:close/>
                </a:path>
                <a:path w="273684" h="1243329">
                  <a:moveTo>
                    <a:pt x="241554" y="637032"/>
                  </a:moveTo>
                  <a:lnTo>
                    <a:pt x="240030" y="633984"/>
                  </a:lnTo>
                  <a:lnTo>
                    <a:pt x="236982" y="632460"/>
                  </a:lnTo>
                  <a:lnTo>
                    <a:pt x="234696" y="633222"/>
                  </a:lnTo>
                  <a:lnTo>
                    <a:pt x="233934" y="633984"/>
                  </a:lnTo>
                  <a:lnTo>
                    <a:pt x="232410" y="637032"/>
                  </a:lnTo>
                  <a:lnTo>
                    <a:pt x="234696" y="641604"/>
                  </a:lnTo>
                  <a:lnTo>
                    <a:pt x="238506" y="641604"/>
                  </a:lnTo>
                  <a:lnTo>
                    <a:pt x="240030" y="640080"/>
                  </a:lnTo>
                  <a:lnTo>
                    <a:pt x="241554" y="637032"/>
                  </a:lnTo>
                  <a:close/>
                </a:path>
                <a:path w="273684" h="1243329">
                  <a:moveTo>
                    <a:pt x="244602" y="655320"/>
                  </a:moveTo>
                  <a:lnTo>
                    <a:pt x="243078" y="651510"/>
                  </a:lnTo>
                  <a:lnTo>
                    <a:pt x="241554" y="650748"/>
                  </a:lnTo>
                  <a:lnTo>
                    <a:pt x="237744" y="650748"/>
                  </a:lnTo>
                  <a:lnTo>
                    <a:pt x="236982" y="651510"/>
                  </a:lnTo>
                  <a:lnTo>
                    <a:pt x="235458" y="655320"/>
                  </a:lnTo>
                  <a:lnTo>
                    <a:pt x="236982" y="658368"/>
                  </a:lnTo>
                  <a:lnTo>
                    <a:pt x="237744" y="659130"/>
                  </a:lnTo>
                  <a:lnTo>
                    <a:pt x="240030" y="659892"/>
                  </a:lnTo>
                  <a:lnTo>
                    <a:pt x="243078" y="658368"/>
                  </a:lnTo>
                  <a:lnTo>
                    <a:pt x="244602" y="655320"/>
                  </a:lnTo>
                  <a:close/>
                </a:path>
                <a:path w="273684" h="1243329">
                  <a:moveTo>
                    <a:pt x="247650" y="672846"/>
                  </a:moveTo>
                  <a:lnTo>
                    <a:pt x="246126" y="669798"/>
                  </a:lnTo>
                  <a:lnTo>
                    <a:pt x="243078" y="668274"/>
                  </a:lnTo>
                  <a:lnTo>
                    <a:pt x="240792" y="669036"/>
                  </a:lnTo>
                  <a:lnTo>
                    <a:pt x="240030" y="669798"/>
                  </a:lnTo>
                  <a:lnTo>
                    <a:pt x="238506" y="672846"/>
                  </a:lnTo>
                  <a:lnTo>
                    <a:pt x="240030" y="676656"/>
                  </a:lnTo>
                  <a:lnTo>
                    <a:pt x="240792" y="677418"/>
                  </a:lnTo>
                  <a:lnTo>
                    <a:pt x="244602" y="677418"/>
                  </a:lnTo>
                  <a:lnTo>
                    <a:pt x="246126" y="676656"/>
                  </a:lnTo>
                  <a:lnTo>
                    <a:pt x="247650" y="672846"/>
                  </a:lnTo>
                  <a:close/>
                </a:path>
                <a:path w="273684" h="1243329">
                  <a:moveTo>
                    <a:pt x="250698" y="691134"/>
                  </a:moveTo>
                  <a:lnTo>
                    <a:pt x="249174" y="688086"/>
                  </a:lnTo>
                  <a:lnTo>
                    <a:pt x="246126" y="686562"/>
                  </a:lnTo>
                  <a:lnTo>
                    <a:pt x="243840" y="687324"/>
                  </a:lnTo>
                  <a:lnTo>
                    <a:pt x="242316" y="688086"/>
                  </a:lnTo>
                  <a:lnTo>
                    <a:pt x="241554" y="691134"/>
                  </a:lnTo>
                  <a:lnTo>
                    <a:pt x="242316" y="694182"/>
                  </a:lnTo>
                  <a:lnTo>
                    <a:pt x="243840" y="695706"/>
                  </a:lnTo>
                  <a:lnTo>
                    <a:pt x="247650" y="695706"/>
                  </a:lnTo>
                  <a:lnTo>
                    <a:pt x="249174" y="694182"/>
                  </a:lnTo>
                  <a:lnTo>
                    <a:pt x="250698" y="691134"/>
                  </a:lnTo>
                  <a:close/>
                </a:path>
                <a:path w="273684" h="1243329">
                  <a:moveTo>
                    <a:pt x="252984" y="709422"/>
                  </a:moveTo>
                  <a:lnTo>
                    <a:pt x="251460" y="706374"/>
                  </a:lnTo>
                  <a:lnTo>
                    <a:pt x="249936" y="704850"/>
                  </a:lnTo>
                  <a:lnTo>
                    <a:pt x="246888" y="704850"/>
                  </a:lnTo>
                  <a:lnTo>
                    <a:pt x="245364" y="706374"/>
                  </a:lnTo>
                  <a:lnTo>
                    <a:pt x="243840" y="709422"/>
                  </a:lnTo>
                  <a:lnTo>
                    <a:pt x="245364" y="712470"/>
                  </a:lnTo>
                  <a:lnTo>
                    <a:pt x="248412" y="713994"/>
                  </a:lnTo>
                  <a:lnTo>
                    <a:pt x="251460" y="712470"/>
                  </a:lnTo>
                  <a:lnTo>
                    <a:pt x="252984" y="709422"/>
                  </a:lnTo>
                  <a:close/>
                </a:path>
                <a:path w="273684" h="1243329">
                  <a:moveTo>
                    <a:pt x="255270" y="727710"/>
                  </a:moveTo>
                  <a:lnTo>
                    <a:pt x="254508" y="723900"/>
                  </a:lnTo>
                  <a:lnTo>
                    <a:pt x="252984" y="723138"/>
                  </a:lnTo>
                  <a:lnTo>
                    <a:pt x="249174" y="723138"/>
                  </a:lnTo>
                  <a:lnTo>
                    <a:pt x="247650" y="723900"/>
                  </a:lnTo>
                  <a:lnTo>
                    <a:pt x="246126" y="727710"/>
                  </a:lnTo>
                  <a:lnTo>
                    <a:pt x="247650" y="730758"/>
                  </a:lnTo>
                  <a:lnTo>
                    <a:pt x="250698" y="732282"/>
                  </a:lnTo>
                  <a:lnTo>
                    <a:pt x="252984" y="731520"/>
                  </a:lnTo>
                  <a:lnTo>
                    <a:pt x="254508" y="730758"/>
                  </a:lnTo>
                  <a:lnTo>
                    <a:pt x="255270" y="727710"/>
                  </a:lnTo>
                  <a:close/>
                </a:path>
                <a:path w="273684" h="1243329">
                  <a:moveTo>
                    <a:pt x="258318" y="745236"/>
                  </a:moveTo>
                  <a:lnTo>
                    <a:pt x="256794" y="742188"/>
                  </a:lnTo>
                  <a:lnTo>
                    <a:pt x="253746" y="740664"/>
                  </a:lnTo>
                  <a:lnTo>
                    <a:pt x="251460" y="741426"/>
                  </a:lnTo>
                  <a:lnTo>
                    <a:pt x="249936" y="742188"/>
                  </a:lnTo>
                  <a:lnTo>
                    <a:pt x="249174" y="745236"/>
                  </a:lnTo>
                  <a:lnTo>
                    <a:pt x="249936" y="749046"/>
                  </a:lnTo>
                  <a:lnTo>
                    <a:pt x="251460" y="749808"/>
                  </a:lnTo>
                  <a:lnTo>
                    <a:pt x="255270" y="749808"/>
                  </a:lnTo>
                  <a:lnTo>
                    <a:pt x="256794" y="749046"/>
                  </a:lnTo>
                  <a:lnTo>
                    <a:pt x="258318" y="745236"/>
                  </a:lnTo>
                  <a:close/>
                </a:path>
                <a:path w="273684" h="1243329">
                  <a:moveTo>
                    <a:pt x="259080" y="1238250"/>
                  </a:moveTo>
                  <a:lnTo>
                    <a:pt x="257556" y="1235202"/>
                  </a:lnTo>
                  <a:lnTo>
                    <a:pt x="256032" y="1233678"/>
                  </a:lnTo>
                  <a:lnTo>
                    <a:pt x="252222" y="1233678"/>
                  </a:lnTo>
                  <a:lnTo>
                    <a:pt x="250698" y="1235202"/>
                  </a:lnTo>
                  <a:lnTo>
                    <a:pt x="249936" y="1238250"/>
                  </a:lnTo>
                  <a:lnTo>
                    <a:pt x="250698" y="1241298"/>
                  </a:lnTo>
                  <a:lnTo>
                    <a:pt x="252222" y="1242060"/>
                  </a:lnTo>
                  <a:lnTo>
                    <a:pt x="254508" y="1242822"/>
                  </a:lnTo>
                  <a:lnTo>
                    <a:pt x="257556" y="1241298"/>
                  </a:lnTo>
                  <a:lnTo>
                    <a:pt x="259080" y="1238250"/>
                  </a:lnTo>
                  <a:close/>
                </a:path>
                <a:path w="273684" h="1243329">
                  <a:moveTo>
                    <a:pt x="259842" y="763524"/>
                  </a:moveTo>
                  <a:lnTo>
                    <a:pt x="259080" y="760476"/>
                  </a:lnTo>
                  <a:lnTo>
                    <a:pt x="257556" y="759714"/>
                  </a:lnTo>
                  <a:lnTo>
                    <a:pt x="255270" y="758952"/>
                  </a:lnTo>
                  <a:lnTo>
                    <a:pt x="252222" y="760476"/>
                  </a:lnTo>
                  <a:lnTo>
                    <a:pt x="250698" y="763524"/>
                  </a:lnTo>
                  <a:lnTo>
                    <a:pt x="252222" y="766572"/>
                  </a:lnTo>
                  <a:lnTo>
                    <a:pt x="253746" y="768096"/>
                  </a:lnTo>
                  <a:lnTo>
                    <a:pt x="257556" y="768096"/>
                  </a:lnTo>
                  <a:lnTo>
                    <a:pt x="259080" y="766572"/>
                  </a:lnTo>
                  <a:lnTo>
                    <a:pt x="259842" y="763524"/>
                  </a:lnTo>
                  <a:close/>
                </a:path>
                <a:path w="273684" h="1243329">
                  <a:moveTo>
                    <a:pt x="260604" y="1219962"/>
                  </a:moveTo>
                  <a:lnTo>
                    <a:pt x="259842" y="1216914"/>
                  </a:lnTo>
                  <a:lnTo>
                    <a:pt x="258318" y="1215390"/>
                  </a:lnTo>
                  <a:lnTo>
                    <a:pt x="254508" y="1215390"/>
                  </a:lnTo>
                  <a:lnTo>
                    <a:pt x="252984" y="1216914"/>
                  </a:lnTo>
                  <a:lnTo>
                    <a:pt x="251460" y="1219962"/>
                  </a:lnTo>
                  <a:lnTo>
                    <a:pt x="252984" y="1223010"/>
                  </a:lnTo>
                  <a:lnTo>
                    <a:pt x="256032" y="1224534"/>
                  </a:lnTo>
                  <a:lnTo>
                    <a:pt x="258318" y="1223772"/>
                  </a:lnTo>
                  <a:lnTo>
                    <a:pt x="259842" y="1223010"/>
                  </a:lnTo>
                  <a:lnTo>
                    <a:pt x="260604" y="1219962"/>
                  </a:lnTo>
                  <a:close/>
                </a:path>
                <a:path w="273684" h="1243329">
                  <a:moveTo>
                    <a:pt x="262128" y="781812"/>
                  </a:moveTo>
                  <a:lnTo>
                    <a:pt x="260604" y="778764"/>
                  </a:lnTo>
                  <a:lnTo>
                    <a:pt x="259842" y="778002"/>
                  </a:lnTo>
                  <a:lnTo>
                    <a:pt x="257556" y="777240"/>
                  </a:lnTo>
                  <a:lnTo>
                    <a:pt x="254508" y="778764"/>
                  </a:lnTo>
                  <a:lnTo>
                    <a:pt x="252984" y="781812"/>
                  </a:lnTo>
                  <a:lnTo>
                    <a:pt x="254508" y="784860"/>
                  </a:lnTo>
                  <a:lnTo>
                    <a:pt x="256032" y="786384"/>
                  </a:lnTo>
                  <a:lnTo>
                    <a:pt x="259842" y="786384"/>
                  </a:lnTo>
                  <a:lnTo>
                    <a:pt x="262128" y="781812"/>
                  </a:lnTo>
                  <a:close/>
                </a:path>
                <a:path w="273684" h="1243329">
                  <a:moveTo>
                    <a:pt x="262890" y="1201674"/>
                  </a:moveTo>
                  <a:lnTo>
                    <a:pt x="261366" y="1198626"/>
                  </a:lnTo>
                  <a:lnTo>
                    <a:pt x="258318" y="1197102"/>
                  </a:lnTo>
                  <a:lnTo>
                    <a:pt x="255270" y="1198626"/>
                  </a:lnTo>
                  <a:lnTo>
                    <a:pt x="253746" y="1201674"/>
                  </a:lnTo>
                  <a:lnTo>
                    <a:pt x="255270" y="1204722"/>
                  </a:lnTo>
                  <a:lnTo>
                    <a:pt x="256794" y="1206246"/>
                  </a:lnTo>
                  <a:lnTo>
                    <a:pt x="259842" y="1206246"/>
                  </a:lnTo>
                  <a:lnTo>
                    <a:pt x="261366" y="1204722"/>
                  </a:lnTo>
                  <a:lnTo>
                    <a:pt x="262890" y="1201674"/>
                  </a:lnTo>
                  <a:close/>
                </a:path>
                <a:path w="273684" h="1243329">
                  <a:moveTo>
                    <a:pt x="264414" y="1183386"/>
                  </a:moveTo>
                  <a:lnTo>
                    <a:pt x="263652" y="1180338"/>
                  </a:lnTo>
                  <a:lnTo>
                    <a:pt x="262128" y="1179576"/>
                  </a:lnTo>
                  <a:lnTo>
                    <a:pt x="259842" y="1178814"/>
                  </a:lnTo>
                  <a:lnTo>
                    <a:pt x="256794" y="1180338"/>
                  </a:lnTo>
                  <a:lnTo>
                    <a:pt x="255270" y="1183386"/>
                  </a:lnTo>
                  <a:lnTo>
                    <a:pt x="256794" y="1186434"/>
                  </a:lnTo>
                  <a:lnTo>
                    <a:pt x="258318" y="1187958"/>
                  </a:lnTo>
                  <a:lnTo>
                    <a:pt x="262128" y="1187958"/>
                  </a:lnTo>
                  <a:lnTo>
                    <a:pt x="263652" y="1186434"/>
                  </a:lnTo>
                  <a:lnTo>
                    <a:pt x="264414" y="1183386"/>
                  </a:lnTo>
                  <a:close/>
                </a:path>
                <a:path w="273684" h="1243329">
                  <a:moveTo>
                    <a:pt x="264414" y="800100"/>
                  </a:moveTo>
                  <a:lnTo>
                    <a:pt x="262890" y="797052"/>
                  </a:lnTo>
                  <a:lnTo>
                    <a:pt x="261366" y="795528"/>
                  </a:lnTo>
                  <a:lnTo>
                    <a:pt x="257556" y="795528"/>
                  </a:lnTo>
                  <a:lnTo>
                    <a:pt x="256032" y="797052"/>
                  </a:lnTo>
                  <a:lnTo>
                    <a:pt x="255270" y="800100"/>
                  </a:lnTo>
                  <a:lnTo>
                    <a:pt x="256032" y="803148"/>
                  </a:lnTo>
                  <a:lnTo>
                    <a:pt x="257556" y="803910"/>
                  </a:lnTo>
                  <a:lnTo>
                    <a:pt x="259842" y="804672"/>
                  </a:lnTo>
                  <a:lnTo>
                    <a:pt x="262890" y="803148"/>
                  </a:lnTo>
                  <a:lnTo>
                    <a:pt x="264414" y="800100"/>
                  </a:lnTo>
                  <a:close/>
                </a:path>
                <a:path w="273684" h="1243329">
                  <a:moveTo>
                    <a:pt x="265938" y="1165098"/>
                  </a:moveTo>
                  <a:lnTo>
                    <a:pt x="265176" y="1162050"/>
                  </a:lnTo>
                  <a:lnTo>
                    <a:pt x="263652" y="1161288"/>
                  </a:lnTo>
                  <a:lnTo>
                    <a:pt x="261366" y="1160526"/>
                  </a:lnTo>
                  <a:lnTo>
                    <a:pt x="258318" y="1162050"/>
                  </a:lnTo>
                  <a:lnTo>
                    <a:pt x="256794" y="1165098"/>
                  </a:lnTo>
                  <a:lnTo>
                    <a:pt x="258318" y="1168908"/>
                  </a:lnTo>
                  <a:lnTo>
                    <a:pt x="259842" y="1169670"/>
                  </a:lnTo>
                  <a:lnTo>
                    <a:pt x="263652" y="1169670"/>
                  </a:lnTo>
                  <a:lnTo>
                    <a:pt x="265176" y="1168908"/>
                  </a:lnTo>
                  <a:lnTo>
                    <a:pt x="265938" y="1165098"/>
                  </a:lnTo>
                  <a:close/>
                </a:path>
                <a:path w="273684" h="1243329">
                  <a:moveTo>
                    <a:pt x="265938" y="818388"/>
                  </a:moveTo>
                  <a:lnTo>
                    <a:pt x="264414" y="815340"/>
                  </a:lnTo>
                  <a:lnTo>
                    <a:pt x="262890" y="813816"/>
                  </a:lnTo>
                  <a:lnTo>
                    <a:pt x="259080" y="813816"/>
                  </a:lnTo>
                  <a:lnTo>
                    <a:pt x="257556" y="815340"/>
                  </a:lnTo>
                  <a:lnTo>
                    <a:pt x="256794" y="818388"/>
                  </a:lnTo>
                  <a:lnTo>
                    <a:pt x="257556" y="821436"/>
                  </a:lnTo>
                  <a:lnTo>
                    <a:pt x="259080" y="822198"/>
                  </a:lnTo>
                  <a:lnTo>
                    <a:pt x="261366" y="822960"/>
                  </a:lnTo>
                  <a:lnTo>
                    <a:pt x="264414" y="821436"/>
                  </a:lnTo>
                  <a:lnTo>
                    <a:pt x="265938" y="818388"/>
                  </a:lnTo>
                  <a:close/>
                </a:path>
                <a:path w="273684" h="1243329">
                  <a:moveTo>
                    <a:pt x="267462" y="1146810"/>
                  </a:moveTo>
                  <a:lnTo>
                    <a:pt x="266700" y="1143762"/>
                  </a:lnTo>
                  <a:lnTo>
                    <a:pt x="265176" y="1143000"/>
                  </a:lnTo>
                  <a:lnTo>
                    <a:pt x="262890" y="1142238"/>
                  </a:lnTo>
                  <a:lnTo>
                    <a:pt x="259842" y="1143762"/>
                  </a:lnTo>
                  <a:lnTo>
                    <a:pt x="258318" y="1146810"/>
                  </a:lnTo>
                  <a:lnTo>
                    <a:pt x="259842" y="1150620"/>
                  </a:lnTo>
                  <a:lnTo>
                    <a:pt x="261366" y="1151382"/>
                  </a:lnTo>
                  <a:lnTo>
                    <a:pt x="265176" y="1151382"/>
                  </a:lnTo>
                  <a:lnTo>
                    <a:pt x="266700" y="1150620"/>
                  </a:lnTo>
                  <a:lnTo>
                    <a:pt x="267462" y="1146810"/>
                  </a:lnTo>
                  <a:close/>
                </a:path>
                <a:path w="273684" h="1243329">
                  <a:moveTo>
                    <a:pt x="267462" y="836676"/>
                  </a:moveTo>
                  <a:lnTo>
                    <a:pt x="265938" y="833628"/>
                  </a:lnTo>
                  <a:lnTo>
                    <a:pt x="264414" y="832104"/>
                  </a:lnTo>
                  <a:lnTo>
                    <a:pt x="260604" y="832104"/>
                  </a:lnTo>
                  <a:lnTo>
                    <a:pt x="258318" y="836676"/>
                  </a:lnTo>
                  <a:lnTo>
                    <a:pt x="259842" y="839724"/>
                  </a:lnTo>
                  <a:lnTo>
                    <a:pt x="260604" y="840486"/>
                  </a:lnTo>
                  <a:lnTo>
                    <a:pt x="262890" y="841248"/>
                  </a:lnTo>
                  <a:lnTo>
                    <a:pt x="265938" y="839724"/>
                  </a:lnTo>
                  <a:lnTo>
                    <a:pt x="267462" y="836676"/>
                  </a:lnTo>
                  <a:close/>
                </a:path>
                <a:path w="273684" h="1243329">
                  <a:moveTo>
                    <a:pt x="268986" y="1128522"/>
                  </a:moveTo>
                  <a:lnTo>
                    <a:pt x="267462" y="1125474"/>
                  </a:lnTo>
                  <a:lnTo>
                    <a:pt x="264414" y="1123950"/>
                  </a:lnTo>
                  <a:lnTo>
                    <a:pt x="261366" y="1125474"/>
                  </a:lnTo>
                  <a:lnTo>
                    <a:pt x="259842" y="1128522"/>
                  </a:lnTo>
                  <a:lnTo>
                    <a:pt x="261366" y="1132332"/>
                  </a:lnTo>
                  <a:lnTo>
                    <a:pt x="262890" y="1133094"/>
                  </a:lnTo>
                  <a:lnTo>
                    <a:pt x="265938" y="1133094"/>
                  </a:lnTo>
                  <a:lnTo>
                    <a:pt x="267462" y="1132332"/>
                  </a:lnTo>
                  <a:lnTo>
                    <a:pt x="268986" y="1128522"/>
                  </a:lnTo>
                  <a:close/>
                </a:path>
                <a:path w="273684" h="1243329">
                  <a:moveTo>
                    <a:pt x="268986" y="854964"/>
                  </a:moveTo>
                  <a:lnTo>
                    <a:pt x="267462" y="851154"/>
                  </a:lnTo>
                  <a:lnTo>
                    <a:pt x="265938" y="850392"/>
                  </a:lnTo>
                  <a:lnTo>
                    <a:pt x="262128" y="850392"/>
                  </a:lnTo>
                  <a:lnTo>
                    <a:pt x="260604" y="851154"/>
                  </a:lnTo>
                  <a:lnTo>
                    <a:pt x="259842" y="854964"/>
                  </a:lnTo>
                  <a:lnTo>
                    <a:pt x="260604" y="858012"/>
                  </a:lnTo>
                  <a:lnTo>
                    <a:pt x="262128" y="858774"/>
                  </a:lnTo>
                  <a:lnTo>
                    <a:pt x="264414" y="859536"/>
                  </a:lnTo>
                  <a:lnTo>
                    <a:pt x="267462" y="858012"/>
                  </a:lnTo>
                  <a:lnTo>
                    <a:pt x="268986" y="854964"/>
                  </a:lnTo>
                  <a:close/>
                </a:path>
                <a:path w="273684" h="1243329">
                  <a:moveTo>
                    <a:pt x="269748" y="873252"/>
                  </a:moveTo>
                  <a:lnTo>
                    <a:pt x="268224" y="869442"/>
                  </a:lnTo>
                  <a:lnTo>
                    <a:pt x="266700" y="868680"/>
                  </a:lnTo>
                  <a:lnTo>
                    <a:pt x="263652" y="868680"/>
                  </a:lnTo>
                  <a:lnTo>
                    <a:pt x="262128" y="869442"/>
                  </a:lnTo>
                  <a:lnTo>
                    <a:pt x="260604" y="873252"/>
                  </a:lnTo>
                  <a:lnTo>
                    <a:pt x="262128" y="876300"/>
                  </a:lnTo>
                  <a:lnTo>
                    <a:pt x="265176" y="877824"/>
                  </a:lnTo>
                  <a:lnTo>
                    <a:pt x="268224" y="876300"/>
                  </a:lnTo>
                  <a:lnTo>
                    <a:pt x="269748" y="873252"/>
                  </a:lnTo>
                  <a:close/>
                </a:path>
                <a:path w="273684" h="1243329">
                  <a:moveTo>
                    <a:pt x="270510" y="1110234"/>
                  </a:moveTo>
                  <a:lnTo>
                    <a:pt x="268986" y="1107186"/>
                  </a:lnTo>
                  <a:lnTo>
                    <a:pt x="265938" y="1105662"/>
                  </a:lnTo>
                  <a:lnTo>
                    <a:pt x="263652" y="1106424"/>
                  </a:lnTo>
                  <a:lnTo>
                    <a:pt x="262128" y="1107186"/>
                  </a:lnTo>
                  <a:lnTo>
                    <a:pt x="261366" y="1110234"/>
                  </a:lnTo>
                  <a:lnTo>
                    <a:pt x="262128" y="1114044"/>
                  </a:lnTo>
                  <a:lnTo>
                    <a:pt x="263652" y="1114806"/>
                  </a:lnTo>
                  <a:lnTo>
                    <a:pt x="267462" y="1114806"/>
                  </a:lnTo>
                  <a:lnTo>
                    <a:pt x="268986" y="1114044"/>
                  </a:lnTo>
                  <a:lnTo>
                    <a:pt x="270510" y="1110234"/>
                  </a:lnTo>
                  <a:close/>
                </a:path>
                <a:path w="273684" h="1243329">
                  <a:moveTo>
                    <a:pt x="271272" y="1091946"/>
                  </a:moveTo>
                  <a:lnTo>
                    <a:pt x="269748" y="1088898"/>
                  </a:lnTo>
                  <a:lnTo>
                    <a:pt x="266700" y="1087374"/>
                  </a:lnTo>
                  <a:lnTo>
                    <a:pt x="263652" y="1088898"/>
                  </a:lnTo>
                  <a:lnTo>
                    <a:pt x="262128" y="1091946"/>
                  </a:lnTo>
                  <a:lnTo>
                    <a:pt x="262128" y="1092708"/>
                  </a:lnTo>
                  <a:lnTo>
                    <a:pt x="263652" y="1095756"/>
                  </a:lnTo>
                  <a:lnTo>
                    <a:pt x="266700" y="1097280"/>
                  </a:lnTo>
                  <a:lnTo>
                    <a:pt x="269748" y="1095756"/>
                  </a:lnTo>
                  <a:lnTo>
                    <a:pt x="271272" y="1092708"/>
                  </a:lnTo>
                  <a:lnTo>
                    <a:pt x="271272" y="1091946"/>
                  </a:lnTo>
                  <a:close/>
                </a:path>
                <a:path w="273684" h="1243329">
                  <a:moveTo>
                    <a:pt x="271272" y="891540"/>
                  </a:moveTo>
                  <a:lnTo>
                    <a:pt x="269748" y="887730"/>
                  </a:lnTo>
                  <a:lnTo>
                    <a:pt x="268224" y="886968"/>
                  </a:lnTo>
                  <a:lnTo>
                    <a:pt x="264414" y="886968"/>
                  </a:lnTo>
                  <a:lnTo>
                    <a:pt x="262890" y="887730"/>
                  </a:lnTo>
                  <a:lnTo>
                    <a:pt x="262128" y="891540"/>
                  </a:lnTo>
                  <a:lnTo>
                    <a:pt x="262890" y="894588"/>
                  </a:lnTo>
                  <a:lnTo>
                    <a:pt x="264414" y="895350"/>
                  </a:lnTo>
                  <a:lnTo>
                    <a:pt x="266700" y="896112"/>
                  </a:lnTo>
                  <a:lnTo>
                    <a:pt x="269748" y="894588"/>
                  </a:lnTo>
                  <a:lnTo>
                    <a:pt x="271272" y="891540"/>
                  </a:lnTo>
                  <a:close/>
                </a:path>
                <a:path w="273684" h="1243329">
                  <a:moveTo>
                    <a:pt x="272034" y="1074420"/>
                  </a:moveTo>
                  <a:lnTo>
                    <a:pt x="270510" y="1070610"/>
                  </a:lnTo>
                  <a:lnTo>
                    <a:pt x="268986" y="1069848"/>
                  </a:lnTo>
                  <a:lnTo>
                    <a:pt x="265176" y="1069848"/>
                  </a:lnTo>
                  <a:lnTo>
                    <a:pt x="264414" y="1070610"/>
                  </a:lnTo>
                  <a:lnTo>
                    <a:pt x="262890" y="1074420"/>
                  </a:lnTo>
                  <a:lnTo>
                    <a:pt x="264414" y="1077468"/>
                  </a:lnTo>
                  <a:lnTo>
                    <a:pt x="265176" y="1078230"/>
                  </a:lnTo>
                  <a:lnTo>
                    <a:pt x="267462" y="1078992"/>
                  </a:lnTo>
                  <a:lnTo>
                    <a:pt x="270510" y="1077468"/>
                  </a:lnTo>
                  <a:lnTo>
                    <a:pt x="272034" y="1074420"/>
                  </a:lnTo>
                  <a:close/>
                </a:path>
                <a:path w="273684" h="1243329">
                  <a:moveTo>
                    <a:pt x="272034" y="928116"/>
                  </a:moveTo>
                  <a:lnTo>
                    <a:pt x="271272" y="924306"/>
                  </a:lnTo>
                  <a:lnTo>
                    <a:pt x="269748" y="923544"/>
                  </a:lnTo>
                  <a:lnTo>
                    <a:pt x="265938" y="923544"/>
                  </a:lnTo>
                  <a:lnTo>
                    <a:pt x="264414" y="924306"/>
                  </a:lnTo>
                  <a:lnTo>
                    <a:pt x="262890" y="928116"/>
                  </a:lnTo>
                  <a:lnTo>
                    <a:pt x="264414" y="931164"/>
                  </a:lnTo>
                  <a:lnTo>
                    <a:pt x="267462" y="932688"/>
                  </a:lnTo>
                  <a:lnTo>
                    <a:pt x="269748" y="931926"/>
                  </a:lnTo>
                  <a:lnTo>
                    <a:pt x="271272" y="931164"/>
                  </a:lnTo>
                  <a:lnTo>
                    <a:pt x="272034" y="928116"/>
                  </a:lnTo>
                  <a:close/>
                </a:path>
                <a:path w="273684" h="1243329">
                  <a:moveTo>
                    <a:pt x="272034" y="909828"/>
                  </a:moveTo>
                  <a:lnTo>
                    <a:pt x="270510" y="906018"/>
                  </a:lnTo>
                  <a:lnTo>
                    <a:pt x="268986" y="905256"/>
                  </a:lnTo>
                  <a:lnTo>
                    <a:pt x="265176" y="905256"/>
                  </a:lnTo>
                  <a:lnTo>
                    <a:pt x="263652" y="906018"/>
                  </a:lnTo>
                  <a:lnTo>
                    <a:pt x="262890" y="909828"/>
                  </a:lnTo>
                  <a:lnTo>
                    <a:pt x="263652" y="912876"/>
                  </a:lnTo>
                  <a:lnTo>
                    <a:pt x="265176" y="913638"/>
                  </a:lnTo>
                  <a:lnTo>
                    <a:pt x="267462" y="914400"/>
                  </a:lnTo>
                  <a:lnTo>
                    <a:pt x="270510" y="912876"/>
                  </a:lnTo>
                  <a:lnTo>
                    <a:pt x="272034" y="909828"/>
                  </a:lnTo>
                  <a:close/>
                </a:path>
                <a:path w="273684" h="1243329">
                  <a:moveTo>
                    <a:pt x="272796" y="1056132"/>
                  </a:moveTo>
                  <a:lnTo>
                    <a:pt x="271272" y="1052322"/>
                  </a:lnTo>
                  <a:lnTo>
                    <a:pt x="269748" y="1051560"/>
                  </a:lnTo>
                  <a:lnTo>
                    <a:pt x="265938" y="1051560"/>
                  </a:lnTo>
                  <a:lnTo>
                    <a:pt x="265176" y="1052322"/>
                  </a:lnTo>
                  <a:lnTo>
                    <a:pt x="263652" y="1056132"/>
                  </a:lnTo>
                  <a:lnTo>
                    <a:pt x="265176" y="1059180"/>
                  </a:lnTo>
                  <a:lnTo>
                    <a:pt x="265938" y="1059942"/>
                  </a:lnTo>
                  <a:lnTo>
                    <a:pt x="268224" y="1060704"/>
                  </a:lnTo>
                  <a:lnTo>
                    <a:pt x="271272" y="1059180"/>
                  </a:lnTo>
                  <a:lnTo>
                    <a:pt x="272796" y="1056132"/>
                  </a:lnTo>
                  <a:close/>
                </a:path>
                <a:path w="273684" h="1243329">
                  <a:moveTo>
                    <a:pt x="272796" y="1037844"/>
                  </a:moveTo>
                  <a:lnTo>
                    <a:pt x="272034" y="1034034"/>
                  </a:lnTo>
                  <a:lnTo>
                    <a:pt x="270510" y="1033272"/>
                  </a:lnTo>
                  <a:lnTo>
                    <a:pt x="266700" y="1033272"/>
                  </a:lnTo>
                  <a:lnTo>
                    <a:pt x="265176" y="1034034"/>
                  </a:lnTo>
                  <a:lnTo>
                    <a:pt x="263652" y="1037844"/>
                  </a:lnTo>
                  <a:lnTo>
                    <a:pt x="265176" y="1040892"/>
                  </a:lnTo>
                  <a:lnTo>
                    <a:pt x="268224" y="1042416"/>
                  </a:lnTo>
                  <a:lnTo>
                    <a:pt x="270510" y="1041654"/>
                  </a:lnTo>
                  <a:lnTo>
                    <a:pt x="272034" y="1040892"/>
                  </a:lnTo>
                  <a:lnTo>
                    <a:pt x="272796" y="1037844"/>
                  </a:lnTo>
                  <a:close/>
                </a:path>
                <a:path w="273684" h="1243329">
                  <a:moveTo>
                    <a:pt x="272796" y="946404"/>
                  </a:moveTo>
                  <a:lnTo>
                    <a:pt x="272034" y="942594"/>
                  </a:lnTo>
                  <a:lnTo>
                    <a:pt x="270510" y="941832"/>
                  </a:lnTo>
                  <a:lnTo>
                    <a:pt x="266700" y="941832"/>
                  </a:lnTo>
                  <a:lnTo>
                    <a:pt x="265176" y="942594"/>
                  </a:lnTo>
                  <a:lnTo>
                    <a:pt x="263652" y="946404"/>
                  </a:lnTo>
                  <a:lnTo>
                    <a:pt x="265176" y="949452"/>
                  </a:lnTo>
                  <a:lnTo>
                    <a:pt x="268224" y="950976"/>
                  </a:lnTo>
                  <a:lnTo>
                    <a:pt x="270510" y="950214"/>
                  </a:lnTo>
                  <a:lnTo>
                    <a:pt x="272034" y="949452"/>
                  </a:lnTo>
                  <a:lnTo>
                    <a:pt x="272796" y="946404"/>
                  </a:lnTo>
                  <a:close/>
                </a:path>
                <a:path w="273684" h="1243329">
                  <a:moveTo>
                    <a:pt x="273558" y="1019556"/>
                  </a:moveTo>
                  <a:lnTo>
                    <a:pt x="272034" y="1015746"/>
                  </a:lnTo>
                  <a:lnTo>
                    <a:pt x="270510" y="1014984"/>
                  </a:lnTo>
                  <a:lnTo>
                    <a:pt x="266700" y="1014984"/>
                  </a:lnTo>
                  <a:lnTo>
                    <a:pt x="265176" y="1015746"/>
                  </a:lnTo>
                  <a:lnTo>
                    <a:pt x="264414" y="1019556"/>
                  </a:lnTo>
                  <a:lnTo>
                    <a:pt x="265176" y="1022604"/>
                  </a:lnTo>
                  <a:lnTo>
                    <a:pt x="266700" y="1023366"/>
                  </a:lnTo>
                  <a:lnTo>
                    <a:pt x="268986" y="1024128"/>
                  </a:lnTo>
                  <a:lnTo>
                    <a:pt x="272034" y="1022604"/>
                  </a:lnTo>
                  <a:lnTo>
                    <a:pt x="273558" y="1019556"/>
                  </a:lnTo>
                  <a:close/>
                </a:path>
                <a:path w="273684" h="1243329">
                  <a:moveTo>
                    <a:pt x="273558" y="1001268"/>
                  </a:moveTo>
                  <a:lnTo>
                    <a:pt x="272034" y="997458"/>
                  </a:lnTo>
                  <a:lnTo>
                    <a:pt x="270510" y="996696"/>
                  </a:lnTo>
                  <a:lnTo>
                    <a:pt x="267462" y="996696"/>
                  </a:lnTo>
                  <a:lnTo>
                    <a:pt x="265938" y="997458"/>
                  </a:lnTo>
                  <a:lnTo>
                    <a:pt x="264414" y="1001268"/>
                  </a:lnTo>
                  <a:lnTo>
                    <a:pt x="265938" y="1004316"/>
                  </a:lnTo>
                  <a:lnTo>
                    <a:pt x="268986" y="1005840"/>
                  </a:lnTo>
                  <a:lnTo>
                    <a:pt x="272034" y="1004316"/>
                  </a:lnTo>
                  <a:lnTo>
                    <a:pt x="273558" y="1001268"/>
                  </a:lnTo>
                  <a:close/>
                </a:path>
                <a:path w="273684" h="1243329">
                  <a:moveTo>
                    <a:pt x="273558" y="982980"/>
                  </a:moveTo>
                  <a:lnTo>
                    <a:pt x="272034" y="979170"/>
                  </a:lnTo>
                  <a:lnTo>
                    <a:pt x="270510" y="978408"/>
                  </a:lnTo>
                  <a:lnTo>
                    <a:pt x="266700" y="978408"/>
                  </a:lnTo>
                  <a:lnTo>
                    <a:pt x="265938" y="979170"/>
                  </a:lnTo>
                  <a:lnTo>
                    <a:pt x="264414" y="982980"/>
                  </a:lnTo>
                  <a:lnTo>
                    <a:pt x="265938" y="986028"/>
                  </a:lnTo>
                  <a:lnTo>
                    <a:pt x="266700" y="986790"/>
                  </a:lnTo>
                  <a:lnTo>
                    <a:pt x="268986" y="987552"/>
                  </a:lnTo>
                  <a:lnTo>
                    <a:pt x="272034" y="986028"/>
                  </a:lnTo>
                  <a:lnTo>
                    <a:pt x="273558" y="982980"/>
                  </a:lnTo>
                  <a:close/>
                </a:path>
                <a:path w="273684" h="1243329">
                  <a:moveTo>
                    <a:pt x="273558" y="964692"/>
                  </a:moveTo>
                  <a:lnTo>
                    <a:pt x="272034" y="960882"/>
                  </a:lnTo>
                  <a:lnTo>
                    <a:pt x="270510" y="960120"/>
                  </a:lnTo>
                  <a:lnTo>
                    <a:pt x="266700" y="960120"/>
                  </a:lnTo>
                  <a:lnTo>
                    <a:pt x="265176" y="960882"/>
                  </a:lnTo>
                  <a:lnTo>
                    <a:pt x="264414" y="964692"/>
                  </a:lnTo>
                  <a:lnTo>
                    <a:pt x="265176" y="967740"/>
                  </a:lnTo>
                  <a:lnTo>
                    <a:pt x="266700" y="968502"/>
                  </a:lnTo>
                  <a:lnTo>
                    <a:pt x="268986" y="969264"/>
                  </a:lnTo>
                  <a:lnTo>
                    <a:pt x="272034" y="967740"/>
                  </a:lnTo>
                  <a:lnTo>
                    <a:pt x="273558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03364" y="1856231"/>
              <a:ext cx="942975" cy="853440"/>
            </a:xfrm>
            <a:custGeom>
              <a:avLst/>
              <a:gdLst/>
              <a:ahLst/>
              <a:cxnLst/>
              <a:rect l="l" t="t" r="r" b="b"/>
              <a:pathLst>
                <a:path w="942975" h="853439">
                  <a:moveTo>
                    <a:pt x="9144" y="4572"/>
                  </a:moveTo>
                  <a:lnTo>
                    <a:pt x="7620" y="762"/>
                  </a:lnTo>
                  <a:lnTo>
                    <a:pt x="6096" y="0"/>
                  </a:lnTo>
                  <a:lnTo>
                    <a:pt x="2286" y="0"/>
                  </a:lnTo>
                  <a:lnTo>
                    <a:pt x="1524" y="762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2286" y="8382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942975" h="853439">
                  <a:moveTo>
                    <a:pt x="25908" y="12192"/>
                  </a:moveTo>
                  <a:lnTo>
                    <a:pt x="24384" y="8382"/>
                  </a:lnTo>
                  <a:lnTo>
                    <a:pt x="22860" y="7620"/>
                  </a:lnTo>
                  <a:lnTo>
                    <a:pt x="19050" y="7620"/>
                  </a:lnTo>
                  <a:lnTo>
                    <a:pt x="17526" y="8382"/>
                  </a:lnTo>
                  <a:lnTo>
                    <a:pt x="16764" y="12192"/>
                  </a:lnTo>
                  <a:lnTo>
                    <a:pt x="17526" y="15240"/>
                  </a:lnTo>
                  <a:lnTo>
                    <a:pt x="19050" y="16002"/>
                  </a:lnTo>
                  <a:lnTo>
                    <a:pt x="21336" y="16764"/>
                  </a:lnTo>
                  <a:lnTo>
                    <a:pt x="24384" y="15240"/>
                  </a:lnTo>
                  <a:lnTo>
                    <a:pt x="25908" y="12192"/>
                  </a:lnTo>
                  <a:close/>
                </a:path>
                <a:path w="942975" h="853439">
                  <a:moveTo>
                    <a:pt x="41910" y="19812"/>
                  </a:moveTo>
                  <a:lnTo>
                    <a:pt x="41148" y="16002"/>
                  </a:lnTo>
                  <a:lnTo>
                    <a:pt x="39624" y="15240"/>
                  </a:lnTo>
                  <a:lnTo>
                    <a:pt x="35814" y="15240"/>
                  </a:lnTo>
                  <a:lnTo>
                    <a:pt x="34290" y="16002"/>
                  </a:lnTo>
                  <a:lnTo>
                    <a:pt x="32766" y="19812"/>
                  </a:lnTo>
                  <a:lnTo>
                    <a:pt x="34290" y="22860"/>
                  </a:lnTo>
                  <a:lnTo>
                    <a:pt x="37338" y="24384"/>
                  </a:lnTo>
                  <a:lnTo>
                    <a:pt x="39624" y="23622"/>
                  </a:lnTo>
                  <a:lnTo>
                    <a:pt x="41148" y="22860"/>
                  </a:lnTo>
                  <a:lnTo>
                    <a:pt x="41910" y="19812"/>
                  </a:lnTo>
                  <a:close/>
                </a:path>
                <a:path w="942975" h="853439">
                  <a:moveTo>
                    <a:pt x="58674" y="27432"/>
                  </a:moveTo>
                  <a:lnTo>
                    <a:pt x="57150" y="24384"/>
                  </a:lnTo>
                  <a:lnTo>
                    <a:pt x="54102" y="22860"/>
                  </a:lnTo>
                  <a:lnTo>
                    <a:pt x="51054" y="24384"/>
                  </a:lnTo>
                  <a:lnTo>
                    <a:pt x="49530" y="27432"/>
                  </a:lnTo>
                  <a:lnTo>
                    <a:pt x="51816" y="32004"/>
                  </a:lnTo>
                  <a:lnTo>
                    <a:pt x="55626" y="32004"/>
                  </a:lnTo>
                  <a:lnTo>
                    <a:pt x="57150" y="30480"/>
                  </a:lnTo>
                  <a:lnTo>
                    <a:pt x="58674" y="27432"/>
                  </a:lnTo>
                  <a:close/>
                </a:path>
                <a:path w="942975" h="853439">
                  <a:moveTo>
                    <a:pt x="75438" y="35814"/>
                  </a:moveTo>
                  <a:lnTo>
                    <a:pt x="73914" y="32004"/>
                  </a:lnTo>
                  <a:lnTo>
                    <a:pt x="72390" y="31242"/>
                  </a:lnTo>
                  <a:lnTo>
                    <a:pt x="68580" y="31242"/>
                  </a:lnTo>
                  <a:lnTo>
                    <a:pt x="67056" y="32004"/>
                  </a:lnTo>
                  <a:lnTo>
                    <a:pt x="66294" y="35814"/>
                  </a:lnTo>
                  <a:lnTo>
                    <a:pt x="67056" y="38862"/>
                  </a:lnTo>
                  <a:lnTo>
                    <a:pt x="68580" y="39624"/>
                  </a:lnTo>
                  <a:lnTo>
                    <a:pt x="70866" y="40386"/>
                  </a:lnTo>
                  <a:lnTo>
                    <a:pt x="73914" y="38862"/>
                  </a:lnTo>
                  <a:lnTo>
                    <a:pt x="75438" y="35814"/>
                  </a:lnTo>
                  <a:close/>
                </a:path>
                <a:path w="942975" h="853439">
                  <a:moveTo>
                    <a:pt x="91440" y="43434"/>
                  </a:moveTo>
                  <a:lnTo>
                    <a:pt x="89916" y="40386"/>
                  </a:lnTo>
                  <a:lnTo>
                    <a:pt x="89154" y="39624"/>
                  </a:lnTo>
                  <a:lnTo>
                    <a:pt x="86868" y="38862"/>
                  </a:lnTo>
                  <a:lnTo>
                    <a:pt x="83820" y="40386"/>
                  </a:lnTo>
                  <a:lnTo>
                    <a:pt x="82296" y="43434"/>
                  </a:lnTo>
                  <a:lnTo>
                    <a:pt x="83820" y="47244"/>
                  </a:lnTo>
                  <a:lnTo>
                    <a:pt x="85344" y="48006"/>
                  </a:lnTo>
                  <a:lnTo>
                    <a:pt x="88392" y="48006"/>
                  </a:lnTo>
                  <a:lnTo>
                    <a:pt x="89916" y="47244"/>
                  </a:lnTo>
                  <a:lnTo>
                    <a:pt x="91440" y="43434"/>
                  </a:lnTo>
                  <a:close/>
                </a:path>
                <a:path w="942975" h="853439">
                  <a:moveTo>
                    <a:pt x="107442" y="51816"/>
                  </a:moveTo>
                  <a:lnTo>
                    <a:pt x="106680" y="48768"/>
                  </a:lnTo>
                  <a:lnTo>
                    <a:pt x="105156" y="48006"/>
                  </a:lnTo>
                  <a:lnTo>
                    <a:pt x="102870" y="47244"/>
                  </a:lnTo>
                  <a:lnTo>
                    <a:pt x="99822" y="48768"/>
                  </a:lnTo>
                  <a:lnTo>
                    <a:pt x="98298" y="51816"/>
                  </a:lnTo>
                  <a:lnTo>
                    <a:pt x="99822" y="55626"/>
                  </a:lnTo>
                  <a:lnTo>
                    <a:pt x="101346" y="56388"/>
                  </a:lnTo>
                  <a:lnTo>
                    <a:pt x="105156" y="56388"/>
                  </a:lnTo>
                  <a:lnTo>
                    <a:pt x="106680" y="55626"/>
                  </a:lnTo>
                  <a:lnTo>
                    <a:pt x="107442" y="51816"/>
                  </a:lnTo>
                  <a:close/>
                </a:path>
                <a:path w="942975" h="853439">
                  <a:moveTo>
                    <a:pt x="124206" y="60198"/>
                  </a:moveTo>
                  <a:lnTo>
                    <a:pt x="122682" y="57150"/>
                  </a:lnTo>
                  <a:lnTo>
                    <a:pt x="119634" y="55626"/>
                  </a:lnTo>
                  <a:lnTo>
                    <a:pt x="117348" y="56388"/>
                  </a:lnTo>
                  <a:lnTo>
                    <a:pt x="115824" y="57150"/>
                  </a:lnTo>
                  <a:lnTo>
                    <a:pt x="115062" y="60198"/>
                  </a:lnTo>
                  <a:lnTo>
                    <a:pt x="115824" y="64008"/>
                  </a:lnTo>
                  <a:lnTo>
                    <a:pt x="117348" y="64770"/>
                  </a:lnTo>
                  <a:lnTo>
                    <a:pt x="121158" y="64770"/>
                  </a:lnTo>
                  <a:lnTo>
                    <a:pt x="122682" y="64008"/>
                  </a:lnTo>
                  <a:lnTo>
                    <a:pt x="124206" y="60198"/>
                  </a:lnTo>
                  <a:close/>
                </a:path>
                <a:path w="942975" h="853439">
                  <a:moveTo>
                    <a:pt x="140208" y="69342"/>
                  </a:moveTo>
                  <a:lnTo>
                    <a:pt x="138684" y="66294"/>
                  </a:lnTo>
                  <a:lnTo>
                    <a:pt x="137160" y="64770"/>
                  </a:lnTo>
                  <a:lnTo>
                    <a:pt x="133350" y="64770"/>
                  </a:lnTo>
                  <a:lnTo>
                    <a:pt x="131064" y="69342"/>
                  </a:lnTo>
                  <a:lnTo>
                    <a:pt x="132588" y="72390"/>
                  </a:lnTo>
                  <a:lnTo>
                    <a:pt x="133350" y="73152"/>
                  </a:lnTo>
                  <a:lnTo>
                    <a:pt x="135636" y="73914"/>
                  </a:lnTo>
                  <a:lnTo>
                    <a:pt x="138684" y="72390"/>
                  </a:lnTo>
                  <a:lnTo>
                    <a:pt x="140208" y="69342"/>
                  </a:lnTo>
                  <a:close/>
                </a:path>
                <a:path w="942975" h="853439">
                  <a:moveTo>
                    <a:pt x="156210" y="77724"/>
                  </a:moveTo>
                  <a:lnTo>
                    <a:pt x="154686" y="74676"/>
                  </a:lnTo>
                  <a:lnTo>
                    <a:pt x="151638" y="73152"/>
                  </a:lnTo>
                  <a:lnTo>
                    <a:pt x="149352" y="73914"/>
                  </a:lnTo>
                  <a:lnTo>
                    <a:pt x="148590" y="74676"/>
                  </a:lnTo>
                  <a:lnTo>
                    <a:pt x="147066" y="77724"/>
                  </a:lnTo>
                  <a:lnTo>
                    <a:pt x="148590" y="81534"/>
                  </a:lnTo>
                  <a:lnTo>
                    <a:pt x="149352" y="82296"/>
                  </a:lnTo>
                  <a:lnTo>
                    <a:pt x="153162" y="82296"/>
                  </a:lnTo>
                  <a:lnTo>
                    <a:pt x="154686" y="81534"/>
                  </a:lnTo>
                  <a:lnTo>
                    <a:pt x="156210" y="77724"/>
                  </a:lnTo>
                  <a:close/>
                </a:path>
                <a:path w="942975" h="853439">
                  <a:moveTo>
                    <a:pt x="172212" y="86868"/>
                  </a:moveTo>
                  <a:lnTo>
                    <a:pt x="170688" y="83820"/>
                  </a:lnTo>
                  <a:lnTo>
                    <a:pt x="169164" y="82296"/>
                  </a:lnTo>
                  <a:lnTo>
                    <a:pt x="165354" y="82296"/>
                  </a:lnTo>
                  <a:lnTo>
                    <a:pt x="163068" y="86868"/>
                  </a:lnTo>
                  <a:lnTo>
                    <a:pt x="164592" y="89916"/>
                  </a:lnTo>
                  <a:lnTo>
                    <a:pt x="165354" y="90678"/>
                  </a:lnTo>
                  <a:lnTo>
                    <a:pt x="167640" y="91440"/>
                  </a:lnTo>
                  <a:lnTo>
                    <a:pt x="170688" y="89916"/>
                  </a:lnTo>
                  <a:lnTo>
                    <a:pt x="172212" y="86868"/>
                  </a:lnTo>
                  <a:close/>
                </a:path>
                <a:path w="942975" h="853439">
                  <a:moveTo>
                    <a:pt x="188214" y="96012"/>
                  </a:moveTo>
                  <a:lnTo>
                    <a:pt x="186690" y="92964"/>
                  </a:lnTo>
                  <a:lnTo>
                    <a:pt x="185166" y="91440"/>
                  </a:lnTo>
                  <a:lnTo>
                    <a:pt x="181356" y="91440"/>
                  </a:lnTo>
                  <a:lnTo>
                    <a:pt x="179832" y="92964"/>
                  </a:lnTo>
                  <a:lnTo>
                    <a:pt x="179070" y="96012"/>
                  </a:lnTo>
                  <a:lnTo>
                    <a:pt x="179832" y="99060"/>
                  </a:lnTo>
                  <a:lnTo>
                    <a:pt x="181356" y="99822"/>
                  </a:lnTo>
                  <a:lnTo>
                    <a:pt x="183642" y="100584"/>
                  </a:lnTo>
                  <a:lnTo>
                    <a:pt x="186690" y="99060"/>
                  </a:lnTo>
                  <a:lnTo>
                    <a:pt x="188214" y="96012"/>
                  </a:lnTo>
                  <a:close/>
                </a:path>
                <a:path w="942975" h="853439">
                  <a:moveTo>
                    <a:pt x="203454" y="105156"/>
                  </a:moveTo>
                  <a:lnTo>
                    <a:pt x="202692" y="102108"/>
                  </a:lnTo>
                  <a:lnTo>
                    <a:pt x="201168" y="100584"/>
                  </a:lnTo>
                  <a:lnTo>
                    <a:pt x="197358" y="100584"/>
                  </a:lnTo>
                  <a:lnTo>
                    <a:pt x="195834" y="102108"/>
                  </a:lnTo>
                  <a:lnTo>
                    <a:pt x="194310" y="105156"/>
                  </a:lnTo>
                  <a:lnTo>
                    <a:pt x="195834" y="108204"/>
                  </a:lnTo>
                  <a:lnTo>
                    <a:pt x="198882" y="109728"/>
                  </a:lnTo>
                  <a:lnTo>
                    <a:pt x="201168" y="108966"/>
                  </a:lnTo>
                  <a:lnTo>
                    <a:pt x="202692" y="108204"/>
                  </a:lnTo>
                  <a:lnTo>
                    <a:pt x="203454" y="105156"/>
                  </a:lnTo>
                  <a:close/>
                </a:path>
                <a:path w="942975" h="853439">
                  <a:moveTo>
                    <a:pt x="219456" y="114300"/>
                  </a:moveTo>
                  <a:lnTo>
                    <a:pt x="217932" y="111252"/>
                  </a:lnTo>
                  <a:lnTo>
                    <a:pt x="217170" y="110490"/>
                  </a:lnTo>
                  <a:lnTo>
                    <a:pt x="214884" y="109728"/>
                  </a:lnTo>
                  <a:lnTo>
                    <a:pt x="211836" y="111252"/>
                  </a:lnTo>
                  <a:lnTo>
                    <a:pt x="210312" y="114300"/>
                  </a:lnTo>
                  <a:lnTo>
                    <a:pt x="211836" y="117348"/>
                  </a:lnTo>
                  <a:lnTo>
                    <a:pt x="213360" y="118872"/>
                  </a:lnTo>
                  <a:lnTo>
                    <a:pt x="217170" y="118872"/>
                  </a:lnTo>
                  <a:lnTo>
                    <a:pt x="219456" y="114300"/>
                  </a:lnTo>
                  <a:close/>
                </a:path>
                <a:path w="942975" h="853439">
                  <a:moveTo>
                    <a:pt x="235458" y="124206"/>
                  </a:moveTo>
                  <a:lnTo>
                    <a:pt x="233934" y="120396"/>
                  </a:lnTo>
                  <a:lnTo>
                    <a:pt x="232410" y="119634"/>
                  </a:lnTo>
                  <a:lnTo>
                    <a:pt x="228600" y="119634"/>
                  </a:lnTo>
                  <a:lnTo>
                    <a:pt x="227076" y="120396"/>
                  </a:lnTo>
                  <a:lnTo>
                    <a:pt x="226314" y="124206"/>
                  </a:lnTo>
                  <a:lnTo>
                    <a:pt x="227076" y="127254"/>
                  </a:lnTo>
                  <a:lnTo>
                    <a:pt x="228600" y="128016"/>
                  </a:lnTo>
                  <a:lnTo>
                    <a:pt x="230886" y="128778"/>
                  </a:lnTo>
                  <a:lnTo>
                    <a:pt x="233934" y="127254"/>
                  </a:lnTo>
                  <a:lnTo>
                    <a:pt x="235458" y="124206"/>
                  </a:lnTo>
                  <a:close/>
                </a:path>
                <a:path w="942975" h="853439">
                  <a:moveTo>
                    <a:pt x="250698" y="133350"/>
                  </a:moveTo>
                  <a:lnTo>
                    <a:pt x="249174" y="130302"/>
                  </a:lnTo>
                  <a:lnTo>
                    <a:pt x="248412" y="129540"/>
                  </a:lnTo>
                  <a:lnTo>
                    <a:pt x="246126" y="128778"/>
                  </a:lnTo>
                  <a:lnTo>
                    <a:pt x="243078" y="130302"/>
                  </a:lnTo>
                  <a:lnTo>
                    <a:pt x="241554" y="133350"/>
                  </a:lnTo>
                  <a:lnTo>
                    <a:pt x="243078" y="136398"/>
                  </a:lnTo>
                  <a:lnTo>
                    <a:pt x="244602" y="137922"/>
                  </a:lnTo>
                  <a:lnTo>
                    <a:pt x="247650" y="137922"/>
                  </a:lnTo>
                  <a:lnTo>
                    <a:pt x="249174" y="136398"/>
                  </a:lnTo>
                  <a:lnTo>
                    <a:pt x="250698" y="133350"/>
                  </a:lnTo>
                  <a:close/>
                </a:path>
                <a:path w="942975" h="853439">
                  <a:moveTo>
                    <a:pt x="265938" y="143256"/>
                  </a:moveTo>
                  <a:lnTo>
                    <a:pt x="265176" y="140208"/>
                  </a:lnTo>
                  <a:lnTo>
                    <a:pt x="263652" y="138684"/>
                  </a:lnTo>
                  <a:lnTo>
                    <a:pt x="259842" y="138684"/>
                  </a:lnTo>
                  <a:lnTo>
                    <a:pt x="258318" y="140208"/>
                  </a:lnTo>
                  <a:lnTo>
                    <a:pt x="256794" y="143256"/>
                  </a:lnTo>
                  <a:lnTo>
                    <a:pt x="258318" y="146304"/>
                  </a:lnTo>
                  <a:lnTo>
                    <a:pt x="261366" y="147828"/>
                  </a:lnTo>
                  <a:lnTo>
                    <a:pt x="263652" y="147066"/>
                  </a:lnTo>
                  <a:lnTo>
                    <a:pt x="265176" y="146304"/>
                  </a:lnTo>
                  <a:lnTo>
                    <a:pt x="265938" y="143256"/>
                  </a:lnTo>
                  <a:close/>
                </a:path>
                <a:path w="942975" h="853439">
                  <a:moveTo>
                    <a:pt x="281940" y="153162"/>
                  </a:moveTo>
                  <a:lnTo>
                    <a:pt x="280416" y="150114"/>
                  </a:lnTo>
                  <a:lnTo>
                    <a:pt x="278892" y="148590"/>
                  </a:lnTo>
                  <a:lnTo>
                    <a:pt x="275082" y="148590"/>
                  </a:lnTo>
                  <a:lnTo>
                    <a:pt x="273558" y="150114"/>
                  </a:lnTo>
                  <a:lnTo>
                    <a:pt x="272796" y="153162"/>
                  </a:lnTo>
                  <a:lnTo>
                    <a:pt x="273558" y="156210"/>
                  </a:lnTo>
                  <a:lnTo>
                    <a:pt x="275082" y="156972"/>
                  </a:lnTo>
                  <a:lnTo>
                    <a:pt x="277368" y="157734"/>
                  </a:lnTo>
                  <a:lnTo>
                    <a:pt x="280416" y="156210"/>
                  </a:lnTo>
                  <a:lnTo>
                    <a:pt x="281940" y="153162"/>
                  </a:lnTo>
                  <a:close/>
                </a:path>
                <a:path w="942975" h="853439">
                  <a:moveTo>
                    <a:pt x="297180" y="163068"/>
                  </a:moveTo>
                  <a:lnTo>
                    <a:pt x="295656" y="160020"/>
                  </a:lnTo>
                  <a:lnTo>
                    <a:pt x="294132" y="159258"/>
                  </a:lnTo>
                  <a:lnTo>
                    <a:pt x="294132" y="158496"/>
                  </a:lnTo>
                  <a:lnTo>
                    <a:pt x="290322" y="158496"/>
                  </a:lnTo>
                  <a:lnTo>
                    <a:pt x="288798" y="160020"/>
                  </a:lnTo>
                  <a:lnTo>
                    <a:pt x="288036" y="163068"/>
                  </a:lnTo>
                  <a:lnTo>
                    <a:pt x="288798" y="166116"/>
                  </a:lnTo>
                  <a:lnTo>
                    <a:pt x="290322" y="166878"/>
                  </a:lnTo>
                  <a:lnTo>
                    <a:pt x="290322" y="167640"/>
                  </a:lnTo>
                  <a:lnTo>
                    <a:pt x="294132" y="167640"/>
                  </a:lnTo>
                  <a:lnTo>
                    <a:pt x="295656" y="166116"/>
                  </a:lnTo>
                  <a:lnTo>
                    <a:pt x="297180" y="163068"/>
                  </a:lnTo>
                  <a:close/>
                </a:path>
                <a:path w="942975" h="853439">
                  <a:moveTo>
                    <a:pt x="312420" y="172974"/>
                  </a:moveTo>
                  <a:lnTo>
                    <a:pt x="310896" y="169926"/>
                  </a:lnTo>
                  <a:lnTo>
                    <a:pt x="307848" y="168402"/>
                  </a:lnTo>
                  <a:lnTo>
                    <a:pt x="305562" y="169164"/>
                  </a:lnTo>
                  <a:lnTo>
                    <a:pt x="304038" y="169926"/>
                  </a:lnTo>
                  <a:lnTo>
                    <a:pt x="303276" y="172974"/>
                  </a:lnTo>
                  <a:lnTo>
                    <a:pt x="304038" y="176784"/>
                  </a:lnTo>
                  <a:lnTo>
                    <a:pt x="305562" y="177546"/>
                  </a:lnTo>
                  <a:lnTo>
                    <a:pt x="309372" y="177546"/>
                  </a:lnTo>
                  <a:lnTo>
                    <a:pt x="310896" y="176784"/>
                  </a:lnTo>
                  <a:lnTo>
                    <a:pt x="312420" y="172974"/>
                  </a:lnTo>
                  <a:close/>
                </a:path>
                <a:path w="942975" h="853439">
                  <a:moveTo>
                    <a:pt x="326898" y="183642"/>
                  </a:moveTo>
                  <a:lnTo>
                    <a:pt x="326136" y="179832"/>
                  </a:lnTo>
                  <a:lnTo>
                    <a:pt x="324612" y="179070"/>
                  </a:lnTo>
                  <a:lnTo>
                    <a:pt x="320802" y="179070"/>
                  </a:lnTo>
                  <a:lnTo>
                    <a:pt x="319278" y="180594"/>
                  </a:lnTo>
                  <a:lnTo>
                    <a:pt x="317754" y="183642"/>
                  </a:lnTo>
                  <a:lnTo>
                    <a:pt x="319278" y="186690"/>
                  </a:lnTo>
                  <a:lnTo>
                    <a:pt x="322326" y="188214"/>
                  </a:lnTo>
                  <a:lnTo>
                    <a:pt x="324612" y="187452"/>
                  </a:lnTo>
                  <a:lnTo>
                    <a:pt x="326136" y="186690"/>
                  </a:lnTo>
                  <a:lnTo>
                    <a:pt x="326898" y="183642"/>
                  </a:lnTo>
                  <a:close/>
                </a:path>
                <a:path w="942975" h="853439">
                  <a:moveTo>
                    <a:pt x="342138" y="193548"/>
                  </a:moveTo>
                  <a:lnTo>
                    <a:pt x="341376" y="190500"/>
                  </a:lnTo>
                  <a:lnTo>
                    <a:pt x="339852" y="189738"/>
                  </a:lnTo>
                  <a:lnTo>
                    <a:pt x="337566" y="188976"/>
                  </a:lnTo>
                  <a:lnTo>
                    <a:pt x="334518" y="190500"/>
                  </a:lnTo>
                  <a:lnTo>
                    <a:pt x="332994" y="193548"/>
                  </a:lnTo>
                  <a:lnTo>
                    <a:pt x="334518" y="197358"/>
                  </a:lnTo>
                  <a:lnTo>
                    <a:pt x="336042" y="198120"/>
                  </a:lnTo>
                  <a:lnTo>
                    <a:pt x="339852" y="198120"/>
                  </a:lnTo>
                  <a:lnTo>
                    <a:pt x="340614" y="197358"/>
                  </a:lnTo>
                  <a:lnTo>
                    <a:pt x="342138" y="193548"/>
                  </a:lnTo>
                  <a:close/>
                </a:path>
                <a:path w="942975" h="853439">
                  <a:moveTo>
                    <a:pt x="357378" y="204216"/>
                  </a:moveTo>
                  <a:lnTo>
                    <a:pt x="355854" y="201168"/>
                  </a:lnTo>
                  <a:lnTo>
                    <a:pt x="352806" y="199644"/>
                  </a:lnTo>
                  <a:lnTo>
                    <a:pt x="350520" y="200406"/>
                  </a:lnTo>
                  <a:lnTo>
                    <a:pt x="349758" y="201168"/>
                  </a:lnTo>
                  <a:lnTo>
                    <a:pt x="348234" y="204216"/>
                  </a:lnTo>
                  <a:lnTo>
                    <a:pt x="348996" y="208026"/>
                  </a:lnTo>
                  <a:lnTo>
                    <a:pt x="350520" y="208788"/>
                  </a:lnTo>
                  <a:lnTo>
                    <a:pt x="354330" y="208788"/>
                  </a:lnTo>
                  <a:lnTo>
                    <a:pt x="355854" y="208026"/>
                  </a:lnTo>
                  <a:lnTo>
                    <a:pt x="357378" y="204216"/>
                  </a:lnTo>
                  <a:close/>
                </a:path>
                <a:path w="942975" h="853439">
                  <a:moveTo>
                    <a:pt x="371856" y="214884"/>
                  </a:moveTo>
                  <a:lnTo>
                    <a:pt x="371094" y="211836"/>
                  </a:lnTo>
                  <a:lnTo>
                    <a:pt x="369570" y="211074"/>
                  </a:lnTo>
                  <a:lnTo>
                    <a:pt x="367284" y="210312"/>
                  </a:lnTo>
                  <a:lnTo>
                    <a:pt x="364236" y="211836"/>
                  </a:lnTo>
                  <a:lnTo>
                    <a:pt x="362712" y="214884"/>
                  </a:lnTo>
                  <a:lnTo>
                    <a:pt x="364236" y="218694"/>
                  </a:lnTo>
                  <a:lnTo>
                    <a:pt x="365760" y="219456"/>
                  </a:lnTo>
                  <a:lnTo>
                    <a:pt x="369570" y="219456"/>
                  </a:lnTo>
                  <a:lnTo>
                    <a:pt x="371094" y="218694"/>
                  </a:lnTo>
                  <a:lnTo>
                    <a:pt x="371856" y="214884"/>
                  </a:lnTo>
                  <a:close/>
                </a:path>
                <a:path w="942975" h="853439">
                  <a:moveTo>
                    <a:pt x="387096" y="226314"/>
                  </a:moveTo>
                  <a:lnTo>
                    <a:pt x="385572" y="222504"/>
                  </a:lnTo>
                  <a:lnTo>
                    <a:pt x="384048" y="221742"/>
                  </a:lnTo>
                  <a:lnTo>
                    <a:pt x="380238" y="221742"/>
                  </a:lnTo>
                  <a:lnTo>
                    <a:pt x="378714" y="222504"/>
                  </a:lnTo>
                  <a:lnTo>
                    <a:pt x="377952" y="226314"/>
                  </a:lnTo>
                  <a:lnTo>
                    <a:pt x="378714" y="229362"/>
                  </a:lnTo>
                  <a:lnTo>
                    <a:pt x="380238" y="230124"/>
                  </a:lnTo>
                  <a:lnTo>
                    <a:pt x="382524" y="230886"/>
                  </a:lnTo>
                  <a:lnTo>
                    <a:pt x="385572" y="229362"/>
                  </a:lnTo>
                  <a:lnTo>
                    <a:pt x="387096" y="226314"/>
                  </a:lnTo>
                  <a:close/>
                </a:path>
                <a:path w="942975" h="853439">
                  <a:moveTo>
                    <a:pt x="401574" y="236982"/>
                  </a:moveTo>
                  <a:lnTo>
                    <a:pt x="400050" y="233172"/>
                  </a:lnTo>
                  <a:lnTo>
                    <a:pt x="398526" y="232410"/>
                  </a:lnTo>
                  <a:lnTo>
                    <a:pt x="394716" y="232410"/>
                  </a:lnTo>
                  <a:lnTo>
                    <a:pt x="392430" y="236982"/>
                  </a:lnTo>
                  <a:lnTo>
                    <a:pt x="393192" y="240030"/>
                  </a:lnTo>
                  <a:lnTo>
                    <a:pt x="394716" y="240792"/>
                  </a:lnTo>
                  <a:lnTo>
                    <a:pt x="397002" y="241554"/>
                  </a:lnTo>
                  <a:lnTo>
                    <a:pt x="400050" y="240030"/>
                  </a:lnTo>
                  <a:lnTo>
                    <a:pt x="401574" y="236982"/>
                  </a:lnTo>
                  <a:close/>
                </a:path>
                <a:path w="942975" h="853439">
                  <a:moveTo>
                    <a:pt x="416052" y="247650"/>
                  </a:moveTo>
                  <a:lnTo>
                    <a:pt x="415290" y="244602"/>
                  </a:lnTo>
                  <a:lnTo>
                    <a:pt x="413004" y="243840"/>
                  </a:lnTo>
                  <a:lnTo>
                    <a:pt x="411480" y="243078"/>
                  </a:lnTo>
                  <a:lnTo>
                    <a:pt x="408432" y="244602"/>
                  </a:lnTo>
                  <a:lnTo>
                    <a:pt x="406908" y="247650"/>
                  </a:lnTo>
                  <a:lnTo>
                    <a:pt x="408432" y="251460"/>
                  </a:lnTo>
                  <a:lnTo>
                    <a:pt x="409956" y="252222"/>
                  </a:lnTo>
                  <a:lnTo>
                    <a:pt x="413004" y="252222"/>
                  </a:lnTo>
                  <a:lnTo>
                    <a:pt x="414528" y="251460"/>
                  </a:lnTo>
                  <a:lnTo>
                    <a:pt x="416052" y="247650"/>
                  </a:lnTo>
                  <a:close/>
                </a:path>
                <a:path w="942975" h="853439">
                  <a:moveTo>
                    <a:pt x="430530" y="259080"/>
                  </a:moveTo>
                  <a:lnTo>
                    <a:pt x="429006" y="256032"/>
                  </a:lnTo>
                  <a:lnTo>
                    <a:pt x="425958" y="254508"/>
                  </a:lnTo>
                  <a:lnTo>
                    <a:pt x="422910" y="256032"/>
                  </a:lnTo>
                  <a:lnTo>
                    <a:pt x="421386" y="259080"/>
                  </a:lnTo>
                  <a:lnTo>
                    <a:pt x="422148" y="262890"/>
                  </a:lnTo>
                  <a:lnTo>
                    <a:pt x="424434" y="263652"/>
                  </a:lnTo>
                  <a:lnTo>
                    <a:pt x="427482" y="263652"/>
                  </a:lnTo>
                  <a:lnTo>
                    <a:pt x="429006" y="262128"/>
                  </a:lnTo>
                  <a:lnTo>
                    <a:pt x="430530" y="259080"/>
                  </a:lnTo>
                  <a:close/>
                </a:path>
                <a:path w="942975" h="853439">
                  <a:moveTo>
                    <a:pt x="445008" y="270510"/>
                  </a:moveTo>
                  <a:lnTo>
                    <a:pt x="443484" y="267462"/>
                  </a:lnTo>
                  <a:lnTo>
                    <a:pt x="440436" y="265938"/>
                  </a:lnTo>
                  <a:lnTo>
                    <a:pt x="438150" y="266700"/>
                  </a:lnTo>
                  <a:lnTo>
                    <a:pt x="436626" y="267462"/>
                  </a:lnTo>
                  <a:lnTo>
                    <a:pt x="435864" y="270510"/>
                  </a:lnTo>
                  <a:lnTo>
                    <a:pt x="436626" y="274320"/>
                  </a:lnTo>
                  <a:lnTo>
                    <a:pt x="438150" y="275082"/>
                  </a:lnTo>
                  <a:lnTo>
                    <a:pt x="441960" y="275082"/>
                  </a:lnTo>
                  <a:lnTo>
                    <a:pt x="443484" y="273558"/>
                  </a:lnTo>
                  <a:lnTo>
                    <a:pt x="445008" y="270510"/>
                  </a:lnTo>
                  <a:close/>
                </a:path>
                <a:path w="942975" h="853439">
                  <a:moveTo>
                    <a:pt x="459486" y="281940"/>
                  </a:moveTo>
                  <a:lnTo>
                    <a:pt x="457962" y="278130"/>
                  </a:lnTo>
                  <a:lnTo>
                    <a:pt x="456438" y="277368"/>
                  </a:lnTo>
                  <a:lnTo>
                    <a:pt x="452628" y="277368"/>
                  </a:lnTo>
                  <a:lnTo>
                    <a:pt x="451104" y="278892"/>
                  </a:lnTo>
                  <a:lnTo>
                    <a:pt x="450342" y="281940"/>
                  </a:lnTo>
                  <a:lnTo>
                    <a:pt x="451104" y="284988"/>
                  </a:lnTo>
                  <a:lnTo>
                    <a:pt x="452628" y="285750"/>
                  </a:lnTo>
                  <a:lnTo>
                    <a:pt x="454914" y="286512"/>
                  </a:lnTo>
                  <a:lnTo>
                    <a:pt x="457962" y="284988"/>
                  </a:lnTo>
                  <a:lnTo>
                    <a:pt x="459486" y="281940"/>
                  </a:lnTo>
                  <a:close/>
                </a:path>
                <a:path w="942975" h="853439">
                  <a:moveTo>
                    <a:pt x="473202" y="293370"/>
                  </a:moveTo>
                  <a:lnTo>
                    <a:pt x="472440" y="290322"/>
                  </a:lnTo>
                  <a:lnTo>
                    <a:pt x="470154" y="289560"/>
                  </a:lnTo>
                  <a:lnTo>
                    <a:pt x="468630" y="288798"/>
                  </a:lnTo>
                  <a:lnTo>
                    <a:pt x="465582" y="290322"/>
                  </a:lnTo>
                  <a:lnTo>
                    <a:pt x="464058" y="293370"/>
                  </a:lnTo>
                  <a:lnTo>
                    <a:pt x="465582" y="297180"/>
                  </a:lnTo>
                  <a:lnTo>
                    <a:pt x="467106" y="297942"/>
                  </a:lnTo>
                  <a:lnTo>
                    <a:pt x="470154" y="297942"/>
                  </a:lnTo>
                  <a:lnTo>
                    <a:pt x="471678" y="297180"/>
                  </a:lnTo>
                  <a:lnTo>
                    <a:pt x="473202" y="293370"/>
                  </a:lnTo>
                  <a:close/>
                </a:path>
                <a:path w="942975" h="853439">
                  <a:moveTo>
                    <a:pt x="487680" y="305562"/>
                  </a:moveTo>
                  <a:lnTo>
                    <a:pt x="486156" y="301752"/>
                  </a:lnTo>
                  <a:lnTo>
                    <a:pt x="484632" y="300990"/>
                  </a:lnTo>
                  <a:lnTo>
                    <a:pt x="480822" y="300990"/>
                  </a:lnTo>
                  <a:lnTo>
                    <a:pt x="479298" y="301752"/>
                  </a:lnTo>
                  <a:lnTo>
                    <a:pt x="477774" y="305562"/>
                  </a:lnTo>
                  <a:lnTo>
                    <a:pt x="479298" y="308610"/>
                  </a:lnTo>
                  <a:lnTo>
                    <a:pt x="480822" y="309372"/>
                  </a:lnTo>
                  <a:lnTo>
                    <a:pt x="483108" y="310134"/>
                  </a:lnTo>
                  <a:lnTo>
                    <a:pt x="486156" y="308610"/>
                  </a:lnTo>
                  <a:lnTo>
                    <a:pt x="487680" y="305562"/>
                  </a:lnTo>
                  <a:close/>
                </a:path>
                <a:path w="942975" h="853439">
                  <a:moveTo>
                    <a:pt x="501396" y="316992"/>
                  </a:moveTo>
                  <a:lnTo>
                    <a:pt x="499872" y="313944"/>
                  </a:lnTo>
                  <a:lnTo>
                    <a:pt x="496824" y="312420"/>
                  </a:lnTo>
                  <a:lnTo>
                    <a:pt x="494538" y="313182"/>
                  </a:lnTo>
                  <a:lnTo>
                    <a:pt x="493776" y="313944"/>
                  </a:lnTo>
                  <a:lnTo>
                    <a:pt x="492252" y="316992"/>
                  </a:lnTo>
                  <a:lnTo>
                    <a:pt x="493014" y="320802"/>
                  </a:lnTo>
                  <a:lnTo>
                    <a:pt x="494538" y="321564"/>
                  </a:lnTo>
                  <a:lnTo>
                    <a:pt x="498348" y="321564"/>
                  </a:lnTo>
                  <a:lnTo>
                    <a:pt x="499872" y="320040"/>
                  </a:lnTo>
                  <a:lnTo>
                    <a:pt x="501396" y="316992"/>
                  </a:lnTo>
                  <a:close/>
                </a:path>
                <a:path w="942975" h="853439">
                  <a:moveTo>
                    <a:pt x="515112" y="329184"/>
                  </a:moveTo>
                  <a:lnTo>
                    <a:pt x="513588" y="325374"/>
                  </a:lnTo>
                  <a:lnTo>
                    <a:pt x="512064" y="324612"/>
                  </a:lnTo>
                  <a:lnTo>
                    <a:pt x="509016" y="324612"/>
                  </a:lnTo>
                  <a:lnTo>
                    <a:pt x="507492" y="326136"/>
                  </a:lnTo>
                  <a:lnTo>
                    <a:pt x="505968" y="329184"/>
                  </a:lnTo>
                  <a:lnTo>
                    <a:pt x="506730" y="332232"/>
                  </a:lnTo>
                  <a:lnTo>
                    <a:pt x="509016" y="332994"/>
                  </a:lnTo>
                  <a:lnTo>
                    <a:pt x="510540" y="333756"/>
                  </a:lnTo>
                  <a:lnTo>
                    <a:pt x="513588" y="332232"/>
                  </a:lnTo>
                  <a:lnTo>
                    <a:pt x="515112" y="329184"/>
                  </a:lnTo>
                  <a:close/>
                </a:path>
                <a:path w="942975" h="853439">
                  <a:moveTo>
                    <a:pt x="528828" y="341376"/>
                  </a:moveTo>
                  <a:lnTo>
                    <a:pt x="528066" y="337566"/>
                  </a:lnTo>
                  <a:lnTo>
                    <a:pt x="525780" y="336804"/>
                  </a:lnTo>
                  <a:lnTo>
                    <a:pt x="522732" y="336804"/>
                  </a:lnTo>
                  <a:lnTo>
                    <a:pt x="521208" y="337566"/>
                  </a:lnTo>
                  <a:lnTo>
                    <a:pt x="519684" y="341376"/>
                  </a:lnTo>
                  <a:lnTo>
                    <a:pt x="521208" y="344424"/>
                  </a:lnTo>
                  <a:lnTo>
                    <a:pt x="524256" y="345948"/>
                  </a:lnTo>
                  <a:lnTo>
                    <a:pt x="527304" y="344424"/>
                  </a:lnTo>
                  <a:lnTo>
                    <a:pt x="528828" y="341376"/>
                  </a:lnTo>
                  <a:close/>
                </a:path>
                <a:path w="942975" h="853439">
                  <a:moveTo>
                    <a:pt x="542544" y="353568"/>
                  </a:moveTo>
                  <a:lnTo>
                    <a:pt x="541020" y="349758"/>
                  </a:lnTo>
                  <a:lnTo>
                    <a:pt x="539496" y="348996"/>
                  </a:lnTo>
                  <a:lnTo>
                    <a:pt x="535686" y="348996"/>
                  </a:lnTo>
                  <a:lnTo>
                    <a:pt x="534924" y="349758"/>
                  </a:lnTo>
                  <a:lnTo>
                    <a:pt x="533400" y="353568"/>
                  </a:lnTo>
                  <a:lnTo>
                    <a:pt x="534162" y="356616"/>
                  </a:lnTo>
                  <a:lnTo>
                    <a:pt x="536448" y="357378"/>
                  </a:lnTo>
                  <a:lnTo>
                    <a:pt x="537972" y="358140"/>
                  </a:lnTo>
                  <a:lnTo>
                    <a:pt x="541020" y="356616"/>
                  </a:lnTo>
                  <a:lnTo>
                    <a:pt x="542544" y="353568"/>
                  </a:lnTo>
                  <a:close/>
                </a:path>
                <a:path w="942975" h="853439">
                  <a:moveTo>
                    <a:pt x="556260" y="365760"/>
                  </a:moveTo>
                  <a:lnTo>
                    <a:pt x="554736" y="361950"/>
                  </a:lnTo>
                  <a:lnTo>
                    <a:pt x="553212" y="361188"/>
                  </a:lnTo>
                  <a:lnTo>
                    <a:pt x="549402" y="361188"/>
                  </a:lnTo>
                  <a:lnTo>
                    <a:pt x="547878" y="362712"/>
                  </a:lnTo>
                  <a:lnTo>
                    <a:pt x="547116" y="365760"/>
                  </a:lnTo>
                  <a:lnTo>
                    <a:pt x="547878" y="368808"/>
                  </a:lnTo>
                  <a:lnTo>
                    <a:pt x="549402" y="369570"/>
                  </a:lnTo>
                  <a:lnTo>
                    <a:pt x="551688" y="370332"/>
                  </a:lnTo>
                  <a:lnTo>
                    <a:pt x="554736" y="368808"/>
                  </a:lnTo>
                  <a:lnTo>
                    <a:pt x="556260" y="365760"/>
                  </a:lnTo>
                  <a:close/>
                </a:path>
                <a:path w="942975" h="853439">
                  <a:moveTo>
                    <a:pt x="569214" y="377952"/>
                  </a:moveTo>
                  <a:lnTo>
                    <a:pt x="568452" y="374904"/>
                  </a:lnTo>
                  <a:lnTo>
                    <a:pt x="566928" y="374142"/>
                  </a:lnTo>
                  <a:lnTo>
                    <a:pt x="564642" y="373380"/>
                  </a:lnTo>
                  <a:lnTo>
                    <a:pt x="561594" y="374904"/>
                  </a:lnTo>
                  <a:lnTo>
                    <a:pt x="560070" y="377952"/>
                  </a:lnTo>
                  <a:lnTo>
                    <a:pt x="561594" y="381762"/>
                  </a:lnTo>
                  <a:lnTo>
                    <a:pt x="563118" y="382524"/>
                  </a:lnTo>
                  <a:lnTo>
                    <a:pt x="566928" y="382524"/>
                  </a:lnTo>
                  <a:lnTo>
                    <a:pt x="568452" y="381000"/>
                  </a:lnTo>
                  <a:lnTo>
                    <a:pt x="569214" y="377952"/>
                  </a:lnTo>
                  <a:close/>
                </a:path>
                <a:path w="942975" h="853439">
                  <a:moveTo>
                    <a:pt x="582930" y="390906"/>
                  </a:moveTo>
                  <a:lnTo>
                    <a:pt x="581406" y="387096"/>
                  </a:lnTo>
                  <a:lnTo>
                    <a:pt x="579882" y="386334"/>
                  </a:lnTo>
                  <a:lnTo>
                    <a:pt x="576072" y="386334"/>
                  </a:lnTo>
                  <a:lnTo>
                    <a:pt x="574548" y="387096"/>
                  </a:lnTo>
                  <a:lnTo>
                    <a:pt x="573786" y="390906"/>
                  </a:lnTo>
                  <a:lnTo>
                    <a:pt x="574548" y="393954"/>
                  </a:lnTo>
                  <a:lnTo>
                    <a:pt x="576072" y="394716"/>
                  </a:lnTo>
                  <a:lnTo>
                    <a:pt x="578358" y="395478"/>
                  </a:lnTo>
                  <a:lnTo>
                    <a:pt x="581406" y="393954"/>
                  </a:lnTo>
                  <a:lnTo>
                    <a:pt x="582930" y="390906"/>
                  </a:lnTo>
                  <a:close/>
                </a:path>
                <a:path w="942975" h="853439">
                  <a:moveTo>
                    <a:pt x="595884" y="403098"/>
                  </a:moveTo>
                  <a:lnTo>
                    <a:pt x="594360" y="400050"/>
                  </a:lnTo>
                  <a:lnTo>
                    <a:pt x="591312" y="398526"/>
                  </a:lnTo>
                  <a:lnTo>
                    <a:pt x="588264" y="400050"/>
                  </a:lnTo>
                  <a:lnTo>
                    <a:pt x="586740" y="403098"/>
                  </a:lnTo>
                  <a:lnTo>
                    <a:pt x="587502" y="406908"/>
                  </a:lnTo>
                  <a:lnTo>
                    <a:pt x="589788" y="407670"/>
                  </a:lnTo>
                  <a:lnTo>
                    <a:pt x="592836" y="407670"/>
                  </a:lnTo>
                  <a:lnTo>
                    <a:pt x="594360" y="406908"/>
                  </a:lnTo>
                  <a:lnTo>
                    <a:pt x="595884" y="403098"/>
                  </a:lnTo>
                  <a:close/>
                </a:path>
                <a:path w="942975" h="853439">
                  <a:moveTo>
                    <a:pt x="608838" y="416052"/>
                  </a:moveTo>
                  <a:lnTo>
                    <a:pt x="608076" y="413004"/>
                  </a:lnTo>
                  <a:lnTo>
                    <a:pt x="606552" y="412242"/>
                  </a:lnTo>
                  <a:lnTo>
                    <a:pt x="604266" y="411480"/>
                  </a:lnTo>
                  <a:lnTo>
                    <a:pt x="601218" y="413004"/>
                  </a:lnTo>
                  <a:lnTo>
                    <a:pt x="599694" y="416052"/>
                  </a:lnTo>
                  <a:lnTo>
                    <a:pt x="601218" y="419862"/>
                  </a:lnTo>
                  <a:lnTo>
                    <a:pt x="602742" y="420624"/>
                  </a:lnTo>
                  <a:lnTo>
                    <a:pt x="606552" y="420624"/>
                  </a:lnTo>
                  <a:lnTo>
                    <a:pt x="608838" y="416052"/>
                  </a:lnTo>
                  <a:close/>
                </a:path>
                <a:path w="942975" h="853439">
                  <a:moveTo>
                    <a:pt x="621792" y="429006"/>
                  </a:moveTo>
                  <a:lnTo>
                    <a:pt x="621030" y="425958"/>
                  </a:lnTo>
                  <a:lnTo>
                    <a:pt x="618744" y="425196"/>
                  </a:lnTo>
                  <a:lnTo>
                    <a:pt x="617220" y="424434"/>
                  </a:lnTo>
                  <a:lnTo>
                    <a:pt x="614172" y="425958"/>
                  </a:lnTo>
                  <a:lnTo>
                    <a:pt x="612648" y="429006"/>
                  </a:lnTo>
                  <a:lnTo>
                    <a:pt x="614172" y="432816"/>
                  </a:lnTo>
                  <a:lnTo>
                    <a:pt x="615696" y="433578"/>
                  </a:lnTo>
                  <a:lnTo>
                    <a:pt x="618744" y="433578"/>
                  </a:lnTo>
                  <a:lnTo>
                    <a:pt x="620268" y="432054"/>
                  </a:lnTo>
                  <a:lnTo>
                    <a:pt x="621792" y="429006"/>
                  </a:lnTo>
                  <a:close/>
                </a:path>
                <a:path w="942975" h="853439">
                  <a:moveTo>
                    <a:pt x="634746" y="441960"/>
                  </a:moveTo>
                  <a:lnTo>
                    <a:pt x="633222" y="438912"/>
                  </a:lnTo>
                  <a:lnTo>
                    <a:pt x="630174" y="437388"/>
                  </a:lnTo>
                  <a:lnTo>
                    <a:pt x="627126" y="438912"/>
                  </a:lnTo>
                  <a:lnTo>
                    <a:pt x="625602" y="441960"/>
                  </a:lnTo>
                  <a:lnTo>
                    <a:pt x="626364" y="445770"/>
                  </a:lnTo>
                  <a:lnTo>
                    <a:pt x="628650" y="446532"/>
                  </a:lnTo>
                  <a:lnTo>
                    <a:pt x="631698" y="446532"/>
                  </a:lnTo>
                  <a:lnTo>
                    <a:pt x="633222" y="445008"/>
                  </a:lnTo>
                  <a:lnTo>
                    <a:pt x="634746" y="441960"/>
                  </a:lnTo>
                  <a:close/>
                </a:path>
                <a:path w="942975" h="853439">
                  <a:moveTo>
                    <a:pt x="647700" y="454914"/>
                  </a:moveTo>
                  <a:lnTo>
                    <a:pt x="646176" y="451866"/>
                  </a:lnTo>
                  <a:lnTo>
                    <a:pt x="643128" y="450342"/>
                  </a:lnTo>
                  <a:lnTo>
                    <a:pt x="640842" y="451104"/>
                  </a:lnTo>
                  <a:lnTo>
                    <a:pt x="639318" y="451866"/>
                  </a:lnTo>
                  <a:lnTo>
                    <a:pt x="638556" y="454914"/>
                  </a:lnTo>
                  <a:lnTo>
                    <a:pt x="639318" y="458724"/>
                  </a:lnTo>
                  <a:lnTo>
                    <a:pt x="640842" y="459486"/>
                  </a:lnTo>
                  <a:lnTo>
                    <a:pt x="644652" y="459486"/>
                  </a:lnTo>
                  <a:lnTo>
                    <a:pt x="646176" y="458724"/>
                  </a:lnTo>
                  <a:lnTo>
                    <a:pt x="647700" y="454914"/>
                  </a:lnTo>
                  <a:close/>
                </a:path>
                <a:path w="942975" h="853439">
                  <a:moveTo>
                    <a:pt x="659892" y="468630"/>
                  </a:moveTo>
                  <a:lnTo>
                    <a:pt x="659130" y="464820"/>
                  </a:lnTo>
                  <a:lnTo>
                    <a:pt x="657606" y="464058"/>
                  </a:lnTo>
                  <a:lnTo>
                    <a:pt x="653796" y="464058"/>
                  </a:lnTo>
                  <a:lnTo>
                    <a:pt x="652272" y="465582"/>
                  </a:lnTo>
                  <a:lnTo>
                    <a:pt x="650748" y="468630"/>
                  </a:lnTo>
                  <a:lnTo>
                    <a:pt x="652272" y="471678"/>
                  </a:lnTo>
                  <a:lnTo>
                    <a:pt x="655320" y="473202"/>
                  </a:lnTo>
                  <a:lnTo>
                    <a:pt x="657606" y="472440"/>
                  </a:lnTo>
                  <a:lnTo>
                    <a:pt x="658368" y="471678"/>
                  </a:lnTo>
                  <a:lnTo>
                    <a:pt x="659892" y="468630"/>
                  </a:lnTo>
                  <a:close/>
                </a:path>
                <a:path w="942975" h="853439">
                  <a:moveTo>
                    <a:pt x="672846" y="481584"/>
                  </a:moveTo>
                  <a:lnTo>
                    <a:pt x="671322" y="478536"/>
                  </a:lnTo>
                  <a:lnTo>
                    <a:pt x="668274" y="477012"/>
                  </a:lnTo>
                  <a:lnTo>
                    <a:pt x="665988" y="477774"/>
                  </a:lnTo>
                  <a:lnTo>
                    <a:pt x="664464" y="478536"/>
                  </a:lnTo>
                  <a:lnTo>
                    <a:pt x="663702" y="481584"/>
                  </a:lnTo>
                  <a:lnTo>
                    <a:pt x="664464" y="485394"/>
                  </a:lnTo>
                  <a:lnTo>
                    <a:pt x="665988" y="486156"/>
                  </a:lnTo>
                  <a:lnTo>
                    <a:pt x="669798" y="486156"/>
                  </a:lnTo>
                  <a:lnTo>
                    <a:pt x="671322" y="484632"/>
                  </a:lnTo>
                  <a:lnTo>
                    <a:pt x="672846" y="481584"/>
                  </a:lnTo>
                  <a:close/>
                </a:path>
                <a:path w="942975" h="853439">
                  <a:moveTo>
                    <a:pt x="685038" y="495300"/>
                  </a:moveTo>
                  <a:lnTo>
                    <a:pt x="683514" y="491490"/>
                  </a:lnTo>
                  <a:lnTo>
                    <a:pt x="681990" y="490728"/>
                  </a:lnTo>
                  <a:lnTo>
                    <a:pt x="678180" y="490728"/>
                  </a:lnTo>
                  <a:lnTo>
                    <a:pt x="675894" y="495300"/>
                  </a:lnTo>
                  <a:lnTo>
                    <a:pt x="676656" y="498348"/>
                  </a:lnTo>
                  <a:lnTo>
                    <a:pt x="678180" y="499110"/>
                  </a:lnTo>
                  <a:lnTo>
                    <a:pt x="680466" y="499872"/>
                  </a:lnTo>
                  <a:lnTo>
                    <a:pt x="683514" y="498348"/>
                  </a:lnTo>
                  <a:lnTo>
                    <a:pt x="685038" y="495300"/>
                  </a:lnTo>
                  <a:close/>
                </a:path>
                <a:path w="942975" h="853439">
                  <a:moveTo>
                    <a:pt x="697230" y="509016"/>
                  </a:moveTo>
                  <a:lnTo>
                    <a:pt x="695706" y="505206"/>
                  </a:lnTo>
                  <a:lnTo>
                    <a:pt x="694182" y="504444"/>
                  </a:lnTo>
                  <a:lnTo>
                    <a:pt x="690372" y="504444"/>
                  </a:lnTo>
                  <a:lnTo>
                    <a:pt x="688086" y="509016"/>
                  </a:lnTo>
                  <a:lnTo>
                    <a:pt x="688848" y="512064"/>
                  </a:lnTo>
                  <a:lnTo>
                    <a:pt x="690372" y="512826"/>
                  </a:lnTo>
                  <a:lnTo>
                    <a:pt x="692658" y="513588"/>
                  </a:lnTo>
                  <a:lnTo>
                    <a:pt x="695706" y="512064"/>
                  </a:lnTo>
                  <a:lnTo>
                    <a:pt x="697230" y="509016"/>
                  </a:lnTo>
                  <a:close/>
                </a:path>
                <a:path w="942975" h="853439">
                  <a:moveTo>
                    <a:pt x="709422" y="522732"/>
                  </a:moveTo>
                  <a:lnTo>
                    <a:pt x="707898" y="518922"/>
                  </a:lnTo>
                  <a:lnTo>
                    <a:pt x="706374" y="518160"/>
                  </a:lnTo>
                  <a:lnTo>
                    <a:pt x="702564" y="518160"/>
                  </a:lnTo>
                  <a:lnTo>
                    <a:pt x="701802" y="518922"/>
                  </a:lnTo>
                  <a:lnTo>
                    <a:pt x="700278" y="522732"/>
                  </a:lnTo>
                  <a:lnTo>
                    <a:pt x="701040" y="525780"/>
                  </a:lnTo>
                  <a:lnTo>
                    <a:pt x="702564" y="526542"/>
                  </a:lnTo>
                  <a:lnTo>
                    <a:pt x="704850" y="527304"/>
                  </a:lnTo>
                  <a:lnTo>
                    <a:pt x="707898" y="525780"/>
                  </a:lnTo>
                  <a:lnTo>
                    <a:pt x="709422" y="522732"/>
                  </a:lnTo>
                  <a:close/>
                </a:path>
                <a:path w="942975" h="853439">
                  <a:moveTo>
                    <a:pt x="720852" y="536448"/>
                  </a:moveTo>
                  <a:lnTo>
                    <a:pt x="720090" y="532638"/>
                  </a:lnTo>
                  <a:lnTo>
                    <a:pt x="718566" y="531876"/>
                  </a:lnTo>
                  <a:lnTo>
                    <a:pt x="714756" y="531876"/>
                  </a:lnTo>
                  <a:lnTo>
                    <a:pt x="713232" y="533400"/>
                  </a:lnTo>
                  <a:lnTo>
                    <a:pt x="711708" y="536448"/>
                  </a:lnTo>
                  <a:lnTo>
                    <a:pt x="713232" y="539496"/>
                  </a:lnTo>
                  <a:lnTo>
                    <a:pt x="716280" y="541020"/>
                  </a:lnTo>
                  <a:lnTo>
                    <a:pt x="718566" y="540258"/>
                  </a:lnTo>
                  <a:lnTo>
                    <a:pt x="720090" y="539496"/>
                  </a:lnTo>
                  <a:lnTo>
                    <a:pt x="720852" y="536448"/>
                  </a:lnTo>
                  <a:close/>
                </a:path>
                <a:path w="942975" h="853439">
                  <a:moveTo>
                    <a:pt x="733044" y="550164"/>
                  </a:moveTo>
                  <a:lnTo>
                    <a:pt x="732282" y="547116"/>
                  </a:lnTo>
                  <a:lnTo>
                    <a:pt x="730758" y="546354"/>
                  </a:lnTo>
                  <a:lnTo>
                    <a:pt x="728472" y="545592"/>
                  </a:lnTo>
                  <a:lnTo>
                    <a:pt x="725424" y="547116"/>
                  </a:lnTo>
                  <a:lnTo>
                    <a:pt x="723900" y="550164"/>
                  </a:lnTo>
                  <a:lnTo>
                    <a:pt x="725424" y="553974"/>
                  </a:lnTo>
                  <a:lnTo>
                    <a:pt x="726948" y="554736"/>
                  </a:lnTo>
                  <a:lnTo>
                    <a:pt x="730758" y="554736"/>
                  </a:lnTo>
                  <a:lnTo>
                    <a:pt x="733044" y="550164"/>
                  </a:lnTo>
                  <a:close/>
                </a:path>
                <a:path w="942975" h="853439">
                  <a:moveTo>
                    <a:pt x="745236" y="563880"/>
                  </a:moveTo>
                  <a:lnTo>
                    <a:pt x="743712" y="560832"/>
                  </a:lnTo>
                  <a:lnTo>
                    <a:pt x="740664" y="559308"/>
                  </a:lnTo>
                  <a:lnTo>
                    <a:pt x="738378" y="560070"/>
                  </a:lnTo>
                  <a:lnTo>
                    <a:pt x="736854" y="560832"/>
                  </a:lnTo>
                  <a:lnTo>
                    <a:pt x="736092" y="563880"/>
                  </a:lnTo>
                  <a:lnTo>
                    <a:pt x="736854" y="567690"/>
                  </a:lnTo>
                  <a:lnTo>
                    <a:pt x="738378" y="568452"/>
                  </a:lnTo>
                  <a:lnTo>
                    <a:pt x="742188" y="568452"/>
                  </a:lnTo>
                  <a:lnTo>
                    <a:pt x="743712" y="567690"/>
                  </a:lnTo>
                  <a:lnTo>
                    <a:pt x="745236" y="563880"/>
                  </a:lnTo>
                  <a:close/>
                </a:path>
                <a:path w="942975" h="853439">
                  <a:moveTo>
                    <a:pt x="756666" y="578358"/>
                  </a:moveTo>
                  <a:lnTo>
                    <a:pt x="755142" y="575310"/>
                  </a:lnTo>
                  <a:lnTo>
                    <a:pt x="752094" y="573786"/>
                  </a:lnTo>
                  <a:lnTo>
                    <a:pt x="749808" y="574548"/>
                  </a:lnTo>
                  <a:lnTo>
                    <a:pt x="748284" y="575310"/>
                  </a:lnTo>
                  <a:lnTo>
                    <a:pt x="747522" y="578358"/>
                  </a:lnTo>
                  <a:lnTo>
                    <a:pt x="748284" y="582168"/>
                  </a:lnTo>
                  <a:lnTo>
                    <a:pt x="749808" y="582930"/>
                  </a:lnTo>
                  <a:lnTo>
                    <a:pt x="753618" y="582930"/>
                  </a:lnTo>
                  <a:lnTo>
                    <a:pt x="755142" y="581406"/>
                  </a:lnTo>
                  <a:lnTo>
                    <a:pt x="756666" y="578358"/>
                  </a:lnTo>
                  <a:close/>
                </a:path>
                <a:path w="942975" h="853439">
                  <a:moveTo>
                    <a:pt x="768096" y="592836"/>
                  </a:moveTo>
                  <a:lnTo>
                    <a:pt x="766572" y="589026"/>
                  </a:lnTo>
                  <a:lnTo>
                    <a:pt x="765048" y="588264"/>
                  </a:lnTo>
                  <a:lnTo>
                    <a:pt x="762000" y="588264"/>
                  </a:lnTo>
                  <a:lnTo>
                    <a:pt x="760476" y="589026"/>
                  </a:lnTo>
                  <a:lnTo>
                    <a:pt x="758952" y="592836"/>
                  </a:lnTo>
                  <a:lnTo>
                    <a:pt x="759714" y="595884"/>
                  </a:lnTo>
                  <a:lnTo>
                    <a:pt x="762000" y="596646"/>
                  </a:lnTo>
                  <a:lnTo>
                    <a:pt x="763524" y="597408"/>
                  </a:lnTo>
                  <a:lnTo>
                    <a:pt x="766572" y="595884"/>
                  </a:lnTo>
                  <a:lnTo>
                    <a:pt x="768096" y="592836"/>
                  </a:lnTo>
                  <a:close/>
                </a:path>
                <a:path w="942975" h="853439">
                  <a:moveTo>
                    <a:pt x="779526" y="607314"/>
                  </a:moveTo>
                  <a:lnTo>
                    <a:pt x="778002" y="603504"/>
                  </a:lnTo>
                  <a:lnTo>
                    <a:pt x="776478" y="602742"/>
                  </a:lnTo>
                  <a:lnTo>
                    <a:pt x="772668" y="602742"/>
                  </a:lnTo>
                  <a:lnTo>
                    <a:pt x="771144" y="603504"/>
                  </a:lnTo>
                  <a:lnTo>
                    <a:pt x="770382" y="607314"/>
                  </a:lnTo>
                  <a:lnTo>
                    <a:pt x="771144" y="610362"/>
                  </a:lnTo>
                  <a:lnTo>
                    <a:pt x="772668" y="611124"/>
                  </a:lnTo>
                  <a:lnTo>
                    <a:pt x="774954" y="611886"/>
                  </a:lnTo>
                  <a:lnTo>
                    <a:pt x="778002" y="610362"/>
                  </a:lnTo>
                  <a:lnTo>
                    <a:pt x="779526" y="607314"/>
                  </a:lnTo>
                  <a:close/>
                </a:path>
                <a:path w="942975" h="853439">
                  <a:moveTo>
                    <a:pt x="790956" y="621030"/>
                  </a:moveTo>
                  <a:lnTo>
                    <a:pt x="789432" y="617982"/>
                  </a:lnTo>
                  <a:lnTo>
                    <a:pt x="786384" y="616458"/>
                  </a:lnTo>
                  <a:lnTo>
                    <a:pt x="784098" y="617220"/>
                  </a:lnTo>
                  <a:lnTo>
                    <a:pt x="782574" y="617982"/>
                  </a:lnTo>
                  <a:lnTo>
                    <a:pt x="781812" y="621030"/>
                  </a:lnTo>
                  <a:lnTo>
                    <a:pt x="782574" y="624840"/>
                  </a:lnTo>
                  <a:lnTo>
                    <a:pt x="784098" y="625602"/>
                  </a:lnTo>
                  <a:lnTo>
                    <a:pt x="787908" y="625602"/>
                  </a:lnTo>
                  <a:lnTo>
                    <a:pt x="789432" y="624840"/>
                  </a:lnTo>
                  <a:lnTo>
                    <a:pt x="790956" y="621030"/>
                  </a:lnTo>
                  <a:close/>
                </a:path>
                <a:path w="942975" h="853439">
                  <a:moveTo>
                    <a:pt x="801624" y="635508"/>
                  </a:moveTo>
                  <a:lnTo>
                    <a:pt x="800862" y="632460"/>
                  </a:lnTo>
                  <a:lnTo>
                    <a:pt x="799338" y="631698"/>
                  </a:lnTo>
                  <a:lnTo>
                    <a:pt x="797052" y="630936"/>
                  </a:lnTo>
                  <a:lnTo>
                    <a:pt x="794004" y="632460"/>
                  </a:lnTo>
                  <a:lnTo>
                    <a:pt x="792480" y="635508"/>
                  </a:lnTo>
                  <a:lnTo>
                    <a:pt x="794004" y="639318"/>
                  </a:lnTo>
                  <a:lnTo>
                    <a:pt x="795528" y="640080"/>
                  </a:lnTo>
                  <a:lnTo>
                    <a:pt x="799338" y="640080"/>
                  </a:lnTo>
                  <a:lnTo>
                    <a:pt x="800100" y="639318"/>
                  </a:lnTo>
                  <a:lnTo>
                    <a:pt x="801624" y="635508"/>
                  </a:lnTo>
                  <a:close/>
                </a:path>
                <a:path w="942975" h="853439">
                  <a:moveTo>
                    <a:pt x="812292" y="650748"/>
                  </a:moveTo>
                  <a:lnTo>
                    <a:pt x="811530" y="646938"/>
                  </a:lnTo>
                  <a:lnTo>
                    <a:pt x="810006" y="646176"/>
                  </a:lnTo>
                  <a:lnTo>
                    <a:pt x="806196" y="646176"/>
                  </a:lnTo>
                  <a:lnTo>
                    <a:pt x="804672" y="646938"/>
                  </a:lnTo>
                  <a:lnTo>
                    <a:pt x="803148" y="650748"/>
                  </a:lnTo>
                  <a:lnTo>
                    <a:pt x="804672" y="653796"/>
                  </a:lnTo>
                  <a:lnTo>
                    <a:pt x="807720" y="655320"/>
                  </a:lnTo>
                  <a:lnTo>
                    <a:pt x="810006" y="654558"/>
                  </a:lnTo>
                  <a:lnTo>
                    <a:pt x="811530" y="653796"/>
                  </a:lnTo>
                  <a:lnTo>
                    <a:pt x="812292" y="650748"/>
                  </a:lnTo>
                  <a:close/>
                </a:path>
                <a:path w="942975" h="853439">
                  <a:moveTo>
                    <a:pt x="823722" y="665226"/>
                  </a:moveTo>
                  <a:lnTo>
                    <a:pt x="822198" y="661416"/>
                  </a:lnTo>
                  <a:lnTo>
                    <a:pt x="820674" y="660654"/>
                  </a:lnTo>
                  <a:lnTo>
                    <a:pt x="816864" y="660654"/>
                  </a:lnTo>
                  <a:lnTo>
                    <a:pt x="814578" y="665226"/>
                  </a:lnTo>
                  <a:lnTo>
                    <a:pt x="815340" y="668274"/>
                  </a:lnTo>
                  <a:lnTo>
                    <a:pt x="816864" y="669036"/>
                  </a:lnTo>
                  <a:lnTo>
                    <a:pt x="819150" y="669798"/>
                  </a:lnTo>
                  <a:lnTo>
                    <a:pt x="822198" y="668274"/>
                  </a:lnTo>
                  <a:lnTo>
                    <a:pt x="823722" y="665226"/>
                  </a:lnTo>
                  <a:close/>
                </a:path>
                <a:path w="942975" h="853439">
                  <a:moveTo>
                    <a:pt x="834390" y="679704"/>
                  </a:moveTo>
                  <a:lnTo>
                    <a:pt x="832866" y="676656"/>
                  </a:lnTo>
                  <a:lnTo>
                    <a:pt x="829818" y="675132"/>
                  </a:lnTo>
                  <a:lnTo>
                    <a:pt x="827532" y="675894"/>
                  </a:lnTo>
                  <a:lnTo>
                    <a:pt x="826770" y="676656"/>
                  </a:lnTo>
                  <a:lnTo>
                    <a:pt x="825246" y="679704"/>
                  </a:lnTo>
                  <a:lnTo>
                    <a:pt x="826008" y="683514"/>
                  </a:lnTo>
                  <a:lnTo>
                    <a:pt x="827532" y="684276"/>
                  </a:lnTo>
                  <a:lnTo>
                    <a:pt x="831342" y="684276"/>
                  </a:lnTo>
                  <a:lnTo>
                    <a:pt x="832866" y="683514"/>
                  </a:lnTo>
                  <a:lnTo>
                    <a:pt x="834390" y="679704"/>
                  </a:lnTo>
                  <a:close/>
                </a:path>
                <a:path w="942975" h="853439">
                  <a:moveTo>
                    <a:pt x="845058" y="694944"/>
                  </a:moveTo>
                  <a:lnTo>
                    <a:pt x="843534" y="691896"/>
                  </a:lnTo>
                  <a:lnTo>
                    <a:pt x="840486" y="690372"/>
                  </a:lnTo>
                  <a:lnTo>
                    <a:pt x="838200" y="691134"/>
                  </a:lnTo>
                  <a:lnTo>
                    <a:pt x="836676" y="691896"/>
                  </a:lnTo>
                  <a:lnTo>
                    <a:pt x="835914" y="694944"/>
                  </a:lnTo>
                  <a:lnTo>
                    <a:pt x="836676" y="698754"/>
                  </a:lnTo>
                  <a:lnTo>
                    <a:pt x="838200" y="699516"/>
                  </a:lnTo>
                  <a:lnTo>
                    <a:pt x="842010" y="699516"/>
                  </a:lnTo>
                  <a:lnTo>
                    <a:pt x="843534" y="697992"/>
                  </a:lnTo>
                  <a:lnTo>
                    <a:pt x="845058" y="694944"/>
                  </a:lnTo>
                  <a:close/>
                </a:path>
                <a:path w="942975" h="853439">
                  <a:moveTo>
                    <a:pt x="855726" y="710184"/>
                  </a:moveTo>
                  <a:lnTo>
                    <a:pt x="854202" y="706374"/>
                  </a:lnTo>
                  <a:lnTo>
                    <a:pt x="852678" y="705612"/>
                  </a:lnTo>
                  <a:lnTo>
                    <a:pt x="848868" y="705612"/>
                  </a:lnTo>
                  <a:lnTo>
                    <a:pt x="847344" y="706374"/>
                  </a:lnTo>
                  <a:lnTo>
                    <a:pt x="846582" y="710184"/>
                  </a:lnTo>
                  <a:lnTo>
                    <a:pt x="847344" y="713232"/>
                  </a:lnTo>
                  <a:lnTo>
                    <a:pt x="848868" y="713994"/>
                  </a:lnTo>
                  <a:lnTo>
                    <a:pt x="851154" y="714756"/>
                  </a:lnTo>
                  <a:lnTo>
                    <a:pt x="854202" y="713232"/>
                  </a:lnTo>
                  <a:lnTo>
                    <a:pt x="855726" y="710184"/>
                  </a:lnTo>
                  <a:close/>
                </a:path>
                <a:path w="942975" h="853439">
                  <a:moveTo>
                    <a:pt x="865632" y="725424"/>
                  </a:moveTo>
                  <a:lnTo>
                    <a:pt x="864108" y="721614"/>
                  </a:lnTo>
                  <a:lnTo>
                    <a:pt x="862584" y="720852"/>
                  </a:lnTo>
                  <a:lnTo>
                    <a:pt x="859536" y="720852"/>
                  </a:lnTo>
                  <a:lnTo>
                    <a:pt x="858012" y="721614"/>
                  </a:lnTo>
                  <a:lnTo>
                    <a:pt x="856488" y="725424"/>
                  </a:lnTo>
                  <a:lnTo>
                    <a:pt x="857250" y="728472"/>
                  </a:lnTo>
                  <a:lnTo>
                    <a:pt x="859536" y="729234"/>
                  </a:lnTo>
                  <a:lnTo>
                    <a:pt x="861060" y="729996"/>
                  </a:lnTo>
                  <a:lnTo>
                    <a:pt x="864108" y="728472"/>
                  </a:lnTo>
                  <a:lnTo>
                    <a:pt x="865632" y="725424"/>
                  </a:lnTo>
                  <a:close/>
                </a:path>
                <a:path w="942975" h="853439">
                  <a:moveTo>
                    <a:pt x="875538" y="740664"/>
                  </a:moveTo>
                  <a:lnTo>
                    <a:pt x="874776" y="736854"/>
                  </a:lnTo>
                  <a:lnTo>
                    <a:pt x="873252" y="736092"/>
                  </a:lnTo>
                  <a:lnTo>
                    <a:pt x="869442" y="736092"/>
                  </a:lnTo>
                  <a:lnTo>
                    <a:pt x="867918" y="736854"/>
                  </a:lnTo>
                  <a:lnTo>
                    <a:pt x="866394" y="740664"/>
                  </a:lnTo>
                  <a:lnTo>
                    <a:pt x="867918" y="743712"/>
                  </a:lnTo>
                  <a:lnTo>
                    <a:pt x="870966" y="745236"/>
                  </a:lnTo>
                  <a:lnTo>
                    <a:pt x="873252" y="744474"/>
                  </a:lnTo>
                  <a:lnTo>
                    <a:pt x="874776" y="743712"/>
                  </a:lnTo>
                  <a:lnTo>
                    <a:pt x="875538" y="740664"/>
                  </a:lnTo>
                  <a:close/>
                </a:path>
                <a:path w="942975" h="853439">
                  <a:moveTo>
                    <a:pt x="885444" y="755904"/>
                  </a:moveTo>
                  <a:lnTo>
                    <a:pt x="884682" y="752094"/>
                  </a:lnTo>
                  <a:lnTo>
                    <a:pt x="883158" y="751332"/>
                  </a:lnTo>
                  <a:lnTo>
                    <a:pt x="879348" y="751332"/>
                  </a:lnTo>
                  <a:lnTo>
                    <a:pt x="877824" y="752094"/>
                  </a:lnTo>
                  <a:lnTo>
                    <a:pt x="876300" y="755904"/>
                  </a:lnTo>
                  <a:lnTo>
                    <a:pt x="877824" y="758952"/>
                  </a:lnTo>
                  <a:lnTo>
                    <a:pt x="880872" y="760476"/>
                  </a:lnTo>
                  <a:lnTo>
                    <a:pt x="883158" y="759714"/>
                  </a:lnTo>
                  <a:lnTo>
                    <a:pt x="884682" y="758952"/>
                  </a:lnTo>
                  <a:lnTo>
                    <a:pt x="885444" y="755904"/>
                  </a:lnTo>
                  <a:close/>
                </a:path>
                <a:path w="942975" h="853439">
                  <a:moveTo>
                    <a:pt x="895350" y="771144"/>
                  </a:moveTo>
                  <a:lnTo>
                    <a:pt x="894588" y="767334"/>
                  </a:lnTo>
                  <a:lnTo>
                    <a:pt x="893064" y="766572"/>
                  </a:lnTo>
                  <a:lnTo>
                    <a:pt x="889254" y="766572"/>
                  </a:lnTo>
                  <a:lnTo>
                    <a:pt x="887730" y="768096"/>
                  </a:lnTo>
                  <a:lnTo>
                    <a:pt x="886206" y="771144"/>
                  </a:lnTo>
                  <a:lnTo>
                    <a:pt x="887730" y="774192"/>
                  </a:lnTo>
                  <a:lnTo>
                    <a:pt x="890778" y="775716"/>
                  </a:lnTo>
                  <a:lnTo>
                    <a:pt x="893064" y="774954"/>
                  </a:lnTo>
                  <a:lnTo>
                    <a:pt x="894588" y="774192"/>
                  </a:lnTo>
                  <a:lnTo>
                    <a:pt x="895350" y="771144"/>
                  </a:lnTo>
                  <a:close/>
                </a:path>
                <a:path w="942975" h="853439">
                  <a:moveTo>
                    <a:pt x="905256" y="786384"/>
                  </a:moveTo>
                  <a:lnTo>
                    <a:pt x="904494" y="783336"/>
                  </a:lnTo>
                  <a:lnTo>
                    <a:pt x="902970" y="782574"/>
                  </a:lnTo>
                  <a:lnTo>
                    <a:pt x="900684" y="781812"/>
                  </a:lnTo>
                  <a:lnTo>
                    <a:pt x="897636" y="783336"/>
                  </a:lnTo>
                  <a:lnTo>
                    <a:pt x="896112" y="786384"/>
                  </a:lnTo>
                  <a:lnTo>
                    <a:pt x="897636" y="790194"/>
                  </a:lnTo>
                  <a:lnTo>
                    <a:pt x="899160" y="790956"/>
                  </a:lnTo>
                  <a:lnTo>
                    <a:pt x="902970" y="790956"/>
                  </a:lnTo>
                  <a:lnTo>
                    <a:pt x="905256" y="786384"/>
                  </a:lnTo>
                  <a:close/>
                </a:path>
                <a:path w="942975" h="853439">
                  <a:moveTo>
                    <a:pt x="915162" y="801624"/>
                  </a:moveTo>
                  <a:lnTo>
                    <a:pt x="913638" y="798576"/>
                  </a:lnTo>
                  <a:lnTo>
                    <a:pt x="910590" y="797052"/>
                  </a:lnTo>
                  <a:lnTo>
                    <a:pt x="908304" y="797814"/>
                  </a:lnTo>
                  <a:lnTo>
                    <a:pt x="907542" y="798576"/>
                  </a:lnTo>
                  <a:lnTo>
                    <a:pt x="906018" y="801624"/>
                  </a:lnTo>
                  <a:lnTo>
                    <a:pt x="906780" y="805434"/>
                  </a:lnTo>
                  <a:lnTo>
                    <a:pt x="908304" y="806196"/>
                  </a:lnTo>
                  <a:lnTo>
                    <a:pt x="912114" y="806196"/>
                  </a:lnTo>
                  <a:lnTo>
                    <a:pt x="913638" y="805434"/>
                  </a:lnTo>
                  <a:lnTo>
                    <a:pt x="915162" y="801624"/>
                  </a:lnTo>
                  <a:close/>
                </a:path>
                <a:path w="942975" h="853439">
                  <a:moveTo>
                    <a:pt x="924306" y="817626"/>
                  </a:moveTo>
                  <a:lnTo>
                    <a:pt x="923544" y="814578"/>
                  </a:lnTo>
                  <a:lnTo>
                    <a:pt x="922020" y="813816"/>
                  </a:lnTo>
                  <a:lnTo>
                    <a:pt x="919734" y="813054"/>
                  </a:lnTo>
                  <a:lnTo>
                    <a:pt x="916686" y="814578"/>
                  </a:lnTo>
                  <a:lnTo>
                    <a:pt x="915162" y="817626"/>
                  </a:lnTo>
                  <a:lnTo>
                    <a:pt x="916686" y="821436"/>
                  </a:lnTo>
                  <a:lnTo>
                    <a:pt x="918210" y="822198"/>
                  </a:lnTo>
                  <a:lnTo>
                    <a:pt x="922020" y="822198"/>
                  </a:lnTo>
                  <a:lnTo>
                    <a:pt x="924306" y="817626"/>
                  </a:lnTo>
                  <a:close/>
                </a:path>
                <a:path w="942975" h="853439">
                  <a:moveTo>
                    <a:pt x="934212" y="833628"/>
                  </a:moveTo>
                  <a:lnTo>
                    <a:pt x="932688" y="829818"/>
                  </a:lnTo>
                  <a:lnTo>
                    <a:pt x="931164" y="829056"/>
                  </a:lnTo>
                  <a:lnTo>
                    <a:pt x="927354" y="829056"/>
                  </a:lnTo>
                  <a:lnTo>
                    <a:pt x="925830" y="829818"/>
                  </a:lnTo>
                  <a:lnTo>
                    <a:pt x="925068" y="833628"/>
                  </a:lnTo>
                  <a:lnTo>
                    <a:pt x="925830" y="836676"/>
                  </a:lnTo>
                  <a:lnTo>
                    <a:pt x="927354" y="837438"/>
                  </a:lnTo>
                  <a:lnTo>
                    <a:pt x="929640" y="838200"/>
                  </a:lnTo>
                  <a:lnTo>
                    <a:pt x="932688" y="836676"/>
                  </a:lnTo>
                  <a:lnTo>
                    <a:pt x="934212" y="833628"/>
                  </a:lnTo>
                  <a:close/>
                </a:path>
                <a:path w="942975" h="853439">
                  <a:moveTo>
                    <a:pt x="942594" y="848868"/>
                  </a:moveTo>
                  <a:lnTo>
                    <a:pt x="941832" y="845820"/>
                  </a:lnTo>
                  <a:lnTo>
                    <a:pt x="940308" y="845058"/>
                  </a:lnTo>
                  <a:lnTo>
                    <a:pt x="938022" y="844296"/>
                  </a:lnTo>
                  <a:lnTo>
                    <a:pt x="934974" y="845820"/>
                  </a:lnTo>
                  <a:lnTo>
                    <a:pt x="933450" y="848868"/>
                  </a:lnTo>
                  <a:lnTo>
                    <a:pt x="934974" y="852678"/>
                  </a:lnTo>
                  <a:lnTo>
                    <a:pt x="936498" y="853440"/>
                  </a:lnTo>
                  <a:lnTo>
                    <a:pt x="940308" y="853440"/>
                  </a:lnTo>
                  <a:lnTo>
                    <a:pt x="941832" y="852678"/>
                  </a:lnTo>
                  <a:lnTo>
                    <a:pt x="942594" y="848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51448" y="1671827"/>
              <a:ext cx="861060" cy="193675"/>
            </a:xfrm>
            <a:custGeom>
              <a:avLst/>
              <a:gdLst/>
              <a:ahLst/>
              <a:cxnLst/>
              <a:rect l="l" t="t" r="r" b="b"/>
              <a:pathLst>
                <a:path w="861059" h="193675">
                  <a:moveTo>
                    <a:pt x="9144" y="4572"/>
                  </a:moveTo>
                  <a:lnTo>
                    <a:pt x="7620" y="1524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3048" y="9144"/>
                  </a:lnTo>
                  <a:lnTo>
                    <a:pt x="6096" y="9144"/>
                  </a:lnTo>
                  <a:lnTo>
                    <a:pt x="7620" y="7620"/>
                  </a:lnTo>
                  <a:lnTo>
                    <a:pt x="9144" y="4572"/>
                  </a:lnTo>
                  <a:close/>
                </a:path>
                <a:path w="861059" h="193675">
                  <a:moveTo>
                    <a:pt x="27432" y="4572"/>
                  </a:moveTo>
                  <a:lnTo>
                    <a:pt x="25908" y="1524"/>
                  </a:lnTo>
                  <a:lnTo>
                    <a:pt x="22860" y="0"/>
                  </a:lnTo>
                  <a:lnTo>
                    <a:pt x="19812" y="1524"/>
                  </a:lnTo>
                  <a:lnTo>
                    <a:pt x="18288" y="4572"/>
                  </a:lnTo>
                  <a:lnTo>
                    <a:pt x="19812" y="8382"/>
                  </a:lnTo>
                  <a:lnTo>
                    <a:pt x="21336" y="9144"/>
                  </a:lnTo>
                  <a:lnTo>
                    <a:pt x="24384" y="9144"/>
                  </a:lnTo>
                  <a:lnTo>
                    <a:pt x="25908" y="8382"/>
                  </a:lnTo>
                  <a:lnTo>
                    <a:pt x="27432" y="4572"/>
                  </a:lnTo>
                  <a:close/>
                </a:path>
                <a:path w="861059" h="193675">
                  <a:moveTo>
                    <a:pt x="45720" y="5334"/>
                  </a:moveTo>
                  <a:lnTo>
                    <a:pt x="44196" y="2286"/>
                  </a:lnTo>
                  <a:lnTo>
                    <a:pt x="42672" y="762"/>
                  </a:lnTo>
                  <a:lnTo>
                    <a:pt x="39624" y="762"/>
                  </a:lnTo>
                  <a:lnTo>
                    <a:pt x="38100" y="2286"/>
                  </a:lnTo>
                  <a:lnTo>
                    <a:pt x="36576" y="5334"/>
                  </a:lnTo>
                  <a:lnTo>
                    <a:pt x="38100" y="8382"/>
                  </a:lnTo>
                  <a:lnTo>
                    <a:pt x="41148" y="9906"/>
                  </a:lnTo>
                  <a:lnTo>
                    <a:pt x="44196" y="8382"/>
                  </a:lnTo>
                  <a:lnTo>
                    <a:pt x="45720" y="5334"/>
                  </a:lnTo>
                  <a:close/>
                </a:path>
                <a:path w="861059" h="193675">
                  <a:moveTo>
                    <a:pt x="64008" y="5334"/>
                  </a:moveTo>
                  <a:lnTo>
                    <a:pt x="62484" y="2286"/>
                  </a:lnTo>
                  <a:lnTo>
                    <a:pt x="59436" y="762"/>
                  </a:lnTo>
                  <a:lnTo>
                    <a:pt x="56388" y="2286"/>
                  </a:lnTo>
                  <a:lnTo>
                    <a:pt x="54864" y="5334"/>
                  </a:lnTo>
                  <a:lnTo>
                    <a:pt x="56388" y="9144"/>
                  </a:lnTo>
                  <a:lnTo>
                    <a:pt x="57912" y="9906"/>
                  </a:lnTo>
                  <a:lnTo>
                    <a:pt x="60960" y="9906"/>
                  </a:lnTo>
                  <a:lnTo>
                    <a:pt x="62484" y="9144"/>
                  </a:lnTo>
                  <a:lnTo>
                    <a:pt x="64008" y="5334"/>
                  </a:lnTo>
                  <a:close/>
                </a:path>
                <a:path w="861059" h="193675">
                  <a:moveTo>
                    <a:pt x="82296" y="6096"/>
                  </a:moveTo>
                  <a:lnTo>
                    <a:pt x="80772" y="3048"/>
                  </a:lnTo>
                  <a:lnTo>
                    <a:pt x="77724" y="1524"/>
                  </a:lnTo>
                  <a:lnTo>
                    <a:pt x="74676" y="3048"/>
                  </a:lnTo>
                  <a:lnTo>
                    <a:pt x="73152" y="6096"/>
                  </a:lnTo>
                  <a:lnTo>
                    <a:pt x="74676" y="9906"/>
                  </a:lnTo>
                  <a:lnTo>
                    <a:pt x="76200" y="10668"/>
                  </a:lnTo>
                  <a:lnTo>
                    <a:pt x="79248" y="10668"/>
                  </a:lnTo>
                  <a:lnTo>
                    <a:pt x="80772" y="9906"/>
                  </a:lnTo>
                  <a:lnTo>
                    <a:pt x="82296" y="6096"/>
                  </a:lnTo>
                  <a:close/>
                </a:path>
                <a:path w="861059" h="193675">
                  <a:moveTo>
                    <a:pt x="100584" y="6858"/>
                  </a:moveTo>
                  <a:lnTo>
                    <a:pt x="99060" y="3810"/>
                  </a:lnTo>
                  <a:lnTo>
                    <a:pt x="96012" y="2286"/>
                  </a:lnTo>
                  <a:lnTo>
                    <a:pt x="92964" y="3810"/>
                  </a:lnTo>
                  <a:lnTo>
                    <a:pt x="91440" y="6858"/>
                  </a:lnTo>
                  <a:lnTo>
                    <a:pt x="92964" y="9906"/>
                  </a:lnTo>
                  <a:lnTo>
                    <a:pt x="94488" y="11430"/>
                  </a:lnTo>
                  <a:lnTo>
                    <a:pt x="97536" y="11430"/>
                  </a:lnTo>
                  <a:lnTo>
                    <a:pt x="99060" y="9906"/>
                  </a:lnTo>
                  <a:lnTo>
                    <a:pt x="100584" y="6858"/>
                  </a:lnTo>
                  <a:close/>
                </a:path>
                <a:path w="861059" h="193675">
                  <a:moveTo>
                    <a:pt x="118872" y="7620"/>
                  </a:moveTo>
                  <a:lnTo>
                    <a:pt x="117348" y="4572"/>
                  </a:lnTo>
                  <a:lnTo>
                    <a:pt x="114300" y="3048"/>
                  </a:lnTo>
                  <a:lnTo>
                    <a:pt x="111252" y="4572"/>
                  </a:lnTo>
                  <a:lnTo>
                    <a:pt x="109728" y="7620"/>
                  </a:lnTo>
                  <a:lnTo>
                    <a:pt x="111252" y="11430"/>
                  </a:lnTo>
                  <a:lnTo>
                    <a:pt x="112776" y="12192"/>
                  </a:lnTo>
                  <a:lnTo>
                    <a:pt x="115824" y="12192"/>
                  </a:lnTo>
                  <a:lnTo>
                    <a:pt x="117348" y="11430"/>
                  </a:lnTo>
                  <a:lnTo>
                    <a:pt x="118872" y="7620"/>
                  </a:lnTo>
                  <a:close/>
                </a:path>
                <a:path w="861059" h="193675">
                  <a:moveTo>
                    <a:pt x="137160" y="9144"/>
                  </a:moveTo>
                  <a:lnTo>
                    <a:pt x="135636" y="6096"/>
                  </a:lnTo>
                  <a:lnTo>
                    <a:pt x="134112" y="4572"/>
                  </a:lnTo>
                  <a:lnTo>
                    <a:pt x="131064" y="4572"/>
                  </a:lnTo>
                  <a:lnTo>
                    <a:pt x="129540" y="6096"/>
                  </a:lnTo>
                  <a:lnTo>
                    <a:pt x="128016" y="9144"/>
                  </a:lnTo>
                  <a:lnTo>
                    <a:pt x="129540" y="12192"/>
                  </a:lnTo>
                  <a:lnTo>
                    <a:pt x="132588" y="13716"/>
                  </a:lnTo>
                  <a:lnTo>
                    <a:pt x="135636" y="12192"/>
                  </a:lnTo>
                  <a:lnTo>
                    <a:pt x="137160" y="9144"/>
                  </a:lnTo>
                  <a:close/>
                </a:path>
                <a:path w="861059" h="193675">
                  <a:moveTo>
                    <a:pt x="155448" y="9906"/>
                  </a:moveTo>
                  <a:lnTo>
                    <a:pt x="153924" y="6858"/>
                  </a:lnTo>
                  <a:lnTo>
                    <a:pt x="150876" y="5334"/>
                  </a:lnTo>
                  <a:lnTo>
                    <a:pt x="147828" y="6858"/>
                  </a:lnTo>
                  <a:lnTo>
                    <a:pt x="146304" y="9906"/>
                  </a:lnTo>
                  <a:lnTo>
                    <a:pt x="147828" y="13716"/>
                  </a:lnTo>
                  <a:lnTo>
                    <a:pt x="149352" y="14478"/>
                  </a:lnTo>
                  <a:lnTo>
                    <a:pt x="152400" y="14478"/>
                  </a:lnTo>
                  <a:lnTo>
                    <a:pt x="153924" y="13716"/>
                  </a:lnTo>
                  <a:lnTo>
                    <a:pt x="155448" y="9906"/>
                  </a:lnTo>
                  <a:close/>
                </a:path>
                <a:path w="861059" h="193675">
                  <a:moveTo>
                    <a:pt x="173736" y="11430"/>
                  </a:moveTo>
                  <a:lnTo>
                    <a:pt x="172212" y="8382"/>
                  </a:lnTo>
                  <a:lnTo>
                    <a:pt x="169164" y="6858"/>
                  </a:lnTo>
                  <a:lnTo>
                    <a:pt x="166878" y="7620"/>
                  </a:lnTo>
                  <a:lnTo>
                    <a:pt x="166116" y="8382"/>
                  </a:lnTo>
                  <a:lnTo>
                    <a:pt x="164592" y="11430"/>
                  </a:lnTo>
                  <a:lnTo>
                    <a:pt x="166116" y="15240"/>
                  </a:lnTo>
                  <a:lnTo>
                    <a:pt x="166878" y="16002"/>
                  </a:lnTo>
                  <a:lnTo>
                    <a:pt x="170688" y="16002"/>
                  </a:lnTo>
                  <a:lnTo>
                    <a:pt x="172212" y="15240"/>
                  </a:lnTo>
                  <a:lnTo>
                    <a:pt x="173736" y="11430"/>
                  </a:lnTo>
                  <a:close/>
                </a:path>
                <a:path w="861059" h="193675">
                  <a:moveTo>
                    <a:pt x="192024" y="12954"/>
                  </a:moveTo>
                  <a:lnTo>
                    <a:pt x="190500" y="9906"/>
                  </a:lnTo>
                  <a:lnTo>
                    <a:pt x="187452" y="8382"/>
                  </a:lnTo>
                  <a:lnTo>
                    <a:pt x="185166" y="9144"/>
                  </a:lnTo>
                  <a:lnTo>
                    <a:pt x="183642" y="9906"/>
                  </a:lnTo>
                  <a:lnTo>
                    <a:pt x="182880" y="12954"/>
                  </a:lnTo>
                  <a:lnTo>
                    <a:pt x="183642" y="16764"/>
                  </a:lnTo>
                  <a:lnTo>
                    <a:pt x="185166" y="17526"/>
                  </a:lnTo>
                  <a:lnTo>
                    <a:pt x="188976" y="17526"/>
                  </a:lnTo>
                  <a:lnTo>
                    <a:pt x="190500" y="16764"/>
                  </a:lnTo>
                  <a:lnTo>
                    <a:pt x="192024" y="12954"/>
                  </a:lnTo>
                  <a:close/>
                </a:path>
                <a:path w="861059" h="193675">
                  <a:moveTo>
                    <a:pt x="210312" y="15240"/>
                  </a:moveTo>
                  <a:lnTo>
                    <a:pt x="208788" y="11430"/>
                  </a:lnTo>
                  <a:lnTo>
                    <a:pt x="207264" y="10668"/>
                  </a:lnTo>
                  <a:lnTo>
                    <a:pt x="203454" y="10668"/>
                  </a:lnTo>
                  <a:lnTo>
                    <a:pt x="201930" y="11430"/>
                  </a:lnTo>
                  <a:lnTo>
                    <a:pt x="201168" y="15240"/>
                  </a:lnTo>
                  <a:lnTo>
                    <a:pt x="201930" y="18288"/>
                  </a:lnTo>
                  <a:lnTo>
                    <a:pt x="203454" y="19050"/>
                  </a:lnTo>
                  <a:lnTo>
                    <a:pt x="205740" y="19812"/>
                  </a:lnTo>
                  <a:lnTo>
                    <a:pt x="208788" y="18288"/>
                  </a:lnTo>
                  <a:lnTo>
                    <a:pt x="210312" y="15240"/>
                  </a:lnTo>
                  <a:close/>
                </a:path>
                <a:path w="861059" h="193675">
                  <a:moveTo>
                    <a:pt x="228600" y="16764"/>
                  </a:moveTo>
                  <a:lnTo>
                    <a:pt x="227076" y="13716"/>
                  </a:lnTo>
                  <a:lnTo>
                    <a:pt x="224028" y="12192"/>
                  </a:lnTo>
                  <a:lnTo>
                    <a:pt x="221742" y="12954"/>
                  </a:lnTo>
                  <a:lnTo>
                    <a:pt x="220218" y="13716"/>
                  </a:lnTo>
                  <a:lnTo>
                    <a:pt x="219456" y="16764"/>
                  </a:lnTo>
                  <a:lnTo>
                    <a:pt x="220218" y="19812"/>
                  </a:lnTo>
                  <a:lnTo>
                    <a:pt x="221742" y="21336"/>
                  </a:lnTo>
                  <a:lnTo>
                    <a:pt x="225552" y="21336"/>
                  </a:lnTo>
                  <a:lnTo>
                    <a:pt x="227076" y="19812"/>
                  </a:lnTo>
                  <a:lnTo>
                    <a:pt x="228600" y="16764"/>
                  </a:lnTo>
                  <a:close/>
                </a:path>
                <a:path w="861059" h="193675">
                  <a:moveTo>
                    <a:pt x="246126" y="19050"/>
                  </a:moveTo>
                  <a:lnTo>
                    <a:pt x="245364" y="16002"/>
                  </a:lnTo>
                  <a:lnTo>
                    <a:pt x="243840" y="14478"/>
                  </a:lnTo>
                  <a:lnTo>
                    <a:pt x="240030" y="14478"/>
                  </a:lnTo>
                  <a:lnTo>
                    <a:pt x="238506" y="16002"/>
                  </a:lnTo>
                  <a:lnTo>
                    <a:pt x="236982" y="19050"/>
                  </a:lnTo>
                  <a:lnTo>
                    <a:pt x="238506" y="22098"/>
                  </a:lnTo>
                  <a:lnTo>
                    <a:pt x="241554" y="23622"/>
                  </a:lnTo>
                  <a:lnTo>
                    <a:pt x="243840" y="22860"/>
                  </a:lnTo>
                  <a:lnTo>
                    <a:pt x="245364" y="22098"/>
                  </a:lnTo>
                  <a:lnTo>
                    <a:pt x="246126" y="19050"/>
                  </a:lnTo>
                  <a:close/>
                </a:path>
                <a:path w="861059" h="193675">
                  <a:moveTo>
                    <a:pt x="264401" y="21336"/>
                  </a:moveTo>
                  <a:lnTo>
                    <a:pt x="262890" y="17526"/>
                  </a:lnTo>
                  <a:lnTo>
                    <a:pt x="262128" y="16764"/>
                  </a:lnTo>
                  <a:lnTo>
                    <a:pt x="258318" y="16764"/>
                  </a:lnTo>
                  <a:lnTo>
                    <a:pt x="256794" y="17526"/>
                  </a:lnTo>
                  <a:lnTo>
                    <a:pt x="255270" y="21336"/>
                  </a:lnTo>
                  <a:lnTo>
                    <a:pt x="256794" y="24384"/>
                  </a:lnTo>
                  <a:lnTo>
                    <a:pt x="259842" y="25908"/>
                  </a:lnTo>
                  <a:lnTo>
                    <a:pt x="262128" y="25146"/>
                  </a:lnTo>
                  <a:lnTo>
                    <a:pt x="262890" y="24384"/>
                  </a:lnTo>
                  <a:lnTo>
                    <a:pt x="264401" y="21336"/>
                  </a:lnTo>
                  <a:close/>
                </a:path>
                <a:path w="861059" h="193675">
                  <a:moveTo>
                    <a:pt x="282702" y="23622"/>
                  </a:moveTo>
                  <a:lnTo>
                    <a:pt x="281178" y="20574"/>
                  </a:lnTo>
                  <a:lnTo>
                    <a:pt x="279654" y="19050"/>
                  </a:lnTo>
                  <a:lnTo>
                    <a:pt x="276606" y="19050"/>
                  </a:lnTo>
                  <a:lnTo>
                    <a:pt x="275082" y="20574"/>
                  </a:lnTo>
                  <a:lnTo>
                    <a:pt x="273558" y="23622"/>
                  </a:lnTo>
                  <a:lnTo>
                    <a:pt x="275082" y="26670"/>
                  </a:lnTo>
                  <a:lnTo>
                    <a:pt x="278130" y="28194"/>
                  </a:lnTo>
                  <a:lnTo>
                    <a:pt x="281178" y="26670"/>
                  </a:lnTo>
                  <a:lnTo>
                    <a:pt x="282702" y="23622"/>
                  </a:lnTo>
                  <a:close/>
                </a:path>
                <a:path w="861059" h="193675">
                  <a:moveTo>
                    <a:pt x="300990" y="25908"/>
                  </a:moveTo>
                  <a:lnTo>
                    <a:pt x="299466" y="22860"/>
                  </a:lnTo>
                  <a:lnTo>
                    <a:pt x="296418" y="21336"/>
                  </a:lnTo>
                  <a:lnTo>
                    <a:pt x="294132" y="22098"/>
                  </a:lnTo>
                  <a:lnTo>
                    <a:pt x="293370" y="22860"/>
                  </a:lnTo>
                  <a:lnTo>
                    <a:pt x="291846" y="25908"/>
                  </a:lnTo>
                  <a:lnTo>
                    <a:pt x="294132" y="30480"/>
                  </a:lnTo>
                  <a:lnTo>
                    <a:pt x="297942" y="30480"/>
                  </a:lnTo>
                  <a:lnTo>
                    <a:pt x="299466" y="28956"/>
                  </a:lnTo>
                  <a:lnTo>
                    <a:pt x="300990" y="25908"/>
                  </a:lnTo>
                  <a:close/>
                </a:path>
                <a:path w="861059" h="193675">
                  <a:moveTo>
                    <a:pt x="319278" y="28194"/>
                  </a:moveTo>
                  <a:lnTo>
                    <a:pt x="317754" y="25146"/>
                  </a:lnTo>
                  <a:lnTo>
                    <a:pt x="314706" y="23622"/>
                  </a:lnTo>
                  <a:lnTo>
                    <a:pt x="312420" y="24384"/>
                  </a:lnTo>
                  <a:lnTo>
                    <a:pt x="310896" y="25146"/>
                  </a:lnTo>
                  <a:lnTo>
                    <a:pt x="310121" y="28194"/>
                  </a:lnTo>
                  <a:lnTo>
                    <a:pt x="310896" y="32004"/>
                  </a:lnTo>
                  <a:lnTo>
                    <a:pt x="312420" y="32766"/>
                  </a:lnTo>
                  <a:lnTo>
                    <a:pt x="316230" y="32766"/>
                  </a:lnTo>
                  <a:lnTo>
                    <a:pt x="317754" y="32004"/>
                  </a:lnTo>
                  <a:lnTo>
                    <a:pt x="319278" y="28194"/>
                  </a:lnTo>
                  <a:close/>
                </a:path>
                <a:path w="861059" h="193675">
                  <a:moveTo>
                    <a:pt x="336804" y="31242"/>
                  </a:moveTo>
                  <a:lnTo>
                    <a:pt x="335280" y="28194"/>
                  </a:lnTo>
                  <a:lnTo>
                    <a:pt x="334518" y="27432"/>
                  </a:lnTo>
                  <a:lnTo>
                    <a:pt x="332232" y="26670"/>
                  </a:lnTo>
                  <a:lnTo>
                    <a:pt x="329171" y="28194"/>
                  </a:lnTo>
                  <a:lnTo>
                    <a:pt x="327647" y="31242"/>
                  </a:lnTo>
                  <a:lnTo>
                    <a:pt x="329171" y="35052"/>
                  </a:lnTo>
                  <a:lnTo>
                    <a:pt x="330708" y="35814"/>
                  </a:lnTo>
                  <a:lnTo>
                    <a:pt x="334518" y="35814"/>
                  </a:lnTo>
                  <a:lnTo>
                    <a:pt x="335280" y="35052"/>
                  </a:lnTo>
                  <a:lnTo>
                    <a:pt x="336804" y="31242"/>
                  </a:lnTo>
                  <a:close/>
                </a:path>
                <a:path w="861059" h="193675">
                  <a:moveTo>
                    <a:pt x="355092" y="34290"/>
                  </a:moveTo>
                  <a:lnTo>
                    <a:pt x="353568" y="31242"/>
                  </a:lnTo>
                  <a:lnTo>
                    <a:pt x="350520" y="29718"/>
                  </a:lnTo>
                  <a:lnTo>
                    <a:pt x="347472" y="31242"/>
                  </a:lnTo>
                  <a:lnTo>
                    <a:pt x="345948" y="34290"/>
                  </a:lnTo>
                  <a:lnTo>
                    <a:pt x="347472" y="37338"/>
                  </a:lnTo>
                  <a:lnTo>
                    <a:pt x="348996" y="38862"/>
                  </a:lnTo>
                  <a:lnTo>
                    <a:pt x="352044" y="38862"/>
                  </a:lnTo>
                  <a:lnTo>
                    <a:pt x="353568" y="37338"/>
                  </a:lnTo>
                  <a:lnTo>
                    <a:pt x="355092" y="34290"/>
                  </a:lnTo>
                  <a:close/>
                </a:path>
                <a:path w="861059" h="193675">
                  <a:moveTo>
                    <a:pt x="373380" y="37338"/>
                  </a:moveTo>
                  <a:lnTo>
                    <a:pt x="371856" y="34290"/>
                  </a:lnTo>
                  <a:lnTo>
                    <a:pt x="368808" y="32766"/>
                  </a:lnTo>
                  <a:lnTo>
                    <a:pt x="366522" y="33528"/>
                  </a:lnTo>
                  <a:lnTo>
                    <a:pt x="364998" y="34290"/>
                  </a:lnTo>
                  <a:lnTo>
                    <a:pt x="364223" y="37338"/>
                  </a:lnTo>
                  <a:lnTo>
                    <a:pt x="364998" y="40386"/>
                  </a:lnTo>
                  <a:lnTo>
                    <a:pt x="366522" y="41910"/>
                  </a:lnTo>
                  <a:lnTo>
                    <a:pt x="370332" y="41910"/>
                  </a:lnTo>
                  <a:lnTo>
                    <a:pt x="371856" y="40386"/>
                  </a:lnTo>
                  <a:lnTo>
                    <a:pt x="373380" y="37338"/>
                  </a:lnTo>
                  <a:close/>
                </a:path>
                <a:path w="861059" h="193675">
                  <a:moveTo>
                    <a:pt x="390906" y="41148"/>
                  </a:moveTo>
                  <a:lnTo>
                    <a:pt x="389382" y="37338"/>
                  </a:lnTo>
                  <a:lnTo>
                    <a:pt x="388620" y="36576"/>
                  </a:lnTo>
                  <a:lnTo>
                    <a:pt x="384797" y="36576"/>
                  </a:lnTo>
                  <a:lnTo>
                    <a:pt x="383273" y="37338"/>
                  </a:lnTo>
                  <a:lnTo>
                    <a:pt x="381749" y="41148"/>
                  </a:lnTo>
                  <a:lnTo>
                    <a:pt x="383273" y="44196"/>
                  </a:lnTo>
                  <a:lnTo>
                    <a:pt x="386321" y="45720"/>
                  </a:lnTo>
                  <a:lnTo>
                    <a:pt x="388620" y="44958"/>
                  </a:lnTo>
                  <a:lnTo>
                    <a:pt x="389382" y="44196"/>
                  </a:lnTo>
                  <a:lnTo>
                    <a:pt x="390906" y="41148"/>
                  </a:lnTo>
                  <a:close/>
                </a:path>
                <a:path w="861059" h="193675">
                  <a:moveTo>
                    <a:pt x="409194" y="44196"/>
                  </a:moveTo>
                  <a:lnTo>
                    <a:pt x="407670" y="41148"/>
                  </a:lnTo>
                  <a:lnTo>
                    <a:pt x="404622" y="39624"/>
                  </a:lnTo>
                  <a:lnTo>
                    <a:pt x="402323" y="40386"/>
                  </a:lnTo>
                  <a:lnTo>
                    <a:pt x="400799" y="41148"/>
                  </a:lnTo>
                  <a:lnTo>
                    <a:pt x="400050" y="44196"/>
                  </a:lnTo>
                  <a:lnTo>
                    <a:pt x="400799" y="47244"/>
                  </a:lnTo>
                  <a:lnTo>
                    <a:pt x="402323" y="48768"/>
                  </a:lnTo>
                  <a:lnTo>
                    <a:pt x="406146" y="48768"/>
                  </a:lnTo>
                  <a:lnTo>
                    <a:pt x="407670" y="47244"/>
                  </a:lnTo>
                  <a:lnTo>
                    <a:pt x="409194" y="44196"/>
                  </a:lnTo>
                  <a:close/>
                </a:path>
                <a:path w="861059" h="193675">
                  <a:moveTo>
                    <a:pt x="426720" y="48006"/>
                  </a:moveTo>
                  <a:lnTo>
                    <a:pt x="424434" y="43434"/>
                  </a:lnTo>
                  <a:lnTo>
                    <a:pt x="420624" y="43434"/>
                  </a:lnTo>
                  <a:lnTo>
                    <a:pt x="419100" y="44958"/>
                  </a:lnTo>
                  <a:lnTo>
                    <a:pt x="417576" y="48006"/>
                  </a:lnTo>
                  <a:lnTo>
                    <a:pt x="419100" y="51054"/>
                  </a:lnTo>
                  <a:lnTo>
                    <a:pt x="422148" y="52578"/>
                  </a:lnTo>
                  <a:lnTo>
                    <a:pt x="424434" y="51816"/>
                  </a:lnTo>
                  <a:lnTo>
                    <a:pt x="425196" y="51054"/>
                  </a:lnTo>
                  <a:lnTo>
                    <a:pt x="426720" y="48006"/>
                  </a:lnTo>
                  <a:close/>
                </a:path>
                <a:path w="861059" h="193675">
                  <a:moveTo>
                    <a:pt x="445008" y="51816"/>
                  </a:moveTo>
                  <a:lnTo>
                    <a:pt x="443484" y="48768"/>
                  </a:lnTo>
                  <a:lnTo>
                    <a:pt x="441960" y="47244"/>
                  </a:lnTo>
                  <a:lnTo>
                    <a:pt x="438150" y="47244"/>
                  </a:lnTo>
                  <a:lnTo>
                    <a:pt x="436626" y="48768"/>
                  </a:lnTo>
                  <a:lnTo>
                    <a:pt x="435864" y="51816"/>
                  </a:lnTo>
                  <a:lnTo>
                    <a:pt x="436626" y="54864"/>
                  </a:lnTo>
                  <a:lnTo>
                    <a:pt x="438150" y="55626"/>
                  </a:lnTo>
                  <a:lnTo>
                    <a:pt x="440436" y="56388"/>
                  </a:lnTo>
                  <a:lnTo>
                    <a:pt x="443484" y="54864"/>
                  </a:lnTo>
                  <a:lnTo>
                    <a:pt x="445008" y="51816"/>
                  </a:lnTo>
                  <a:close/>
                </a:path>
                <a:path w="861059" h="193675">
                  <a:moveTo>
                    <a:pt x="462534" y="55626"/>
                  </a:moveTo>
                  <a:lnTo>
                    <a:pt x="460248" y="51054"/>
                  </a:lnTo>
                  <a:lnTo>
                    <a:pt x="456438" y="51054"/>
                  </a:lnTo>
                  <a:lnTo>
                    <a:pt x="454914" y="52578"/>
                  </a:lnTo>
                  <a:lnTo>
                    <a:pt x="453390" y="55626"/>
                  </a:lnTo>
                  <a:lnTo>
                    <a:pt x="454914" y="58674"/>
                  </a:lnTo>
                  <a:lnTo>
                    <a:pt x="457962" y="60198"/>
                  </a:lnTo>
                  <a:lnTo>
                    <a:pt x="460248" y="59436"/>
                  </a:lnTo>
                  <a:lnTo>
                    <a:pt x="461010" y="58674"/>
                  </a:lnTo>
                  <a:lnTo>
                    <a:pt x="462534" y="55626"/>
                  </a:lnTo>
                  <a:close/>
                </a:path>
                <a:path w="861059" h="193675">
                  <a:moveTo>
                    <a:pt x="480822" y="59436"/>
                  </a:moveTo>
                  <a:lnTo>
                    <a:pt x="479298" y="56388"/>
                  </a:lnTo>
                  <a:lnTo>
                    <a:pt x="476250" y="54864"/>
                  </a:lnTo>
                  <a:lnTo>
                    <a:pt x="473964" y="55626"/>
                  </a:lnTo>
                  <a:lnTo>
                    <a:pt x="472440" y="56388"/>
                  </a:lnTo>
                  <a:lnTo>
                    <a:pt x="471678" y="59436"/>
                  </a:lnTo>
                  <a:lnTo>
                    <a:pt x="472440" y="63246"/>
                  </a:lnTo>
                  <a:lnTo>
                    <a:pt x="473964" y="64008"/>
                  </a:lnTo>
                  <a:lnTo>
                    <a:pt x="477774" y="64008"/>
                  </a:lnTo>
                  <a:lnTo>
                    <a:pt x="479298" y="63246"/>
                  </a:lnTo>
                  <a:lnTo>
                    <a:pt x="480822" y="59436"/>
                  </a:lnTo>
                  <a:close/>
                </a:path>
                <a:path w="861059" h="193675">
                  <a:moveTo>
                    <a:pt x="498348" y="64008"/>
                  </a:moveTo>
                  <a:lnTo>
                    <a:pt x="496824" y="60960"/>
                  </a:lnTo>
                  <a:lnTo>
                    <a:pt x="495300" y="59436"/>
                  </a:lnTo>
                  <a:lnTo>
                    <a:pt x="492252" y="59436"/>
                  </a:lnTo>
                  <a:lnTo>
                    <a:pt x="490728" y="60960"/>
                  </a:lnTo>
                  <a:lnTo>
                    <a:pt x="489204" y="64008"/>
                  </a:lnTo>
                  <a:lnTo>
                    <a:pt x="490728" y="67056"/>
                  </a:lnTo>
                  <a:lnTo>
                    <a:pt x="491490" y="67818"/>
                  </a:lnTo>
                  <a:lnTo>
                    <a:pt x="493776" y="68580"/>
                  </a:lnTo>
                  <a:lnTo>
                    <a:pt x="496824" y="67056"/>
                  </a:lnTo>
                  <a:lnTo>
                    <a:pt x="498348" y="64008"/>
                  </a:lnTo>
                  <a:close/>
                </a:path>
                <a:path w="861059" h="193675">
                  <a:moveTo>
                    <a:pt x="515874" y="68580"/>
                  </a:moveTo>
                  <a:lnTo>
                    <a:pt x="514350" y="64770"/>
                  </a:lnTo>
                  <a:lnTo>
                    <a:pt x="513588" y="64008"/>
                  </a:lnTo>
                  <a:lnTo>
                    <a:pt x="509778" y="64008"/>
                  </a:lnTo>
                  <a:lnTo>
                    <a:pt x="508254" y="64770"/>
                  </a:lnTo>
                  <a:lnTo>
                    <a:pt x="506730" y="68580"/>
                  </a:lnTo>
                  <a:lnTo>
                    <a:pt x="508254" y="71628"/>
                  </a:lnTo>
                  <a:lnTo>
                    <a:pt x="511302" y="73152"/>
                  </a:lnTo>
                  <a:lnTo>
                    <a:pt x="513588" y="72390"/>
                  </a:lnTo>
                  <a:lnTo>
                    <a:pt x="514350" y="71628"/>
                  </a:lnTo>
                  <a:lnTo>
                    <a:pt x="515874" y="68580"/>
                  </a:lnTo>
                  <a:close/>
                </a:path>
                <a:path w="861059" h="193675">
                  <a:moveTo>
                    <a:pt x="533400" y="73152"/>
                  </a:moveTo>
                  <a:lnTo>
                    <a:pt x="532638" y="69342"/>
                  </a:lnTo>
                  <a:lnTo>
                    <a:pt x="531114" y="68580"/>
                  </a:lnTo>
                  <a:lnTo>
                    <a:pt x="527304" y="68580"/>
                  </a:lnTo>
                  <a:lnTo>
                    <a:pt x="525780" y="69342"/>
                  </a:lnTo>
                  <a:lnTo>
                    <a:pt x="524256" y="73152"/>
                  </a:lnTo>
                  <a:lnTo>
                    <a:pt x="525780" y="76200"/>
                  </a:lnTo>
                  <a:lnTo>
                    <a:pt x="528828" y="77724"/>
                  </a:lnTo>
                  <a:lnTo>
                    <a:pt x="531114" y="76962"/>
                  </a:lnTo>
                  <a:lnTo>
                    <a:pt x="532638" y="76200"/>
                  </a:lnTo>
                  <a:lnTo>
                    <a:pt x="533400" y="73152"/>
                  </a:lnTo>
                  <a:close/>
                </a:path>
                <a:path w="861059" h="193675">
                  <a:moveTo>
                    <a:pt x="551688" y="77724"/>
                  </a:moveTo>
                  <a:lnTo>
                    <a:pt x="550164" y="74676"/>
                  </a:lnTo>
                  <a:lnTo>
                    <a:pt x="548640" y="73152"/>
                  </a:lnTo>
                  <a:lnTo>
                    <a:pt x="544830" y="73152"/>
                  </a:lnTo>
                  <a:lnTo>
                    <a:pt x="543306" y="74676"/>
                  </a:lnTo>
                  <a:lnTo>
                    <a:pt x="542544" y="77724"/>
                  </a:lnTo>
                  <a:lnTo>
                    <a:pt x="543306" y="80772"/>
                  </a:lnTo>
                  <a:lnTo>
                    <a:pt x="544830" y="81534"/>
                  </a:lnTo>
                  <a:lnTo>
                    <a:pt x="547116" y="82296"/>
                  </a:lnTo>
                  <a:lnTo>
                    <a:pt x="550164" y="80772"/>
                  </a:lnTo>
                  <a:lnTo>
                    <a:pt x="551688" y="77724"/>
                  </a:lnTo>
                  <a:close/>
                </a:path>
                <a:path w="861059" h="193675">
                  <a:moveTo>
                    <a:pt x="569214" y="82296"/>
                  </a:moveTo>
                  <a:lnTo>
                    <a:pt x="567690" y="79248"/>
                  </a:lnTo>
                  <a:lnTo>
                    <a:pt x="564642" y="77724"/>
                  </a:lnTo>
                  <a:lnTo>
                    <a:pt x="562356" y="78486"/>
                  </a:lnTo>
                  <a:lnTo>
                    <a:pt x="561594" y="79248"/>
                  </a:lnTo>
                  <a:lnTo>
                    <a:pt x="560070" y="82296"/>
                  </a:lnTo>
                  <a:lnTo>
                    <a:pt x="562356" y="86868"/>
                  </a:lnTo>
                  <a:lnTo>
                    <a:pt x="566166" y="86868"/>
                  </a:lnTo>
                  <a:lnTo>
                    <a:pt x="567690" y="85344"/>
                  </a:lnTo>
                  <a:lnTo>
                    <a:pt x="569214" y="82296"/>
                  </a:lnTo>
                  <a:close/>
                </a:path>
                <a:path w="861059" h="193675">
                  <a:moveTo>
                    <a:pt x="586740" y="87630"/>
                  </a:moveTo>
                  <a:lnTo>
                    <a:pt x="585216" y="84582"/>
                  </a:lnTo>
                  <a:lnTo>
                    <a:pt x="583692" y="83058"/>
                  </a:lnTo>
                  <a:lnTo>
                    <a:pt x="579882" y="83058"/>
                  </a:lnTo>
                  <a:lnTo>
                    <a:pt x="577596" y="87630"/>
                  </a:lnTo>
                  <a:lnTo>
                    <a:pt x="579120" y="90678"/>
                  </a:lnTo>
                  <a:lnTo>
                    <a:pt x="579882" y="91440"/>
                  </a:lnTo>
                  <a:lnTo>
                    <a:pt x="582168" y="92202"/>
                  </a:lnTo>
                  <a:lnTo>
                    <a:pt x="585216" y="90678"/>
                  </a:lnTo>
                  <a:lnTo>
                    <a:pt x="586740" y="87630"/>
                  </a:lnTo>
                  <a:close/>
                </a:path>
                <a:path w="861059" h="193675">
                  <a:moveTo>
                    <a:pt x="604266" y="92964"/>
                  </a:moveTo>
                  <a:lnTo>
                    <a:pt x="602742" y="89154"/>
                  </a:lnTo>
                  <a:lnTo>
                    <a:pt x="601218" y="88392"/>
                  </a:lnTo>
                  <a:lnTo>
                    <a:pt x="597408" y="88392"/>
                  </a:lnTo>
                  <a:lnTo>
                    <a:pt x="596646" y="89154"/>
                  </a:lnTo>
                  <a:lnTo>
                    <a:pt x="595122" y="92964"/>
                  </a:lnTo>
                  <a:lnTo>
                    <a:pt x="596646" y="96012"/>
                  </a:lnTo>
                  <a:lnTo>
                    <a:pt x="597408" y="96774"/>
                  </a:lnTo>
                  <a:lnTo>
                    <a:pt x="599694" y="97536"/>
                  </a:lnTo>
                  <a:lnTo>
                    <a:pt x="602742" y="96012"/>
                  </a:lnTo>
                  <a:lnTo>
                    <a:pt x="604266" y="92964"/>
                  </a:lnTo>
                  <a:close/>
                </a:path>
                <a:path w="861059" h="193675">
                  <a:moveTo>
                    <a:pt x="621792" y="98298"/>
                  </a:moveTo>
                  <a:lnTo>
                    <a:pt x="620268" y="94488"/>
                  </a:lnTo>
                  <a:lnTo>
                    <a:pt x="618744" y="93726"/>
                  </a:lnTo>
                  <a:lnTo>
                    <a:pt x="614934" y="93726"/>
                  </a:lnTo>
                  <a:lnTo>
                    <a:pt x="614172" y="94488"/>
                  </a:lnTo>
                  <a:lnTo>
                    <a:pt x="612648" y="98298"/>
                  </a:lnTo>
                  <a:lnTo>
                    <a:pt x="614172" y="101346"/>
                  </a:lnTo>
                  <a:lnTo>
                    <a:pt x="614934" y="102108"/>
                  </a:lnTo>
                  <a:lnTo>
                    <a:pt x="617220" y="102870"/>
                  </a:lnTo>
                  <a:lnTo>
                    <a:pt x="620268" y="101346"/>
                  </a:lnTo>
                  <a:lnTo>
                    <a:pt x="621792" y="98298"/>
                  </a:lnTo>
                  <a:close/>
                </a:path>
                <a:path w="861059" h="193675">
                  <a:moveTo>
                    <a:pt x="639318" y="103632"/>
                  </a:moveTo>
                  <a:lnTo>
                    <a:pt x="637794" y="100584"/>
                  </a:lnTo>
                  <a:lnTo>
                    <a:pt x="636270" y="99060"/>
                  </a:lnTo>
                  <a:lnTo>
                    <a:pt x="632460" y="99060"/>
                  </a:lnTo>
                  <a:lnTo>
                    <a:pt x="630936" y="100584"/>
                  </a:lnTo>
                  <a:lnTo>
                    <a:pt x="630174" y="103632"/>
                  </a:lnTo>
                  <a:lnTo>
                    <a:pt x="630936" y="106680"/>
                  </a:lnTo>
                  <a:lnTo>
                    <a:pt x="632460" y="107442"/>
                  </a:lnTo>
                  <a:lnTo>
                    <a:pt x="634746" y="108204"/>
                  </a:lnTo>
                  <a:lnTo>
                    <a:pt x="637794" y="106680"/>
                  </a:lnTo>
                  <a:lnTo>
                    <a:pt x="639318" y="103632"/>
                  </a:lnTo>
                  <a:close/>
                </a:path>
                <a:path w="861059" h="193675">
                  <a:moveTo>
                    <a:pt x="656844" y="108966"/>
                  </a:moveTo>
                  <a:lnTo>
                    <a:pt x="655320" y="105918"/>
                  </a:lnTo>
                  <a:lnTo>
                    <a:pt x="652272" y="104394"/>
                  </a:lnTo>
                  <a:lnTo>
                    <a:pt x="649986" y="105156"/>
                  </a:lnTo>
                  <a:lnTo>
                    <a:pt x="648462" y="105918"/>
                  </a:lnTo>
                  <a:lnTo>
                    <a:pt x="647700" y="108966"/>
                  </a:lnTo>
                  <a:lnTo>
                    <a:pt x="648462" y="112014"/>
                  </a:lnTo>
                  <a:lnTo>
                    <a:pt x="649986" y="113538"/>
                  </a:lnTo>
                  <a:lnTo>
                    <a:pt x="653796" y="113538"/>
                  </a:lnTo>
                  <a:lnTo>
                    <a:pt x="655320" y="112014"/>
                  </a:lnTo>
                  <a:lnTo>
                    <a:pt x="656844" y="108966"/>
                  </a:lnTo>
                  <a:close/>
                </a:path>
                <a:path w="861059" h="193675">
                  <a:moveTo>
                    <a:pt x="673608" y="115062"/>
                  </a:moveTo>
                  <a:lnTo>
                    <a:pt x="672846" y="112014"/>
                  </a:lnTo>
                  <a:lnTo>
                    <a:pt x="671322" y="110490"/>
                  </a:lnTo>
                  <a:lnTo>
                    <a:pt x="667512" y="110490"/>
                  </a:lnTo>
                  <a:lnTo>
                    <a:pt x="665988" y="112014"/>
                  </a:lnTo>
                  <a:lnTo>
                    <a:pt x="664464" y="115062"/>
                  </a:lnTo>
                  <a:lnTo>
                    <a:pt x="665988" y="118110"/>
                  </a:lnTo>
                  <a:lnTo>
                    <a:pt x="669036" y="119634"/>
                  </a:lnTo>
                  <a:lnTo>
                    <a:pt x="671322" y="118872"/>
                  </a:lnTo>
                  <a:lnTo>
                    <a:pt x="672846" y="118110"/>
                  </a:lnTo>
                  <a:lnTo>
                    <a:pt x="673608" y="115062"/>
                  </a:lnTo>
                  <a:close/>
                </a:path>
                <a:path w="861059" h="193675">
                  <a:moveTo>
                    <a:pt x="691134" y="121158"/>
                  </a:moveTo>
                  <a:lnTo>
                    <a:pt x="689610" y="117348"/>
                  </a:lnTo>
                  <a:lnTo>
                    <a:pt x="688086" y="116586"/>
                  </a:lnTo>
                  <a:lnTo>
                    <a:pt x="685038" y="116586"/>
                  </a:lnTo>
                  <a:lnTo>
                    <a:pt x="683514" y="117348"/>
                  </a:lnTo>
                  <a:lnTo>
                    <a:pt x="681990" y="121158"/>
                  </a:lnTo>
                  <a:lnTo>
                    <a:pt x="683514" y="124206"/>
                  </a:lnTo>
                  <a:lnTo>
                    <a:pt x="684276" y="124968"/>
                  </a:lnTo>
                  <a:lnTo>
                    <a:pt x="686562" y="125730"/>
                  </a:lnTo>
                  <a:lnTo>
                    <a:pt x="689610" y="124206"/>
                  </a:lnTo>
                  <a:lnTo>
                    <a:pt x="691134" y="121158"/>
                  </a:lnTo>
                  <a:close/>
                </a:path>
                <a:path w="861059" h="193675">
                  <a:moveTo>
                    <a:pt x="708660" y="127254"/>
                  </a:moveTo>
                  <a:lnTo>
                    <a:pt x="707136" y="123444"/>
                  </a:lnTo>
                  <a:lnTo>
                    <a:pt x="705612" y="122682"/>
                  </a:lnTo>
                  <a:lnTo>
                    <a:pt x="701802" y="122682"/>
                  </a:lnTo>
                  <a:lnTo>
                    <a:pt x="700278" y="123444"/>
                  </a:lnTo>
                  <a:lnTo>
                    <a:pt x="699516" y="127254"/>
                  </a:lnTo>
                  <a:lnTo>
                    <a:pt x="700278" y="130302"/>
                  </a:lnTo>
                  <a:lnTo>
                    <a:pt x="701802" y="131064"/>
                  </a:lnTo>
                  <a:lnTo>
                    <a:pt x="704088" y="131826"/>
                  </a:lnTo>
                  <a:lnTo>
                    <a:pt x="707136" y="130302"/>
                  </a:lnTo>
                  <a:lnTo>
                    <a:pt x="708660" y="127254"/>
                  </a:lnTo>
                  <a:close/>
                </a:path>
                <a:path w="861059" h="193675">
                  <a:moveTo>
                    <a:pt x="725424" y="133350"/>
                  </a:moveTo>
                  <a:lnTo>
                    <a:pt x="723138" y="128778"/>
                  </a:lnTo>
                  <a:lnTo>
                    <a:pt x="719328" y="128778"/>
                  </a:lnTo>
                  <a:lnTo>
                    <a:pt x="717804" y="130302"/>
                  </a:lnTo>
                  <a:lnTo>
                    <a:pt x="716280" y="133350"/>
                  </a:lnTo>
                  <a:lnTo>
                    <a:pt x="717804" y="136398"/>
                  </a:lnTo>
                  <a:lnTo>
                    <a:pt x="720852" y="137922"/>
                  </a:lnTo>
                  <a:lnTo>
                    <a:pt x="723138" y="137160"/>
                  </a:lnTo>
                  <a:lnTo>
                    <a:pt x="723900" y="136398"/>
                  </a:lnTo>
                  <a:lnTo>
                    <a:pt x="725424" y="133350"/>
                  </a:lnTo>
                  <a:close/>
                </a:path>
                <a:path w="861059" h="193675">
                  <a:moveTo>
                    <a:pt x="742950" y="139446"/>
                  </a:moveTo>
                  <a:lnTo>
                    <a:pt x="741426" y="136398"/>
                  </a:lnTo>
                  <a:lnTo>
                    <a:pt x="738378" y="134874"/>
                  </a:lnTo>
                  <a:lnTo>
                    <a:pt x="736092" y="135636"/>
                  </a:lnTo>
                  <a:lnTo>
                    <a:pt x="734568" y="136398"/>
                  </a:lnTo>
                  <a:lnTo>
                    <a:pt x="733806" y="139446"/>
                  </a:lnTo>
                  <a:lnTo>
                    <a:pt x="734568" y="143256"/>
                  </a:lnTo>
                  <a:lnTo>
                    <a:pt x="736092" y="144018"/>
                  </a:lnTo>
                  <a:lnTo>
                    <a:pt x="739902" y="144018"/>
                  </a:lnTo>
                  <a:lnTo>
                    <a:pt x="741426" y="143256"/>
                  </a:lnTo>
                  <a:lnTo>
                    <a:pt x="742950" y="139446"/>
                  </a:lnTo>
                  <a:close/>
                </a:path>
                <a:path w="861059" h="193675">
                  <a:moveTo>
                    <a:pt x="759714" y="146304"/>
                  </a:moveTo>
                  <a:lnTo>
                    <a:pt x="757428" y="141732"/>
                  </a:lnTo>
                  <a:lnTo>
                    <a:pt x="753618" y="141732"/>
                  </a:lnTo>
                  <a:lnTo>
                    <a:pt x="752094" y="143256"/>
                  </a:lnTo>
                  <a:lnTo>
                    <a:pt x="750570" y="146304"/>
                  </a:lnTo>
                  <a:lnTo>
                    <a:pt x="752094" y="149352"/>
                  </a:lnTo>
                  <a:lnTo>
                    <a:pt x="755142" y="150876"/>
                  </a:lnTo>
                  <a:lnTo>
                    <a:pt x="758190" y="149352"/>
                  </a:lnTo>
                  <a:lnTo>
                    <a:pt x="759714" y="146304"/>
                  </a:lnTo>
                  <a:close/>
                </a:path>
                <a:path w="861059" h="193675">
                  <a:moveTo>
                    <a:pt x="776478" y="153162"/>
                  </a:moveTo>
                  <a:lnTo>
                    <a:pt x="775716" y="150114"/>
                  </a:lnTo>
                  <a:lnTo>
                    <a:pt x="774192" y="148590"/>
                  </a:lnTo>
                  <a:lnTo>
                    <a:pt x="770382" y="148590"/>
                  </a:lnTo>
                  <a:lnTo>
                    <a:pt x="768858" y="150114"/>
                  </a:lnTo>
                  <a:lnTo>
                    <a:pt x="767334" y="153162"/>
                  </a:lnTo>
                  <a:lnTo>
                    <a:pt x="768858" y="156210"/>
                  </a:lnTo>
                  <a:lnTo>
                    <a:pt x="771906" y="157734"/>
                  </a:lnTo>
                  <a:lnTo>
                    <a:pt x="774192" y="156972"/>
                  </a:lnTo>
                  <a:lnTo>
                    <a:pt x="775716" y="156210"/>
                  </a:lnTo>
                  <a:lnTo>
                    <a:pt x="776478" y="153162"/>
                  </a:lnTo>
                  <a:close/>
                </a:path>
                <a:path w="861059" h="193675">
                  <a:moveTo>
                    <a:pt x="794004" y="160020"/>
                  </a:moveTo>
                  <a:lnTo>
                    <a:pt x="792480" y="156210"/>
                  </a:lnTo>
                  <a:lnTo>
                    <a:pt x="790956" y="155448"/>
                  </a:lnTo>
                  <a:lnTo>
                    <a:pt x="787146" y="155448"/>
                  </a:lnTo>
                  <a:lnTo>
                    <a:pt x="785622" y="156210"/>
                  </a:lnTo>
                  <a:lnTo>
                    <a:pt x="784860" y="160020"/>
                  </a:lnTo>
                  <a:lnTo>
                    <a:pt x="785622" y="163068"/>
                  </a:lnTo>
                  <a:lnTo>
                    <a:pt x="787146" y="163830"/>
                  </a:lnTo>
                  <a:lnTo>
                    <a:pt x="789432" y="164592"/>
                  </a:lnTo>
                  <a:lnTo>
                    <a:pt x="792480" y="163068"/>
                  </a:lnTo>
                  <a:lnTo>
                    <a:pt x="794004" y="160020"/>
                  </a:lnTo>
                  <a:close/>
                </a:path>
                <a:path w="861059" h="193675">
                  <a:moveTo>
                    <a:pt x="810768" y="166878"/>
                  </a:moveTo>
                  <a:lnTo>
                    <a:pt x="809244" y="163830"/>
                  </a:lnTo>
                  <a:lnTo>
                    <a:pt x="807720" y="162306"/>
                  </a:lnTo>
                  <a:lnTo>
                    <a:pt x="803910" y="162306"/>
                  </a:lnTo>
                  <a:lnTo>
                    <a:pt x="801624" y="166878"/>
                  </a:lnTo>
                  <a:lnTo>
                    <a:pt x="803148" y="169926"/>
                  </a:lnTo>
                  <a:lnTo>
                    <a:pt x="803910" y="170688"/>
                  </a:lnTo>
                  <a:lnTo>
                    <a:pt x="806196" y="171450"/>
                  </a:lnTo>
                  <a:lnTo>
                    <a:pt x="809244" y="169926"/>
                  </a:lnTo>
                  <a:lnTo>
                    <a:pt x="810768" y="166878"/>
                  </a:lnTo>
                  <a:close/>
                </a:path>
                <a:path w="861059" h="193675">
                  <a:moveTo>
                    <a:pt x="827532" y="173736"/>
                  </a:moveTo>
                  <a:lnTo>
                    <a:pt x="826008" y="170688"/>
                  </a:lnTo>
                  <a:lnTo>
                    <a:pt x="822960" y="169164"/>
                  </a:lnTo>
                  <a:lnTo>
                    <a:pt x="820674" y="169926"/>
                  </a:lnTo>
                  <a:lnTo>
                    <a:pt x="819912" y="170688"/>
                  </a:lnTo>
                  <a:lnTo>
                    <a:pt x="818388" y="173736"/>
                  </a:lnTo>
                  <a:lnTo>
                    <a:pt x="819912" y="177546"/>
                  </a:lnTo>
                  <a:lnTo>
                    <a:pt x="820674" y="178308"/>
                  </a:lnTo>
                  <a:lnTo>
                    <a:pt x="824484" y="178308"/>
                  </a:lnTo>
                  <a:lnTo>
                    <a:pt x="826008" y="177546"/>
                  </a:lnTo>
                  <a:lnTo>
                    <a:pt x="827532" y="173736"/>
                  </a:lnTo>
                  <a:close/>
                </a:path>
                <a:path w="861059" h="193675">
                  <a:moveTo>
                    <a:pt x="844296" y="181356"/>
                  </a:moveTo>
                  <a:lnTo>
                    <a:pt x="842772" y="178308"/>
                  </a:lnTo>
                  <a:lnTo>
                    <a:pt x="841248" y="176784"/>
                  </a:lnTo>
                  <a:lnTo>
                    <a:pt x="838200" y="176784"/>
                  </a:lnTo>
                  <a:lnTo>
                    <a:pt x="836676" y="178308"/>
                  </a:lnTo>
                  <a:lnTo>
                    <a:pt x="835152" y="181356"/>
                  </a:lnTo>
                  <a:lnTo>
                    <a:pt x="836676" y="184404"/>
                  </a:lnTo>
                  <a:lnTo>
                    <a:pt x="837438" y="185166"/>
                  </a:lnTo>
                  <a:lnTo>
                    <a:pt x="839724" y="185928"/>
                  </a:lnTo>
                  <a:lnTo>
                    <a:pt x="842772" y="184404"/>
                  </a:lnTo>
                  <a:lnTo>
                    <a:pt x="844296" y="181356"/>
                  </a:lnTo>
                  <a:close/>
                </a:path>
                <a:path w="861059" h="193675">
                  <a:moveTo>
                    <a:pt x="861060" y="188976"/>
                  </a:moveTo>
                  <a:lnTo>
                    <a:pt x="859536" y="185166"/>
                  </a:lnTo>
                  <a:lnTo>
                    <a:pt x="858012" y="184404"/>
                  </a:lnTo>
                  <a:lnTo>
                    <a:pt x="854202" y="184404"/>
                  </a:lnTo>
                  <a:lnTo>
                    <a:pt x="853440" y="185166"/>
                  </a:lnTo>
                  <a:lnTo>
                    <a:pt x="851916" y="188976"/>
                  </a:lnTo>
                  <a:lnTo>
                    <a:pt x="853440" y="192024"/>
                  </a:lnTo>
                  <a:lnTo>
                    <a:pt x="854202" y="192786"/>
                  </a:lnTo>
                  <a:lnTo>
                    <a:pt x="856488" y="193548"/>
                  </a:lnTo>
                  <a:lnTo>
                    <a:pt x="859536" y="192024"/>
                  </a:lnTo>
                  <a:lnTo>
                    <a:pt x="861060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3955796" y="749315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Signal</a:t>
            </a:r>
            <a:r>
              <a:rPr sz="3600" spc="-95" dirty="0"/>
              <a:t> </a:t>
            </a:r>
            <a:r>
              <a:rPr sz="3600" spc="-5" dirty="0"/>
              <a:t>Strength</a:t>
            </a:r>
            <a:endParaRPr sz="3600"/>
          </a:p>
        </p:txBody>
      </p:sp>
      <p:sp>
        <p:nvSpPr>
          <p:cNvPr id="81" name="object 81"/>
          <p:cNvSpPr txBox="1"/>
          <p:nvPr/>
        </p:nvSpPr>
        <p:spPr>
          <a:xfrm>
            <a:off x="1461769" y="5890971"/>
            <a:ext cx="729107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94335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Select cell i on left</a:t>
            </a:r>
            <a:r>
              <a:rPr sz="2000" spc="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boundary	Select cell j on right of</a:t>
            </a:r>
            <a:r>
              <a:rPr sz="20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boundary</a:t>
            </a:r>
            <a:endParaRPr sz="2000">
              <a:latin typeface="Times New Roman"/>
              <a:cs typeface="Times New Roman"/>
            </a:endParaRPr>
          </a:p>
          <a:p>
            <a:pPr marR="194945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Ideal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boundary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53000" y="1367027"/>
            <a:ext cx="0" cy="4962525"/>
          </a:xfrm>
          <a:custGeom>
            <a:avLst/>
            <a:gdLst/>
            <a:ahLst/>
            <a:cxnLst/>
            <a:rect l="l" t="t" r="r" b="b"/>
            <a:pathLst>
              <a:path h="4962525">
                <a:moveTo>
                  <a:pt x="0" y="0"/>
                </a:moveTo>
                <a:lnTo>
                  <a:pt x="0" y="4962144"/>
                </a:lnTo>
              </a:path>
            </a:pathLst>
          </a:custGeom>
          <a:ln w="9144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56102" y="3513835"/>
            <a:ext cx="581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0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46899" y="3590035"/>
            <a:ext cx="581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0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8417" y="4656834"/>
            <a:ext cx="1993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3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60703" y="3925030"/>
            <a:ext cx="1278890" cy="1762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-60</a:t>
            </a:r>
            <a:endParaRPr sz="20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-70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-80</a:t>
            </a:r>
            <a:endParaRPr sz="20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-90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-100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42735" y="3986285"/>
            <a:ext cx="131191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084">
              <a:lnSpc>
                <a:spcPts val="234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-60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  <a:tabLst>
                <a:tab pos="276860" algn="l"/>
                <a:tab pos="730885" algn="l"/>
              </a:tabLst>
            </a:pPr>
            <a:r>
              <a:rPr sz="2000" u="sng" spc="-5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	-70</a:t>
            </a:r>
            <a:endParaRPr sz="2000">
              <a:latin typeface="Times New Roman"/>
              <a:cs typeface="Times New Roman"/>
            </a:endParaRPr>
          </a:p>
          <a:p>
            <a:pPr marL="959485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394698" y="4809234"/>
            <a:ext cx="7950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-90</a:t>
            </a:r>
            <a:endParaRPr sz="2000">
              <a:latin typeface="Times New Roman"/>
              <a:cs typeface="Times New Roman"/>
            </a:endParaRPr>
          </a:p>
          <a:p>
            <a:pPr marL="316865">
              <a:lnSpc>
                <a:spcPts val="2160"/>
              </a:lnSpc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-100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96276" y="1547888"/>
            <a:ext cx="155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r>
              <a:rPr sz="20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strength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(in</a:t>
            </a:r>
            <a:r>
              <a:rPr sz="2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dB)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848600" y="2068829"/>
            <a:ext cx="233679" cy="310515"/>
            <a:chOff x="7848600" y="2068829"/>
            <a:chExt cx="233679" cy="310515"/>
          </a:xfrm>
        </p:grpSpPr>
        <p:sp>
          <p:nvSpPr>
            <p:cNvPr id="91" name="object 91"/>
            <p:cNvSpPr/>
            <p:nvPr/>
          </p:nvSpPr>
          <p:spPr>
            <a:xfrm>
              <a:off x="7907273" y="2073401"/>
              <a:ext cx="170180" cy="226695"/>
            </a:xfrm>
            <a:custGeom>
              <a:avLst/>
              <a:gdLst/>
              <a:ahLst/>
              <a:cxnLst/>
              <a:rect l="l" t="t" r="r" b="b"/>
              <a:pathLst>
                <a:path w="170179" h="226694">
                  <a:moveTo>
                    <a:pt x="169925" y="0"/>
                  </a:moveTo>
                  <a:lnTo>
                    <a:pt x="0" y="22631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848600" y="2268473"/>
              <a:ext cx="100965" cy="110489"/>
            </a:xfrm>
            <a:custGeom>
              <a:avLst/>
              <a:gdLst/>
              <a:ahLst/>
              <a:cxnLst/>
              <a:rect l="l" t="t" r="r" b="b"/>
              <a:pathLst>
                <a:path w="100965" h="110489">
                  <a:moveTo>
                    <a:pt x="100583" y="60197"/>
                  </a:moveTo>
                  <a:lnTo>
                    <a:pt x="20574" y="0"/>
                  </a:lnTo>
                  <a:lnTo>
                    <a:pt x="0" y="110489"/>
                  </a:lnTo>
                  <a:lnTo>
                    <a:pt x="100583" y="60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8916923" y="6966371"/>
            <a:ext cx="1733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03396" y="749315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Signal</a:t>
            </a:r>
            <a:r>
              <a:rPr sz="3600" spc="-95" dirty="0"/>
              <a:t> </a:t>
            </a:r>
            <a:r>
              <a:rPr sz="3600" spc="-5" dirty="0"/>
              <a:t>Strength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4422902" y="6043676"/>
            <a:ext cx="49803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Signal strength </a:t>
            </a:r>
            <a:r>
              <a:rPr sz="1800" dirty="0">
                <a:latin typeface="Times New Roman"/>
                <a:cs typeface="Times New Roman"/>
              </a:rPr>
              <a:t>contours indicating actual cell tiling.  This happens because of terrain, presence of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obstacles  and </a:t>
            </a:r>
            <a:r>
              <a:rPr sz="1800" spc="-5" dirty="0">
                <a:latin typeface="Times New Roman"/>
                <a:cs typeface="Times New Roman"/>
              </a:rPr>
              <a:t>signal </a:t>
            </a:r>
            <a:r>
              <a:rPr sz="1800" dirty="0">
                <a:latin typeface="Times New Roman"/>
                <a:cs typeface="Times New Roman"/>
              </a:rPr>
              <a:t>attenuation in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atmosphere.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86205" y="1597152"/>
            <a:ext cx="8242300" cy="5036185"/>
            <a:chOff x="886205" y="1597152"/>
            <a:chExt cx="8242300" cy="5036185"/>
          </a:xfrm>
        </p:grpSpPr>
        <p:sp>
          <p:nvSpPr>
            <p:cNvPr id="44" name="object 44"/>
            <p:cNvSpPr/>
            <p:nvPr/>
          </p:nvSpPr>
          <p:spPr>
            <a:xfrm>
              <a:off x="956310" y="1725929"/>
              <a:ext cx="2806065" cy="3567429"/>
            </a:xfrm>
            <a:custGeom>
              <a:avLst/>
              <a:gdLst/>
              <a:ahLst/>
              <a:cxnLst/>
              <a:rect l="l" t="t" r="r" b="b"/>
              <a:pathLst>
                <a:path w="2806065" h="3567429">
                  <a:moveTo>
                    <a:pt x="12954" y="3525774"/>
                  </a:moveTo>
                  <a:lnTo>
                    <a:pt x="11430" y="3522726"/>
                  </a:lnTo>
                  <a:lnTo>
                    <a:pt x="8382" y="3521202"/>
                  </a:lnTo>
                  <a:lnTo>
                    <a:pt x="5334" y="3522726"/>
                  </a:lnTo>
                  <a:lnTo>
                    <a:pt x="3810" y="3525774"/>
                  </a:lnTo>
                  <a:lnTo>
                    <a:pt x="2286" y="3547110"/>
                  </a:lnTo>
                  <a:lnTo>
                    <a:pt x="0" y="3562350"/>
                  </a:lnTo>
                  <a:lnTo>
                    <a:pt x="1524" y="3565398"/>
                  </a:lnTo>
                  <a:lnTo>
                    <a:pt x="3048" y="3566922"/>
                  </a:lnTo>
                  <a:lnTo>
                    <a:pt x="6858" y="3566922"/>
                  </a:lnTo>
                  <a:lnTo>
                    <a:pt x="8382" y="3565398"/>
                  </a:lnTo>
                  <a:lnTo>
                    <a:pt x="9144" y="3562350"/>
                  </a:lnTo>
                  <a:lnTo>
                    <a:pt x="11430" y="3547110"/>
                  </a:lnTo>
                  <a:lnTo>
                    <a:pt x="12954" y="3525774"/>
                  </a:lnTo>
                  <a:close/>
                </a:path>
                <a:path w="2806065" h="3567429">
                  <a:moveTo>
                    <a:pt x="16764" y="3462528"/>
                  </a:moveTo>
                  <a:lnTo>
                    <a:pt x="15240" y="3458718"/>
                  </a:lnTo>
                  <a:lnTo>
                    <a:pt x="13716" y="3457956"/>
                  </a:lnTo>
                  <a:lnTo>
                    <a:pt x="9906" y="3457956"/>
                  </a:lnTo>
                  <a:lnTo>
                    <a:pt x="9144" y="3458718"/>
                  </a:lnTo>
                  <a:lnTo>
                    <a:pt x="7620" y="3462528"/>
                  </a:lnTo>
                  <a:lnTo>
                    <a:pt x="5334" y="3499104"/>
                  </a:lnTo>
                  <a:lnTo>
                    <a:pt x="6858" y="3502152"/>
                  </a:lnTo>
                  <a:lnTo>
                    <a:pt x="9906" y="3503676"/>
                  </a:lnTo>
                  <a:lnTo>
                    <a:pt x="12192" y="3502914"/>
                  </a:lnTo>
                  <a:lnTo>
                    <a:pt x="12954" y="3502152"/>
                  </a:lnTo>
                  <a:lnTo>
                    <a:pt x="14478" y="3499104"/>
                  </a:lnTo>
                  <a:lnTo>
                    <a:pt x="16764" y="3462528"/>
                  </a:lnTo>
                  <a:close/>
                </a:path>
                <a:path w="2806065" h="3567429">
                  <a:moveTo>
                    <a:pt x="21336" y="3398520"/>
                  </a:moveTo>
                  <a:lnTo>
                    <a:pt x="19812" y="3395472"/>
                  </a:lnTo>
                  <a:lnTo>
                    <a:pt x="18288" y="3393948"/>
                  </a:lnTo>
                  <a:lnTo>
                    <a:pt x="14478" y="3393948"/>
                  </a:lnTo>
                  <a:lnTo>
                    <a:pt x="12954" y="3395472"/>
                  </a:lnTo>
                  <a:lnTo>
                    <a:pt x="12192" y="3398520"/>
                  </a:lnTo>
                  <a:lnTo>
                    <a:pt x="9144" y="3428238"/>
                  </a:lnTo>
                  <a:lnTo>
                    <a:pt x="9144" y="3435096"/>
                  </a:lnTo>
                  <a:lnTo>
                    <a:pt x="10668" y="3438144"/>
                  </a:lnTo>
                  <a:lnTo>
                    <a:pt x="11430" y="3438906"/>
                  </a:lnTo>
                  <a:lnTo>
                    <a:pt x="13716" y="3439668"/>
                  </a:lnTo>
                  <a:lnTo>
                    <a:pt x="16764" y="3438144"/>
                  </a:lnTo>
                  <a:lnTo>
                    <a:pt x="18288" y="3435096"/>
                  </a:lnTo>
                  <a:lnTo>
                    <a:pt x="18288" y="3428238"/>
                  </a:lnTo>
                  <a:lnTo>
                    <a:pt x="21336" y="3398520"/>
                  </a:lnTo>
                  <a:close/>
                </a:path>
                <a:path w="2806065" h="3567429">
                  <a:moveTo>
                    <a:pt x="27432" y="3334512"/>
                  </a:moveTo>
                  <a:lnTo>
                    <a:pt x="25908" y="3331464"/>
                  </a:lnTo>
                  <a:lnTo>
                    <a:pt x="22860" y="3329940"/>
                  </a:lnTo>
                  <a:lnTo>
                    <a:pt x="20574" y="3330702"/>
                  </a:lnTo>
                  <a:lnTo>
                    <a:pt x="19812" y="3331464"/>
                  </a:lnTo>
                  <a:lnTo>
                    <a:pt x="18288" y="3334512"/>
                  </a:lnTo>
                  <a:lnTo>
                    <a:pt x="14478" y="3368802"/>
                  </a:lnTo>
                  <a:lnTo>
                    <a:pt x="14478" y="3371088"/>
                  </a:lnTo>
                  <a:lnTo>
                    <a:pt x="15240" y="3374136"/>
                  </a:lnTo>
                  <a:lnTo>
                    <a:pt x="16764" y="3374898"/>
                  </a:lnTo>
                  <a:lnTo>
                    <a:pt x="19050" y="3375660"/>
                  </a:lnTo>
                  <a:lnTo>
                    <a:pt x="22098" y="3374136"/>
                  </a:lnTo>
                  <a:lnTo>
                    <a:pt x="23622" y="3371088"/>
                  </a:lnTo>
                  <a:lnTo>
                    <a:pt x="23622" y="3368802"/>
                  </a:lnTo>
                  <a:lnTo>
                    <a:pt x="27432" y="3334512"/>
                  </a:lnTo>
                  <a:close/>
                </a:path>
                <a:path w="2806065" h="3567429">
                  <a:moveTo>
                    <a:pt x="35052" y="3271266"/>
                  </a:moveTo>
                  <a:lnTo>
                    <a:pt x="32766" y="3266694"/>
                  </a:lnTo>
                  <a:lnTo>
                    <a:pt x="28956" y="3266694"/>
                  </a:lnTo>
                  <a:lnTo>
                    <a:pt x="27432" y="3268218"/>
                  </a:lnTo>
                  <a:lnTo>
                    <a:pt x="25908" y="3271266"/>
                  </a:lnTo>
                  <a:lnTo>
                    <a:pt x="21336" y="3307080"/>
                  </a:lnTo>
                  <a:lnTo>
                    <a:pt x="22860" y="3310890"/>
                  </a:lnTo>
                  <a:lnTo>
                    <a:pt x="23622" y="3311652"/>
                  </a:lnTo>
                  <a:lnTo>
                    <a:pt x="27432" y="3311652"/>
                  </a:lnTo>
                  <a:lnTo>
                    <a:pt x="28956" y="3310890"/>
                  </a:lnTo>
                  <a:lnTo>
                    <a:pt x="30480" y="3307080"/>
                  </a:lnTo>
                  <a:lnTo>
                    <a:pt x="35052" y="3271266"/>
                  </a:lnTo>
                  <a:close/>
                </a:path>
                <a:path w="2806065" h="3567429">
                  <a:moveTo>
                    <a:pt x="44196" y="3208020"/>
                  </a:moveTo>
                  <a:lnTo>
                    <a:pt x="43434" y="3204972"/>
                  </a:lnTo>
                  <a:lnTo>
                    <a:pt x="41910" y="3203448"/>
                  </a:lnTo>
                  <a:lnTo>
                    <a:pt x="38100" y="3203448"/>
                  </a:lnTo>
                  <a:lnTo>
                    <a:pt x="36576" y="3204972"/>
                  </a:lnTo>
                  <a:lnTo>
                    <a:pt x="35052" y="3208020"/>
                  </a:lnTo>
                  <a:lnTo>
                    <a:pt x="29718" y="3243834"/>
                  </a:lnTo>
                  <a:lnTo>
                    <a:pt x="31242" y="3246882"/>
                  </a:lnTo>
                  <a:lnTo>
                    <a:pt x="32766" y="3248406"/>
                  </a:lnTo>
                  <a:lnTo>
                    <a:pt x="36576" y="3248406"/>
                  </a:lnTo>
                  <a:lnTo>
                    <a:pt x="38862" y="3243834"/>
                  </a:lnTo>
                  <a:lnTo>
                    <a:pt x="44196" y="3208020"/>
                  </a:lnTo>
                  <a:close/>
                </a:path>
                <a:path w="2806065" h="3567429">
                  <a:moveTo>
                    <a:pt x="54864" y="3144774"/>
                  </a:moveTo>
                  <a:lnTo>
                    <a:pt x="53340" y="3141726"/>
                  </a:lnTo>
                  <a:lnTo>
                    <a:pt x="51816" y="3140202"/>
                  </a:lnTo>
                  <a:lnTo>
                    <a:pt x="48768" y="3140202"/>
                  </a:lnTo>
                  <a:lnTo>
                    <a:pt x="47244" y="3141726"/>
                  </a:lnTo>
                  <a:lnTo>
                    <a:pt x="45720" y="3144774"/>
                  </a:lnTo>
                  <a:lnTo>
                    <a:pt x="39624" y="3180588"/>
                  </a:lnTo>
                  <a:lnTo>
                    <a:pt x="41148" y="3183636"/>
                  </a:lnTo>
                  <a:lnTo>
                    <a:pt x="42672" y="3185160"/>
                  </a:lnTo>
                  <a:lnTo>
                    <a:pt x="45720" y="3185160"/>
                  </a:lnTo>
                  <a:lnTo>
                    <a:pt x="47244" y="3183636"/>
                  </a:lnTo>
                  <a:lnTo>
                    <a:pt x="48768" y="3180588"/>
                  </a:lnTo>
                  <a:lnTo>
                    <a:pt x="54864" y="3144774"/>
                  </a:lnTo>
                  <a:close/>
                </a:path>
                <a:path w="2806065" h="3567429">
                  <a:moveTo>
                    <a:pt x="66294" y="3081528"/>
                  </a:moveTo>
                  <a:lnTo>
                    <a:pt x="65532" y="3078480"/>
                  </a:lnTo>
                  <a:lnTo>
                    <a:pt x="64008" y="3077718"/>
                  </a:lnTo>
                  <a:lnTo>
                    <a:pt x="61722" y="3076956"/>
                  </a:lnTo>
                  <a:lnTo>
                    <a:pt x="58674" y="3078480"/>
                  </a:lnTo>
                  <a:lnTo>
                    <a:pt x="57150" y="3081528"/>
                  </a:lnTo>
                  <a:lnTo>
                    <a:pt x="50292" y="3117342"/>
                  </a:lnTo>
                  <a:lnTo>
                    <a:pt x="51816" y="3121152"/>
                  </a:lnTo>
                  <a:lnTo>
                    <a:pt x="53340" y="3121914"/>
                  </a:lnTo>
                  <a:lnTo>
                    <a:pt x="57150" y="3121914"/>
                  </a:lnTo>
                  <a:lnTo>
                    <a:pt x="58674" y="3121152"/>
                  </a:lnTo>
                  <a:lnTo>
                    <a:pt x="66294" y="3081528"/>
                  </a:lnTo>
                  <a:close/>
                </a:path>
                <a:path w="2806065" h="3567429">
                  <a:moveTo>
                    <a:pt x="78486" y="3019044"/>
                  </a:moveTo>
                  <a:lnTo>
                    <a:pt x="76962" y="3015234"/>
                  </a:lnTo>
                  <a:lnTo>
                    <a:pt x="75438" y="3014472"/>
                  </a:lnTo>
                  <a:lnTo>
                    <a:pt x="71628" y="3014472"/>
                  </a:lnTo>
                  <a:lnTo>
                    <a:pt x="70866" y="3015234"/>
                  </a:lnTo>
                  <a:lnTo>
                    <a:pt x="69342" y="3019044"/>
                  </a:lnTo>
                  <a:lnTo>
                    <a:pt x="62484" y="3054858"/>
                  </a:lnTo>
                  <a:lnTo>
                    <a:pt x="64008" y="3057906"/>
                  </a:lnTo>
                  <a:lnTo>
                    <a:pt x="67056" y="3059430"/>
                  </a:lnTo>
                  <a:lnTo>
                    <a:pt x="70104" y="3057906"/>
                  </a:lnTo>
                  <a:lnTo>
                    <a:pt x="71628" y="3054858"/>
                  </a:lnTo>
                  <a:lnTo>
                    <a:pt x="78486" y="3019044"/>
                  </a:lnTo>
                  <a:close/>
                </a:path>
                <a:path w="2806065" h="3567429">
                  <a:moveTo>
                    <a:pt x="90678" y="2955798"/>
                  </a:moveTo>
                  <a:lnTo>
                    <a:pt x="89154" y="2952750"/>
                  </a:lnTo>
                  <a:lnTo>
                    <a:pt x="88392" y="2951988"/>
                  </a:lnTo>
                  <a:lnTo>
                    <a:pt x="86106" y="2951226"/>
                  </a:lnTo>
                  <a:lnTo>
                    <a:pt x="83058" y="2952750"/>
                  </a:lnTo>
                  <a:lnTo>
                    <a:pt x="81534" y="2955798"/>
                  </a:lnTo>
                  <a:lnTo>
                    <a:pt x="80772" y="2958846"/>
                  </a:lnTo>
                  <a:lnTo>
                    <a:pt x="74676" y="2991612"/>
                  </a:lnTo>
                  <a:lnTo>
                    <a:pt x="76200" y="2995422"/>
                  </a:lnTo>
                  <a:lnTo>
                    <a:pt x="76962" y="2996184"/>
                  </a:lnTo>
                  <a:lnTo>
                    <a:pt x="80772" y="2996184"/>
                  </a:lnTo>
                  <a:lnTo>
                    <a:pt x="82296" y="2995422"/>
                  </a:lnTo>
                  <a:lnTo>
                    <a:pt x="83820" y="2991612"/>
                  </a:lnTo>
                  <a:lnTo>
                    <a:pt x="89916" y="2958846"/>
                  </a:lnTo>
                  <a:lnTo>
                    <a:pt x="90678" y="2955798"/>
                  </a:lnTo>
                  <a:close/>
                </a:path>
                <a:path w="2806065" h="3567429">
                  <a:moveTo>
                    <a:pt x="103632" y="2893314"/>
                  </a:moveTo>
                  <a:lnTo>
                    <a:pt x="102108" y="2890266"/>
                  </a:lnTo>
                  <a:lnTo>
                    <a:pt x="99060" y="2888742"/>
                  </a:lnTo>
                  <a:lnTo>
                    <a:pt x="96012" y="2890266"/>
                  </a:lnTo>
                  <a:lnTo>
                    <a:pt x="94488" y="2893314"/>
                  </a:lnTo>
                  <a:lnTo>
                    <a:pt x="92964" y="2902458"/>
                  </a:lnTo>
                  <a:lnTo>
                    <a:pt x="86868" y="2929128"/>
                  </a:lnTo>
                  <a:lnTo>
                    <a:pt x="88392" y="2932176"/>
                  </a:lnTo>
                  <a:lnTo>
                    <a:pt x="89916" y="2933700"/>
                  </a:lnTo>
                  <a:lnTo>
                    <a:pt x="93726" y="2933700"/>
                  </a:lnTo>
                  <a:lnTo>
                    <a:pt x="95250" y="2932176"/>
                  </a:lnTo>
                  <a:lnTo>
                    <a:pt x="102108" y="2902458"/>
                  </a:lnTo>
                  <a:lnTo>
                    <a:pt x="103632" y="2893314"/>
                  </a:lnTo>
                  <a:close/>
                </a:path>
                <a:path w="2806065" h="3567429">
                  <a:moveTo>
                    <a:pt x="116586" y="2830830"/>
                  </a:moveTo>
                  <a:lnTo>
                    <a:pt x="115062" y="2827020"/>
                  </a:lnTo>
                  <a:lnTo>
                    <a:pt x="113538" y="2826258"/>
                  </a:lnTo>
                  <a:lnTo>
                    <a:pt x="109728" y="2826258"/>
                  </a:lnTo>
                  <a:lnTo>
                    <a:pt x="108204" y="2827020"/>
                  </a:lnTo>
                  <a:lnTo>
                    <a:pt x="103632" y="2846832"/>
                  </a:lnTo>
                  <a:lnTo>
                    <a:pt x="99822" y="2866644"/>
                  </a:lnTo>
                  <a:lnTo>
                    <a:pt x="101346" y="2869692"/>
                  </a:lnTo>
                  <a:lnTo>
                    <a:pt x="104394" y="2871216"/>
                  </a:lnTo>
                  <a:lnTo>
                    <a:pt x="107442" y="2869692"/>
                  </a:lnTo>
                  <a:lnTo>
                    <a:pt x="108966" y="2866644"/>
                  </a:lnTo>
                  <a:lnTo>
                    <a:pt x="112776" y="2846832"/>
                  </a:lnTo>
                  <a:lnTo>
                    <a:pt x="116586" y="2830830"/>
                  </a:lnTo>
                  <a:close/>
                </a:path>
                <a:path w="2806065" h="3567429">
                  <a:moveTo>
                    <a:pt x="128778" y="2767584"/>
                  </a:moveTo>
                  <a:lnTo>
                    <a:pt x="127254" y="2764536"/>
                  </a:lnTo>
                  <a:lnTo>
                    <a:pt x="124206" y="2763012"/>
                  </a:lnTo>
                  <a:lnTo>
                    <a:pt x="121920" y="2763774"/>
                  </a:lnTo>
                  <a:lnTo>
                    <a:pt x="121158" y="2764536"/>
                  </a:lnTo>
                  <a:lnTo>
                    <a:pt x="119634" y="2767584"/>
                  </a:lnTo>
                  <a:lnTo>
                    <a:pt x="112776" y="2803398"/>
                  </a:lnTo>
                  <a:lnTo>
                    <a:pt x="113538" y="2807208"/>
                  </a:lnTo>
                  <a:lnTo>
                    <a:pt x="115062" y="2807970"/>
                  </a:lnTo>
                  <a:lnTo>
                    <a:pt x="118872" y="2807970"/>
                  </a:lnTo>
                  <a:lnTo>
                    <a:pt x="120396" y="2807208"/>
                  </a:lnTo>
                  <a:lnTo>
                    <a:pt x="121920" y="2803398"/>
                  </a:lnTo>
                  <a:lnTo>
                    <a:pt x="128778" y="2767584"/>
                  </a:lnTo>
                  <a:close/>
                </a:path>
                <a:path w="2806065" h="3567429">
                  <a:moveTo>
                    <a:pt x="140208" y="2705100"/>
                  </a:moveTo>
                  <a:lnTo>
                    <a:pt x="139446" y="2701290"/>
                  </a:lnTo>
                  <a:lnTo>
                    <a:pt x="137922" y="2700528"/>
                  </a:lnTo>
                  <a:lnTo>
                    <a:pt x="134112" y="2700528"/>
                  </a:lnTo>
                  <a:lnTo>
                    <a:pt x="132588" y="2701290"/>
                  </a:lnTo>
                  <a:lnTo>
                    <a:pt x="131064" y="2705100"/>
                  </a:lnTo>
                  <a:lnTo>
                    <a:pt x="124968" y="2737866"/>
                  </a:lnTo>
                  <a:lnTo>
                    <a:pt x="124968" y="2740914"/>
                  </a:lnTo>
                  <a:lnTo>
                    <a:pt x="125730" y="2743962"/>
                  </a:lnTo>
                  <a:lnTo>
                    <a:pt x="127254" y="2744724"/>
                  </a:lnTo>
                  <a:lnTo>
                    <a:pt x="129540" y="2745486"/>
                  </a:lnTo>
                  <a:lnTo>
                    <a:pt x="132588" y="2743962"/>
                  </a:lnTo>
                  <a:lnTo>
                    <a:pt x="134112" y="2740914"/>
                  </a:lnTo>
                  <a:lnTo>
                    <a:pt x="134112" y="2737866"/>
                  </a:lnTo>
                  <a:lnTo>
                    <a:pt x="140208" y="2705100"/>
                  </a:lnTo>
                  <a:close/>
                </a:path>
                <a:path w="2806065" h="3567429">
                  <a:moveTo>
                    <a:pt x="151638" y="2641854"/>
                  </a:moveTo>
                  <a:lnTo>
                    <a:pt x="150114" y="2638806"/>
                  </a:lnTo>
                  <a:lnTo>
                    <a:pt x="148590" y="2637282"/>
                  </a:lnTo>
                  <a:lnTo>
                    <a:pt x="144780" y="2637282"/>
                  </a:lnTo>
                  <a:lnTo>
                    <a:pt x="143256" y="2638806"/>
                  </a:lnTo>
                  <a:lnTo>
                    <a:pt x="142494" y="2641854"/>
                  </a:lnTo>
                  <a:lnTo>
                    <a:pt x="136398" y="2677668"/>
                  </a:lnTo>
                  <a:lnTo>
                    <a:pt x="137160" y="2681478"/>
                  </a:lnTo>
                  <a:lnTo>
                    <a:pt x="138684" y="2682240"/>
                  </a:lnTo>
                  <a:lnTo>
                    <a:pt x="142494" y="2682240"/>
                  </a:lnTo>
                  <a:lnTo>
                    <a:pt x="144018" y="2681478"/>
                  </a:lnTo>
                  <a:lnTo>
                    <a:pt x="145542" y="2677668"/>
                  </a:lnTo>
                  <a:lnTo>
                    <a:pt x="151638" y="2641854"/>
                  </a:lnTo>
                  <a:close/>
                </a:path>
                <a:path w="2806065" h="3567429">
                  <a:moveTo>
                    <a:pt x="160782" y="2578608"/>
                  </a:moveTo>
                  <a:lnTo>
                    <a:pt x="159258" y="2575560"/>
                  </a:lnTo>
                  <a:lnTo>
                    <a:pt x="157734" y="2574036"/>
                  </a:lnTo>
                  <a:lnTo>
                    <a:pt x="153924" y="2574036"/>
                  </a:lnTo>
                  <a:lnTo>
                    <a:pt x="151638" y="2578608"/>
                  </a:lnTo>
                  <a:lnTo>
                    <a:pt x="146304" y="2614422"/>
                  </a:lnTo>
                  <a:lnTo>
                    <a:pt x="147828" y="2618232"/>
                  </a:lnTo>
                  <a:lnTo>
                    <a:pt x="149352" y="2618994"/>
                  </a:lnTo>
                  <a:lnTo>
                    <a:pt x="152400" y="2618994"/>
                  </a:lnTo>
                  <a:lnTo>
                    <a:pt x="153924" y="2618232"/>
                  </a:lnTo>
                  <a:lnTo>
                    <a:pt x="155448" y="2614422"/>
                  </a:lnTo>
                  <a:lnTo>
                    <a:pt x="160782" y="2578608"/>
                  </a:lnTo>
                  <a:close/>
                </a:path>
                <a:path w="2806065" h="3567429">
                  <a:moveTo>
                    <a:pt x="169926" y="2515362"/>
                  </a:moveTo>
                  <a:lnTo>
                    <a:pt x="168402" y="2511552"/>
                  </a:lnTo>
                  <a:lnTo>
                    <a:pt x="166878" y="2510790"/>
                  </a:lnTo>
                  <a:lnTo>
                    <a:pt x="163068" y="2510790"/>
                  </a:lnTo>
                  <a:lnTo>
                    <a:pt x="161544" y="2511552"/>
                  </a:lnTo>
                  <a:lnTo>
                    <a:pt x="160782" y="2515362"/>
                  </a:lnTo>
                  <a:lnTo>
                    <a:pt x="155448" y="2551176"/>
                  </a:lnTo>
                  <a:lnTo>
                    <a:pt x="157734" y="2555748"/>
                  </a:lnTo>
                  <a:lnTo>
                    <a:pt x="161544" y="2555748"/>
                  </a:lnTo>
                  <a:lnTo>
                    <a:pt x="163068" y="2554224"/>
                  </a:lnTo>
                  <a:lnTo>
                    <a:pt x="164592" y="2551176"/>
                  </a:lnTo>
                  <a:lnTo>
                    <a:pt x="169926" y="2515362"/>
                  </a:lnTo>
                  <a:close/>
                </a:path>
                <a:path w="2806065" h="3567429">
                  <a:moveTo>
                    <a:pt x="179070" y="2452116"/>
                  </a:moveTo>
                  <a:lnTo>
                    <a:pt x="177546" y="2448306"/>
                  </a:lnTo>
                  <a:lnTo>
                    <a:pt x="176022" y="2447544"/>
                  </a:lnTo>
                  <a:lnTo>
                    <a:pt x="172212" y="2447544"/>
                  </a:lnTo>
                  <a:lnTo>
                    <a:pt x="170688" y="2448306"/>
                  </a:lnTo>
                  <a:lnTo>
                    <a:pt x="169926" y="2452116"/>
                  </a:lnTo>
                  <a:lnTo>
                    <a:pt x="164592" y="2487930"/>
                  </a:lnTo>
                  <a:lnTo>
                    <a:pt x="165354" y="2490978"/>
                  </a:lnTo>
                  <a:lnTo>
                    <a:pt x="166878" y="2492502"/>
                  </a:lnTo>
                  <a:lnTo>
                    <a:pt x="170688" y="2492502"/>
                  </a:lnTo>
                  <a:lnTo>
                    <a:pt x="172212" y="2490978"/>
                  </a:lnTo>
                  <a:lnTo>
                    <a:pt x="173736" y="2487930"/>
                  </a:lnTo>
                  <a:lnTo>
                    <a:pt x="179070" y="2452116"/>
                  </a:lnTo>
                  <a:close/>
                </a:path>
                <a:path w="2806065" h="3567429">
                  <a:moveTo>
                    <a:pt x="187452" y="2388108"/>
                  </a:moveTo>
                  <a:lnTo>
                    <a:pt x="186690" y="2385060"/>
                  </a:lnTo>
                  <a:lnTo>
                    <a:pt x="185166" y="2384298"/>
                  </a:lnTo>
                  <a:lnTo>
                    <a:pt x="182880" y="2383536"/>
                  </a:lnTo>
                  <a:lnTo>
                    <a:pt x="179832" y="2385060"/>
                  </a:lnTo>
                  <a:lnTo>
                    <a:pt x="178308" y="2388108"/>
                  </a:lnTo>
                  <a:lnTo>
                    <a:pt x="173736" y="2424684"/>
                  </a:lnTo>
                  <a:lnTo>
                    <a:pt x="174498" y="2427732"/>
                  </a:lnTo>
                  <a:lnTo>
                    <a:pt x="176022" y="2428494"/>
                  </a:lnTo>
                  <a:lnTo>
                    <a:pt x="178308" y="2429256"/>
                  </a:lnTo>
                  <a:lnTo>
                    <a:pt x="181356" y="2427732"/>
                  </a:lnTo>
                  <a:lnTo>
                    <a:pt x="182880" y="2424684"/>
                  </a:lnTo>
                  <a:lnTo>
                    <a:pt x="187452" y="2388108"/>
                  </a:lnTo>
                  <a:close/>
                </a:path>
                <a:path w="2806065" h="3567429">
                  <a:moveTo>
                    <a:pt x="196596" y="2324862"/>
                  </a:moveTo>
                  <a:lnTo>
                    <a:pt x="195072" y="2321814"/>
                  </a:lnTo>
                  <a:lnTo>
                    <a:pt x="192024" y="2320290"/>
                  </a:lnTo>
                  <a:lnTo>
                    <a:pt x="188976" y="2321814"/>
                  </a:lnTo>
                  <a:lnTo>
                    <a:pt x="187452" y="2324862"/>
                  </a:lnTo>
                  <a:lnTo>
                    <a:pt x="182118" y="2361438"/>
                  </a:lnTo>
                  <a:lnTo>
                    <a:pt x="183642" y="2364486"/>
                  </a:lnTo>
                  <a:lnTo>
                    <a:pt x="186690" y="2366010"/>
                  </a:lnTo>
                  <a:lnTo>
                    <a:pt x="188976" y="2365248"/>
                  </a:lnTo>
                  <a:lnTo>
                    <a:pt x="190500" y="2364486"/>
                  </a:lnTo>
                  <a:lnTo>
                    <a:pt x="191262" y="2361438"/>
                  </a:lnTo>
                  <a:lnTo>
                    <a:pt x="196596" y="2324862"/>
                  </a:lnTo>
                  <a:close/>
                </a:path>
                <a:path w="2806065" h="3567429">
                  <a:moveTo>
                    <a:pt x="204978" y="2261616"/>
                  </a:moveTo>
                  <a:lnTo>
                    <a:pt x="203454" y="2258568"/>
                  </a:lnTo>
                  <a:lnTo>
                    <a:pt x="201930" y="2257044"/>
                  </a:lnTo>
                  <a:lnTo>
                    <a:pt x="198120" y="2257044"/>
                  </a:lnTo>
                  <a:lnTo>
                    <a:pt x="195834" y="2261616"/>
                  </a:lnTo>
                  <a:lnTo>
                    <a:pt x="191262" y="2297430"/>
                  </a:lnTo>
                  <a:lnTo>
                    <a:pt x="192024" y="2301240"/>
                  </a:lnTo>
                  <a:lnTo>
                    <a:pt x="193548" y="2302002"/>
                  </a:lnTo>
                  <a:lnTo>
                    <a:pt x="197358" y="2302002"/>
                  </a:lnTo>
                  <a:lnTo>
                    <a:pt x="198882" y="2301240"/>
                  </a:lnTo>
                  <a:lnTo>
                    <a:pt x="200406" y="2297430"/>
                  </a:lnTo>
                  <a:lnTo>
                    <a:pt x="204978" y="2261616"/>
                  </a:lnTo>
                  <a:close/>
                </a:path>
                <a:path w="2806065" h="3567429">
                  <a:moveTo>
                    <a:pt x="208788" y="1110996"/>
                  </a:moveTo>
                  <a:lnTo>
                    <a:pt x="207264" y="1107948"/>
                  </a:lnTo>
                  <a:lnTo>
                    <a:pt x="206502" y="1107186"/>
                  </a:lnTo>
                  <a:lnTo>
                    <a:pt x="204216" y="1106424"/>
                  </a:lnTo>
                  <a:lnTo>
                    <a:pt x="201168" y="1107948"/>
                  </a:lnTo>
                  <a:lnTo>
                    <a:pt x="199644" y="1110996"/>
                  </a:lnTo>
                  <a:lnTo>
                    <a:pt x="199644" y="1147572"/>
                  </a:lnTo>
                  <a:lnTo>
                    <a:pt x="201168" y="1151382"/>
                  </a:lnTo>
                  <a:lnTo>
                    <a:pt x="201930" y="1152144"/>
                  </a:lnTo>
                  <a:lnTo>
                    <a:pt x="205740" y="1152144"/>
                  </a:lnTo>
                  <a:lnTo>
                    <a:pt x="207264" y="1151382"/>
                  </a:lnTo>
                  <a:lnTo>
                    <a:pt x="208788" y="1147572"/>
                  </a:lnTo>
                  <a:lnTo>
                    <a:pt x="208788" y="1110996"/>
                  </a:lnTo>
                  <a:close/>
                </a:path>
                <a:path w="2806065" h="3567429">
                  <a:moveTo>
                    <a:pt x="209550" y="1211580"/>
                  </a:moveTo>
                  <a:lnTo>
                    <a:pt x="208788" y="1175004"/>
                  </a:lnTo>
                  <a:lnTo>
                    <a:pt x="207264" y="1171956"/>
                  </a:lnTo>
                  <a:lnTo>
                    <a:pt x="204216" y="1170432"/>
                  </a:lnTo>
                  <a:lnTo>
                    <a:pt x="201168" y="1171956"/>
                  </a:lnTo>
                  <a:lnTo>
                    <a:pt x="199644" y="1175004"/>
                  </a:lnTo>
                  <a:lnTo>
                    <a:pt x="200406" y="1211580"/>
                  </a:lnTo>
                  <a:lnTo>
                    <a:pt x="201168" y="1215390"/>
                  </a:lnTo>
                  <a:lnTo>
                    <a:pt x="202692" y="1216152"/>
                  </a:lnTo>
                  <a:lnTo>
                    <a:pt x="206502" y="1216152"/>
                  </a:lnTo>
                  <a:lnTo>
                    <a:pt x="208026" y="1215390"/>
                  </a:lnTo>
                  <a:lnTo>
                    <a:pt x="209550" y="1211580"/>
                  </a:lnTo>
                  <a:close/>
                </a:path>
                <a:path w="2806065" h="3567429">
                  <a:moveTo>
                    <a:pt x="210312" y="1046988"/>
                  </a:moveTo>
                  <a:lnTo>
                    <a:pt x="209550" y="1043940"/>
                  </a:lnTo>
                  <a:lnTo>
                    <a:pt x="208026" y="1043178"/>
                  </a:lnTo>
                  <a:lnTo>
                    <a:pt x="205740" y="1042416"/>
                  </a:lnTo>
                  <a:lnTo>
                    <a:pt x="202692" y="1043940"/>
                  </a:lnTo>
                  <a:lnTo>
                    <a:pt x="201168" y="1046988"/>
                  </a:lnTo>
                  <a:lnTo>
                    <a:pt x="201168" y="1059942"/>
                  </a:lnTo>
                  <a:lnTo>
                    <a:pt x="200406" y="1083564"/>
                  </a:lnTo>
                  <a:lnTo>
                    <a:pt x="201930" y="1087374"/>
                  </a:lnTo>
                  <a:lnTo>
                    <a:pt x="202692" y="1088136"/>
                  </a:lnTo>
                  <a:lnTo>
                    <a:pt x="206502" y="1088136"/>
                  </a:lnTo>
                  <a:lnTo>
                    <a:pt x="208026" y="1087374"/>
                  </a:lnTo>
                  <a:lnTo>
                    <a:pt x="209550" y="1083564"/>
                  </a:lnTo>
                  <a:lnTo>
                    <a:pt x="210312" y="1059942"/>
                  </a:lnTo>
                  <a:lnTo>
                    <a:pt x="210312" y="1046988"/>
                  </a:lnTo>
                  <a:close/>
                </a:path>
                <a:path w="2806065" h="3567429">
                  <a:moveTo>
                    <a:pt x="211074" y="1275588"/>
                  </a:moveTo>
                  <a:lnTo>
                    <a:pt x="209550" y="1239012"/>
                  </a:lnTo>
                  <a:lnTo>
                    <a:pt x="208026" y="1235964"/>
                  </a:lnTo>
                  <a:lnTo>
                    <a:pt x="207264" y="1235202"/>
                  </a:lnTo>
                  <a:lnTo>
                    <a:pt x="204978" y="1234440"/>
                  </a:lnTo>
                  <a:lnTo>
                    <a:pt x="201930" y="1235964"/>
                  </a:lnTo>
                  <a:lnTo>
                    <a:pt x="200406" y="1239012"/>
                  </a:lnTo>
                  <a:lnTo>
                    <a:pt x="201930" y="1275588"/>
                  </a:lnTo>
                  <a:lnTo>
                    <a:pt x="202692" y="1278636"/>
                  </a:lnTo>
                  <a:lnTo>
                    <a:pt x="204216" y="1280160"/>
                  </a:lnTo>
                  <a:lnTo>
                    <a:pt x="208026" y="1280160"/>
                  </a:lnTo>
                  <a:lnTo>
                    <a:pt x="209550" y="1278636"/>
                  </a:lnTo>
                  <a:lnTo>
                    <a:pt x="211074" y="1275588"/>
                  </a:lnTo>
                  <a:close/>
                </a:path>
                <a:path w="2806065" h="3567429">
                  <a:moveTo>
                    <a:pt x="211836" y="2197608"/>
                  </a:moveTo>
                  <a:lnTo>
                    <a:pt x="211074" y="2194560"/>
                  </a:lnTo>
                  <a:lnTo>
                    <a:pt x="209550" y="2193798"/>
                  </a:lnTo>
                  <a:lnTo>
                    <a:pt x="207264" y="2193036"/>
                  </a:lnTo>
                  <a:lnTo>
                    <a:pt x="204216" y="2194560"/>
                  </a:lnTo>
                  <a:lnTo>
                    <a:pt x="202692" y="2197608"/>
                  </a:lnTo>
                  <a:lnTo>
                    <a:pt x="201168" y="2216658"/>
                  </a:lnTo>
                  <a:lnTo>
                    <a:pt x="198882" y="2234184"/>
                  </a:lnTo>
                  <a:lnTo>
                    <a:pt x="200406" y="2237232"/>
                  </a:lnTo>
                  <a:lnTo>
                    <a:pt x="201930" y="2238756"/>
                  </a:lnTo>
                  <a:lnTo>
                    <a:pt x="204978" y="2238756"/>
                  </a:lnTo>
                  <a:lnTo>
                    <a:pt x="206502" y="2237232"/>
                  </a:lnTo>
                  <a:lnTo>
                    <a:pt x="208026" y="2234184"/>
                  </a:lnTo>
                  <a:lnTo>
                    <a:pt x="210312" y="2216658"/>
                  </a:lnTo>
                  <a:lnTo>
                    <a:pt x="211836" y="2197608"/>
                  </a:lnTo>
                  <a:close/>
                </a:path>
                <a:path w="2806065" h="3567429">
                  <a:moveTo>
                    <a:pt x="213360" y="1339596"/>
                  </a:moveTo>
                  <a:lnTo>
                    <a:pt x="211836" y="1303020"/>
                  </a:lnTo>
                  <a:lnTo>
                    <a:pt x="210312" y="1299972"/>
                  </a:lnTo>
                  <a:lnTo>
                    <a:pt x="207264" y="1298448"/>
                  </a:lnTo>
                  <a:lnTo>
                    <a:pt x="204978" y="1299210"/>
                  </a:lnTo>
                  <a:lnTo>
                    <a:pt x="203454" y="1299972"/>
                  </a:lnTo>
                  <a:lnTo>
                    <a:pt x="202692" y="1303020"/>
                  </a:lnTo>
                  <a:lnTo>
                    <a:pt x="204216" y="1339596"/>
                  </a:lnTo>
                  <a:lnTo>
                    <a:pt x="206502" y="1344168"/>
                  </a:lnTo>
                  <a:lnTo>
                    <a:pt x="210312" y="1344168"/>
                  </a:lnTo>
                  <a:lnTo>
                    <a:pt x="211836" y="1342644"/>
                  </a:lnTo>
                  <a:lnTo>
                    <a:pt x="213360" y="1339596"/>
                  </a:lnTo>
                  <a:close/>
                </a:path>
                <a:path w="2806065" h="3567429">
                  <a:moveTo>
                    <a:pt x="216408" y="1403604"/>
                  </a:moveTo>
                  <a:lnTo>
                    <a:pt x="213360" y="1363980"/>
                  </a:lnTo>
                  <a:lnTo>
                    <a:pt x="209550" y="1362456"/>
                  </a:lnTo>
                  <a:lnTo>
                    <a:pt x="206502" y="1363980"/>
                  </a:lnTo>
                  <a:lnTo>
                    <a:pt x="204978" y="1367028"/>
                  </a:lnTo>
                  <a:lnTo>
                    <a:pt x="205740" y="1374648"/>
                  </a:lnTo>
                  <a:lnTo>
                    <a:pt x="207264" y="1403604"/>
                  </a:lnTo>
                  <a:lnTo>
                    <a:pt x="208026" y="1406652"/>
                  </a:lnTo>
                  <a:lnTo>
                    <a:pt x="209550" y="1408176"/>
                  </a:lnTo>
                  <a:lnTo>
                    <a:pt x="213360" y="1408176"/>
                  </a:lnTo>
                  <a:lnTo>
                    <a:pt x="214884" y="1406652"/>
                  </a:lnTo>
                  <a:lnTo>
                    <a:pt x="216408" y="1403604"/>
                  </a:lnTo>
                  <a:close/>
                </a:path>
                <a:path w="2806065" h="3567429">
                  <a:moveTo>
                    <a:pt x="218694" y="2134362"/>
                  </a:moveTo>
                  <a:lnTo>
                    <a:pt x="217170" y="2131314"/>
                  </a:lnTo>
                  <a:lnTo>
                    <a:pt x="215646" y="2129790"/>
                  </a:lnTo>
                  <a:lnTo>
                    <a:pt x="211836" y="2129790"/>
                  </a:lnTo>
                  <a:lnTo>
                    <a:pt x="210312" y="2131314"/>
                  </a:lnTo>
                  <a:lnTo>
                    <a:pt x="208788" y="2138172"/>
                  </a:lnTo>
                  <a:lnTo>
                    <a:pt x="205740" y="2170938"/>
                  </a:lnTo>
                  <a:lnTo>
                    <a:pt x="207264" y="2173986"/>
                  </a:lnTo>
                  <a:lnTo>
                    <a:pt x="210312" y="2175510"/>
                  </a:lnTo>
                  <a:lnTo>
                    <a:pt x="212598" y="2174748"/>
                  </a:lnTo>
                  <a:lnTo>
                    <a:pt x="213360" y="2173986"/>
                  </a:lnTo>
                  <a:lnTo>
                    <a:pt x="214884" y="2170938"/>
                  </a:lnTo>
                  <a:lnTo>
                    <a:pt x="217932" y="2138172"/>
                  </a:lnTo>
                  <a:lnTo>
                    <a:pt x="218694" y="2134362"/>
                  </a:lnTo>
                  <a:close/>
                </a:path>
                <a:path w="2806065" h="3567429">
                  <a:moveTo>
                    <a:pt x="219456" y="1467612"/>
                  </a:moveTo>
                  <a:lnTo>
                    <a:pt x="217932" y="1447038"/>
                  </a:lnTo>
                  <a:lnTo>
                    <a:pt x="217170" y="1431036"/>
                  </a:lnTo>
                  <a:lnTo>
                    <a:pt x="216408" y="1427988"/>
                  </a:lnTo>
                  <a:lnTo>
                    <a:pt x="214884" y="1427226"/>
                  </a:lnTo>
                  <a:lnTo>
                    <a:pt x="212598" y="1426464"/>
                  </a:lnTo>
                  <a:lnTo>
                    <a:pt x="209550" y="1427988"/>
                  </a:lnTo>
                  <a:lnTo>
                    <a:pt x="208026" y="1431036"/>
                  </a:lnTo>
                  <a:lnTo>
                    <a:pt x="208788" y="1447038"/>
                  </a:lnTo>
                  <a:lnTo>
                    <a:pt x="210312" y="1467612"/>
                  </a:lnTo>
                  <a:lnTo>
                    <a:pt x="211836" y="1470660"/>
                  </a:lnTo>
                  <a:lnTo>
                    <a:pt x="214884" y="1472184"/>
                  </a:lnTo>
                  <a:lnTo>
                    <a:pt x="217932" y="1470660"/>
                  </a:lnTo>
                  <a:lnTo>
                    <a:pt x="219456" y="1467612"/>
                  </a:lnTo>
                  <a:close/>
                </a:path>
                <a:path w="2806065" h="3567429">
                  <a:moveTo>
                    <a:pt x="222504" y="1518666"/>
                  </a:moveTo>
                  <a:lnTo>
                    <a:pt x="220980" y="1495044"/>
                  </a:lnTo>
                  <a:lnTo>
                    <a:pt x="219456" y="1491996"/>
                  </a:lnTo>
                  <a:lnTo>
                    <a:pt x="217932" y="1490472"/>
                  </a:lnTo>
                  <a:lnTo>
                    <a:pt x="214122" y="1490472"/>
                  </a:lnTo>
                  <a:lnTo>
                    <a:pt x="211836" y="1495044"/>
                  </a:lnTo>
                  <a:lnTo>
                    <a:pt x="213360" y="1518666"/>
                  </a:lnTo>
                  <a:lnTo>
                    <a:pt x="213360" y="1531620"/>
                  </a:lnTo>
                  <a:lnTo>
                    <a:pt x="214884" y="1534668"/>
                  </a:lnTo>
                  <a:lnTo>
                    <a:pt x="217932" y="1536192"/>
                  </a:lnTo>
                  <a:lnTo>
                    <a:pt x="220218" y="1535430"/>
                  </a:lnTo>
                  <a:lnTo>
                    <a:pt x="221742" y="1534668"/>
                  </a:lnTo>
                  <a:lnTo>
                    <a:pt x="222504" y="1531620"/>
                  </a:lnTo>
                  <a:lnTo>
                    <a:pt x="222504" y="1518666"/>
                  </a:lnTo>
                  <a:close/>
                </a:path>
                <a:path w="2806065" h="3567429">
                  <a:moveTo>
                    <a:pt x="224028" y="2070354"/>
                  </a:moveTo>
                  <a:lnTo>
                    <a:pt x="222504" y="2067306"/>
                  </a:lnTo>
                  <a:lnTo>
                    <a:pt x="219456" y="2065782"/>
                  </a:lnTo>
                  <a:lnTo>
                    <a:pt x="217170" y="2066544"/>
                  </a:lnTo>
                  <a:lnTo>
                    <a:pt x="215646" y="2067306"/>
                  </a:lnTo>
                  <a:lnTo>
                    <a:pt x="214884" y="2070354"/>
                  </a:lnTo>
                  <a:lnTo>
                    <a:pt x="211836" y="2106930"/>
                  </a:lnTo>
                  <a:lnTo>
                    <a:pt x="213360" y="2109978"/>
                  </a:lnTo>
                  <a:lnTo>
                    <a:pt x="214122" y="2110740"/>
                  </a:lnTo>
                  <a:lnTo>
                    <a:pt x="216408" y="2111502"/>
                  </a:lnTo>
                  <a:lnTo>
                    <a:pt x="219456" y="2109978"/>
                  </a:lnTo>
                  <a:lnTo>
                    <a:pt x="220980" y="2106930"/>
                  </a:lnTo>
                  <a:lnTo>
                    <a:pt x="224028" y="2070354"/>
                  </a:lnTo>
                  <a:close/>
                </a:path>
                <a:path w="2806065" h="3567429">
                  <a:moveTo>
                    <a:pt x="226314" y="1589532"/>
                  </a:moveTo>
                  <a:lnTo>
                    <a:pt x="224028" y="1559052"/>
                  </a:lnTo>
                  <a:lnTo>
                    <a:pt x="223266" y="1556004"/>
                  </a:lnTo>
                  <a:lnTo>
                    <a:pt x="221742" y="1554480"/>
                  </a:lnTo>
                  <a:lnTo>
                    <a:pt x="217932" y="1554480"/>
                  </a:lnTo>
                  <a:lnTo>
                    <a:pt x="216408" y="1556004"/>
                  </a:lnTo>
                  <a:lnTo>
                    <a:pt x="214884" y="1559052"/>
                  </a:lnTo>
                  <a:lnTo>
                    <a:pt x="217170" y="1589532"/>
                  </a:lnTo>
                  <a:lnTo>
                    <a:pt x="217170" y="1595628"/>
                  </a:lnTo>
                  <a:lnTo>
                    <a:pt x="218694" y="1598676"/>
                  </a:lnTo>
                  <a:lnTo>
                    <a:pt x="221742" y="1600200"/>
                  </a:lnTo>
                  <a:lnTo>
                    <a:pt x="224790" y="1598676"/>
                  </a:lnTo>
                  <a:lnTo>
                    <a:pt x="226314" y="1595628"/>
                  </a:lnTo>
                  <a:lnTo>
                    <a:pt x="226314" y="1589532"/>
                  </a:lnTo>
                  <a:close/>
                </a:path>
                <a:path w="2806065" h="3567429">
                  <a:moveTo>
                    <a:pt x="227838" y="2006346"/>
                  </a:moveTo>
                  <a:lnTo>
                    <a:pt x="227076" y="2003298"/>
                  </a:lnTo>
                  <a:lnTo>
                    <a:pt x="225552" y="2002536"/>
                  </a:lnTo>
                  <a:lnTo>
                    <a:pt x="223266" y="2001774"/>
                  </a:lnTo>
                  <a:lnTo>
                    <a:pt x="220218" y="2003298"/>
                  </a:lnTo>
                  <a:lnTo>
                    <a:pt x="218694" y="2006346"/>
                  </a:lnTo>
                  <a:lnTo>
                    <a:pt x="216408" y="2042922"/>
                  </a:lnTo>
                  <a:lnTo>
                    <a:pt x="217932" y="2045970"/>
                  </a:lnTo>
                  <a:lnTo>
                    <a:pt x="219456" y="2047494"/>
                  </a:lnTo>
                  <a:lnTo>
                    <a:pt x="223266" y="2047494"/>
                  </a:lnTo>
                  <a:lnTo>
                    <a:pt x="225552" y="2042922"/>
                  </a:lnTo>
                  <a:lnTo>
                    <a:pt x="227838" y="2006346"/>
                  </a:lnTo>
                  <a:close/>
                </a:path>
                <a:path w="2806065" h="3567429">
                  <a:moveTo>
                    <a:pt x="229362" y="1659636"/>
                  </a:moveTo>
                  <a:lnTo>
                    <a:pt x="227838" y="1623060"/>
                  </a:lnTo>
                  <a:lnTo>
                    <a:pt x="226314" y="1619250"/>
                  </a:lnTo>
                  <a:lnTo>
                    <a:pt x="224790" y="1618488"/>
                  </a:lnTo>
                  <a:lnTo>
                    <a:pt x="220980" y="1618488"/>
                  </a:lnTo>
                  <a:lnTo>
                    <a:pt x="220218" y="1619250"/>
                  </a:lnTo>
                  <a:lnTo>
                    <a:pt x="218694" y="1623060"/>
                  </a:lnTo>
                  <a:lnTo>
                    <a:pt x="220218" y="1659636"/>
                  </a:lnTo>
                  <a:lnTo>
                    <a:pt x="221742" y="1662684"/>
                  </a:lnTo>
                  <a:lnTo>
                    <a:pt x="224790" y="1664208"/>
                  </a:lnTo>
                  <a:lnTo>
                    <a:pt x="227076" y="1663446"/>
                  </a:lnTo>
                  <a:lnTo>
                    <a:pt x="227838" y="1662684"/>
                  </a:lnTo>
                  <a:lnTo>
                    <a:pt x="229362" y="1659636"/>
                  </a:lnTo>
                  <a:close/>
                </a:path>
                <a:path w="2806065" h="3567429">
                  <a:moveTo>
                    <a:pt x="231648" y="1942338"/>
                  </a:moveTo>
                  <a:lnTo>
                    <a:pt x="230124" y="1939290"/>
                  </a:lnTo>
                  <a:lnTo>
                    <a:pt x="227076" y="1937766"/>
                  </a:lnTo>
                  <a:lnTo>
                    <a:pt x="224790" y="1938528"/>
                  </a:lnTo>
                  <a:lnTo>
                    <a:pt x="224028" y="1939290"/>
                  </a:lnTo>
                  <a:lnTo>
                    <a:pt x="222504" y="1942338"/>
                  </a:lnTo>
                  <a:lnTo>
                    <a:pt x="221742" y="1958340"/>
                  </a:lnTo>
                  <a:lnTo>
                    <a:pt x="220218" y="1978914"/>
                  </a:lnTo>
                  <a:lnTo>
                    <a:pt x="221742" y="1982724"/>
                  </a:lnTo>
                  <a:lnTo>
                    <a:pt x="223266" y="1983486"/>
                  </a:lnTo>
                  <a:lnTo>
                    <a:pt x="227076" y="1983486"/>
                  </a:lnTo>
                  <a:lnTo>
                    <a:pt x="228600" y="1982724"/>
                  </a:lnTo>
                  <a:lnTo>
                    <a:pt x="229362" y="1978914"/>
                  </a:lnTo>
                  <a:lnTo>
                    <a:pt x="230886" y="1958340"/>
                  </a:lnTo>
                  <a:lnTo>
                    <a:pt x="231648" y="1942338"/>
                  </a:lnTo>
                  <a:close/>
                </a:path>
                <a:path w="2806065" h="3567429">
                  <a:moveTo>
                    <a:pt x="232410" y="1723644"/>
                  </a:moveTo>
                  <a:lnTo>
                    <a:pt x="230886" y="1687068"/>
                  </a:lnTo>
                  <a:lnTo>
                    <a:pt x="229362" y="1683258"/>
                  </a:lnTo>
                  <a:lnTo>
                    <a:pt x="227838" y="1682496"/>
                  </a:lnTo>
                  <a:lnTo>
                    <a:pt x="224028" y="1682496"/>
                  </a:lnTo>
                  <a:lnTo>
                    <a:pt x="222504" y="1683258"/>
                  </a:lnTo>
                  <a:lnTo>
                    <a:pt x="221742" y="1687068"/>
                  </a:lnTo>
                  <a:lnTo>
                    <a:pt x="223266" y="1723644"/>
                  </a:lnTo>
                  <a:lnTo>
                    <a:pt x="224028" y="1726692"/>
                  </a:lnTo>
                  <a:lnTo>
                    <a:pt x="225552" y="1727454"/>
                  </a:lnTo>
                  <a:lnTo>
                    <a:pt x="227838" y="1728216"/>
                  </a:lnTo>
                  <a:lnTo>
                    <a:pt x="230886" y="1726692"/>
                  </a:lnTo>
                  <a:lnTo>
                    <a:pt x="232410" y="1723644"/>
                  </a:lnTo>
                  <a:close/>
                </a:path>
                <a:path w="2806065" h="3567429">
                  <a:moveTo>
                    <a:pt x="233934" y="1879092"/>
                  </a:moveTo>
                  <a:lnTo>
                    <a:pt x="232410" y="1875282"/>
                  </a:lnTo>
                  <a:lnTo>
                    <a:pt x="230886" y="1874520"/>
                  </a:lnTo>
                  <a:lnTo>
                    <a:pt x="227838" y="1874520"/>
                  </a:lnTo>
                  <a:lnTo>
                    <a:pt x="226314" y="1875282"/>
                  </a:lnTo>
                  <a:lnTo>
                    <a:pt x="224790" y="1879092"/>
                  </a:lnTo>
                  <a:lnTo>
                    <a:pt x="224028" y="1905762"/>
                  </a:lnTo>
                  <a:lnTo>
                    <a:pt x="224028" y="1914906"/>
                  </a:lnTo>
                  <a:lnTo>
                    <a:pt x="224790" y="1918716"/>
                  </a:lnTo>
                  <a:lnTo>
                    <a:pt x="226314" y="1919478"/>
                  </a:lnTo>
                  <a:lnTo>
                    <a:pt x="230124" y="1919478"/>
                  </a:lnTo>
                  <a:lnTo>
                    <a:pt x="231648" y="1918716"/>
                  </a:lnTo>
                  <a:lnTo>
                    <a:pt x="233172" y="1914906"/>
                  </a:lnTo>
                  <a:lnTo>
                    <a:pt x="233172" y="1905762"/>
                  </a:lnTo>
                  <a:lnTo>
                    <a:pt x="233934" y="1879092"/>
                  </a:lnTo>
                  <a:close/>
                </a:path>
                <a:path w="2806065" h="3567429">
                  <a:moveTo>
                    <a:pt x="233934" y="1787652"/>
                  </a:moveTo>
                  <a:lnTo>
                    <a:pt x="233172" y="1757934"/>
                  </a:lnTo>
                  <a:lnTo>
                    <a:pt x="233172" y="1751076"/>
                  </a:lnTo>
                  <a:lnTo>
                    <a:pt x="231648" y="1747266"/>
                  </a:lnTo>
                  <a:lnTo>
                    <a:pt x="230124" y="1746504"/>
                  </a:lnTo>
                  <a:lnTo>
                    <a:pt x="226314" y="1746504"/>
                  </a:lnTo>
                  <a:lnTo>
                    <a:pt x="225552" y="1747266"/>
                  </a:lnTo>
                  <a:lnTo>
                    <a:pt x="224028" y="1751076"/>
                  </a:lnTo>
                  <a:lnTo>
                    <a:pt x="224028" y="1757934"/>
                  </a:lnTo>
                  <a:lnTo>
                    <a:pt x="224790" y="1787652"/>
                  </a:lnTo>
                  <a:lnTo>
                    <a:pt x="226314" y="1790700"/>
                  </a:lnTo>
                  <a:lnTo>
                    <a:pt x="229362" y="1792224"/>
                  </a:lnTo>
                  <a:lnTo>
                    <a:pt x="232410" y="1790700"/>
                  </a:lnTo>
                  <a:lnTo>
                    <a:pt x="233934" y="1787652"/>
                  </a:lnTo>
                  <a:close/>
                </a:path>
                <a:path w="2806065" h="3567429">
                  <a:moveTo>
                    <a:pt x="234696" y="1815084"/>
                  </a:moveTo>
                  <a:lnTo>
                    <a:pt x="233172" y="1811274"/>
                  </a:lnTo>
                  <a:lnTo>
                    <a:pt x="231648" y="1810512"/>
                  </a:lnTo>
                  <a:lnTo>
                    <a:pt x="227838" y="1810512"/>
                  </a:lnTo>
                  <a:lnTo>
                    <a:pt x="226314" y="1811274"/>
                  </a:lnTo>
                  <a:lnTo>
                    <a:pt x="225552" y="1815084"/>
                  </a:lnTo>
                  <a:lnTo>
                    <a:pt x="225552" y="1851660"/>
                  </a:lnTo>
                  <a:lnTo>
                    <a:pt x="226314" y="1854708"/>
                  </a:lnTo>
                  <a:lnTo>
                    <a:pt x="227838" y="1855470"/>
                  </a:lnTo>
                  <a:lnTo>
                    <a:pt x="230124" y="1856232"/>
                  </a:lnTo>
                  <a:lnTo>
                    <a:pt x="233172" y="1854708"/>
                  </a:lnTo>
                  <a:lnTo>
                    <a:pt x="234696" y="1851660"/>
                  </a:lnTo>
                  <a:lnTo>
                    <a:pt x="234696" y="1815084"/>
                  </a:lnTo>
                  <a:close/>
                </a:path>
                <a:path w="2806065" h="3567429">
                  <a:moveTo>
                    <a:pt x="873252" y="146304"/>
                  </a:moveTo>
                  <a:lnTo>
                    <a:pt x="872490" y="142494"/>
                  </a:lnTo>
                  <a:lnTo>
                    <a:pt x="870966" y="141732"/>
                  </a:lnTo>
                  <a:lnTo>
                    <a:pt x="868680" y="141732"/>
                  </a:lnTo>
                  <a:lnTo>
                    <a:pt x="832866" y="147828"/>
                  </a:lnTo>
                  <a:lnTo>
                    <a:pt x="829818" y="149352"/>
                  </a:lnTo>
                  <a:lnTo>
                    <a:pt x="828294" y="152400"/>
                  </a:lnTo>
                  <a:lnTo>
                    <a:pt x="829818" y="156210"/>
                  </a:lnTo>
                  <a:lnTo>
                    <a:pt x="831342" y="156972"/>
                  </a:lnTo>
                  <a:lnTo>
                    <a:pt x="832866" y="156972"/>
                  </a:lnTo>
                  <a:lnTo>
                    <a:pt x="868680" y="150876"/>
                  </a:lnTo>
                  <a:lnTo>
                    <a:pt x="870966" y="150114"/>
                  </a:lnTo>
                  <a:lnTo>
                    <a:pt x="872490" y="149352"/>
                  </a:lnTo>
                  <a:lnTo>
                    <a:pt x="873252" y="146304"/>
                  </a:lnTo>
                  <a:close/>
                </a:path>
                <a:path w="2806065" h="3567429">
                  <a:moveTo>
                    <a:pt x="936498" y="137160"/>
                  </a:moveTo>
                  <a:lnTo>
                    <a:pt x="935736" y="133350"/>
                  </a:lnTo>
                  <a:lnTo>
                    <a:pt x="934212" y="132588"/>
                  </a:lnTo>
                  <a:lnTo>
                    <a:pt x="931926" y="132588"/>
                  </a:lnTo>
                  <a:lnTo>
                    <a:pt x="896112" y="137160"/>
                  </a:lnTo>
                  <a:lnTo>
                    <a:pt x="893826" y="137160"/>
                  </a:lnTo>
                  <a:lnTo>
                    <a:pt x="891540" y="141732"/>
                  </a:lnTo>
                  <a:lnTo>
                    <a:pt x="893064" y="144780"/>
                  </a:lnTo>
                  <a:lnTo>
                    <a:pt x="893826" y="145542"/>
                  </a:lnTo>
                  <a:lnTo>
                    <a:pt x="896112" y="146304"/>
                  </a:lnTo>
                  <a:lnTo>
                    <a:pt x="931926" y="141732"/>
                  </a:lnTo>
                  <a:lnTo>
                    <a:pt x="934212" y="140970"/>
                  </a:lnTo>
                  <a:lnTo>
                    <a:pt x="935736" y="140208"/>
                  </a:lnTo>
                  <a:lnTo>
                    <a:pt x="936498" y="137160"/>
                  </a:lnTo>
                  <a:close/>
                </a:path>
                <a:path w="2806065" h="3567429">
                  <a:moveTo>
                    <a:pt x="1000506" y="129540"/>
                  </a:moveTo>
                  <a:lnTo>
                    <a:pt x="998982" y="126492"/>
                  </a:lnTo>
                  <a:lnTo>
                    <a:pt x="995934" y="124968"/>
                  </a:lnTo>
                  <a:lnTo>
                    <a:pt x="984504" y="126492"/>
                  </a:lnTo>
                  <a:lnTo>
                    <a:pt x="959358" y="128778"/>
                  </a:lnTo>
                  <a:lnTo>
                    <a:pt x="956310" y="130302"/>
                  </a:lnTo>
                  <a:lnTo>
                    <a:pt x="954786" y="133350"/>
                  </a:lnTo>
                  <a:lnTo>
                    <a:pt x="956310" y="137160"/>
                  </a:lnTo>
                  <a:lnTo>
                    <a:pt x="957834" y="137922"/>
                  </a:lnTo>
                  <a:lnTo>
                    <a:pt x="959358" y="137922"/>
                  </a:lnTo>
                  <a:lnTo>
                    <a:pt x="984504" y="135636"/>
                  </a:lnTo>
                  <a:lnTo>
                    <a:pt x="995934" y="134112"/>
                  </a:lnTo>
                  <a:lnTo>
                    <a:pt x="997458" y="134112"/>
                  </a:lnTo>
                  <a:lnTo>
                    <a:pt x="998982" y="132588"/>
                  </a:lnTo>
                  <a:lnTo>
                    <a:pt x="1000506" y="129540"/>
                  </a:lnTo>
                  <a:close/>
                </a:path>
                <a:path w="2806065" h="3567429">
                  <a:moveTo>
                    <a:pt x="1063752" y="123444"/>
                  </a:moveTo>
                  <a:lnTo>
                    <a:pt x="1062990" y="120396"/>
                  </a:lnTo>
                  <a:lnTo>
                    <a:pt x="1061466" y="119634"/>
                  </a:lnTo>
                  <a:lnTo>
                    <a:pt x="1059180" y="118872"/>
                  </a:lnTo>
                  <a:lnTo>
                    <a:pt x="1033272" y="121158"/>
                  </a:lnTo>
                  <a:lnTo>
                    <a:pt x="1023366" y="122682"/>
                  </a:lnTo>
                  <a:lnTo>
                    <a:pt x="1021080" y="122682"/>
                  </a:lnTo>
                  <a:lnTo>
                    <a:pt x="1019556" y="123444"/>
                  </a:lnTo>
                  <a:lnTo>
                    <a:pt x="1018794" y="127254"/>
                  </a:lnTo>
                  <a:lnTo>
                    <a:pt x="1019556" y="130302"/>
                  </a:lnTo>
                  <a:lnTo>
                    <a:pt x="1021080" y="131064"/>
                  </a:lnTo>
                  <a:lnTo>
                    <a:pt x="1023366" y="131826"/>
                  </a:lnTo>
                  <a:lnTo>
                    <a:pt x="1033272" y="130302"/>
                  </a:lnTo>
                  <a:lnTo>
                    <a:pt x="1059180" y="128016"/>
                  </a:lnTo>
                  <a:lnTo>
                    <a:pt x="1061466" y="128016"/>
                  </a:lnTo>
                  <a:lnTo>
                    <a:pt x="1062990" y="127254"/>
                  </a:lnTo>
                  <a:lnTo>
                    <a:pt x="1063752" y="123444"/>
                  </a:lnTo>
                  <a:close/>
                </a:path>
                <a:path w="2806065" h="3567429">
                  <a:moveTo>
                    <a:pt x="1127760" y="118110"/>
                  </a:moveTo>
                  <a:lnTo>
                    <a:pt x="1125474" y="113538"/>
                  </a:lnTo>
                  <a:lnTo>
                    <a:pt x="1123188" y="113538"/>
                  </a:lnTo>
                  <a:lnTo>
                    <a:pt x="1086612" y="116586"/>
                  </a:lnTo>
                  <a:lnTo>
                    <a:pt x="1083564" y="118110"/>
                  </a:lnTo>
                  <a:lnTo>
                    <a:pt x="1082040" y="121158"/>
                  </a:lnTo>
                  <a:lnTo>
                    <a:pt x="1083564" y="124206"/>
                  </a:lnTo>
                  <a:lnTo>
                    <a:pt x="1085088" y="125730"/>
                  </a:lnTo>
                  <a:lnTo>
                    <a:pt x="1123188" y="122682"/>
                  </a:lnTo>
                  <a:lnTo>
                    <a:pt x="1125474" y="121920"/>
                  </a:lnTo>
                  <a:lnTo>
                    <a:pt x="1126236" y="121158"/>
                  </a:lnTo>
                  <a:lnTo>
                    <a:pt x="1127760" y="118110"/>
                  </a:lnTo>
                  <a:close/>
                </a:path>
                <a:path w="2806065" h="3567429">
                  <a:moveTo>
                    <a:pt x="1191768" y="112776"/>
                  </a:moveTo>
                  <a:lnTo>
                    <a:pt x="1190244" y="108966"/>
                  </a:lnTo>
                  <a:lnTo>
                    <a:pt x="1188720" y="108204"/>
                  </a:lnTo>
                  <a:lnTo>
                    <a:pt x="1149096" y="111252"/>
                  </a:lnTo>
                  <a:lnTo>
                    <a:pt x="1147572" y="112776"/>
                  </a:lnTo>
                  <a:lnTo>
                    <a:pt x="1146048" y="115824"/>
                  </a:lnTo>
                  <a:lnTo>
                    <a:pt x="1147572" y="118872"/>
                  </a:lnTo>
                  <a:lnTo>
                    <a:pt x="1150620" y="120396"/>
                  </a:lnTo>
                  <a:lnTo>
                    <a:pt x="1187196" y="117348"/>
                  </a:lnTo>
                  <a:lnTo>
                    <a:pt x="1190244" y="115824"/>
                  </a:lnTo>
                  <a:lnTo>
                    <a:pt x="1191768" y="112776"/>
                  </a:lnTo>
                  <a:close/>
                </a:path>
                <a:path w="2806065" h="3567429">
                  <a:moveTo>
                    <a:pt x="1255014" y="106680"/>
                  </a:moveTo>
                  <a:lnTo>
                    <a:pt x="1254252" y="102870"/>
                  </a:lnTo>
                  <a:lnTo>
                    <a:pt x="1252728" y="102108"/>
                  </a:lnTo>
                  <a:lnTo>
                    <a:pt x="1250442" y="102108"/>
                  </a:lnTo>
                  <a:lnTo>
                    <a:pt x="1214628" y="105156"/>
                  </a:lnTo>
                  <a:lnTo>
                    <a:pt x="1212342" y="105918"/>
                  </a:lnTo>
                  <a:lnTo>
                    <a:pt x="1210818" y="106680"/>
                  </a:lnTo>
                  <a:lnTo>
                    <a:pt x="1210056" y="109728"/>
                  </a:lnTo>
                  <a:lnTo>
                    <a:pt x="1210818" y="113538"/>
                  </a:lnTo>
                  <a:lnTo>
                    <a:pt x="1212342" y="114300"/>
                  </a:lnTo>
                  <a:lnTo>
                    <a:pt x="1214628" y="114300"/>
                  </a:lnTo>
                  <a:lnTo>
                    <a:pt x="1250442" y="111252"/>
                  </a:lnTo>
                  <a:lnTo>
                    <a:pt x="1252728" y="110490"/>
                  </a:lnTo>
                  <a:lnTo>
                    <a:pt x="1254252" y="109728"/>
                  </a:lnTo>
                  <a:lnTo>
                    <a:pt x="1255014" y="106680"/>
                  </a:lnTo>
                  <a:close/>
                </a:path>
                <a:path w="2806065" h="3567429">
                  <a:moveTo>
                    <a:pt x="1344930" y="96774"/>
                  </a:moveTo>
                  <a:lnTo>
                    <a:pt x="1343406" y="93726"/>
                  </a:lnTo>
                  <a:lnTo>
                    <a:pt x="1340358" y="92202"/>
                  </a:lnTo>
                  <a:lnTo>
                    <a:pt x="1314450" y="95250"/>
                  </a:lnTo>
                  <a:lnTo>
                    <a:pt x="1283208" y="98298"/>
                  </a:lnTo>
                  <a:lnTo>
                    <a:pt x="1277874" y="99060"/>
                  </a:lnTo>
                  <a:lnTo>
                    <a:pt x="1274826" y="100584"/>
                  </a:lnTo>
                  <a:lnTo>
                    <a:pt x="1273302" y="103632"/>
                  </a:lnTo>
                  <a:lnTo>
                    <a:pt x="1274826" y="106680"/>
                  </a:lnTo>
                  <a:lnTo>
                    <a:pt x="1276350" y="108204"/>
                  </a:lnTo>
                  <a:lnTo>
                    <a:pt x="1277874" y="108204"/>
                  </a:lnTo>
                  <a:lnTo>
                    <a:pt x="1283208" y="107442"/>
                  </a:lnTo>
                  <a:lnTo>
                    <a:pt x="1311402" y="104698"/>
                  </a:lnTo>
                  <a:lnTo>
                    <a:pt x="1314450" y="104394"/>
                  </a:lnTo>
                  <a:lnTo>
                    <a:pt x="1318260" y="103949"/>
                  </a:lnTo>
                  <a:lnTo>
                    <a:pt x="1340358" y="101346"/>
                  </a:lnTo>
                  <a:lnTo>
                    <a:pt x="1341882" y="101346"/>
                  </a:lnTo>
                  <a:lnTo>
                    <a:pt x="1343406" y="99822"/>
                  </a:lnTo>
                  <a:lnTo>
                    <a:pt x="1344930" y="96774"/>
                  </a:lnTo>
                  <a:close/>
                </a:path>
                <a:path w="2806065" h="3567429">
                  <a:moveTo>
                    <a:pt x="1408176" y="89154"/>
                  </a:moveTo>
                  <a:lnTo>
                    <a:pt x="1407414" y="86106"/>
                  </a:lnTo>
                  <a:lnTo>
                    <a:pt x="1405890" y="85344"/>
                  </a:lnTo>
                  <a:lnTo>
                    <a:pt x="1403604" y="84582"/>
                  </a:lnTo>
                  <a:lnTo>
                    <a:pt x="1381506" y="87630"/>
                  </a:lnTo>
                  <a:lnTo>
                    <a:pt x="1367790" y="89154"/>
                  </a:lnTo>
                  <a:lnTo>
                    <a:pt x="1365504" y="89154"/>
                  </a:lnTo>
                  <a:lnTo>
                    <a:pt x="1363980" y="90678"/>
                  </a:lnTo>
                  <a:lnTo>
                    <a:pt x="1363218" y="93726"/>
                  </a:lnTo>
                  <a:lnTo>
                    <a:pt x="1363980" y="96774"/>
                  </a:lnTo>
                  <a:lnTo>
                    <a:pt x="1365504" y="97536"/>
                  </a:lnTo>
                  <a:lnTo>
                    <a:pt x="1367790" y="98298"/>
                  </a:lnTo>
                  <a:lnTo>
                    <a:pt x="1381506" y="96774"/>
                  </a:lnTo>
                  <a:lnTo>
                    <a:pt x="1403604" y="93726"/>
                  </a:lnTo>
                  <a:lnTo>
                    <a:pt x="1405890" y="93726"/>
                  </a:lnTo>
                  <a:lnTo>
                    <a:pt x="1407414" y="92202"/>
                  </a:lnTo>
                  <a:lnTo>
                    <a:pt x="1408176" y="89154"/>
                  </a:lnTo>
                  <a:close/>
                </a:path>
                <a:path w="2806065" h="3567429">
                  <a:moveTo>
                    <a:pt x="1472184" y="81534"/>
                  </a:moveTo>
                  <a:lnTo>
                    <a:pt x="1470660" y="78486"/>
                  </a:lnTo>
                  <a:lnTo>
                    <a:pt x="1469136" y="76962"/>
                  </a:lnTo>
                  <a:lnTo>
                    <a:pt x="1467612" y="76962"/>
                  </a:lnTo>
                  <a:lnTo>
                    <a:pt x="1431036" y="81534"/>
                  </a:lnTo>
                  <a:lnTo>
                    <a:pt x="1429512" y="81534"/>
                  </a:lnTo>
                  <a:lnTo>
                    <a:pt x="1427988" y="83058"/>
                  </a:lnTo>
                  <a:lnTo>
                    <a:pt x="1426464" y="86106"/>
                  </a:lnTo>
                  <a:lnTo>
                    <a:pt x="1427988" y="89154"/>
                  </a:lnTo>
                  <a:lnTo>
                    <a:pt x="1431036" y="90678"/>
                  </a:lnTo>
                  <a:lnTo>
                    <a:pt x="1467612" y="86106"/>
                  </a:lnTo>
                  <a:lnTo>
                    <a:pt x="1470660" y="84582"/>
                  </a:lnTo>
                  <a:lnTo>
                    <a:pt x="1472184" y="81534"/>
                  </a:lnTo>
                  <a:close/>
                </a:path>
                <a:path w="2806065" h="3567429">
                  <a:moveTo>
                    <a:pt x="1535430" y="73914"/>
                  </a:moveTo>
                  <a:lnTo>
                    <a:pt x="1533906" y="70104"/>
                  </a:lnTo>
                  <a:lnTo>
                    <a:pt x="1532382" y="69342"/>
                  </a:lnTo>
                  <a:lnTo>
                    <a:pt x="1530858" y="69342"/>
                  </a:lnTo>
                  <a:lnTo>
                    <a:pt x="1494282" y="73914"/>
                  </a:lnTo>
                  <a:lnTo>
                    <a:pt x="1492758" y="73914"/>
                  </a:lnTo>
                  <a:lnTo>
                    <a:pt x="1491234" y="74676"/>
                  </a:lnTo>
                  <a:lnTo>
                    <a:pt x="1489710" y="78486"/>
                  </a:lnTo>
                  <a:lnTo>
                    <a:pt x="1491234" y="81534"/>
                  </a:lnTo>
                  <a:lnTo>
                    <a:pt x="1494282" y="83058"/>
                  </a:lnTo>
                  <a:lnTo>
                    <a:pt x="1530858" y="78486"/>
                  </a:lnTo>
                  <a:lnTo>
                    <a:pt x="1533906" y="76962"/>
                  </a:lnTo>
                  <a:lnTo>
                    <a:pt x="1535430" y="73914"/>
                  </a:lnTo>
                  <a:close/>
                </a:path>
                <a:path w="2806065" h="3567429">
                  <a:moveTo>
                    <a:pt x="1598676" y="65532"/>
                  </a:moveTo>
                  <a:lnTo>
                    <a:pt x="1597914" y="62484"/>
                  </a:lnTo>
                  <a:lnTo>
                    <a:pt x="1596390" y="61722"/>
                  </a:lnTo>
                  <a:lnTo>
                    <a:pt x="1594104" y="60960"/>
                  </a:lnTo>
                  <a:lnTo>
                    <a:pt x="1573530" y="64008"/>
                  </a:lnTo>
                  <a:lnTo>
                    <a:pt x="1558290" y="65532"/>
                  </a:lnTo>
                  <a:lnTo>
                    <a:pt x="1556004" y="66294"/>
                  </a:lnTo>
                  <a:lnTo>
                    <a:pt x="1555242" y="67056"/>
                  </a:lnTo>
                  <a:lnTo>
                    <a:pt x="1553718" y="70104"/>
                  </a:lnTo>
                  <a:lnTo>
                    <a:pt x="1556004" y="74676"/>
                  </a:lnTo>
                  <a:lnTo>
                    <a:pt x="1558290" y="74676"/>
                  </a:lnTo>
                  <a:lnTo>
                    <a:pt x="1573530" y="73152"/>
                  </a:lnTo>
                  <a:lnTo>
                    <a:pt x="1594104" y="70104"/>
                  </a:lnTo>
                  <a:lnTo>
                    <a:pt x="1596390" y="70104"/>
                  </a:lnTo>
                  <a:lnTo>
                    <a:pt x="1597914" y="69342"/>
                  </a:lnTo>
                  <a:lnTo>
                    <a:pt x="1598676" y="65532"/>
                  </a:lnTo>
                  <a:close/>
                </a:path>
                <a:path w="2806065" h="3567429">
                  <a:moveTo>
                    <a:pt x="1662684" y="57912"/>
                  </a:moveTo>
                  <a:lnTo>
                    <a:pt x="1661160" y="54864"/>
                  </a:lnTo>
                  <a:lnTo>
                    <a:pt x="1658112" y="53340"/>
                  </a:lnTo>
                  <a:lnTo>
                    <a:pt x="1621536" y="57912"/>
                  </a:lnTo>
                  <a:lnTo>
                    <a:pt x="1620012" y="57912"/>
                  </a:lnTo>
                  <a:lnTo>
                    <a:pt x="1618488" y="59436"/>
                  </a:lnTo>
                  <a:lnTo>
                    <a:pt x="1616964" y="62484"/>
                  </a:lnTo>
                  <a:lnTo>
                    <a:pt x="1618488" y="65532"/>
                  </a:lnTo>
                  <a:lnTo>
                    <a:pt x="1621536" y="67056"/>
                  </a:lnTo>
                  <a:lnTo>
                    <a:pt x="1658112" y="62484"/>
                  </a:lnTo>
                  <a:lnTo>
                    <a:pt x="1659636" y="62484"/>
                  </a:lnTo>
                  <a:lnTo>
                    <a:pt x="1661160" y="60960"/>
                  </a:lnTo>
                  <a:lnTo>
                    <a:pt x="1662684" y="57912"/>
                  </a:lnTo>
                  <a:close/>
                </a:path>
                <a:path w="2806065" h="3567429">
                  <a:moveTo>
                    <a:pt x="1725930" y="50292"/>
                  </a:moveTo>
                  <a:lnTo>
                    <a:pt x="1724406" y="47244"/>
                  </a:lnTo>
                  <a:lnTo>
                    <a:pt x="1723644" y="46482"/>
                  </a:lnTo>
                  <a:lnTo>
                    <a:pt x="1721358" y="45720"/>
                  </a:lnTo>
                  <a:lnTo>
                    <a:pt x="1701546" y="48006"/>
                  </a:lnTo>
                  <a:lnTo>
                    <a:pt x="1685544" y="50292"/>
                  </a:lnTo>
                  <a:lnTo>
                    <a:pt x="1683258" y="50292"/>
                  </a:lnTo>
                  <a:lnTo>
                    <a:pt x="1681734" y="51816"/>
                  </a:lnTo>
                  <a:lnTo>
                    <a:pt x="1680972" y="54864"/>
                  </a:lnTo>
                  <a:lnTo>
                    <a:pt x="1681734" y="57912"/>
                  </a:lnTo>
                  <a:lnTo>
                    <a:pt x="1683258" y="58674"/>
                  </a:lnTo>
                  <a:lnTo>
                    <a:pt x="1685544" y="59436"/>
                  </a:lnTo>
                  <a:lnTo>
                    <a:pt x="1701546" y="57150"/>
                  </a:lnTo>
                  <a:lnTo>
                    <a:pt x="1721358" y="54864"/>
                  </a:lnTo>
                  <a:lnTo>
                    <a:pt x="1723644" y="54864"/>
                  </a:lnTo>
                  <a:lnTo>
                    <a:pt x="1724406" y="54102"/>
                  </a:lnTo>
                  <a:lnTo>
                    <a:pt x="1725930" y="50292"/>
                  </a:lnTo>
                  <a:close/>
                </a:path>
                <a:path w="2806065" h="3567429">
                  <a:moveTo>
                    <a:pt x="1789938" y="43434"/>
                  </a:moveTo>
                  <a:lnTo>
                    <a:pt x="1788414" y="40386"/>
                  </a:lnTo>
                  <a:lnTo>
                    <a:pt x="1786890" y="38862"/>
                  </a:lnTo>
                  <a:lnTo>
                    <a:pt x="1785366" y="38862"/>
                  </a:lnTo>
                  <a:lnTo>
                    <a:pt x="1748790" y="42672"/>
                  </a:lnTo>
                  <a:lnTo>
                    <a:pt x="1745742" y="44196"/>
                  </a:lnTo>
                  <a:lnTo>
                    <a:pt x="1744218" y="47244"/>
                  </a:lnTo>
                  <a:lnTo>
                    <a:pt x="1745742" y="51054"/>
                  </a:lnTo>
                  <a:lnTo>
                    <a:pt x="1747266" y="51816"/>
                  </a:lnTo>
                  <a:lnTo>
                    <a:pt x="1748790" y="51816"/>
                  </a:lnTo>
                  <a:lnTo>
                    <a:pt x="1785366" y="48006"/>
                  </a:lnTo>
                  <a:lnTo>
                    <a:pt x="1788414" y="46482"/>
                  </a:lnTo>
                  <a:lnTo>
                    <a:pt x="1789938" y="43434"/>
                  </a:lnTo>
                  <a:close/>
                </a:path>
                <a:path w="2806065" h="3567429">
                  <a:moveTo>
                    <a:pt x="1853184" y="36576"/>
                  </a:moveTo>
                  <a:lnTo>
                    <a:pt x="1850898" y="32004"/>
                  </a:lnTo>
                  <a:lnTo>
                    <a:pt x="1848612" y="32004"/>
                  </a:lnTo>
                  <a:lnTo>
                    <a:pt x="1812036" y="35814"/>
                  </a:lnTo>
                  <a:lnTo>
                    <a:pt x="1808988" y="37338"/>
                  </a:lnTo>
                  <a:lnTo>
                    <a:pt x="1807464" y="40386"/>
                  </a:lnTo>
                  <a:lnTo>
                    <a:pt x="1808988" y="43434"/>
                  </a:lnTo>
                  <a:lnTo>
                    <a:pt x="1810512" y="44958"/>
                  </a:lnTo>
                  <a:lnTo>
                    <a:pt x="1812036" y="44958"/>
                  </a:lnTo>
                  <a:lnTo>
                    <a:pt x="1848612" y="41148"/>
                  </a:lnTo>
                  <a:lnTo>
                    <a:pt x="1850898" y="40386"/>
                  </a:lnTo>
                  <a:lnTo>
                    <a:pt x="1851660" y="39624"/>
                  </a:lnTo>
                  <a:lnTo>
                    <a:pt x="1853184" y="36576"/>
                  </a:lnTo>
                  <a:close/>
                </a:path>
                <a:path w="2806065" h="3567429">
                  <a:moveTo>
                    <a:pt x="1917192" y="29718"/>
                  </a:moveTo>
                  <a:lnTo>
                    <a:pt x="1915668" y="26670"/>
                  </a:lnTo>
                  <a:lnTo>
                    <a:pt x="1912620" y="25146"/>
                  </a:lnTo>
                  <a:lnTo>
                    <a:pt x="1880616" y="28956"/>
                  </a:lnTo>
                  <a:lnTo>
                    <a:pt x="1876044" y="28956"/>
                  </a:lnTo>
                  <a:lnTo>
                    <a:pt x="1872996" y="30480"/>
                  </a:lnTo>
                  <a:lnTo>
                    <a:pt x="1871472" y="33528"/>
                  </a:lnTo>
                  <a:lnTo>
                    <a:pt x="1872996" y="36576"/>
                  </a:lnTo>
                  <a:lnTo>
                    <a:pt x="1874520" y="38100"/>
                  </a:lnTo>
                  <a:lnTo>
                    <a:pt x="1880616" y="38100"/>
                  </a:lnTo>
                  <a:lnTo>
                    <a:pt x="1912620" y="34290"/>
                  </a:lnTo>
                  <a:lnTo>
                    <a:pt x="1914144" y="34290"/>
                  </a:lnTo>
                  <a:lnTo>
                    <a:pt x="1915668" y="33528"/>
                  </a:lnTo>
                  <a:lnTo>
                    <a:pt x="1917192" y="29718"/>
                  </a:lnTo>
                  <a:close/>
                </a:path>
                <a:path w="2806065" h="3567429">
                  <a:moveTo>
                    <a:pt x="1980438" y="24384"/>
                  </a:moveTo>
                  <a:lnTo>
                    <a:pt x="1979676" y="20574"/>
                  </a:lnTo>
                  <a:lnTo>
                    <a:pt x="1978152" y="19812"/>
                  </a:lnTo>
                  <a:lnTo>
                    <a:pt x="1971294" y="19812"/>
                  </a:lnTo>
                  <a:lnTo>
                    <a:pt x="1940052" y="22860"/>
                  </a:lnTo>
                  <a:lnTo>
                    <a:pt x="1937766" y="23622"/>
                  </a:lnTo>
                  <a:lnTo>
                    <a:pt x="1936242" y="24384"/>
                  </a:lnTo>
                  <a:lnTo>
                    <a:pt x="1935480" y="27432"/>
                  </a:lnTo>
                  <a:lnTo>
                    <a:pt x="1936242" y="30480"/>
                  </a:lnTo>
                  <a:lnTo>
                    <a:pt x="1937766" y="32004"/>
                  </a:lnTo>
                  <a:lnTo>
                    <a:pt x="1940052" y="32004"/>
                  </a:lnTo>
                  <a:lnTo>
                    <a:pt x="1971294" y="28956"/>
                  </a:lnTo>
                  <a:lnTo>
                    <a:pt x="1975866" y="28956"/>
                  </a:lnTo>
                  <a:lnTo>
                    <a:pt x="1978152" y="28194"/>
                  </a:lnTo>
                  <a:lnTo>
                    <a:pt x="1979676" y="27432"/>
                  </a:lnTo>
                  <a:lnTo>
                    <a:pt x="1980438" y="24384"/>
                  </a:lnTo>
                  <a:close/>
                </a:path>
                <a:path w="2806065" h="3567429">
                  <a:moveTo>
                    <a:pt x="2044446" y="19050"/>
                  </a:moveTo>
                  <a:lnTo>
                    <a:pt x="2042922" y="15240"/>
                  </a:lnTo>
                  <a:lnTo>
                    <a:pt x="2042160" y="14478"/>
                  </a:lnTo>
                  <a:lnTo>
                    <a:pt x="2039874" y="14478"/>
                  </a:lnTo>
                  <a:lnTo>
                    <a:pt x="2001774" y="17526"/>
                  </a:lnTo>
                  <a:lnTo>
                    <a:pt x="2000250" y="18288"/>
                  </a:lnTo>
                  <a:lnTo>
                    <a:pt x="1998726" y="22098"/>
                  </a:lnTo>
                  <a:lnTo>
                    <a:pt x="2000250" y="25146"/>
                  </a:lnTo>
                  <a:lnTo>
                    <a:pt x="2003298" y="26670"/>
                  </a:lnTo>
                  <a:lnTo>
                    <a:pt x="2039874" y="23622"/>
                  </a:lnTo>
                  <a:lnTo>
                    <a:pt x="2042160" y="22860"/>
                  </a:lnTo>
                  <a:lnTo>
                    <a:pt x="2042922" y="22098"/>
                  </a:lnTo>
                  <a:lnTo>
                    <a:pt x="2044446" y="19050"/>
                  </a:lnTo>
                  <a:close/>
                </a:path>
                <a:path w="2806065" h="3567429">
                  <a:moveTo>
                    <a:pt x="2108454" y="13716"/>
                  </a:moveTo>
                  <a:lnTo>
                    <a:pt x="2106930" y="10668"/>
                  </a:lnTo>
                  <a:lnTo>
                    <a:pt x="2103882" y="9144"/>
                  </a:lnTo>
                  <a:lnTo>
                    <a:pt x="2065782" y="12192"/>
                  </a:lnTo>
                  <a:lnTo>
                    <a:pt x="2064258" y="12954"/>
                  </a:lnTo>
                  <a:lnTo>
                    <a:pt x="2062734" y="16764"/>
                  </a:lnTo>
                  <a:lnTo>
                    <a:pt x="2064258" y="19812"/>
                  </a:lnTo>
                  <a:lnTo>
                    <a:pt x="2067306" y="21336"/>
                  </a:lnTo>
                  <a:lnTo>
                    <a:pt x="2105406" y="18288"/>
                  </a:lnTo>
                  <a:lnTo>
                    <a:pt x="2106930" y="17526"/>
                  </a:lnTo>
                  <a:lnTo>
                    <a:pt x="2108454" y="13716"/>
                  </a:lnTo>
                  <a:close/>
                </a:path>
                <a:path w="2806065" h="3567429">
                  <a:moveTo>
                    <a:pt x="2172462" y="9906"/>
                  </a:moveTo>
                  <a:lnTo>
                    <a:pt x="2170938" y="6858"/>
                  </a:lnTo>
                  <a:lnTo>
                    <a:pt x="2167890" y="5334"/>
                  </a:lnTo>
                  <a:lnTo>
                    <a:pt x="2151888" y="6096"/>
                  </a:lnTo>
                  <a:lnTo>
                    <a:pt x="2131314" y="7620"/>
                  </a:lnTo>
                  <a:lnTo>
                    <a:pt x="2129028" y="8382"/>
                  </a:lnTo>
                  <a:lnTo>
                    <a:pt x="2128266" y="9144"/>
                  </a:lnTo>
                  <a:lnTo>
                    <a:pt x="2126742" y="12192"/>
                  </a:lnTo>
                  <a:lnTo>
                    <a:pt x="2129028" y="16764"/>
                  </a:lnTo>
                  <a:lnTo>
                    <a:pt x="2131314" y="16764"/>
                  </a:lnTo>
                  <a:lnTo>
                    <a:pt x="2151888" y="15240"/>
                  </a:lnTo>
                  <a:lnTo>
                    <a:pt x="2169414" y="14478"/>
                  </a:lnTo>
                  <a:lnTo>
                    <a:pt x="2170938" y="12954"/>
                  </a:lnTo>
                  <a:lnTo>
                    <a:pt x="2172462" y="9906"/>
                  </a:lnTo>
                  <a:close/>
                </a:path>
                <a:path w="2806065" h="3567429">
                  <a:moveTo>
                    <a:pt x="2236470" y="6858"/>
                  </a:moveTo>
                  <a:lnTo>
                    <a:pt x="2234946" y="3810"/>
                  </a:lnTo>
                  <a:lnTo>
                    <a:pt x="2231898" y="2286"/>
                  </a:lnTo>
                  <a:lnTo>
                    <a:pt x="2195322" y="3810"/>
                  </a:lnTo>
                  <a:lnTo>
                    <a:pt x="2193036" y="4572"/>
                  </a:lnTo>
                  <a:lnTo>
                    <a:pt x="2191512" y="5334"/>
                  </a:lnTo>
                  <a:lnTo>
                    <a:pt x="2190750" y="8382"/>
                  </a:lnTo>
                  <a:lnTo>
                    <a:pt x="2191512" y="12192"/>
                  </a:lnTo>
                  <a:lnTo>
                    <a:pt x="2193036" y="12954"/>
                  </a:lnTo>
                  <a:lnTo>
                    <a:pt x="2233422" y="11430"/>
                  </a:lnTo>
                  <a:lnTo>
                    <a:pt x="2234946" y="9906"/>
                  </a:lnTo>
                  <a:lnTo>
                    <a:pt x="2236470" y="6858"/>
                  </a:lnTo>
                  <a:close/>
                </a:path>
                <a:path w="2806065" h="3567429">
                  <a:moveTo>
                    <a:pt x="2300478" y="5334"/>
                  </a:moveTo>
                  <a:lnTo>
                    <a:pt x="2298954" y="1524"/>
                  </a:lnTo>
                  <a:lnTo>
                    <a:pt x="2297430" y="762"/>
                  </a:lnTo>
                  <a:lnTo>
                    <a:pt x="2282952" y="762"/>
                  </a:lnTo>
                  <a:lnTo>
                    <a:pt x="2257044" y="1524"/>
                  </a:lnTo>
                  <a:lnTo>
                    <a:pt x="2255520" y="3048"/>
                  </a:lnTo>
                  <a:lnTo>
                    <a:pt x="2254758" y="6096"/>
                  </a:lnTo>
                  <a:lnTo>
                    <a:pt x="2255520" y="9144"/>
                  </a:lnTo>
                  <a:lnTo>
                    <a:pt x="2257044" y="9906"/>
                  </a:lnTo>
                  <a:lnTo>
                    <a:pt x="2259330" y="10668"/>
                  </a:lnTo>
                  <a:lnTo>
                    <a:pt x="2282952" y="9906"/>
                  </a:lnTo>
                  <a:lnTo>
                    <a:pt x="2295893" y="9906"/>
                  </a:lnTo>
                  <a:lnTo>
                    <a:pt x="2298954" y="8382"/>
                  </a:lnTo>
                  <a:lnTo>
                    <a:pt x="2300478" y="5334"/>
                  </a:lnTo>
                  <a:close/>
                </a:path>
                <a:path w="2806065" h="3567429">
                  <a:moveTo>
                    <a:pt x="2364486" y="4572"/>
                  </a:moveTo>
                  <a:lnTo>
                    <a:pt x="2362962" y="1524"/>
                  </a:lnTo>
                  <a:lnTo>
                    <a:pt x="2361438" y="0"/>
                  </a:lnTo>
                  <a:lnTo>
                    <a:pt x="2321052" y="0"/>
                  </a:lnTo>
                  <a:lnTo>
                    <a:pt x="2319528" y="1524"/>
                  </a:lnTo>
                  <a:lnTo>
                    <a:pt x="2318766" y="4572"/>
                  </a:lnTo>
                  <a:lnTo>
                    <a:pt x="2319528" y="7620"/>
                  </a:lnTo>
                  <a:lnTo>
                    <a:pt x="2321052" y="8382"/>
                  </a:lnTo>
                  <a:lnTo>
                    <a:pt x="2323338" y="9144"/>
                  </a:lnTo>
                  <a:lnTo>
                    <a:pt x="2359914" y="9144"/>
                  </a:lnTo>
                  <a:lnTo>
                    <a:pt x="2362962" y="7620"/>
                  </a:lnTo>
                  <a:lnTo>
                    <a:pt x="2364486" y="4572"/>
                  </a:lnTo>
                  <a:close/>
                </a:path>
                <a:path w="2806065" h="3567429">
                  <a:moveTo>
                    <a:pt x="2428494" y="5334"/>
                  </a:moveTo>
                  <a:lnTo>
                    <a:pt x="2426970" y="2286"/>
                  </a:lnTo>
                  <a:lnTo>
                    <a:pt x="2423922" y="762"/>
                  </a:lnTo>
                  <a:lnTo>
                    <a:pt x="2406396" y="0"/>
                  </a:lnTo>
                  <a:lnTo>
                    <a:pt x="2387346" y="0"/>
                  </a:lnTo>
                  <a:lnTo>
                    <a:pt x="2385060" y="762"/>
                  </a:lnTo>
                  <a:lnTo>
                    <a:pt x="2383536" y="1524"/>
                  </a:lnTo>
                  <a:lnTo>
                    <a:pt x="2382774" y="4572"/>
                  </a:lnTo>
                  <a:lnTo>
                    <a:pt x="2383536" y="7620"/>
                  </a:lnTo>
                  <a:lnTo>
                    <a:pt x="2385060" y="9144"/>
                  </a:lnTo>
                  <a:lnTo>
                    <a:pt x="2406396" y="9144"/>
                  </a:lnTo>
                  <a:lnTo>
                    <a:pt x="2425446" y="9906"/>
                  </a:lnTo>
                  <a:lnTo>
                    <a:pt x="2426970" y="8382"/>
                  </a:lnTo>
                  <a:lnTo>
                    <a:pt x="2428494" y="5334"/>
                  </a:lnTo>
                  <a:close/>
                </a:path>
                <a:path w="2806065" h="3567429">
                  <a:moveTo>
                    <a:pt x="2491740" y="8382"/>
                  </a:moveTo>
                  <a:lnTo>
                    <a:pt x="2490978" y="5334"/>
                  </a:lnTo>
                  <a:lnTo>
                    <a:pt x="2489454" y="4572"/>
                  </a:lnTo>
                  <a:lnTo>
                    <a:pt x="2487168" y="3810"/>
                  </a:lnTo>
                  <a:lnTo>
                    <a:pt x="2483358" y="3810"/>
                  </a:lnTo>
                  <a:lnTo>
                    <a:pt x="2449068" y="2286"/>
                  </a:lnTo>
                  <a:lnTo>
                    <a:pt x="2447544" y="3048"/>
                  </a:lnTo>
                  <a:lnTo>
                    <a:pt x="2446782" y="6858"/>
                  </a:lnTo>
                  <a:lnTo>
                    <a:pt x="2447544" y="9906"/>
                  </a:lnTo>
                  <a:lnTo>
                    <a:pt x="2449068" y="10668"/>
                  </a:lnTo>
                  <a:lnTo>
                    <a:pt x="2451354" y="11430"/>
                  </a:lnTo>
                  <a:lnTo>
                    <a:pt x="2483358" y="12954"/>
                  </a:lnTo>
                  <a:lnTo>
                    <a:pt x="2489454" y="12954"/>
                  </a:lnTo>
                  <a:lnTo>
                    <a:pt x="2490978" y="11430"/>
                  </a:lnTo>
                  <a:lnTo>
                    <a:pt x="2491740" y="8382"/>
                  </a:lnTo>
                  <a:close/>
                </a:path>
                <a:path w="2806065" h="3567429">
                  <a:moveTo>
                    <a:pt x="2555748" y="14478"/>
                  </a:moveTo>
                  <a:lnTo>
                    <a:pt x="2554224" y="10668"/>
                  </a:lnTo>
                  <a:lnTo>
                    <a:pt x="2552700" y="9906"/>
                  </a:lnTo>
                  <a:lnTo>
                    <a:pt x="2551176" y="9906"/>
                  </a:lnTo>
                  <a:lnTo>
                    <a:pt x="2519934" y="6096"/>
                  </a:lnTo>
                  <a:lnTo>
                    <a:pt x="2513076" y="6096"/>
                  </a:lnTo>
                  <a:lnTo>
                    <a:pt x="2511552" y="7620"/>
                  </a:lnTo>
                  <a:lnTo>
                    <a:pt x="2510028" y="10668"/>
                  </a:lnTo>
                  <a:lnTo>
                    <a:pt x="2511552" y="13716"/>
                  </a:lnTo>
                  <a:lnTo>
                    <a:pt x="2514600" y="15240"/>
                  </a:lnTo>
                  <a:lnTo>
                    <a:pt x="2519934" y="15240"/>
                  </a:lnTo>
                  <a:lnTo>
                    <a:pt x="2551176" y="19050"/>
                  </a:lnTo>
                  <a:lnTo>
                    <a:pt x="2554224" y="17526"/>
                  </a:lnTo>
                  <a:lnTo>
                    <a:pt x="2555748" y="14478"/>
                  </a:lnTo>
                  <a:close/>
                </a:path>
                <a:path w="2806065" h="3567429">
                  <a:moveTo>
                    <a:pt x="2618994" y="23622"/>
                  </a:moveTo>
                  <a:lnTo>
                    <a:pt x="2617470" y="20574"/>
                  </a:lnTo>
                  <a:lnTo>
                    <a:pt x="2616708" y="19812"/>
                  </a:lnTo>
                  <a:lnTo>
                    <a:pt x="2614422" y="19050"/>
                  </a:lnTo>
                  <a:lnTo>
                    <a:pt x="2578608" y="12954"/>
                  </a:lnTo>
                  <a:lnTo>
                    <a:pt x="2576322" y="13716"/>
                  </a:lnTo>
                  <a:lnTo>
                    <a:pt x="2575560" y="14478"/>
                  </a:lnTo>
                  <a:lnTo>
                    <a:pt x="2574036" y="17526"/>
                  </a:lnTo>
                  <a:lnTo>
                    <a:pt x="2575560" y="21336"/>
                  </a:lnTo>
                  <a:lnTo>
                    <a:pt x="2576322" y="22098"/>
                  </a:lnTo>
                  <a:lnTo>
                    <a:pt x="2578608" y="22098"/>
                  </a:lnTo>
                  <a:lnTo>
                    <a:pt x="2614422" y="28194"/>
                  </a:lnTo>
                  <a:lnTo>
                    <a:pt x="2616708" y="28194"/>
                  </a:lnTo>
                  <a:lnTo>
                    <a:pt x="2618994" y="23622"/>
                  </a:lnTo>
                  <a:close/>
                </a:path>
                <a:path w="2806065" h="3567429">
                  <a:moveTo>
                    <a:pt x="2682240" y="35814"/>
                  </a:moveTo>
                  <a:lnTo>
                    <a:pt x="2680716" y="32766"/>
                  </a:lnTo>
                  <a:lnTo>
                    <a:pt x="2679192" y="32004"/>
                  </a:lnTo>
                  <a:lnTo>
                    <a:pt x="2678430" y="32004"/>
                  </a:lnTo>
                  <a:lnTo>
                    <a:pt x="2676144" y="31242"/>
                  </a:lnTo>
                  <a:lnTo>
                    <a:pt x="2648712" y="25908"/>
                  </a:lnTo>
                  <a:lnTo>
                    <a:pt x="2641854" y="24384"/>
                  </a:lnTo>
                  <a:lnTo>
                    <a:pt x="2639568" y="24384"/>
                  </a:lnTo>
                  <a:lnTo>
                    <a:pt x="2638044" y="25908"/>
                  </a:lnTo>
                  <a:lnTo>
                    <a:pt x="2637282" y="28956"/>
                  </a:lnTo>
                  <a:lnTo>
                    <a:pt x="2638044" y="32004"/>
                  </a:lnTo>
                  <a:lnTo>
                    <a:pt x="2639568" y="32766"/>
                  </a:lnTo>
                  <a:lnTo>
                    <a:pt x="2641854" y="33528"/>
                  </a:lnTo>
                  <a:lnTo>
                    <a:pt x="2648712" y="35052"/>
                  </a:lnTo>
                  <a:lnTo>
                    <a:pt x="2674709" y="40119"/>
                  </a:lnTo>
                  <a:lnTo>
                    <a:pt x="2674620" y="40386"/>
                  </a:lnTo>
                  <a:lnTo>
                    <a:pt x="2676144" y="40386"/>
                  </a:lnTo>
                  <a:lnTo>
                    <a:pt x="2679192" y="40386"/>
                  </a:lnTo>
                  <a:lnTo>
                    <a:pt x="2680716" y="39624"/>
                  </a:lnTo>
                  <a:lnTo>
                    <a:pt x="2682240" y="35814"/>
                  </a:lnTo>
                  <a:close/>
                </a:path>
                <a:path w="2806065" h="3567429">
                  <a:moveTo>
                    <a:pt x="2743962" y="50292"/>
                  </a:moveTo>
                  <a:lnTo>
                    <a:pt x="2743200" y="47244"/>
                  </a:lnTo>
                  <a:lnTo>
                    <a:pt x="2741676" y="46482"/>
                  </a:lnTo>
                  <a:lnTo>
                    <a:pt x="2705862" y="37338"/>
                  </a:lnTo>
                  <a:lnTo>
                    <a:pt x="2702052" y="37338"/>
                  </a:lnTo>
                  <a:lnTo>
                    <a:pt x="2699766" y="41910"/>
                  </a:lnTo>
                  <a:lnTo>
                    <a:pt x="2701290" y="44958"/>
                  </a:lnTo>
                  <a:lnTo>
                    <a:pt x="2702052" y="45720"/>
                  </a:lnTo>
                  <a:lnTo>
                    <a:pt x="2737866" y="54864"/>
                  </a:lnTo>
                  <a:lnTo>
                    <a:pt x="2741676" y="54864"/>
                  </a:lnTo>
                  <a:lnTo>
                    <a:pt x="2743200" y="53340"/>
                  </a:lnTo>
                  <a:lnTo>
                    <a:pt x="2743962" y="50292"/>
                  </a:lnTo>
                  <a:close/>
                </a:path>
                <a:path w="2806065" h="3567429">
                  <a:moveTo>
                    <a:pt x="2805684" y="67818"/>
                  </a:moveTo>
                  <a:lnTo>
                    <a:pt x="2804922" y="64770"/>
                  </a:lnTo>
                  <a:lnTo>
                    <a:pt x="2795778" y="60960"/>
                  </a:lnTo>
                  <a:lnTo>
                    <a:pt x="2775204" y="54864"/>
                  </a:lnTo>
                  <a:lnTo>
                    <a:pt x="2768346" y="53340"/>
                  </a:lnTo>
                  <a:lnTo>
                    <a:pt x="2766060" y="52578"/>
                  </a:lnTo>
                  <a:lnTo>
                    <a:pt x="2763012" y="54102"/>
                  </a:lnTo>
                  <a:lnTo>
                    <a:pt x="2761488" y="57150"/>
                  </a:lnTo>
                  <a:lnTo>
                    <a:pt x="2763012" y="60960"/>
                  </a:lnTo>
                  <a:lnTo>
                    <a:pt x="2764536" y="61722"/>
                  </a:lnTo>
                  <a:lnTo>
                    <a:pt x="2771394" y="63246"/>
                  </a:lnTo>
                  <a:lnTo>
                    <a:pt x="2791968" y="69342"/>
                  </a:lnTo>
                  <a:lnTo>
                    <a:pt x="2799588" y="72390"/>
                  </a:lnTo>
                  <a:lnTo>
                    <a:pt x="2803398" y="72390"/>
                  </a:lnTo>
                  <a:lnTo>
                    <a:pt x="2804922" y="70866"/>
                  </a:lnTo>
                  <a:lnTo>
                    <a:pt x="2805684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6206" y="2963417"/>
              <a:ext cx="2597785" cy="3670300"/>
            </a:xfrm>
            <a:custGeom>
              <a:avLst/>
              <a:gdLst/>
              <a:ahLst/>
              <a:cxnLst/>
              <a:rect l="l" t="t" r="r" b="b"/>
              <a:pathLst>
                <a:path w="2597785" h="3670300">
                  <a:moveTo>
                    <a:pt x="9906" y="2895600"/>
                  </a:moveTo>
                  <a:lnTo>
                    <a:pt x="9144" y="2869692"/>
                  </a:lnTo>
                  <a:lnTo>
                    <a:pt x="9144" y="2859024"/>
                  </a:lnTo>
                  <a:lnTo>
                    <a:pt x="7620" y="2855976"/>
                  </a:lnTo>
                  <a:lnTo>
                    <a:pt x="4572" y="2854452"/>
                  </a:lnTo>
                  <a:lnTo>
                    <a:pt x="2286" y="2855214"/>
                  </a:lnTo>
                  <a:lnTo>
                    <a:pt x="1524" y="2855976"/>
                  </a:lnTo>
                  <a:lnTo>
                    <a:pt x="0" y="2859024"/>
                  </a:lnTo>
                  <a:lnTo>
                    <a:pt x="0" y="2869692"/>
                  </a:lnTo>
                  <a:lnTo>
                    <a:pt x="762" y="2895600"/>
                  </a:lnTo>
                  <a:lnTo>
                    <a:pt x="1524" y="2899410"/>
                  </a:lnTo>
                  <a:lnTo>
                    <a:pt x="3048" y="2900172"/>
                  </a:lnTo>
                  <a:lnTo>
                    <a:pt x="6858" y="2900172"/>
                  </a:lnTo>
                  <a:lnTo>
                    <a:pt x="8382" y="2899410"/>
                  </a:lnTo>
                  <a:lnTo>
                    <a:pt x="9906" y="2895600"/>
                  </a:lnTo>
                  <a:close/>
                </a:path>
                <a:path w="2597785" h="3670300">
                  <a:moveTo>
                    <a:pt x="11430" y="2795778"/>
                  </a:moveTo>
                  <a:lnTo>
                    <a:pt x="9906" y="2791968"/>
                  </a:lnTo>
                  <a:lnTo>
                    <a:pt x="8382" y="2791206"/>
                  </a:lnTo>
                  <a:lnTo>
                    <a:pt x="4572" y="2791206"/>
                  </a:lnTo>
                  <a:lnTo>
                    <a:pt x="3810" y="2791968"/>
                  </a:lnTo>
                  <a:lnTo>
                    <a:pt x="2286" y="2795778"/>
                  </a:lnTo>
                  <a:lnTo>
                    <a:pt x="1524" y="2804922"/>
                  </a:lnTo>
                  <a:lnTo>
                    <a:pt x="0" y="2831592"/>
                  </a:lnTo>
                  <a:lnTo>
                    <a:pt x="1524" y="2835402"/>
                  </a:lnTo>
                  <a:lnTo>
                    <a:pt x="3048" y="2836164"/>
                  </a:lnTo>
                  <a:lnTo>
                    <a:pt x="6858" y="2836164"/>
                  </a:lnTo>
                  <a:lnTo>
                    <a:pt x="8382" y="2835402"/>
                  </a:lnTo>
                  <a:lnTo>
                    <a:pt x="9144" y="2831592"/>
                  </a:lnTo>
                  <a:lnTo>
                    <a:pt x="10668" y="2804922"/>
                  </a:lnTo>
                  <a:lnTo>
                    <a:pt x="11430" y="2795778"/>
                  </a:lnTo>
                  <a:close/>
                </a:path>
                <a:path w="2597785" h="3670300">
                  <a:moveTo>
                    <a:pt x="15240" y="2959608"/>
                  </a:moveTo>
                  <a:lnTo>
                    <a:pt x="12192" y="2932938"/>
                  </a:lnTo>
                  <a:lnTo>
                    <a:pt x="11430" y="2923032"/>
                  </a:lnTo>
                  <a:lnTo>
                    <a:pt x="9906" y="2919984"/>
                  </a:lnTo>
                  <a:lnTo>
                    <a:pt x="6858" y="2918460"/>
                  </a:lnTo>
                  <a:lnTo>
                    <a:pt x="4572" y="2919222"/>
                  </a:lnTo>
                  <a:lnTo>
                    <a:pt x="3810" y="2919984"/>
                  </a:lnTo>
                  <a:lnTo>
                    <a:pt x="2286" y="2923032"/>
                  </a:lnTo>
                  <a:lnTo>
                    <a:pt x="3048" y="2932938"/>
                  </a:lnTo>
                  <a:lnTo>
                    <a:pt x="6096" y="2959608"/>
                  </a:lnTo>
                  <a:lnTo>
                    <a:pt x="8382" y="2964180"/>
                  </a:lnTo>
                  <a:lnTo>
                    <a:pt x="12192" y="2964180"/>
                  </a:lnTo>
                  <a:lnTo>
                    <a:pt x="13716" y="2962656"/>
                  </a:lnTo>
                  <a:lnTo>
                    <a:pt x="15240" y="2959608"/>
                  </a:lnTo>
                  <a:close/>
                </a:path>
                <a:path w="2597785" h="3670300">
                  <a:moveTo>
                    <a:pt x="16764" y="2731770"/>
                  </a:moveTo>
                  <a:lnTo>
                    <a:pt x="16002" y="2728722"/>
                  </a:lnTo>
                  <a:lnTo>
                    <a:pt x="14478" y="2727198"/>
                  </a:lnTo>
                  <a:lnTo>
                    <a:pt x="10668" y="2727198"/>
                  </a:lnTo>
                  <a:lnTo>
                    <a:pt x="9144" y="2728722"/>
                  </a:lnTo>
                  <a:lnTo>
                    <a:pt x="7620" y="2731770"/>
                  </a:lnTo>
                  <a:lnTo>
                    <a:pt x="6858" y="2737866"/>
                  </a:lnTo>
                  <a:lnTo>
                    <a:pt x="4572" y="2768346"/>
                  </a:lnTo>
                  <a:lnTo>
                    <a:pt x="5334" y="2771394"/>
                  </a:lnTo>
                  <a:lnTo>
                    <a:pt x="6858" y="2772156"/>
                  </a:lnTo>
                  <a:lnTo>
                    <a:pt x="9144" y="2772918"/>
                  </a:lnTo>
                  <a:lnTo>
                    <a:pt x="12192" y="2771394"/>
                  </a:lnTo>
                  <a:lnTo>
                    <a:pt x="13716" y="2768346"/>
                  </a:lnTo>
                  <a:lnTo>
                    <a:pt x="16002" y="2737866"/>
                  </a:lnTo>
                  <a:lnTo>
                    <a:pt x="16764" y="2731770"/>
                  </a:lnTo>
                  <a:close/>
                </a:path>
                <a:path w="2597785" h="3670300">
                  <a:moveTo>
                    <a:pt x="25146" y="2668524"/>
                  </a:moveTo>
                  <a:lnTo>
                    <a:pt x="24384" y="2664714"/>
                  </a:lnTo>
                  <a:lnTo>
                    <a:pt x="22860" y="2663952"/>
                  </a:lnTo>
                  <a:lnTo>
                    <a:pt x="19050" y="2663952"/>
                  </a:lnTo>
                  <a:lnTo>
                    <a:pt x="17526" y="2664714"/>
                  </a:lnTo>
                  <a:lnTo>
                    <a:pt x="16002" y="2668524"/>
                  </a:lnTo>
                  <a:lnTo>
                    <a:pt x="11430" y="2704338"/>
                  </a:lnTo>
                  <a:lnTo>
                    <a:pt x="12192" y="2707386"/>
                  </a:lnTo>
                  <a:lnTo>
                    <a:pt x="13716" y="2708910"/>
                  </a:lnTo>
                  <a:lnTo>
                    <a:pt x="17526" y="2708910"/>
                  </a:lnTo>
                  <a:lnTo>
                    <a:pt x="19050" y="2707386"/>
                  </a:lnTo>
                  <a:lnTo>
                    <a:pt x="20574" y="2704338"/>
                  </a:lnTo>
                  <a:lnTo>
                    <a:pt x="25146" y="2668524"/>
                  </a:lnTo>
                  <a:close/>
                </a:path>
                <a:path w="2597785" h="3670300">
                  <a:moveTo>
                    <a:pt x="27432" y="3022092"/>
                  </a:moveTo>
                  <a:lnTo>
                    <a:pt x="20574" y="2994660"/>
                  </a:lnTo>
                  <a:lnTo>
                    <a:pt x="19812" y="2987040"/>
                  </a:lnTo>
                  <a:lnTo>
                    <a:pt x="18288" y="2983230"/>
                  </a:lnTo>
                  <a:lnTo>
                    <a:pt x="16764" y="2982468"/>
                  </a:lnTo>
                  <a:lnTo>
                    <a:pt x="12954" y="2982468"/>
                  </a:lnTo>
                  <a:lnTo>
                    <a:pt x="11430" y="2983230"/>
                  </a:lnTo>
                  <a:lnTo>
                    <a:pt x="10668" y="2987040"/>
                  </a:lnTo>
                  <a:lnTo>
                    <a:pt x="11430" y="2994660"/>
                  </a:lnTo>
                  <a:lnTo>
                    <a:pt x="18288" y="3022092"/>
                  </a:lnTo>
                  <a:lnTo>
                    <a:pt x="19812" y="3025902"/>
                  </a:lnTo>
                  <a:lnTo>
                    <a:pt x="21336" y="3026664"/>
                  </a:lnTo>
                  <a:lnTo>
                    <a:pt x="24384" y="3026664"/>
                  </a:lnTo>
                  <a:lnTo>
                    <a:pt x="25908" y="3025902"/>
                  </a:lnTo>
                  <a:lnTo>
                    <a:pt x="27432" y="3022092"/>
                  </a:lnTo>
                  <a:close/>
                </a:path>
                <a:path w="2597785" h="3670300">
                  <a:moveTo>
                    <a:pt x="35052" y="2605278"/>
                  </a:moveTo>
                  <a:lnTo>
                    <a:pt x="33528" y="2601468"/>
                  </a:lnTo>
                  <a:lnTo>
                    <a:pt x="32004" y="2600706"/>
                  </a:lnTo>
                  <a:lnTo>
                    <a:pt x="28956" y="2600706"/>
                  </a:lnTo>
                  <a:lnTo>
                    <a:pt x="27432" y="2601468"/>
                  </a:lnTo>
                  <a:lnTo>
                    <a:pt x="25908" y="2605278"/>
                  </a:lnTo>
                  <a:lnTo>
                    <a:pt x="19812" y="2641092"/>
                  </a:lnTo>
                  <a:lnTo>
                    <a:pt x="21336" y="2644140"/>
                  </a:lnTo>
                  <a:lnTo>
                    <a:pt x="24384" y="2645664"/>
                  </a:lnTo>
                  <a:lnTo>
                    <a:pt x="26670" y="2644902"/>
                  </a:lnTo>
                  <a:lnTo>
                    <a:pt x="28194" y="2644140"/>
                  </a:lnTo>
                  <a:lnTo>
                    <a:pt x="29718" y="2637282"/>
                  </a:lnTo>
                  <a:lnTo>
                    <a:pt x="35052" y="2605278"/>
                  </a:lnTo>
                  <a:close/>
                </a:path>
                <a:path w="2597785" h="3670300">
                  <a:moveTo>
                    <a:pt x="45720" y="2542032"/>
                  </a:moveTo>
                  <a:lnTo>
                    <a:pt x="44196" y="2538984"/>
                  </a:lnTo>
                  <a:lnTo>
                    <a:pt x="42672" y="2537460"/>
                  </a:lnTo>
                  <a:lnTo>
                    <a:pt x="39624" y="2537460"/>
                  </a:lnTo>
                  <a:lnTo>
                    <a:pt x="38100" y="2538984"/>
                  </a:lnTo>
                  <a:lnTo>
                    <a:pt x="36576" y="2542032"/>
                  </a:lnTo>
                  <a:lnTo>
                    <a:pt x="30480" y="2577846"/>
                  </a:lnTo>
                  <a:lnTo>
                    <a:pt x="32004" y="2580894"/>
                  </a:lnTo>
                  <a:lnTo>
                    <a:pt x="33528" y="2582418"/>
                  </a:lnTo>
                  <a:lnTo>
                    <a:pt x="36576" y="2582418"/>
                  </a:lnTo>
                  <a:lnTo>
                    <a:pt x="38100" y="2580894"/>
                  </a:lnTo>
                  <a:lnTo>
                    <a:pt x="39624" y="2577846"/>
                  </a:lnTo>
                  <a:lnTo>
                    <a:pt x="45720" y="2542032"/>
                  </a:lnTo>
                  <a:close/>
                </a:path>
                <a:path w="2597785" h="3670300">
                  <a:moveTo>
                    <a:pt x="48006" y="3083052"/>
                  </a:moveTo>
                  <a:lnTo>
                    <a:pt x="47244" y="3079242"/>
                  </a:lnTo>
                  <a:lnTo>
                    <a:pt x="45910" y="3077248"/>
                  </a:lnTo>
                  <a:lnTo>
                    <a:pt x="36576" y="3052572"/>
                  </a:lnTo>
                  <a:lnTo>
                    <a:pt x="35052" y="3048762"/>
                  </a:lnTo>
                  <a:lnTo>
                    <a:pt x="34290" y="3045714"/>
                  </a:lnTo>
                  <a:lnTo>
                    <a:pt x="32766" y="3044190"/>
                  </a:lnTo>
                  <a:lnTo>
                    <a:pt x="28956" y="3044190"/>
                  </a:lnTo>
                  <a:lnTo>
                    <a:pt x="27432" y="3045714"/>
                  </a:lnTo>
                  <a:lnTo>
                    <a:pt x="25908" y="3048762"/>
                  </a:lnTo>
                  <a:lnTo>
                    <a:pt x="27432" y="3052572"/>
                  </a:lnTo>
                  <a:lnTo>
                    <a:pt x="38100" y="3080766"/>
                  </a:lnTo>
                  <a:lnTo>
                    <a:pt x="38862" y="3083814"/>
                  </a:lnTo>
                  <a:lnTo>
                    <a:pt x="40386" y="3086100"/>
                  </a:lnTo>
                  <a:lnTo>
                    <a:pt x="42672" y="3087243"/>
                  </a:lnTo>
                  <a:lnTo>
                    <a:pt x="43434" y="3087624"/>
                  </a:lnTo>
                  <a:lnTo>
                    <a:pt x="45720" y="3086862"/>
                  </a:lnTo>
                  <a:lnTo>
                    <a:pt x="46482" y="3086100"/>
                  </a:lnTo>
                  <a:lnTo>
                    <a:pt x="47244" y="3084576"/>
                  </a:lnTo>
                  <a:lnTo>
                    <a:pt x="48006" y="3083052"/>
                  </a:lnTo>
                  <a:close/>
                </a:path>
                <a:path w="2597785" h="3670300">
                  <a:moveTo>
                    <a:pt x="56388" y="2478786"/>
                  </a:moveTo>
                  <a:lnTo>
                    <a:pt x="55626" y="2475738"/>
                  </a:lnTo>
                  <a:lnTo>
                    <a:pt x="54102" y="2474214"/>
                  </a:lnTo>
                  <a:lnTo>
                    <a:pt x="50292" y="2474214"/>
                  </a:lnTo>
                  <a:lnTo>
                    <a:pt x="48768" y="2475738"/>
                  </a:lnTo>
                  <a:lnTo>
                    <a:pt x="47244" y="2478786"/>
                  </a:lnTo>
                  <a:lnTo>
                    <a:pt x="43434" y="2503170"/>
                  </a:lnTo>
                  <a:lnTo>
                    <a:pt x="41148" y="2514600"/>
                  </a:lnTo>
                  <a:lnTo>
                    <a:pt x="42672" y="2518410"/>
                  </a:lnTo>
                  <a:lnTo>
                    <a:pt x="44196" y="2519172"/>
                  </a:lnTo>
                  <a:lnTo>
                    <a:pt x="48006" y="2519172"/>
                  </a:lnTo>
                  <a:lnTo>
                    <a:pt x="48768" y="2518410"/>
                  </a:lnTo>
                  <a:lnTo>
                    <a:pt x="50292" y="2514600"/>
                  </a:lnTo>
                  <a:lnTo>
                    <a:pt x="52578" y="2503170"/>
                  </a:lnTo>
                  <a:lnTo>
                    <a:pt x="56388" y="2478786"/>
                  </a:lnTo>
                  <a:close/>
                </a:path>
                <a:path w="2597785" h="3670300">
                  <a:moveTo>
                    <a:pt x="67056" y="2415540"/>
                  </a:moveTo>
                  <a:lnTo>
                    <a:pt x="65532" y="2412492"/>
                  </a:lnTo>
                  <a:lnTo>
                    <a:pt x="62484" y="2410968"/>
                  </a:lnTo>
                  <a:lnTo>
                    <a:pt x="59436" y="2412492"/>
                  </a:lnTo>
                  <a:lnTo>
                    <a:pt x="57912" y="2415540"/>
                  </a:lnTo>
                  <a:lnTo>
                    <a:pt x="54864" y="2436876"/>
                  </a:lnTo>
                  <a:lnTo>
                    <a:pt x="51816" y="2452116"/>
                  </a:lnTo>
                  <a:lnTo>
                    <a:pt x="53340" y="2455164"/>
                  </a:lnTo>
                  <a:lnTo>
                    <a:pt x="56388" y="2456688"/>
                  </a:lnTo>
                  <a:lnTo>
                    <a:pt x="58674" y="2455926"/>
                  </a:lnTo>
                  <a:lnTo>
                    <a:pt x="60198" y="2455164"/>
                  </a:lnTo>
                  <a:lnTo>
                    <a:pt x="64008" y="2436876"/>
                  </a:lnTo>
                  <a:lnTo>
                    <a:pt x="67056" y="2415540"/>
                  </a:lnTo>
                  <a:close/>
                </a:path>
                <a:path w="2597785" h="3670300">
                  <a:moveTo>
                    <a:pt x="76200" y="2352294"/>
                  </a:moveTo>
                  <a:lnTo>
                    <a:pt x="74676" y="2349246"/>
                  </a:lnTo>
                  <a:lnTo>
                    <a:pt x="73152" y="2347722"/>
                  </a:lnTo>
                  <a:lnTo>
                    <a:pt x="70104" y="2347722"/>
                  </a:lnTo>
                  <a:lnTo>
                    <a:pt x="68580" y="2349246"/>
                  </a:lnTo>
                  <a:lnTo>
                    <a:pt x="67056" y="2352294"/>
                  </a:lnTo>
                  <a:lnTo>
                    <a:pt x="64770" y="2372106"/>
                  </a:lnTo>
                  <a:lnTo>
                    <a:pt x="61722" y="2388870"/>
                  </a:lnTo>
                  <a:lnTo>
                    <a:pt x="63246" y="2391918"/>
                  </a:lnTo>
                  <a:lnTo>
                    <a:pt x="66294" y="2393442"/>
                  </a:lnTo>
                  <a:lnTo>
                    <a:pt x="68580" y="2392680"/>
                  </a:lnTo>
                  <a:lnTo>
                    <a:pt x="70104" y="2391918"/>
                  </a:lnTo>
                  <a:lnTo>
                    <a:pt x="70866" y="2388870"/>
                  </a:lnTo>
                  <a:lnTo>
                    <a:pt x="73914" y="2372106"/>
                  </a:lnTo>
                  <a:lnTo>
                    <a:pt x="76200" y="2352294"/>
                  </a:lnTo>
                  <a:close/>
                </a:path>
                <a:path w="2597785" h="3670300">
                  <a:moveTo>
                    <a:pt x="78486" y="3139440"/>
                  </a:moveTo>
                  <a:lnTo>
                    <a:pt x="76962" y="3135630"/>
                  </a:lnTo>
                  <a:lnTo>
                    <a:pt x="73152" y="3130296"/>
                  </a:lnTo>
                  <a:lnTo>
                    <a:pt x="58674" y="3104388"/>
                  </a:lnTo>
                  <a:lnTo>
                    <a:pt x="57150" y="3103626"/>
                  </a:lnTo>
                  <a:lnTo>
                    <a:pt x="54864" y="3102864"/>
                  </a:lnTo>
                  <a:lnTo>
                    <a:pt x="51816" y="3104388"/>
                  </a:lnTo>
                  <a:lnTo>
                    <a:pt x="50292" y="3107436"/>
                  </a:lnTo>
                  <a:lnTo>
                    <a:pt x="51816" y="3111246"/>
                  </a:lnTo>
                  <a:lnTo>
                    <a:pt x="66294" y="3137154"/>
                  </a:lnTo>
                  <a:lnTo>
                    <a:pt x="70104" y="3142488"/>
                  </a:lnTo>
                  <a:lnTo>
                    <a:pt x="71628" y="3143250"/>
                  </a:lnTo>
                  <a:lnTo>
                    <a:pt x="73914" y="3144012"/>
                  </a:lnTo>
                  <a:lnTo>
                    <a:pt x="76962" y="3142488"/>
                  </a:lnTo>
                  <a:lnTo>
                    <a:pt x="78486" y="3139440"/>
                  </a:lnTo>
                  <a:close/>
                </a:path>
                <a:path w="2597785" h="3670300">
                  <a:moveTo>
                    <a:pt x="83058" y="2288286"/>
                  </a:moveTo>
                  <a:lnTo>
                    <a:pt x="81534" y="2285238"/>
                  </a:lnTo>
                  <a:lnTo>
                    <a:pt x="78486" y="2283714"/>
                  </a:lnTo>
                  <a:lnTo>
                    <a:pt x="75438" y="2285238"/>
                  </a:lnTo>
                  <a:lnTo>
                    <a:pt x="73914" y="2288286"/>
                  </a:lnTo>
                  <a:lnTo>
                    <a:pt x="72390" y="2309622"/>
                  </a:lnTo>
                  <a:lnTo>
                    <a:pt x="70104" y="2324862"/>
                  </a:lnTo>
                  <a:lnTo>
                    <a:pt x="71628" y="2327910"/>
                  </a:lnTo>
                  <a:lnTo>
                    <a:pt x="73152" y="2329434"/>
                  </a:lnTo>
                  <a:lnTo>
                    <a:pt x="76962" y="2329434"/>
                  </a:lnTo>
                  <a:lnTo>
                    <a:pt x="78486" y="2327910"/>
                  </a:lnTo>
                  <a:lnTo>
                    <a:pt x="79248" y="2324862"/>
                  </a:lnTo>
                  <a:lnTo>
                    <a:pt x="81534" y="2309622"/>
                  </a:lnTo>
                  <a:lnTo>
                    <a:pt x="83058" y="2288286"/>
                  </a:lnTo>
                  <a:close/>
                </a:path>
                <a:path w="2597785" h="3670300">
                  <a:moveTo>
                    <a:pt x="117348" y="3189732"/>
                  </a:moveTo>
                  <a:lnTo>
                    <a:pt x="116586" y="3186684"/>
                  </a:lnTo>
                  <a:lnTo>
                    <a:pt x="109728" y="3179826"/>
                  </a:lnTo>
                  <a:lnTo>
                    <a:pt x="92964" y="3158490"/>
                  </a:lnTo>
                  <a:lnTo>
                    <a:pt x="91440" y="3157728"/>
                  </a:lnTo>
                  <a:lnTo>
                    <a:pt x="89154" y="3156966"/>
                  </a:lnTo>
                  <a:lnTo>
                    <a:pt x="86106" y="3158490"/>
                  </a:lnTo>
                  <a:lnTo>
                    <a:pt x="84582" y="3161538"/>
                  </a:lnTo>
                  <a:lnTo>
                    <a:pt x="86106" y="3165348"/>
                  </a:lnTo>
                  <a:lnTo>
                    <a:pt x="102870" y="3186684"/>
                  </a:lnTo>
                  <a:lnTo>
                    <a:pt x="109728" y="3193542"/>
                  </a:lnTo>
                  <a:lnTo>
                    <a:pt x="111252" y="3194304"/>
                  </a:lnTo>
                  <a:lnTo>
                    <a:pt x="115062" y="3194304"/>
                  </a:lnTo>
                  <a:lnTo>
                    <a:pt x="117348" y="3189732"/>
                  </a:lnTo>
                  <a:close/>
                </a:path>
                <a:path w="2597785" h="3670300">
                  <a:moveTo>
                    <a:pt x="164592" y="3233166"/>
                  </a:moveTo>
                  <a:lnTo>
                    <a:pt x="163068" y="3229356"/>
                  </a:lnTo>
                  <a:lnTo>
                    <a:pt x="156972" y="3224784"/>
                  </a:lnTo>
                  <a:lnTo>
                    <a:pt x="135636" y="3205734"/>
                  </a:lnTo>
                  <a:lnTo>
                    <a:pt x="134112" y="3204972"/>
                  </a:lnTo>
                  <a:lnTo>
                    <a:pt x="130302" y="3204972"/>
                  </a:lnTo>
                  <a:lnTo>
                    <a:pt x="128778" y="3205734"/>
                  </a:lnTo>
                  <a:lnTo>
                    <a:pt x="127254" y="3209544"/>
                  </a:lnTo>
                  <a:lnTo>
                    <a:pt x="128778" y="3212592"/>
                  </a:lnTo>
                  <a:lnTo>
                    <a:pt x="150114" y="3231642"/>
                  </a:lnTo>
                  <a:lnTo>
                    <a:pt x="156210" y="3236214"/>
                  </a:lnTo>
                  <a:lnTo>
                    <a:pt x="158496" y="3236976"/>
                  </a:lnTo>
                  <a:lnTo>
                    <a:pt x="160020" y="3237738"/>
                  </a:lnTo>
                  <a:lnTo>
                    <a:pt x="163068" y="3236214"/>
                  </a:lnTo>
                  <a:lnTo>
                    <a:pt x="164592" y="3233166"/>
                  </a:lnTo>
                  <a:close/>
                </a:path>
                <a:path w="2597785" h="3670300">
                  <a:moveTo>
                    <a:pt x="217170" y="3268980"/>
                  </a:moveTo>
                  <a:lnTo>
                    <a:pt x="215646" y="3265932"/>
                  </a:lnTo>
                  <a:lnTo>
                    <a:pt x="214122" y="3264408"/>
                  </a:lnTo>
                  <a:lnTo>
                    <a:pt x="199529" y="3255378"/>
                  </a:lnTo>
                  <a:lnTo>
                    <a:pt x="185166" y="3246120"/>
                  </a:lnTo>
                  <a:lnTo>
                    <a:pt x="182118" y="3244596"/>
                  </a:lnTo>
                  <a:lnTo>
                    <a:pt x="179832" y="3245358"/>
                  </a:lnTo>
                  <a:lnTo>
                    <a:pt x="179070" y="3246120"/>
                  </a:lnTo>
                  <a:lnTo>
                    <a:pt x="177546" y="3249168"/>
                  </a:lnTo>
                  <a:lnTo>
                    <a:pt x="178308" y="3252978"/>
                  </a:lnTo>
                  <a:lnTo>
                    <a:pt x="192786" y="3262122"/>
                  </a:lnTo>
                  <a:lnTo>
                    <a:pt x="194310" y="3262884"/>
                  </a:lnTo>
                  <a:lnTo>
                    <a:pt x="195834" y="3263836"/>
                  </a:lnTo>
                  <a:lnTo>
                    <a:pt x="210312" y="3272790"/>
                  </a:lnTo>
                  <a:lnTo>
                    <a:pt x="211074" y="3273552"/>
                  </a:lnTo>
                  <a:lnTo>
                    <a:pt x="214884" y="3273552"/>
                  </a:lnTo>
                  <a:lnTo>
                    <a:pt x="217170" y="3268980"/>
                  </a:lnTo>
                  <a:close/>
                </a:path>
                <a:path w="2597785" h="3670300">
                  <a:moveTo>
                    <a:pt x="273558" y="3299460"/>
                  </a:moveTo>
                  <a:lnTo>
                    <a:pt x="272034" y="3296412"/>
                  </a:lnTo>
                  <a:lnTo>
                    <a:pt x="271272" y="3295650"/>
                  </a:lnTo>
                  <a:lnTo>
                    <a:pt x="248412" y="3284220"/>
                  </a:lnTo>
                  <a:lnTo>
                    <a:pt x="238506" y="3278886"/>
                  </a:lnTo>
                  <a:lnTo>
                    <a:pt x="236220" y="3278124"/>
                  </a:lnTo>
                  <a:lnTo>
                    <a:pt x="233172" y="3279648"/>
                  </a:lnTo>
                  <a:lnTo>
                    <a:pt x="231648" y="3282696"/>
                  </a:lnTo>
                  <a:lnTo>
                    <a:pt x="233172" y="3285744"/>
                  </a:lnTo>
                  <a:lnTo>
                    <a:pt x="234696" y="3287268"/>
                  </a:lnTo>
                  <a:lnTo>
                    <a:pt x="244602" y="3292602"/>
                  </a:lnTo>
                  <a:lnTo>
                    <a:pt x="267462" y="3304032"/>
                  </a:lnTo>
                  <a:lnTo>
                    <a:pt x="270510" y="3304032"/>
                  </a:lnTo>
                  <a:lnTo>
                    <a:pt x="272034" y="3302508"/>
                  </a:lnTo>
                  <a:lnTo>
                    <a:pt x="273558" y="3299460"/>
                  </a:lnTo>
                  <a:close/>
                </a:path>
                <a:path w="2597785" h="3670300">
                  <a:moveTo>
                    <a:pt x="331470" y="3326130"/>
                  </a:moveTo>
                  <a:lnTo>
                    <a:pt x="330708" y="3323082"/>
                  </a:lnTo>
                  <a:lnTo>
                    <a:pt x="329184" y="3322320"/>
                  </a:lnTo>
                  <a:lnTo>
                    <a:pt x="324612" y="3320796"/>
                  </a:lnTo>
                  <a:lnTo>
                    <a:pt x="295656" y="3307080"/>
                  </a:lnTo>
                  <a:lnTo>
                    <a:pt x="291846" y="3307080"/>
                  </a:lnTo>
                  <a:lnTo>
                    <a:pt x="290322" y="3308604"/>
                  </a:lnTo>
                  <a:lnTo>
                    <a:pt x="288798" y="3311652"/>
                  </a:lnTo>
                  <a:lnTo>
                    <a:pt x="290322" y="3314700"/>
                  </a:lnTo>
                  <a:lnTo>
                    <a:pt x="320802" y="3329178"/>
                  </a:lnTo>
                  <a:lnTo>
                    <a:pt x="325374" y="3330702"/>
                  </a:lnTo>
                  <a:lnTo>
                    <a:pt x="329184" y="3330702"/>
                  </a:lnTo>
                  <a:lnTo>
                    <a:pt x="330708" y="3329940"/>
                  </a:lnTo>
                  <a:lnTo>
                    <a:pt x="331470" y="3326130"/>
                  </a:lnTo>
                  <a:close/>
                </a:path>
                <a:path w="2597785" h="3670300">
                  <a:moveTo>
                    <a:pt x="390906" y="3349752"/>
                  </a:moveTo>
                  <a:lnTo>
                    <a:pt x="390144" y="3346704"/>
                  </a:lnTo>
                  <a:lnTo>
                    <a:pt x="388620" y="3345942"/>
                  </a:lnTo>
                  <a:lnTo>
                    <a:pt x="367284" y="3337560"/>
                  </a:lnTo>
                  <a:lnTo>
                    <a:pt x="354330" y="3332988"/>
                  </a:lnTo>
                  <a:lnTo>
                    <a:pt x="352806" y="3332226"/>
                  </a:lnTo>
                  <a:lnTo>
                    <a:pt x="350520" y="3332988"/>
                  </a:lnTo>
                  <a:lnTo>
                    <a:pt x="348996" y="3333750"/>
                  </a:lnTo>
                  <a:lnTo>
                    <a:pt x="348234" y="3336798"/>
                  </a:lnTo>
                  <a:lnTo>
                    <a:pt x="348996" y="3339846"/>
                  </a:lnTo>
                  <a:lnTo>
                    <a:pt x="350520" y="3341370"/>
                  </a:lnTo>
                  <a:lnTo>
                    <a:pt x="363474" y="3345942"/>
                  </a:lnTo>
                  <a:lnTo>
                    <a:pt x="384810" y="3354324"/>
                  </a:lnTo>
                  <a:lnTo>
                    <a:pt x="388620" y="3354324"/>
                  </a:lnTo>
                  <a:lnTo>
                    <a:pt x="390144" y="3353562"/>
                  </a:lnTo>
                  <a:lnTo>
                    <a:pt x="390906" y="3349752"/>
                  </a:lnTo>
                  <a:close/>
                </a:path>
                <a:path w="2597785" h="3670300">
                  <a:moveTo>
                    <a:pt x="451866" y="3371088"/>
                  </a:moveTo>
                  <a:lnTo>
                    <a:pt x="450342" y="3368040"/>
                  </a:lnTo>
                  <a:lnTo>
                    <a:pt x="448818" y="3367278"/>
                  </a:lnTo>
                  <a:lnTo>
                    <a:pt x="414528" y="3355086"/>
                  </a:lnTo>
                  <a:lnTo>
                    <a:pt x="410718" y="3355086"/>
                  </a:lnTo>
                  <a:lnTo>
                    <a:pt x="409194" y="3356610"/>
                  </a:lnTo>
                  <a:lnTo>
                    <a:pt x="407670" y="3359658"/>
                  </a:lnTo>
                  <a:lnTo>
                    <a:pt x="409194" y="3362706"/>
                  </a:lnTo>
                  <a:lnTo>
                    <a:pt x="410718" y="3363468"/>
                  </a:lnTo>
                  <a:lnTo>
                    <a:pt x="445008" y="3375660"/>
                  </a:lnTo>
                  <a:lnTo>
                    <a:pt x="448818" y="3375660"/>
                  </a:lnTo>
                  <a:lnTo>
                    <a:pt x="450342" y="3374898"/>
                  </a:lnTo>
                  <a:lnTo>
                    <a:pt x="451866" y="3371088"/>
                  </a:lnTo>
                  <a:close/>
                </a:path>
                <a:path w="2597785" h="3670300">
                  <a:moveTo>
                    <a:pt x="512826" y="3390900"/>
                  </a:moveTo>
                  <a:lnTo>
                    <a:pt x="511302" y="3387852"/>
                  </a:lnTo>
                  <a:lnTo>
                    <a:pt x="509778" y="3387090"/>
                  </a:lnTo>
                  <a:lnTo>
                    <a:pt x="474726" y="3375660"/>
                  </a:lnTo>
                  <a:lnTo>
                    <a:pt x="470916" y="3375660"/>
                  </a:lnTo>
                  <a:lnTo>
                    <a:pt x="470154" y="3376422"/>
                  </a:lnTo>
                  <a:lnTo>
                    <a:pt x="468630" y="3380232"/>
                  </a:lnTo>
                  <a:lnTo>
                    <a:pt x="470154" y="3383280"/>
                  </a:lnTo>
                  <a:lnTo>
                    <a:pt x="470916" y="3384042"/>
                  </a:lnTo>
                  <a:lnTo>
                    <a:pt x="505968" y="3395472"/>
                  </a:lnTo>
                  <a:lnTo>
                    <a:pt x="509778" y="3395472"/>
                  </a:lnTo>
                  <a:lnTo>
                    <a:pt x="511302" y="3393948"/>
                  </a:lnTo>
                  <a:lnTo>
                    <a:pt x="512826" y="3390900"/>
                  </a:lnTo>
                  <a:close/>
                </a:path>
                <a:path w="2597785" h="3670300">
                  <a:moveTo>
                    <a:pt x="573786" y="3408426"/>
                  </a:moveTo>
                  <a:lnTo>
                    <a:pt x="573024" y="3405378"/>
                  </a:lnTo>
                  <a:lnTo>
                    <a:pt x="571500" y="3404616"/>
                  </a:lnTo>
                  <a:lnTo>
                    <a:pt x="558546" y="3400806"/>
                  </a:lnTo>
                  <a:lnTo>
                    <a:pt x="534162" y="3393948"/>
                  </a:lnTo>
                  <a:lnTo>
                    <a:pt x="531114" y="3395472"/>
                  </a:lnTo>
                  <a:lnTo>
                    <a:pt x="529590" y="3398520"/>
                  </a:lnTo>
                  <a:lnTo>
                    <a:pt x="531114" y="3401568"/>
                  </a:lnTo>
                  <a:lnTo>
                    <a:pt x="532638" y="3403092"/>
                  </a:lnTo>
                  <a:lnTo>
                    <a:pt x="554736" y="3409188"/>
                  </a:lnTo>
                  <a:lnTo>
                    <a:pt x="567690" y="3412998"/>
                  </a:lnTo>
                  <a:lnTo>
                    <a:pt x="571500" y="3412998"/>
                  </a:lnTo>
                  <a:lnTo>
                    <a:pt x="573024" y="3411474"/>
                  </a:lnTo>
                  <a:lnTo>
                    <a:pt x="573786" y="3408426"/>
                  </a:lnTo>
                  <a:close/>
                </a:path>
                <a:path w="2597785" h="3670300">
                  <a:moveTo>
                    <a:pt x="635508" y="3425190"/>
                  </a:moveTo>
                  <a:lnTo>
                    <a:pt x="634746" y="3422142"/>
                  </a:lnTo>
                  <a:lnTo>
                    <a:pt x="633222" y="3420618"/>
                  </a:lnTo>
                  <a:lnTo>
                    <a:pt x="610362" y="3415284"/>
                  </a:lnTo>
                  <a:lnTo>
                    <a:pt x="598170" y="3411474"/>
                  </a:lnTo>
                  <a:lnTo>
                    <a:pt x="594360" y="3411474"/>
                  </a:lnTo>
                  <a:lnTo>
                    <a:pt x="592836" y="3412236"/>
                  </a:lnTo>
                  <a:lnTo>
                    <a:pt x="591312" y="3416046"/>
                  </a:lnTo>
                  <a:lnTo>
                    <a:pt x="592836" y="3419094"/>
                  </a:lnTo>
                  <a:lnTo>
                    <a:pt x="594360" y="3419856"/>
                  </a:lnTo>
                  <a:lnTo>
                    <a:pt x="606552" y="3423666"/>
                  </a:lnTo>
                  <a:lnTo>
                    <a:pt x="629412" y="3429000"/>
                  </a:lnTo>
                  <a:lnTo>
                    <a:pt x="630936" y="3429762"/>
                  </a:lnTo>
                  <a:lnTo>
                    <a:pt x="633222" y="3429000"/>
                  </a:lnTo>
                  <a:lnTo>
                    <a:pt x="634746" y="3428238"/>
                  </a:lnTo>
                  <a:lnTo>
                    <a:pt x="635508" y="3425190"/>
                  </a:lnTo>
                  <a:close/>
                </a:path>
                <a:path w="2597785" h="3670300">
                  <a:moveTo>
                    <a:pt x="697992" y="3440430"/>
                  </a:moveTo>
                  <a:lnTo>
                    <a:pt x="695706" y="3435858"/>
                  </a:lnTo>
                  <a:lnTo>
                    <a:pt x="663702" y="3429000"/>
                  </a:lnTo>
                  <a:lnTo>
                    <a:pt x="659892" y="3427476"/>
                  </a:lnTo>
                  <a:lnTo>
                    <a:pt x="656082" y="3427476"/>
                  </a:lnTo>
                  <a:lnTo>
                    <a:pt x="654558" y="3428238"/>
                  </a:lnTo>
                  <a:lnTo>
                    <a:pt x="653034" y="3432048"/>
                  </a:lnTo>
                  <a:lnTo>
                    <a:pt x="654558" y="3435096"/>
                  </a:lnTo>
                  <a:lnTo>
                    <a:pt x="659892" y="3437382"/>
                  </a:lnTo>
                  <a:lnTo>
                    <a:pt x="691896" y="3444240"/>
                  </a:lnTo>
                  <a:lnTo>
                    <a:pt x="693420" y="3445002"/>
                  </a:lnTo>
                  <a:lnTo>
                    <a:pt x="696468" y="3443478"/>
                  </a:lnTo>
                  <a:lnTo>
                    <a:pt x="697992" y="3440430"/>
                  </a:lnTo>
                  <a:close/>
                </a:path>
                <a:path w="2597785" h="3670300">
                  <a:moveTo>
                    <a:pt x="709422" y="963168"/>
                  </a:moveTo>
                  <a:lnTo>
                    <a:pt x="707898" y="960120"/>
                  </a:lnTo>
                  <a:lnTo>
                    <a:pt x="707136" y="959358"/>
                  </a:lnTo>
                  <a:lnTo>
                    <a:pt x="704850" y="958596"/>
                  </a:lnTo>
                  <a:lnTo>
                    <a:pt x="701802" y="960120"/>
                  </a:lnTo>
                  <a:lnTo>
                    <a:pt x="700278" y="963168"/>
                  </a:lnTo>
                  <a:lnTo>
                    <a:pt x="698754" y="979170"/>
                  </a:lnTo>
                  <a:lnTo>
                    <a:pt x="695706" y="999744"/>
                  </a:lnTo>
                  <a:lnTo>
                    <a:pt x="697230" y="1002792"/>
                  </a:lnTo>
                  <a:lnTo>
                    <a:pt x="698754" y="1004316"/>
                  </a:lnTo>
                  <a:lnTo>
                    <a:pt x="702564" y="1004316"/>
                  </a:lnTo>
                  <a:lnTo>
                    <a:pt x="704850" y="999744"/>
                  </a:lnTo>
                  <a:lnTo>
                    <a:pt x="707898" y="979170"/>
                  </a:lnTo>
                  <a:lnTo>
                    <a:pt x="709422" y="963168"/>
                  </a:lnTo>
                  <a:close/>
                </a:path>
                <a:path w="2597785" h="3670300">
                  <a:moveTo>
                    <a:pt x="710946" y="105156"/>
                  </a:moveTo>
                  <a:lnTo>
                    <a:pt x="710184" y="76962"/>
                  </a:lnTo>
                  <a:lnTo>
                    <a:pt x="710184" y="68580"/>
                  </a:lnTo>
                  <a:lnTo>
                    <a:pt x="708660" y="65532"/>
                  </a:lnTo>
                  <a:lnTo>
                    <a:pt x="705612" y="64008"/>
                  </a:lnTo>
                  <a:lnTo>
                    <a:pt x="702564" y="65532"/>
                  </a:lnTo>
                  <a:lnTo>
                    <a:pt x="701040" y="68580"/>
                  </a:lnTo>
                  <a:lnTo>
                    <a:pt x="701040" y="76962"/>
                  </a:lnTo>
                  <a:lnTo>
                    <a:pt x="701802" y="105156"/>
                  </a:lnTo>
                  <a:lnTo>
                    <a:pt x="702564" y="108204"/>
                  </a:lnTo>
                  <a:lnTo>
                    <a:pt x="704088" y="109728"/>
                  </a:lnTo>
                  <a:lnTo>
                    <a:pt x="707898" y="109728"/>
                  </a:lnTo>
                  <a:lnTo>
                    <a:pt x="709422" y="108204"/>
                  </a:lnTo>
                  <a:lnTo>
                    <a:pt x="710946" y="105156"/>
                  </a:lnTo>
                  <a:close/>
                </a:path>
                <a:path w="2597785" h="3670300">
                  <a:moveTo>
                    <a:pt x="710946" y="4572"/>
                  </a:moveTo>
                  <a:lnTo>
                    <a:pt x="710184" y="1524"/>
                  </a:lnTo>
                  <a:lnTo>
                    <a:pt x="708660" y="762"/>
                  </a:lnTo>
                  <a:lnTo>
                    <a:pt x="706374" y="0"/>
                  </a:lnTo>
                  <a:lnTo>
                    <a:pt x="703326" y="1524"/>
                  </a:lnTo>
                  <a:lnTo>
                    <a:pt x="701802" y="4572"/>
                  </a:lnTo>
                  <a:lnTo>
                    <a:pt x="701802" y="21336"/>
                  </a:lnTo>
                  <a:lnTo>
                    <a:pt x="701040" y="41148"/>
                  </a:lnTo>
                  <a:lnTo>
                    <a:pt x="702564" y="44196"/>
                  </a:lnTo>
                  <a:lnTo>
                    <a:pt x="704088" y="45720"/>
                  </a:lnTo>
                  <a:lnTo>
                    <a:pt x="707898" y="45720"/>
                  </a:lnTo>
                  <a:lnTo>
                    <a:pt x="709422" y="44196"/>
                  </a:lnTo>
                  <a:lnTo>
                    <a:pt x="710184" y="41148"/>
                  </a:lnTo>
                  <a:lnTo>
                    <a:pt x="710946" y="21336"/>
                  </a:lnTo>
                  <a:lnTo>
                    <a:pt x="710946" y="4572"/>
                  </a:lnTo>
                  <a:close/>
                </a:path>
                <a:path w="2597785" h="3670300">
                  <a:moveTo>
                    <a:pt x="711708" y="169164"/>
                  </a:moveTo>
                  <a:lnTo>
                    <a:pt x="710946" y="132588"/>
                  </a:lnTo>
                  <a:lnTo>
                    <a:pt x="709422" y="129540"/>
                  </a:lnTo>
                  <a:lnTo>
                    <a:pt x="706374" y="128016"/>
                  </a:lnTo>
                  <a:lnTo>
                    <a:pt x="703326" y="129540"/>
                  </a:lnTo>
                  <a:lnTo>
                    <a:pt x="701802" y="132588"/>
                  </a:lnTo>
                  <a:lnTo>
                    <a:pt x="702564" y="169164"/>
                  </a:lnTo>
                  <a:lnTo>
                    <a:pt x="704088" y="172212"/>
                  </a:lnTo>
                  <a:lnTo>
                    <a:pt x="705612" y="173736"/>
                  </a:lnTo>
                  <a:lnTo>
                    <a:pt x="709422" y="173736"/>
                  </a:lnTo>
                  <a:lnTo>
                    <a:pt x="710946" y="172212"/>
                  </a:lnTo>
                  <a:lnTo>
                    <a:pt x="711708" y="169164"/>
                  </a:lnTo>
                  <a:close/>
                </a:path>
                <a:path w="2597785" h="3670300">
                  <a:moveTo>
                    <a:pt x="714756" y="233172"/>
                  </a:moveTo>
                  <a:lnTo>
                    <a:pt x="713232" y="196596"/>
                  </a:lnTo>
                  <a:lnTo>
                    <a:pt x="711708" y="193548"/>
                  </a:lnTo>
                  <a:lnTo>
                    <a:pt x="708660" y="192024"/>
                  </a:lnTo>
                  <a:lnTo>
                    <a:pt x="706374" y="192786"/>
                  </a:lnTo>
                  <a:lnTo>
                    <a:pt x="704850" y="193548"/>
                  </a:lnTo>
                  <a:lnTo>
                    <a:pt x="704088" y="196596"/>
                  </a:lnTo>
                  <a:lnTo>
                    <a:pt x="705612" y="233172"/>
                  </a:lnTo>
                  <a:lnTo>
                    <a:pt x="706374" y="236220"/>
                  </a:lnTo>
                  <a:lnTo>
                    <a:pt x="707898" y="237744"/>
                  </a:lnTo>
                  <a:lnTo>
                    <a:pt x="711708" y="237744"/>
                  </a:lnTo>
                  <a:lnTo>
                    <a:pt x="713232" y="236220"/>
                  </a:lnTo>
                  <a:lnTo>
                    <a:pt x="714756" y="233172"/>
                  </a:lnTo>
                  <a:close/>
                </a:path>
                <a:path w="2597785" h="3670300">
                  <a:moveTo>
                    <a:pt x="716280" y="899922"/>
                  </a:moveTo>
                  <a:lnTo>
                    <a:pt x="713994" y="895350"/>
                  </a:lnTo>
                  <a:lnTo>
                    <a:pt x="710184" y="895350"/>
                  </a:lnTo>
                  <a:lnTo>
                    <a:pt x="708660" y="896874"/>
                  </a:lnTo>
                  <a:lnTo>
                    <a:pt x="707136" y="899922"/>
                  </a:lnTo>
                  <a:lnTo>
                    <a:pt x="705612" y="915924"/>
                  </a:lnTo>
                  <a:lnTo>
                    <a:pt x="703326" y="936498"/>
                  </a:lnTo>
                  <a:lnTo>
                    <a:pt x="704850" y="939546"/>
                  </a:lnTo>
                  <a:lnTo>
                    <a:pt x="707898" y="941070"/>
                  </a:lnTo>
                  <a:lnTo>
                    <a:pt x="710184" y="940308"/>
                  </a:lnTo>
                  <a:lnTo>
                    <a:pt x="710946" y="939546"/>
                  </a:lnTo>
                  <a:lnTo>
                    <a:pt x="712470" y="936498"/>
                  </a:lnTo>
                  <a:lnTo>
                    <a:pt x="714756" y="915924"/>
                  </a:lnTo>
                  <a:lnTo>
                    <a:pt x="716280" y="899922"/>
                  </a:lnTo>
                  <a:close/>
                </a:path>
                <a:path w="2597785" h="3670300">
                  <a:moveTo>
                    <a:pt x="717804" y="297180"/>
                  </a:moveTo>
                  <a:lnTo>
                    <a:pt x="715518" y="260604"/>
                  </a:lnTo>
                  <a:lnTo>
                    <a:pt x="714756" y="257556"/>
                  </a:lnTo>
                  <a:lnTo>
                    <a:pt x="713232" y="256794"/>
                  </a:lnTo>
                  <a:lnTo>
                    <a:pt x="710946" y="256032"/>
                  </a:lnTo>
                  <a:lnTo>
                    <a:pt x="707898" y="257556"/>
                  </a:lnTo>
                  <a:lnTo>
                    <a:pt x="706374" y="260604"/>
                  </a:lnTo>
                  <a:lnTo>
                    <a:pt x="708660" y="297180"/>
                  </a:lnTo>
                  <a:lnTo>
                    <a:pt x="709422" y="300228"/>
                  </a:lnTo>
                  <a:lnTo>
                    <a:pt x="710946" y="301752"/>
                  </a:lnTo>
                  <a:lnTo>
                    <a:pt x="714756" y="301752"/>
                  </a:lnTo>
                  <a:lnTo>
                    <a:pt x="716280" y="300228"/>
                  </a:lnTo>
                  <a:lnTo>
                    <a:pt x="717804" y="297180"/>
                  </a:lnTo>
                  <a:close/>
                </a:path>
                <a:path w="2597785" h="3670300">
                  <a:moveTo>
                    <a:pt x="720852" y="361188"/>
                  </a:moveTo>
                  <a:lnTo>
                    <a:pt x="719328" y="324612"/>
                  </a:lnTo>
                  <a:lnTo>
                    <a:pt x="717804" y="321564"/>
                  </a:lnTo>
                  <a:lnTo>
                    <a:pt x="714756" y="320040"/>
                  </a:lnTo>
                  <a:lnTo>
                    <a:pt x="712470" y="320802"/>
                  </a:lnTo>
                  <a:lnTo>
                    <a:pt x="710946" y="321564"/>
                  </a:lnTo>
                  <a:lnTo>
                    <a:pt x="710184" y="324612"/>
                  </a:lnTo>
                  <a:lnTo>
                    <a:pt x="711708" y="361188"/>
                  </a:lnTo>
                  <a:lnTo>
                    <a:pt x="713232" y="364236"/>
                  </a:lnTo>
                  <a:lnTo>
                    <a:pt x="716280" y="365760"/>
                  </a:lnTo>
                  <a:lnTo>
                    <a:pt x="718566" y="364998"/>
                  </a:lnTo>
                  <a:lnTo>
                    <a:pt x="720090" y="364236"/>
                  </a:lnTo>
                  <a:lnTo>
                    <a:pt x="720852" y="361188"/>
                  </a:lnTo>
                  <a:close/>
                </a:path>
                <a:path w="2597785" h="3670300">
                  <a:moveTo>
                    <a:pt x="722376" y="835914"/>
                  </a:moveTo>
                  <a:lnTo>
                    <a:pt x="720852" y="832866"/>
                  </a:lnTo>
                  <a:lnTo>
                    <a:pt x="717804" y="831342"/>
                  </a:lnTo>
                  <a:lnTo>
                    <a:pt x="715518" y="832104"/>
                  </a:lnTo>
                  <a:lnTo>
                    <a:pt x="713994" y="832866"/>
                  </a:lnTo>
                  <a:lnTo>
                    <a:pt x="713232" y="835914"/>
                  </a:lnTo>
                  <a:lnTo>
                    <a:pt x="711708" y="848868"/>
                  </a:lnTo>
                  <a:lnTo>
                    <a:pt x="710184" y="872490"/>
                  </a:lnTo>
                  <a:lnTo>
                    <a:pt x="710946" y="875538"/>
                  </a:lnTo>
                  <a:lnTo>
                    <a:pt x="712470" y="877062"/>
                  </a:lnTo>
                  <a:lnTo>
                    <a:pt x="716280" y="877062"/>
                  </a:lnTo>
                  <a:lnTo>
                    <a:pt x="717804" y="875538"/>
                  </a:lnTo>
                  <a:lnTo>
                    <a:pt x="719328" y="872490"/>
                  </a:lnTo>
                  <a:lnTo>
                    <a:pt x="720852" y="848868"/>
                  </a:lnTo>
                  <a:lnTo>
                    <a:pt x="722376" y="835914"/>
                  </a:lnTo>
                  <a:close/>
                </a:path>
                <a:path w="2597785" h="3670300">
                  <a:moveTo>
                    <a:pt x="724662" y="425196"/>
                  </a:moveTo>
                  <a:lnTo>
                    <a:pt x="722376" y="388620"/>
                  </a:lnTo>
                  <a:lnTo>
                    <a:pt x="721614" y="385572"/>
                  </a:lnTo>
                  <a:lnTo>
                    <a:pt x="720090" y="384048"/>
                  </a:lnTo>
                  <a:lnTo>
                    <a:pt x="716280" y="384048"/>
                  </a:lnTo>
                  <a:lnTo>
                    <a:pt x="714756" y="385572"/>
                  </a:lnTo>
                  <a:lnTo>
                    <a:pt x="713232" y="388620"/>
                  </a:lnTo>
                  <a:lnTo>
                    <a:pt x="715518" y="425196"/>
                  </a:lnTo>
                  <a:lnTo>
                    <a:pt x="717042" y="428244"/>
                  </a:lnTo>
                  <a:lnTo>
                    <a:pt x="720090" y="429768"/>
                  </a:lnTo>
                  <a:lnTo>
                    <a:pt x="723138" y="428244"/>
                  </a:lnTo>
                  <a:lnTo>
                    <a:pt x="724662" y="425196"/>
                  </a:lnTo>
                  <a:close/>
                </a:path>
                <a:path w="2597785" h="3670300">
                  <a:moveTo>
                    <a:pt x="726186" y="771906"/>
                  </a:moveTo>
                  <a:lnTo>
                    <a:pt x="725424" y="768858"/>
                  </a:lnTo>
                  <a:lnTo>
                    <a:pt x="723900" y="768096"/>
                  </a:lnTo>
                  <a:lnTo>
                    <a:pt x="721614" y="767334"/>
                  </a:lnTo>
                  <a:lnTo>
                    <a:pt x="718566" y="768858"/>
                  </a:lnTo>
                  <a:lnTo>
                    <a:pt x="717042" y="771906"/>
                  </a:lnTo>
                  <a:lnTo>
                    <a:pt x="717042" y="774954"/>
                  </a:lnTo>
                  <a:lnTo>
                    <a:pt x="714756" y="808482"/>
                  </a:lnTo>
                  <a:lnTo>
                    <a:pt x="716280" y="812292"/>
                  </a:lnTo>
                  <a:lnTo>
                    <a:pt x="717804" y="813054"/>
                  </a:lnTo>
                  <a:lnTo>
                    <a:pt x="721614" y="813054"/>
                  </a:lnTo>
                  <a:lnTo>
                    <a:pt x="723138" y="812292"/>
                  </a:lnTo>
                  <a:lnTo>
                    <a:pt x="723900" y="808482"/>
                  </a:lnTo>
                  <a:lnTo>
                    <a:pt x="726186" y="774954"/>
                  </a:lnTo>
                  <a:lnTo>
                    <a:pt x="726186" y="771906"/>
                  </a:lnTo>
                  <a:close/>
                </a:path>
                <a:path w="2597785" h="3670300">
                  <a:moveTo>
                    <a:pt x="727710" y="489204"/>
                  </a:moveTo>
                  <a:lnTo>
                    <a:pt x="726186" y="452628"/>
                  </a:lnTo>
                  <a:lnTo>
                    <a:pt x="724662" y="449580"/>
                  </a:lnTo>
                  <a:lnTo>
                    <a:pt x="723138" y="448056"/>
                  </a:lnTo>
                  <a:lnTo>
                    <a:pt x="719328" y="448056"/>
                  </a:lnTo>
                  <a:lnTo>
                    <a:pt x="717042" y="452628"/>
                  </a:lnTo>
                  <a:lnTo>
                    <a:pt x="718566" y="489204"/>
                  </a:lnTo>
                  <a:lnTo>
                    <a:pt x="720090" y="492252"/>
                  </a:lnTo>
                  <a:lnTo>
                    <a:pt x="723138" y="493776"/>
                  </a:lnTo>
                  <a:lnTo>
                    <a:pt x="725424" y="493014"/>
                  </a:lnTo>
                  <a:lnTo>
                    <a:pt x="726186" y="492252"/>
                  </a:lnTo>
                  <a:lnTo>
                    <a:pt x="727710" y="489204"/>
                  </a:lnTo>
                  <a:close/>
                </a:path>
                <a:path w="2597785" h="3670300">
                  <a:moveTo>
                    <a:pt x="729996" y="708660"/>
                  </a:moveTo>
                  <a:lnTo>
                    <a:pt x="728472" y="704850"/>
                  </a:lnTo>
                  <a:lnTo>
                    <a:pt x="726948" y="704088"/>
                  </a:lnTo>
                  <a:lnTo>
                    <a:pt x="723900" y="704088"/>
                  </a:lnTo>
                  <a:lnTo>
                    <a:pt x="722376" y="704850"/>
                  </a:lnTo>
                  <a:lnTo>
                    <a:pt x="720852" y="708660"/>
                  </a:lnTo>
                  <a:lnTo>
                    <a:pt x="720852" y="713994"/>
                  </a:lnTo>
                  <a:lnTo>
                    <a:pt x="719328" y="735330"/>
                  </a:lnTo>
                  <a:lnTo>
                    <a:pt x="719328" y="744474"/>
                  </a:lnTo>
                  <a:lnTo>
                    <a:pt x="720090" y="748284"/>
                  </a:lnTo>
                  <a:lnTo>
                    <a:pt x="721614" y="749046"/>
                  </a:lnTo>
                  <a:lnTo>
                    <a:pt x="725424" y="749046"/>
                  </a:lnTo>
                  <a:lnTo>
                    <a:pt x="726948" y="748284"/>
                  </a:lnTo>
                  <a:lnTo>
                    <a:pt x="728472" y="744474"/>
                  </a:lnTo>
                  <a:lnTo>
                    <a:pt x="728472" y="735330"/>
                  </a:lnTo>
                  <a:lnTo>
                    <a:pt x="729996" y="713994"/>
                  </a:lnTo>
                  <a:lnTo>
                    <a:pt x="729996" y="708660"/>
                  </a:lnTo>
                  <a:close/>
                </a:path>
                <a:path w="2597785" h="3670300">
                  <a:moveTo>
                    <a:pt x="729996" y="543306"/>
                  </a:moveTo>
                  <a:lnTo>
                    <a:pt x="729234" y="516636"/>
                  </a:lnTo>
                  <a:lnTo>
                    <a:pt x="727710" y="512826"/>
                  </a:lnTo>
                  <a:lnTo>
                    <a:pt x="726186" y="512064"/>
                  </a:lnTo>
                  <a:lnTo>
                    <a:pt x="722376" y="512064"/>
                  </a:lnTo>
                  <a:lnTo>
                    <a:pt x="720852" y="512826"/>
                  </a:lnTo>
                  <a:lnTo>
                    <a:pt x="720090" y="516636"/>
                  </a:lnTo>
                  <a:lnTo>
                    <a:pt x="720852" y="543306"/>
                  </a:lnTo>
                  <a:lnTo>
                    <a:pt x="720852" y="553212"/>
                  </a:lnTo>
                  <a:lnTo>
                    <a:pt x="722376" y="556260"/>
                  </a:lnTo>
                  <a:lnTo>
                    <a:pt x="725424" y="557784"/>
                  </a:lnTo>
                  <a:lnTo>
                    <a:pt x="727710" y="557022"/>
                  </a:lnTo>
                  <a:lnTo>
                    <a:pt x="729234" y="556260"/>
                  </a:lnTo>
                  <a:lnTo>
                    <a:pt x="729996" y="553212"/>
                  </a:lnTo>
                  <a:lnTo>
                    <a:pt x="729996" y="543306"/>
                  </a:lnTo>
                  <a:close/>
                </a:path>
                <a:path w="2597785" h="3670300">
                  <a:moveTo>
                    <a:pt x="731520" y="644652"/>
                  </a:moveTo>
                  <a:lnTo>
                    <a:pt x="730758" y="640842"/>
                  </a:lnTo>
                  <a:lnTo>
                    <a:pt x="729234" y="640080"/>
                  </a:lnTo>
                  <a:lnTo>
                    <a:pt x="725424" y="640080"/>
                  </a:lnTo>
                  <a:lnTo>
                    <a:pt x="723900" y="640842"/>
                  </a:lnTo>
                  <a:lnTo>
                    <a:pt x="722376" y="644652"/>
                  </a:lnTo>
                  <a:lnTo>
                    <a:pt x="722376" y="681228"/>
                  </a:lnTo>
                  <a:lnTo>
                    <a:pt x="723138" y="684276"/>
                  </a:lnTo>
                  <a:lnTo>
                    <a:pt x="724662" y="685038"/>
                  </a:lnTo>
                  <a:lnTo>
                    <a:pt x="726948" y="685800"/>
                  </a:lnTo>
                  <a:lnTo>
                    <a:pt x="729996" y="684276"/>
                  </a:lnTo>
                  <a:lnTo>
                    <a:pt x="731520" y="681228"/>
                  </a:lnTo>
                  <a:lnTo>
                    <a:pt x="731520" y="644652"/>
                  </a:lnTo>
                  <a:close/>
                </a:path>
                <a:path w="2597785" h="3670300">
                  <a:moveTo>
                    <a:pt x="731520" y="595884"/>
                  </a:moveTo>
                  <a:lnTo>
                    <a:pt x="730758" y="580644"/>
                  </a:lnTo>
                  <a:lnTo>
                    <a:pt x="729996" y="576834"/>
                  </a:lnTo>
                  <a:lnTo>
                    <a:pt x="728472" y="576072"/>
                  </a:lnTo>
                  <a:lnTo>
                    <a:pt x="724662" y="576072"/>
                  </a:lnTo>
                  <a:lnTo>
                    <a:pt x="723138" y="576834"/>
                  </a:lnTo>
                  <a:lnTo>
                    <a:pt x="721614" y="580644"/>
                  </a:lnTo>
                  <a:lnTo>
                    <a:pt x="722376" y="595884"/>
                  </a:lnTo>
                  <a:lnTo>
                    <a:pt x="722376" y="617220"/>
                  </a:lnTo>
                  <a:lnTo>
                    <a:pt x="723900" y="620268"/>
                  </a:lnTo>
                  <a:lnTo>
                    <a:pt x="726948" y="621792"/>
                  </a:lnTo>
                  <a:lnTo>
                    <a:pt x="729234" y="621030"/>
                  </a:lnTo>
                  <a:lnTo>
                    <a:pt x="730758" y="620268"/>
                  </a:lnTo>
                  <a:lnTo>
                    <a:pt x="731520" y="617220"/>
                  </a:lnTo>
                  <a:lnTo>
                    <a:pt x="731520" y="595884"/>
                  </a:lnTo>
                  <a:close/>
                </a:path>
                <a:path w="2597785" h="3670300">
                  <a:moveTo>
                    <a:pt x="760476" y="3454908"/>
                  </a:moveTo>
                  <a:lnTo>
                    <a:pt x="758952" y="3451098"/>
                  </a:lnTo>
                  <a:lnTo>
                    <a:pt x="757428" y="3450336"/>
                  </a:lnTo>
                  <a:lnTo>
                    <a:pt x="722376" y="3442716"/>
                  </a:lnTo>
                  <a:lnTo>
                    <a:pt x="720090" y="3441954"/>
                  </a:lnTo>
                  <a:lnTo>
                    <a:pt x="717042" y="3443478"/>
                  </a:lnTo>
                  <a:lnTo>
                    <a:pt x="715518" y="3446526"/>
                  </a:lnTo>
                  <a:lnTo>
                    <a:pt x="717042" y="3449574"/>
                  </a:lnTo>
                  <a:lnTo>
                    <a:pt x="718566" y="3451098"/>
                  </a:lnTo>
                  <a:lnTo>
                    <a:pt x="753618" y="3458718"/>
                  </a:lnTo>
                  <a:lnTo>
                    <a:pt x="755904" y="3459480"/>
                  </a:lnTo>
                  <a:lnTo>
                    <a:pt x="758952" y="3457956"/>
                  </a:lnTo>
                  <a:lnTo>
                    <a:pt x="760476" y="3454908"/>
                  </a:lnTo>
                  <a:close/>
                </a:path>
                <a:path w="2597785" h="3670300">
                  <a:moveTo>
                    <a:pt x="822960" y="3467862"/>
                  </a:moveTo>
                  <a:lnTo>
                    <a:pt x="821436" y="3464814"/>
                  </a:lnTo>
                  <a:lnTo>
                    <a:pt x="818388" y="3463290"/>
                  </a:lnTo>
                  <a:lnTo>
                    <a:pt x="782574" y="3455670"/>
                  </a:lnTo>
                  <a:lnTo>
                    <a:pt x="779526" y="3457194"/>
                  </a:lnTo>
                  <a:lnTo>
                    <a:pt x="778002" y="3460242"/>
                  </a:lnTo>
                  <a:lnTo>
                    <a:pt x="779526" y="3464052"/>
                  </a:lnTo>
                  <a:lnTo>
                    <a:pt x="781050" y="3464814"/>
                  </a:lnTo>
                  <a:lnTo>
                    <a:pt x="782574" y="3464814"/>
                  </a:lnTo>
                  <a:lnTo>
                    <a:pt x="818388" y="3472434"/>
                  </a:lnTo>
                  <a:lnTo>
                    <a:pt x="819912" y="3472434"/>
                  </a:lnTo>
                  <a:lnTo>
                    <a:pt x="821436" y="3470910"/>
                  </a:lnTo>
                  <a:lnTo>
                    <a:pt x="822960" y="3467862"/>
                  </a:lnTo>
                  <a:close/>
                </a:path>
                <a:path w="2597785" h="3670300">
                  <a:moveTo>
                    <a:pt x="885444" y="3480816"/>
                  </a:moveTo>
                  <a:lnTo>
                    <a:pt x="884682" y="3477768"/>
                  </a:lnTo>
                  <a:lnTo>
                    <a:pt x="883158" y="3476244"/>
                  </a:lnTo>
                  <a:lnTo>
                    <a:pt x="880872" y="3476244"/>
                  </a:lnTo>
                  <a:lnTo>
                    <a:pt x="845058" y="3468624"/>
                  </a:lnTo>
                  <a:lnTo>
                    <a:pt x="842010" y="3470148"/>
                  </a:lnTo>
                  <a:lnTo>
                    <a:pt x="840486" y="3473196"/>
                  </a:lnTo>
                  <a:lnTo>
                    <a:pt x="842010" y="3477006"/>
                  </a:lnTo>
                  <a:lnTo>
                    <a:pt x="843534" y="3477768"/>
                  </a:lnTo>
                  <a:lnTo>
                    <a:pt x="845058" y="3477768"/>
                  </a:lnTo>
                  <a:lnTo>
                    <a:pt x="880872" y="3485388"/>
                  </a:lnTo>
                  <a:lnTo>
                    <a:pt x="883158" y="3484626"/>
                  </a:lnTo>
                  <a:lnTo>
                    <a:pt x="884682" y="3483864"/>
                  </a:lnTo>
                  <a:lnTo>
                    <a:pt x="885444" y="3480816"/>
                  </a:lnTo>
                  <a:close/>
                </a:path>
                <a:path w="2597785" h="3670300">
                  <a:moveTo>
                    <a:pt x="948690" y="3492246"/>
                  </a:moveTo>
                  <a:lnTo>
                    <a:pt x="947166" y="3489198"/>
                  </a:lnTo>
                  <a:lnTo>
                    <a:pt x="944118" y="3487674"/>
                  </a:lnTo>
                  <a:lnTo>
                    <a:pt x="908304" y="3480816"/>
                  </a:lnTo>
                  <a:lnTo>
                    <a:pt x="906018" y="3481578"/>
                  </a:lnTo>
                  <a:lnTo>
                    <a:pt x="905256" y="3482340"/>
                  </a:lnTo>
                  <a:lnTo>
                    <a:pt x="903732" y="3485388"/>
                  </a:lnTo>
                  <a:lnTo>
                    <a:pt x="905256" y="3489198"/>
                  </a:lnTo>
                  <a:lnTo>
                    <a:pt x="906018" y="3489960"/>
                  </a:lnTo>
                  <a:lnTo>
                    <a:pt x="908304" y="3489960"/>
                  </a:lnTo>
                  <a:lnTo>
                    <a:pt x="944118" y="3496818"/>
                  </a:lnTo>
                  <a:lnTo>
                    <a:pt x="945642" y="3496818"/>
                  </a:lnTo>
                  <a:lnTo>
                    <a:pt x="947166" y="3495294"/>
                  </a:lnTo>
                  <a:lnTo>
                    <a:pt x="948690" y="3492246"/>
                  </a:lnTo>
                  <a:close/>
                </a:path>
                <a:path w="2597785" h="3670300">
                  <a:moveTo>
                    <a:pt x="1011936" y="3503676"/>
                  </a:moveTo>
                  <a:lnTo>
                    <a:pt x="1010412" y="3500628"/>
                  </a:lnTo>
                  <a:lnTo>
                    <a:pt x="1007364" y="3499104"/>
                  </a:lnTo>
                  <a:lnTo>
                    <a:pt x="970788" y="3493008"/>
                  </a:lnTo>
                  <a:lnTo>
                    <a:pt x="969264" y="3493008"/>
                  </a:lnTo>
                  <a:lnTo>
                    <a:pt x="967740" y="3493770"/>
                  </a:lnTo>
                  <a:lnTo>
                    <a:pt x="966216" y="3497580"/>
                  </a:lnTo>
                  <a:lnTo>
                    <a:pt x="967740" y="3500628"/>
                  </a:lnTo>
                  <a:lnTo>
                    <a:pt x="970788" y="3502152"/>
                  </a:lnTo>
                  <a:lnTo>
                    <a:pt x="1007364" y="3508248"/>
                  </a:lnTo>
                  <a:lnTo>
                    <a:pt x="1008888" y="3508248"/>
                  </a:lnTo>
                  <a:lnTo>
                    <a:pt x="1010412" y="3506724"/>
                  </a:lnTo>
                  <a:lnTo>
                    <a:pt x="1011936" y="3503676"/>
                  </a:lnTo>
                  <a:close/>
                </a:path>
                <a:path w="2597785" h="3670300">
                  <a:moveTo>
                    <a:pt x="1074420" y="3514344"/>
                  </a:moveTo>
                  <a:lnTo>
                    <a:pt x="1073658" y="3511296"/>
                  </a:lnTo>
                  <a:lnTo>
                    <a:pt x="1072134" y="3509772"/>
                  </a:lnTo>
                  <a:lnTo>
                    <a:pt x="1069848" y="3509772"/>
                  </a:lnTo>
                  <a:lnTo>
                    <a:pt x="1034034" y="3503676"/>
                  </a:lnTo>
                  <a:lnTo>
                    <a:pt x="1030986" y="3505200"/>
                  </a:lnTo>
                  <a:lnTo>
                    <a:pt x="1029462" y="3508248"/>
                  </a:lnTo>
                  <a:lnTo>
                    <a:pt x="1030986" y="3511296"/>
                  </a:lnTo>
                  <a:lnTo>
                    <a:pt x="1032510" y="3512820"/>
                  </a:lnTo>
                  <a:lnTo>
                    <a:pt x="1034034" y="3512820"/>
                  </a:lnTo>
                  <a:lnTo>
                    <a:pt x="1069848" y="3518916"/>
                  </a:lnTo>
                  <a:lnTo>
                    <a:pt x="1072134" y="3518154"/>
                  </a:lnTo>
                  <a:lnTo>
                    <a:pt x="1073658" y="3517392"/>
                  </a:lnTo>
                  <a:lnTo>
                    <a:pt x="1074420" y="3514344"/>
                  </a:lnTo>
                  <a:close/>
                </a:path>
                <a:path w="2597785" h="3670300">
                  <a:moveTo>
                    <a:pt x="1137666" y="3524250"/>
                  </a:moveTo>
                  <a:lnTo>
                    <a:pt x="1136904" y="3521202"/>
                  </a:lnTo>
                  <a:lnTo>
                    <a:pt x="1135380" y="3520440"/>
                  </a:lnTo>
                  <a:lnTo>
                    <a:pt x="1133094" y="3519678"/>
                  </a:lnTo>
                  <a:lnTo>
                    <a:pt x="1120140" y="3518154"/>
                  </a:lnTo>
                  <a:lnTo>
                    <a:pt x="1097280" y="3514344"/>
                  </a:lnTo>
                  <a:lnTo>
                    <a:pt x="1095756" y="3514344"/>
                  </a:lnTo>
                  <a:lnTo>
                    <a:pt x="1094232" y="3515868"/>
                  </a:lnTo>
                  <a:lnTo>
                    <a:pt x="1092708" y="3518916"/>
                  </a:lnTo>
                  <a:lnTo>
                    <a:pt x="1094232" y="3521964"/>
                  </a:lnTo>
                  <a:lnTo>
                    <a:pt x="1097280" y="3523488"/>
                  </a:lnTo>
                  <a:lnTo>
                    <a:pt x="1120140" y="3527298"/>
                  </a:lnTo>
                  <a:lnTo>
                    <a:pt x="1133094" y="3528822"/>
                  </a:lnTo>
                  <a:lnTo>
                    <a:pt x="1135380" y="3528822"/>
                  </a:lnTo>
                  <a:lnTo>
                    <a:pt x="1136904" y="3528060"/>
                  </a:lnTo>
                  <a:lnTo>
                    <a:pt x="1137666" y="3524250"/>
                  </a:lnTo>
                  <a:close/>
                </a:path>
                <a:path w="2597785" h="3670300">
                  <a:moveTo>
                    <a:pt x="1200912" y="3534156"/>
                  </a:moveTo>
                  <a:lnTo>
                    <a:pt x="1200150" y="3531108"/>
                  </a:lnTo>
                  <a:lnTo>
                    <a:pt x="1198626" y="3530346"/>
                  </a:lnTo>
                  <a:lnTo>
                    <a:pt x="1196340" y="3529584"/>
                  </a:lnTo>
                  <a:lnTo>
                    <a:pt x="1160526" y="3524250"/>
                  </a:lnTo>
                  <a:lnTo>
                    <a:pt x="1159002" y="3524250"/>
                  </a:lnTo>
                  <a:lnTo>
                    <a:pt x="1157478" y="3525774"/>
                  </a:lnTo>
                  <a:lnTo>
                    <a:pt x="1155954" y="3528822"/>
                  </a:lnTo>
                  <a:lnTo>
                    <a:pt x="1157478" y="3531870"/>
                  </a:lnTo>
                  <a:lnTo>
                    <a:pt x="1160526" y="3533394"/>
                  </a:lnTo>
                  <a:lnTo>
                    <a:pt x="1196340" y="3538728"/>
                  </a:lnTo>
                  <a:lnTo>
                    <a:pt x="1198626" y="3538728"/>
                  </a:lnTo>
                  <a:lnTo>
                    <a:pt x="1200150" y="3537204"/>
                  </a:lnTo>
                  <a:lnTo>
                    <a:pt x="1200912" y="3534156"/>
                  </a:lnTo>
                  <a:close/>
                </a:path>
                <a:path w="2597785" h="3670300">
                  <a:moveTo>
                    <a:pt x="1264920" y="3543312"/>
                  </a:moveTo>
                  <a:lnTo>
                    <a:pt x="1263396" y="3540252"/>
                  </a:lnTo>
                  <a:lnTo>
                    <a:pt x="1260348" y="3538728"/>
                  </a:lnTo>
                  <a:lnTo>
                    <a:pt x="1235964" y="3535680"/>
                  </a:lnTo>
                  <a:lnTo>
                    <a:pt x="1223772" y="3533394"/>
                  </a:lnTo>
                  <a:lnTo>
                    <a:pt x="1220724" y="3534918"/>
                  </a:lnTo>
                  <a:lnTo>
                    <a:pt x="1219200" y="3537966"/>
                  </a:lnTo>
                  <a:lnTo>
                    <a:pt x="1220724" y="3541776"/>
                  </a:lnTo>
                  <a:lnTo>
                    <a:pt x="1222248" y="3542538"/>
                  </a:lnTo>
                  <a:lnTo>
                    <a:pt x="1223772" y="3542538"/>
                  </a:lnTo>
                  <a:lnTo>
                    <a:pt x="1235964" y="3544836"/>
                  </a:lnTo>
                  <a:lnTo>
                    <a:pt x="1260348" y="3547884"/>
                  </a:lnTo>
                  <a:lnTo>
                    <a:pt x="1261872" y="3547884"/>
                  </a:lnTo>
                  <a:lnTo>
                    <a:pt x="1263396" y="3547110"/>
                  </a:lnTo>
                  <a:lnTo>
                    <a:pt x="1264920" y="3543312"/>
                  </a:lnTo>
                  <a:close/>
                </a:path>
                <a:path w="2597785" h="3670300">
                  <a:moveTo>
                    <a:pt x="1328166" y="3552444"/>
                  </a:moveTo>
                  <a:lnTo>
                    <a:pt x="1326642" y="3549408"/>
                  </a:lnTo>
                  <a:lnTo>
                    <a:pt x="1323594" y="3547884"/>
                  </a:lnTo>
                  <a:lnTo>
                    <a:pt x="1287018" y="3543312"/>
                  </a:lnTo>
                  <a:lnTo>
                    <a:pt x="1285494" y="3543312"/>
                  </a:lnTo>
                  <a:lnTo>
                    <a:pt x="1283970" y="3544062"/>
                  </a:lnTo>
                  <a:lnTo>
                    <a:pt x="1282446" y="3547884"/>
                  </a:lnTo>
                  <a:lnTo>
                    <a:pt x="1283970" y="3550932"/>
                  </a:lnTo>
                  <a:lnTo>
                    <a:pt x="1287018" y="3552444"/>
                  </a:lnTo>
                  <a:lnTo>
                    <a:pt x="1323594" y="3557016"/>
                  </a:lnTo>
                  <a:lnTo>
                    <a:pt x="1325118" y="3557016"/>
                  </a:lnTo>
                  <a:lnTo>
                    <a:pt x="1326642" y="3555492"/>
                  </a:lnTo>
                  <a:lnTo>
                    <a:pt x="1328166" y="3552444"/>
                  </a:lnTo>
                  <a:close/>
                </a:path>
                <a:path w="2597785" h="3670300">
                  <a:moveTo>
                    <a:pt x="1391412" y="3560826"/>
                  </a:moveTo>
                  <a:lnTo>
                    <a:pt x="1389888" y="3557778"/>
                  </a:lnTo>
                  <a:lnTo>
                    <a:pt x="1386840" y="3556254"/>
                  </a:lnTo>
                  <a:lnTo>
                    <a:pt x="1350264" y="3551682"/>
                  </a:lnTo>
                  <a:lnTo>
                    <a:pt x="1348740" y="3551682"/>
                  </a:lnTo>
                  <a:lnTo>
                    <a:pt x="1347216" y="3553206"/>
                  </a:lnTo>
                  <a:lnTo>
                    <a:pt x="1345692" y="3556254"/>
                  </a:lnTo>
                  <a:lnTo>
                    <a:pt x="1347216" y="3559302"/>
                  </a:lnTo>
                  <a:lnTo>
                    <a:pt x="1350264" y="3560826"/>
                  </a:lnTo>
                  <a:lnTo>
                    <a:pt x="1386840" y="3565410"/>
                  </a:lnTo>
                  <a:lnTo>
                    <a:pt x="1388364" y="3565410"/>
                  </a:lnTo>
                  <a:lnTo>
                    <a:pt x="1389888" y="3563886"/>
                  </a:lnTo>
                  <a:lnTo>
                    <a:pt x="1391412" y="3560826"/>
                  </a:lnTo>
                  <a:close/>
                </a:path>
                <a:path w="2597785" h="3670300">
                  <a:moveTo>
                    <a:pt x="1454658" y="3569208"/>
                  </a:moveTo>
                  <a:lnTo>
                    <a:pt x="1453896" y="3566160"/>
                  </a:lnTo>
                  <a:lnTo>
                    <a:pt x="1452372" y="3564636"/>
                  </a:lnTo>
                  <a:lnTo>
                    <a:pt x="1450086" y="3564636"/>
                  </a:lnTo>
                  <a:lnTo>
                    <a:pt x="1414272" y="3560064"/>
                  </a:lnTo>
                  <a:lnTo>
                    <a:pt x="1411986" y="3560064"/>
                  </a:lnTo>
                  <a:lnTo>
                    <a:pt x="1410462" y="3561588"/>
                  </a:lnTo>
                  <a:lnTo>
                    <a:pt x="1409700" y="3564636"/>
                  </a:lnTo>
                  <a:lnTo>
                    <a:pt x="1410462" y="3567684"/>
                  </a:lnTo>
                  <a:lnTo>
                    <a:pt x="1411986" y="3568458"/>
                  </a:lnTo>
                  <a:lnTo>
                    <a:pt x="1414272" y="3569208"/>
                  </a:lnTo>
                  <a:lnTo>
                    <a:pt x="1450086" y="3573780"/>
                  </a:lnTo>
                  <a:lnTo>
                    <a:pt x="1452372" y="3573018"/>
                  </a:lnTo>
                  <a:lnTo>
                    <a:pt x="1453896" y="3572256"/>
                  </a:lnTo>
                  <a:lnTo>
                    <a:pt x="1454658" y="3569208"/>
                  </a:lnTo>
                  <a:close/>
                </a:path>
                <a:path w="2597785" h="3670300">
                  <a:moveTo>
                    <a:pt x="1518666" y="3576828"/>
                  </a:moveTo>
                  <a:lnTo>
                    <a:pt x="1517142" y="3573780"/>
                  </a:lnTo>
                  <a:lnTo>
                    <a:pt x="1514094" y="3572256"/>
                  </a:lnTo>
                  <a:lnTo>
                    <a:pt x="1511046" y="3572256"/>
                  </a:lnTo>
                  <a:lnTo>
                    <a:pt x="1477518" y="3567684"/>
                  </a:lnTo>
                  <a:lnTo>
                    <a:pt x="1474470" y="3569208"/>
                  </a:lnTo>
                  <a:lnTo>
                    <a:pt x="1472946" y="3572256"/>
                  </a:lnTo>
                  <a:lnTo>
                    <a:pt x="1474470" y="3576066"/>
                  </a:lnTo>
                  <a:lnTo>
                    <a:pt x="1475994" y="3576828"/>
                  </a:lnTo>
                  <a:lnTo>
                    <a:pt x="1477518" y="3576828"/>
                  </a:lnTo>
                  <a:lnTo>
                    <a:pt x="1511046" y="3581412"/>
                  </a:lnTo>
                  <a:lnTo>
                    <a:pt x="1515618" y="3581412"/>
                  </a:lnTo>
                  <a:lnTo>
                    <a:pt x="1517142" y="3580638"/>
                  </a:lnTo>
                  <a:lnTo>
                    <a:pt x="1518666" y="3576828"/>
                  </a:lnTo>
                  <a:close/>
                </a:path>
                <a:path w="2597785" h="3670300">
                  <a:moveTo>
                    <a:pt x="1581912" y="3584460"/>
                  </a:moveTo>
                  <a:lnTo>
                    <a:pt x="1580388" y="3581412"/>
                  </a:lnTo>
                  <a:lnTo>
                    <a:pt x="1577340" y="3579876"/>
                  </a:lnTo>
                  <a:lnTo>
                    <a:pt x="1540764" y="3576066"/>
                  </a:lnTo>
                  <a:lnTo>
                    <a:pt x="1539240" y="3576066"/>
                  </a:lnTo>
                  <a:lnTo>
                    <a:pt x="1537716" y="3576828"/>
                  </a:lnTo>
                  <a:lnTo>
                    <a:pt x="1536192" y="3580638"/>
                  </a:lnTo>
                  <a:lnTo>
                    <a:pt x="1537716" y="3583686"/>
                  </a:lnTo>
                  <a:lnTo>
                    <a:pt x="1540764" y="3585210"/>
                  </a:lnTo>
                  <a:lnTo>
                    <a:pt x="1577340" y="3589032"/>
                  </a:lnTo>
                  <a:lnTo>
                    <a:pt x="1578864" y="3589032"/>
                  </a:lnTo>
                  <a:lnTo>
                    <a:pt x="1580388" y="3588258"/>
                  </a:lnTo>
                  <a:lnTo>
                    <a:pt x="1581912" y="3584460"/>
                  </a:lnTo>
                  <a:close/>
                </a:path>
                <a:path w="2597785" h="3670300">
                  <a:moveTo>
                    <a:pt x="1645158" y="3592068"/>
                  </a:moveTo>
                  <a:lnTo>
                    <a:pt x="1644396" y="3589032"/>
                  </a:lnTo>
                  <a:lnTo>
                    <a:pt x="1642872" y="3588258"/>
                  </a:lnTo>
                  <a:lnTo>
                    <a:pt x="1640586" y="3587508"/>
                  </a:lnTo>
                  <a:lnTo>
                    <a:pt x="1604772" y="3583686"/>
                  </a:lnTo>
                  <a:lnTo>
                    <a:pt x="1602486" y="3583686"/>
                  </a:lnTo>
                  <a:lnTo>
                    <a:pt x="1601724" y="3584460"/>
                  </a:lnTo>
                  <a:lnTo>
                    <a:pt x="1600200" y="3588258"/>
                  </a:lnTo>
                  <a:lnTo>
                    <a:pt x="1601724" y="3591306"/>
                  </a:lnTo>
                  <a:lnTo>
                    <a:pt x="1602486" y="3592068"/>
                  </a:lnTo>
                  <a:lnTo>
                    <a:pt x="1604772" y="3592830"/>
                  </a:lnTo>
                  <a:lnTo>
                    <a:pt x="1640586" y="3596640"/>
                  </a:lnTo>
                  <a:lnTo>
                    <a:pt x="1642872" y="3596640"/>
                  </a:lnTo>
                  <a:lnTo>
                    <a:pt x="1644396" y="3595116"/>
                  </a:lnTo>
                  <a:lnTo>
                    <a:pt x="1645158" y="3592068"/>
                  </a:lnTo>
                  <a:close/>
                </a:path>
                <a:path w="2597785" h="3670300">
                  <a:moveTo>
                    <a:pt x="1709166" y="3599688"/>
                  </a:moveTo>
                  <a:lnTo>
                    <a:pt x="1707642" y="3595878"/>
                  </a:lnTo>
                  <a:lnTo>
                    <a:pt x="1706118" y="3595116"/>
                  </a:lnTo>
                  <a:lnTo>
                    <a:pt x="1704594" y="3595116"/>
                  </a:lnTo>
                  <a:lnTo>
                    <a:pt x="1668018" y="3590544"/>
                  </a:lnTo>
                  <a:lnTo>
                    <a:pt x="1664970" y="3592068"/>
                  </a:lnTo>
                  <a:lnTo>
                    <a:pt x="1663446" y="3595116"/>
                  </a:lnTo>
                  <a:lnTo>
                    <a:pt x="1664970" y="3598926"/>
                  </a:lnTo>
                  <a:lnTo>
                    <a:pt x="1666494" y="3599688"/>
                  </a:lnTo>
                  <a:lnTo>
                    <a:pt x="1668018" y="3599688"/>
                  </a:lnTo>
                  <a:lnTo>
                    <a:pt x="1704594" y="3604260"/>
                  </a:lnTo>
                  <a:lnTo>
                    <a:pt x="1707642" y="3602736"/>
                  </a:lnTo>
                  <a:lnTo>
                    <a:pt x="1709166" y="3599688"/>
                  </a:lnTo>
                  <a:close/>
                </a:path>
                <a:path w="2597785" h="3670300">
                  <a:moveTo>
                    <a:pt x="1772412" y="3606558"/>
                  </a:moveTo>
                  <a:lnTo>
                    <a:pt x="1771650" y="3603510"/>
                  </a:lnTo>
                  <a:lnTo>
                    <a:pt x="1770126" y="3602736"/>
                  </a:lnTo>
                  <a:lnTo>
                    <a:pt x="1767840" y="3601986"/>
                  </a:lnTo>
                  <a:lnTo>
                    <a:pt x="1732026" y="3598164"/>
                  </a:lnTo>
                  <a:lnTo>
                    <a:pt x="1729740" y="3598164"/>
                  </a:lnTo>
                  <a:lnTo>
                    <a:pt x="1728216" y="3599688"/>
                  </a:lnTo>
                  <a:lnTo>
                    <a:pt x="1727454" y="3602736"/>
                  </a:lnTo>
                  <a:lnTo>
                    <a:pt x="1728216" y="3605784"/>
                  </a:lnTo>
                  <a:lnTo>
                    <a:pt x="1729740" y="3606558"/>
                  </a:lnTo>
                  <a:lnTo>
                    <a:pt x="1732026" y="3607308"/>
                  </a:lnTo>
                  <a:lnTo>
                    <a:pt x="1767840" y="3611118"/>
                  </a:lnTo>
                  <a:lnTo>
                    <a:pt x="1770126" y="3611118"/>
                  </a:lnTo>
                  <a:lnTo>
                    <a:pt x="1771650" y="3610356"/>
                  </a:lnTo>
                  <a:lnTo>
                    <a:pt x="1772412" y="3606558"/>
                  </a:lnTo>
                  <a:close/>
                </a:path>
                <a:path w="2597785" h="3670300">
                  <a:moveTo>
                    <a:pt x="1836420" y="3614166"/>
                  </a:moveTo>
                  <a:lnTo>
                    <a:pt x="1834896" y="3611118"/>
                  </a:lnTo>
                  <a:lnTo>
                    <a:pt x="1831848" y="3609594"/>
                  </a:lnTo>
                  <a:lnTo>
                    <a:pt x="1828800" y="3609594"/>
                  </a:lnTo>
                  <a:lnTo>
                    <a:pt x="1795272" y="3605784"/>
                  </a:lnTo>
                  <a:lnTo>
                    <a:pt x="1793748" y="3605784"/>
                  </a:lnTo>
                  <a:lnTo>
                    <a:pt x="1792224" y="3606558"/>
                  </a:lnTo>
                  <a:lnTo>
                    <a:pt x="1790700" y="3610356"/>
                  </a:lnTo>
                  <a:lnTo>
                    <a:pt x="1792224" y="3613404"/>
                  </a:lnTo>
                  <a:lnTo>
                    <a:pt x="1795272" y="3614928"/>
                  </a:lnTo>
                  <a:lnTo>
                    <a:pt x="1828800" y="3618738"/>
                  </a:lnTo>
                  <a:lnTo>
                    <a:pt x="1833372" y="3618738"/>
                  </a:lnTo>
                  <a:lnTo>
                    <a:pt x="1834896" y="3617976"/>
                  </a:lnTo>
                  <a:lnTo>
                    <a:pt x="1836420" y="3614166"/>
                  </a:lnTo>
                  <a:close/>
                </a:path>
                <a:path w="2597785" h="3670300">
                  <a:moveTo>
                    <a:pt x="1899666" y="3622560"/>
                  </a:moveTo>
                  <a:lnTo>
                    <a:pt x="1898142" y="3619512"/>
                  </a:lnTo>
                  <a:lnTo>
                    <a:pt x="1895094" y="3617976"/>
                  </a:lnTo>
                  <a:lnTo>
                    <a:pt x="1867662" y="3614928"/>
                  </a:lnTo>
                  <a:lnTo>
                    <a:pt x="1858518" y="3613404"/>
                  </a:lnTo>
                  <a:lnTo>
                    <a:pt x="1855470" y="3614928"/>
                  </a:lnTo>
                  <a:lnTo>
                    <a:pt x="1853946" y="3617976"/>
                  </a:lnTo>
                  <a:lnTo>
                    <a:pt x="1855470" y="3621036"/>
                  </a:lnTo>
                  <a:lnTo>
                    <a:pt x="1856994" y="3622560"/>
                  </a:lnTo>
                  <a:lnTo>
                    <a:pt x="1858518" y="3622560"/>
                  </a:lnTo>
                  <a:lnTo>
                    <a:pt x="1867662" y="3624084"/>
                  </a:lnTo>
                  <a:lnTo>
                    <a:pt x="1895094" y="3627132"/>
                  </a:lnTo>
                  <a:lnTo>
                    <a:pt x="1896618" y="3627132"/>
                  </a:lnTo>
                  <a:lnTo>
                    <a:pt x="1898142" y="3626358"/>
                  </a:lnTo>
                  <a:lnTo>
                    <a:pt x="1899666" y="3622560"/>
                  </a:lnTo>
                  <a:close/>
                </a:path>
                <a:path w="2597785" h="3670300">
                  <a:moveTo>
                    <a:pt x="1962912" y="3631692"/>
                  </a:moveTo>
                  <a:lnTo>
                    <a:pt x="1962150" y="3627882"/>
                  </a:lnTo>
                  <a:lnTo>
                    <a:pt x="1960626" y="3627132"/>
                  </a:lnTo>
                  <a:lnTo>
                    <a:pt x="1958340" y="3627132"/>
                  </a:lnTo>
                  <a:lnTo>
                    <a:pt x="1922526" y="3621786"/>
                  </a:lnTo>
                  <a:lnTo>
                    <a:pt x="1920240" y="3622560"/>
                  </a:lnTo>
                  <a:lnTo>
                    <a:pt x="1918716" y="3623310"/>
                  </a:lnTo>
                  <a:lnTo>
                    <a:pt x="1917954" y="3626358"/>
                  </a:lnTo>
                  <a:lnTo>
                    <a:pt x="1918716" y="3629406"/>
                  </a:lnTo>
                  <a:lnTo>
                    <a:pt x="1920240" y="3630930"/>
                  </a:lnTo>
                  <a:lnTo>
                    <a:pt x="1922526" y="3630930"/>
                  </a:lnTo>
                  <a:lnTo>
                    <a:pt x="1958340" y="3636264"/>
                  </a:lnTo>
                  <a:lnTo>
                    <a:pt x="1960626" y="3635502"/>
                  </a:lnTo>
                  <a:lnTo>
                    <a:pt x="1962150" y="3634740"/>
                  </a:lnTo>
                  <a:lnTo>
                    <a:pt x="1962912" y="3631692"/>
                  </a:lnTo>
                  <a:close/>
                </a:path>
                <a:path w="2597785" h="3670300">
                  <a:moveTo>
                    <a:pt x="2026158" y="3640086"/>
                  </a:moveTo>
                  <a:lnTo>
                    <a:pt x="2025396" y="3637026"/>
                  </a:lnTo>
                  <a:lnTo>
                    <a:pt x="2023872" y="3636264"/>
                  </a:lnTo>
                  <a:lnTo>
                    <a:pt x="2021586" y="3635502"/>
                  </a:lnTo>
                  <a:lnTo>
                    <a:pt x="1985772" y="3630930"/>
                  </a:lnTo>
                  <a:lnTo>
                    <a:pt x="1984248" y="3630930"/>
                  </a:lnTo>
                  <a:lnTo>
                    <a:pt x="1982724" y="3631692"/>
                  </a:lnTo>
                  <a:lnTo>
                    <a:pt x="1981200" y="3635502"/>
                  </a:lnTo>
                  <a:lnTo>
                    <a:pt x="1982724" y="3638562"/>
                  </a:lnTo>
                  <a:lnTo>
                    <a:pt x="1985772" y="3640086"/>
                  </a:lnTo>
                  <a:lnTo>
                    <a:pt x="2021586" y="3644658"/>
                  </a:lnTo>
                  <a:lnTo>
                    <a:pt x="2023872" y="3644658"/>
                  </a:lnTo>
                  <a:lnTo>
                    <a:pt x="2025396" y="3643134"/>
                  </a:lnTo>
                  <a:lnTo>
                    <a:pt x="2026158" y="3640086"/>
                  </a:lnTo>
                  <a:close/>
                </a:path>
                <a:path w="2597785" h="3670300">
                  <a:moveTo>
                    <a:pt x="2090166" y="3648456"/>
                  </a:moveTo>
                  <a:lnTo>
                    <a:pt x="2088642" y="3644658"/>
                  </a:lnTo>
                  <a:lnTo>
                    <a:pt x="2087118" y="3643884"/>
                  </a:lnTo>
                  <a:lnTo>
                    <a:pt x="2085594" y="3643884"/>
                  </a:lnTo>
                  <a:lnTo>
                    <a:pt x="2049018" y="3639312"/>
                  </a:lnTo>
                  <a:lnTo>
                    <a:pt x="2047494" y="3639312"/>
                  </a:lnTo>
                  <a:lnTo>
                    <a:pt x="2045970" y="3640836"/>
                  </a:lnTo>
                  <a:lnTo>
                    <a:pt x="2044446" y="3643884"/>
                  </a:lnTo>
                  <a:lnTo>
                    <a:pt x="2045970" y="3646932"/>
                  </a:lnTo>
                  <a:lnTo>
                    <a:pt x="2049018" y="3648456"/>
                  </a:lnTo>
                  <a:lnTo>
                    <a:pt x="2085594" y="3653028"/>
                  </a:lnTo>
                  <a:lnTo>
                    <a:pt x="2088642" y="3651504"/>
                  </a:lnTo>
                  <a:lnTo>
                    <a:pt x="2090166" y="3648456"/>
                  </a:lnTo>
                  <a:close/>
                </a:path>
                <a:path w="2597785" h="3670300">
                  <a:moveTo>
                    <a:pt x="2153412" y="3655314"/>
                  </a:moveTo>
                  <a:lnTo>
                    <a:pt x="2152650" y="3652266"/>
                  </a:lnTo>
                  <a:lnTo>
                    <a:pt x="2151126" y="3651504"/>
                  </a:lnTo>
                  <a:lnTo>
                    <a:pt x="2148840" y="3650742"/>
                  </a:lnTo>
                  <a:lnTo>
                    <a:pt x="2116836" y="3647694"/>
                  </a:lnTo>
                  <a:lnTo>
                    <a:pt x="2113026" y="3646932"/>
                  </a:lnTo>
                  <a:lnTo>
                    <a:pt x="2110740" y="3647694"/>
                  </a:lnTo>
                  <a:lnTo>
                    <a:pt x="2109216" y="3648456"/>
                  </a:lnTo>
                  <a:lnTo>
                    <a:pt x="2108454" y="3651504"/>
                  </a:lnTo>
                  <a:lnTo>
                    <a:pt x="2109216" y="3654552"/>
                  </a:lnTo>
                  <a:lnTo>
                    <a:pt x="2110740" y="3656076"/>
                  </a:lnTo>
                  <a:lnTo>
                    <a:pt x="2113026" y="3656076"/>
                  </a:lnTo>
                  <a:lnTo>
                    <a:pt x="2116836" y="3656838"/>
                  </a:lnTo>
                  <a:lnTo>
                    <a:pt x="2148840" y="3659886"/>
                  </a:lnTo>
                  <a:lnTo>
                    <a:pt x="2151126" y="3659886"/>
                  </a:lnTo>
                  <a:lnTo>
                    <a:pt x="2152650" y="3658362"/>
                  </a:lnTo>
                  <a:lnTo>
                    <a:pt x="2153412" y="3655314"/>
                  </a:lnTo>
                  <a:close/>
                </a:path>
                <a:path w="2597785" h="3670300">
                  <a:moveTo>
                    <a:pt x="2217420" y="3660660"/>
                  </a:moveTo>
                  <a:lnTo>
                    <a:pt x="2215896" y="3657612"/>
                  </a:lnTo>
                  <a:lnTo>
                    <a:pt x="2212848" y="3656076"/>
                  </a:lnTo>
                  <a:lnTo>
                    <a:pt x="2182368" y="3654552"/>
                  </a:lnTo>
                  <a:lnTo>
                    <a:pt x="2176272" y="3653790"/>
                  </a:lnTo>
                  <a:lnTo>
                    <a:pt x="2174748" y="3653790"/>
                  </a:lnTo>
                  <a:lnTo>
                    <a:pt x="2173224" y="3655314"/>
                  </a:lnTo>
                  <a:lnTo>
                    <a:pt x="2171700" y="3658362"/>
                  </a:lnTo>
                  <a:lnTo>
                    <a:pt x="2173224" y="3661410"/>
                  </a:lnTo>
                  <a:lnTo>
                    <a:pt x="2176272" y="3662934"/>
                  </a:lnTo>
                  <a:lnTo>
                    <a:pt x="2182368" y="3663708"/>
                  </a:lnTo>
                  <a:lnTo>
                    <a:pt x="2214372" y="3665232"/>
                  </a:lnTo>
                  <a:lnTo>
                    <a:pt x="2215896" y="3664458"/>
                  </a:lnTo>
                  <a:lnTo>
                    <a:pt x="2217420" y="3660660"/>
                  </a:lnTo>
                  <a:close/>
                </a:path>
                <a:path w="2597785" h="3670300">
                  <a:moveTo>
                    <a:pt x="2281428" y="3664458"/>
                  </a:moveTo>
                  <a:lnTo>
                    <a:pt x="2279904" y="3661410"/>
                  </a:lnTo>
                  <a:lnTo>
                    <a:pt x="2276856" y="3659886"/>
                  </a:lnTo>
                  <a:lnTo>
                    <a:pt x="2246376" y="3659136"/>
                  </a:lnTo>
                  <a:lnTo>
                    <a:pt x="2240280" y="3658362"/>
                  </a:lnTo>
                  <a:lnTo>
                    <a:pt x="2237994" y="3659136"/>
                  </a:lnTo>
                  <a:lnTo>
                    <a:pt x="2237232" y="3659886"/>
                  </a:lnTo>
                  <a:lnTo>
                    <a:pt x="2235708" y="3662934"/>
                  </a:lnTo>
                  <a:lnTo>
                    <a:pt x="2237994" y="3667506"/>
                  </a:lnTo>
                  <a:lnTo>
                    <a:pt x="2240280" y="3667506"/>
                  </a:lnTo>
                  <a:lnTo>
                    <a:pt x="2246376" y="3668268"/>
                  </a:lnTo>
                  <a:lnTo>
                    <a:pt x="2278380" y="3669030"/>
                  </a:lnTo>
                  <a:lnTo>
                    <a:pt x="2279904" y="3668268"/>
                  </a:lnTo>
                  <a:lnTo>
                    <a:pt x="2281428" y="3664458"/>
                  </a:lnTo>
                  <a:close/>
                </a:path>
                <a:path w="2597785" h="3670300">
                  <a:moveTo>
                    <a:pt x="2345436" y="3665232"/>
                  </a:moveTo>
                  <a:lnTo>
                    <a:pt x="2343912" y="3662184"/>
                  </a:lnTo>
                  <a:lnTo>
                    <a:pt x="2340864" y="3660660"/>
                  </a:lnTo>
                  <a:lnTo>
                    <a:pt x="2304288" y="3660660"/>
                  </a:lnTo>
                  <a:lnTo>
                    <a:pt x="2302002" y="3661410"/>
                  </a:lnTo>
                  <a:lnTo>
                    <a:pt x="2301240" y="3662184"/>
                  </a:lnTo>
                  <a:lnTo>
                    <a:pt x="2299716" y="3665232"/>
                  </a:lnTo>
                  <a:lnTo>
                    <a:pt x="2302002" y="3669792"/>
                  </a:lnTo>
                  <a:lnTo>
                    <a:pt x="2342388" y="3669792"/>
                  </a:lnTo>
                  <a:lnTo>
                    <a:pt x="2343912" y="3668268"/>
                  </a:lnTo>
                  <a:lnTo>
                    <a:pt x="2345436" y="3665232"/>
                  </a:lnTo>
                  <a:close/>
                </a:path>
                <a:path w="2597785" h="3670300">
                  <a:moveTo>
                    <a:pt x="2409444" y="3662184"/>
                  </a:moveTo>
                  <a:lnTo>
                    <a:pt x="2407920" y="3659136"/>
                  </a:lnTo>
                  <a:lnTo>
                    <a:pt x="2404872" y="3657612"/>
                  </a:lnTo>
                  <a:lnTo>
                    <a:pt x="2401824" y="3658362"/>
                  </a:lnTo>
                  <a:lnTo>
                    <a:pt x="2368296" y="3659886"/>
                  </a:lnTo>
                  <a:lnTo>
                    <a:pt x="2366010" y="3660660"/>
                  </a:lnTo>
                  <a:lnTo>
                    <a:pt x="2365248" y="3661410"/>
                  </a:lnTo>
                  <a:lnTo>
                    <a:pt x="2363724" y="3664458"/>
                  </a:lnTo>
                  <a:lnTo>
                    <a:pt x="2366010" y="3669030"/>
                  </a:lnTo>
                  <a:lnTo>
                    <a:pt x="2370582" y="3669030"/>
                  </a:lnTo>
                  <a:lnTo>
                    <a:pt x="2401824" y="3667506"/>
                  </a:lnTo>
                  <a:lnTo>
                    <a:pt x="2404872" y="3666744"/>
                  </a:lnTo>
                  <a:lnTo>
                    <a:pt x="2406396" y="3666744"/>
                  </a:lnTo>
                  <a:lnTo>
                    <a:pt x="2407920" y="3665232"/>
                  </a:lnTo>
                  <a:lnTo>
                    <a:pt x="2409444" y="3662184"/>
                  </a:lnTo>
                  <a:close/>
                </a:path>
                <a:path w="2597785" h="3670300">
                  <a:moveTo>
                    <a:pt x="2472690" y="3655314"/>
                  </a:moveTo>
                  <a:lnTo>
                    <a:pt x="2470404" y="3650742"/>
                  </a:lnTo>
                  <a:lnTo>
                    <a:pt x="2468118" y="3650742"/>
                  </a:lnTo>
                  <a:lnTo>
                    <a:pt x="2463546" y="3651504"/>
                  </a:lnTo>
                  <a:lnTo>
                    <a:pt x="2432304" y="3655314"/>
                  </a:lnTo>
                  <a:lnTo>
                    <a:pt x="2430018" y="3655314"/>
                  </a:lnTo>
                  <a:lnTo>
                    <a:pt x="2428494" y="3656838"/>
                  </a:lnTo>
                  <a:lnTo>
                    <a:pt x="2427732" y="3659886"/>
                  </a:lnTo>
                  <a:lnTo>
                    <a:pt x="2428494" y="3662934"/>
                  </a:lnTo>
                  <a:lnTo>
                    <a:pt x="2430018" y="3663708"/>
                  </a:lnTo>
                  <a:lnTo>
                    <a:pt x="2432304" y="3664458"/>
                  </a:lnTo>
                  <a:lnTo>
                    <a:pt x="2463546" y="3660660"/>
                  </a:lnTo>
                  <a:lnTo>
                    <a:pt x="2468118" y="3659886"/>
                  </a:lnTo>
                  <a:lnTo>
                    <a:pt x="2470404" y="3659136"/>
                  </a:lnTo>
                  <a:lnTo>
                    <a:pt x="2471166" y="3658362"/>
                  </a:lnTo>
                  <a:lnTo>
                    <a:pt x="2472690" y="3655314"/>
                  </a:lnTo>
                  <a:close/>
                </a:path>
                <a:path w="2597785" h="3670300">
                  <a:moveTo>
                    <a:pt x="2535936" y="3643884"/>
                  </a:moveTo>
                  <a:lnTo>
                    <a:pt x="2534412" y="3640836"/>
                  </a:lnTo>
                  <a:lnTo>
                    <a:pt x="2531364" y="3639312"/>
                  </a:lnTo>
                  <a:lnTo>
                    <a:pt x="2529078" y="3640086"/>
                  </a:lnTo>
                  <a:lnTo>
                    <a:pt x="2525268" y="3640836"/>
                  </a:lnTo>
                  <a:lnTo>
                    <a:pt x="2526792" y="3640531"/>
                  </a:lnTo>
                  <a:lnTo>
                    <a:pt x="2526792" y="3640086"/>
                  </a:lnTo>
                  <a:lnTo>
                    <a:pt x="2495550" y="3646182"/>
                  </a:lnTo>
                  <a:lnTo>
                    <a:pt x="2493264" y="3646932"/>
                  </a:lnTo>
                  <a:lnTo>
                    <a:pt x="2491740" y="3647694"/>
                  </a:lnTo>
                  <a:lnTo>
                    <a:pt x="2490978" y="3650742"/>
                  </a:lnTo>
                  <a:lnTo>
                    <a:pt x="2491740" y="3654552"/>
                  </a:lnTo>
                  <a:lnTo>
                    <a:pt x="2493264" y="3655314"/>
                  </a:lnTo>
                  <a:lnTo>
                    <a:pt x="2495550" y="3655314"/>
                  </a:lnTo>
                  <a:lnTo>
                    <a:pt x="2525268" y="3649522"/>
                  </a:lnTo>
                  <a:lnTo>
                    <a:pt x="2526792" y="3649218"/>
                  </a:lnTo>
                  <a:lnTo>
                    <a:pt x="2529078" y="3649218"/>
                  </a:lnTo>
                  <a:lnTo>
                    <a:pt x="2532888" y="3648456"/>
                  </a:lnTo>
                  <a:lnTo>
                    <a:pt x="2534412" y="3646932"/>
                  </a:lnTo>
                  <a:lnTo>
                    <a:pt x="2535936" y="3643884"/>
                  </a:lnTo>
                  <a:close/>
                </a:path>
                <a:path w="2597785" h="3670300">
                  <a:moveTo>
                    <a:pt x="2597658" y="3628644"/>
                  </a:moveTo>
                  <a:lnTo>
                    <a:pt x="2596896" y="3625608"/>
                  </a:lnTo>
                  <a:lnTo>
                    <a:pt x="2595372" y="3624084"/>
                  </a:lnTo>
                  <a:lnTo>
                    <a:pt x="2591562" y="3624084"/>
                  </a:lnTo>
                  <a:lnTo>
                    <a:pt x="2589276" y="3624834"/>
                  </a:lnTo>
                  <a:lnTo>
                    <a:pt x="2557272" y="3633216"/>
                  </a:lnTo>
                  <a:lnTo>
                    <a:pt x="2555748" y="3633978"/>
                  </a:lnTo>
                  <a:lnTo>
                    <a:pt x="2554986" y="3634740"/>
                  </a:lnTo>
                  <a:lnTo>
                    <a:pt x="2553462" y="3637788"/>
                  </a:lnTo>
                  <a:lnTo>
                    <a:pt x="2554986" y="3640836"/>
                  </a:lnTo>
                  <a:lnTo>
                    <a:pt x="2556510" y="3642360"/>
                  </a:lnTo>
                  <a:lnTo>
                    <a:pt x="2559558" y="3642360"/>
                  </a:lnTo>
                  <a:lnTo>
                    <a:pt x="2561082" y="3641610"/>
                  </a:lnTo>
                  <a:lnTo>
                    <a:pt x="2593086" y="3633216"/>
                  </a:lnTo>
                  <a:lnTo>
                    <a:pt x="2595372" y="3632454"/>
                  </a:lnTo>
                  <a:lnTo>
                    <a:pt x="2596896" y="3631692"/>
                  </a:lnTo>
                  <a:lnTo>
                    <a:pt x="2597658" y="3628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0932" y="3125723"/>
              <a:ext cx="1938655" cy="3007360"/>
            </a:xfrm>
            <a:custGeom>
              <a:avLst/>
              <a:gdLst/>
              <a:ahLst/>
              <a:cxnLst/>
              <a:rect l="l" t="t" r="r" b="b"/>
              <a:pathLst>
                <a:path w="1938654" h="3007360">
                  <a:moveTo>
                    <a:pt x="9144" y="2319528"/>
                  </a:moveTo>
                  <a:lnTo>
                    <a:pt x="6858" y="2314956"/>
                  </a:lnTo>
                  <a:lnTo>
                    <a:pt x="3048" y="2314956"/>
                  </a:lnTo>
                  <a:lnTo>
                    <a:pt x="1524" y="2316480"/>
                  </a:lnTo>
                  <a:lnTo>
                    <a:pt x="0" y="2319528"/>
                  </a:lnTo>
                  <a:lnTo>
                    <a:pt x="0" y="2356104"/>
                  </a:lnTo>
                  <a:lnTo>
                    <a:pt x="1524" y="2359152"/>
                  </a:lnTo>
                  <a:lnTo>
                    <a:pt x="4572" y="2360676"/>
                  </a:lnTo>
                  <a:lnTo>
                    <a:pt x="6858" y="2359914"/>
                  </a:lnTo>
                  <a:lnTo>
                    <a:pt x="8382" y="2359152"/>
                  </a:lnTo>
                  <a:lnTo>
                    <a:pt x="9144" y="2356104"/>
                  </a:lnTo>
                  <a:lnTo>
                    <a:pt x="9144" y="2319528"/>
                  </a:lnTo>
                  <a:close/>
                </a:path>
                <a:path w="1938654" h="3007360">
                  <a:moveTo>
                    <a:pt x="13716" y="2255520"/>
                  </a:moveTo>
                  <a:lnTo>
                    <a:pt x="12192" y="2252472"/>
                  </a:lnTo>
                  <a:lnTo>
                    <a:pt x="9144" y="2250948"/>
                  </a:lnTo>
                  <a:lnTo>
                    <a:pt x="6858" y="2251710"/>
                  </a:lnTo>
                  <a:lnTo>
                    <a:pt x="6096" y="2252472"/>
                  </a:lnTo>
                  <a:lnTo>
                    <a:pt x="4572" y="2255520"/>
                  </a:lnTo>
                  <a:lnTo>
                    <a:pt x="3048" y="2264664"/>
                  </a:lnTo>
                  <a:lnTo>
                    <a:pt x="1524" y="2292096"/>
                  </a:lnTo>
                  <a:lnTo>
                    <a:pt x="3048" y="2295144"/>
                  </a:lnTo>
                  <a:lnTo>
                    <a:pt x="3810" y="2295906"/>
                  </a:lnTo>
                  <a:lnTo>
                    <a:pt x="6096" y="2296668"/>
                  </a:lnTo>
                  <a:lnTo>
                    <a:pt x="9144" y="2295144"/>
                  </a:lnTo>
                  <a:lnTo>
                    <a:pt x="10668" y="2292096"/>
                  </a:lnTo>
                  <a:lnTo>
                    <a:pt x="12192" y="2264664"/>
                  </a:lnTo>
                  <a:lnTo>
                    <a:pt x="13716" y="2255520"/>
                  </a:lnTo>
                  <a:close/>
                </a:path>
                <a:path w="1938654" h="3007360">
                  <a:moveTo>
                    <a:pt x="14478" y="2420112"/>
                  </a:moveTo>
                  <a:lnTo>
                    <a:pt x="11430" y="2398014"/>
                  </a:lnTo>
                  <a:lnTo>
                    <a:pt x="10668" y="2383536"/>
                  </a:lnTo>
                  <a:lnTo>
                    <a:pt x="9144" y="2380488"/>
                  </a:lnTo>
                  <a:lnTo>
                    <a:pt x="7620" y="2378964"/>
                  </a:lnTo>
                  <a:lnTo>
                    <a:pt x="4572" y="2378964"/>
                  </a:lnTo>
                  <a:lnTo>
                    <a:pt x="3048" y="2380488"/>
                  </a:lnTo>
                  <a:lnTo>
                    <a:pt x="1524" y="2383536"/>
                  </a:lnTo>
                  <a:lnTo>
                    <a:pt x="2286" y="2398014"/>
                  </a:lnTo>
                  <a:lnTo>
                    <a:pt x="5334" y="2420112"/>
                  </a:lnTo>
                  <a:lnTo>
                    <a:pt x="6096" y="2423160"/>
                  </a:lnTo>
                  <a:lnTo>
                    <a:pt x="7620" y="2423922"/>
                  </a:lnTo>
                  <a:lnTo>
                    <a:pt x="9906" y="2424684"/>
                  </a:lnTo>
                  <a:lnTo>
                    <a:pt x="12954" y="2423160"/>
                  </a:lnTo>
                  <a:lnTo>
                    <a:pt x="14478" y="2420112"/>
                  </a:lnTo>
                  <a:close/>
                </a:path>
                <a:path w="1938654" h="3007360">
                  <a:moveTo>
                    <a:pt x="21336" y="2192274"/>
                  </a:moveTo>
                  <a:lnTo>
                    <a:pt x="19812" y="2188464"/>
                  </a:lnTo>
                  <a:lnTo>
                    <a:pt x="18288" y="2187702"/>
                  </a:lnTo>
                  <a:lnTo>
                    <a:pt x="14478" y="2187702"/>
                  </a:lnTo>
                  <a:lnTo>
                    <a:pt x="12954" y="2188464"/>
                  </a:lnTo>
                  <a:lnTo>
                    <a:pt x="9144" y="2209800"/>
                  </a:lnTo>
                  <a:lnTo>
                    <a:pt x="7620" y="2228088"/>
                  </a:lnTo>
                  <a:lnTo>
                    <a:pt x="8382" y="2231898"/>
                  </a:lnTo>
                  <a:lnTo>
                    <a:pt x="9906" y="2232660"/>
                  </a:lnTo>
                  <a:lnTo>
                    <a:pt x="13716" y="2232660"/>
                  </a:lnTo>
                  <a:lnTo>
                    <a:pt x="15240" y="2231898"/>
                  </a:lnTo>
                  <a:lnTo>
                    <a:pt x="16764" y="2228088"/>
                  </a:lnTo>
                  <a:lnTo>
                    <a:pt x="18288" y="2209800"/>
                  </a:lnTo>
                  <a:lnTo>
                    <a:pt x="21336" y="2192274"/>
                  </a:lnTo>
                  <a:close/>
                </a:path>
                <a:path w="1938654" h="3007360">
                  <a:moveTo>
                    <a:pt x="27432" y="2482596"/>
                  </a:moveTo>
                  <a:lnTo>
                    <a:pt x="25146" y="2472690"/>
                  </a:lnTo>
                  <a:lnTo>
                    <a:pt x="19050" y="2448306"/>
                  </a:lnTo>
                  <a:lnTo>
                    <a:pt x="19050" y="2446782"/>
                  </a:lnTo>
                  <a:lnTo>
                    <a:pt x="17526" y="2443734"/>
                  </a:lnTo>
                  <a:lnTo>
                    <a:pt x="14478" y="2442210"/>
                  </a:lnTo>
                  <a:lnTo>
                    <a:pt x="12192" y="2442972"/>
                  </a:lnTo>
                  <a:lnTo>
                    <a:pt x="10668" y="2443734"/>
                  </a:lnTo>
                  <a:lnTo>
                    <a:pt x="9906" y="2446782"/>
                  </a:lnTo>
                  <a:lnTo>
                    <a:pt x="9906" y="2448306"/>
                  </a:lnTo>
                  <a:lnTo>
                    <a:pt x="16002" y="2472690"/>
                  </a:lnTo>
                  <a:lnTo>
                    <a:pt x="18288" y="2482596"/>
                  </a:lnTo>
                  <a:lnTo>
                    <a:pt x="19812" y="2485644"/>
                  </a:lnTo>
                  <a:lnTo>
                    <a:pt x="22860" y="2487168"/>
                  </a:lnTo>
                  <a:lnTo>
                    <a:pt x="25146" y="2486406"/>
                  </a:lnTo>
                  <a:lnTo>
                    <a:pt x="26670" y="2485644"/>
                  </a:lnTo>
                  <a:lnTo>
                    <a:pt x="27432" y="2482596"/>
                  </a:lnTo>
                  <a:close/>
                </a:path>
                <a:path w="1938654" h="3007360">
                  <a:moveTo>
                    <a:pt x="31242" y="2129028"/>
                  </a:moveTo>
                  <a:lnTo>
                    <a:pt x="29718" y="2125218"/>
                  </a:lnTo>
                  <a:lnTo>
                    <a:pt x="28194" y="2124456"/>
                  </a:lnTo>
                  <a:lnTo>
                    <a:pt x="24384" y="2124456"/>
                  </a:lnTo>
                  <a:lnTo>
                    <a:pt x="22860" y="2125218"/>
                  </a:lnTo>
                  <a:lnTo>
                    <a:pt x="17526" y="2154174"/>
                  </a:lnTo>
                  <a:lnTo>
                    <a:pt x="16002" y="2164842"/>
                  </a:lnTo>
                  <a:lnTo>
                    <a:pt x="17526" y="2167890"/>
                  </a:lnTo>
                  <a:lnTo>
                    <a:pt x="19050" y="2169414"/>
                  </a:lnTo>
                  <a:lnTo>
                    <a:pt x="22098" y="2169414"/>
                  </a:lnTo>
                  <a:lnTo>
                    <a:pt x="23622" y="2167890"/>
                  </a:lnTo>
                  <a:lnTo>
                    <a:pt x="25146" y="2164842"/>
                  </a:lnTo>
                  <a:lnTo>
                    <a:pt x="26670" y="2154174"/>
                  </a:lnTo>
                  <a:lnTo>
                    <a:pt x="31242" y="2129028"/>
                  </a:lnTo>
                  <a:close/>
                </a:path>
                <a:path w="1938654" h="3007360">
                  <a:moveTo>
                    <a:pt x="41910" y="2065782"/>
                  </a:moveTo>
                  <a:lnTo>
                    <a:pt x="40386" y="2062734"/>
                  </a:lnTo>
                  <a:lnTo>
                    <a:pt x="38862" y="2061210"/>
                  </a:lnTo>
                  <a:lnTo>
                    <a:pt x="35052" y="2061210"/>
                  </a:lnTo>
                  <a:lnTo>
                    <a:pt x="32766" y="2065782"/>
                  </a:lnTo>
                  <a:lnTo>
                    <a:pt x="26670" y="2098548"/>
                  </a:lnTo>
                  <a:lnTo>
                    <a:pt x="26670" y="2101596"/>
                  </a:lnTo>
                  <a:lnTo>
                    <a:pt x="27432" y="2104644"/>
                  </a:lnTo>
                  <a:lnTo>
                    <a:pt x="28956" y="2106168"/>
                  </a:lnTo>
                  <a:lnTo>
                    <a:pt x="32766" y="2106168"/>
                  </a:lnTo>
                  <a:lnTo>
                    <a:pt x="34290" y="2104644"/>
                  </a:lnTo>
                  <a:lnTo>
                    <a:pt x="35814" y="2101596"/>
                  </a:lnTo>
                  <a:lnTo>
                    <a:pt x="35814" y="2098548"/>
                  </a:lnTo>
                  <a:lnTo>
                    <a:pt x="41910" y="2065782"/>
                  </a:lnTo>
                  <a:close/>
                </a:path>
                <a:path w="1938654" h="3007360">
                  <a:moveTo>
                    <a:pt x="51816" y="2541270"/>
                  </a:moveTo>
                  <a:lnTo>
                    <a:pt x="39624" y="2516124"/>
                  </a:lnTo>
                  <a:lnTo>
                    <a:pt x="35052" y="2504694"/>
                  </a:lnTo>
                  <a:lnTo>
                    <a:pt x="33528" y="2503932"/>
                  </a:lnTo>
                  <a:lnTo>
                    <a:pt x="30480" y="2503932"/>
                  </a:lnTo>
                  <a:lnTo>
                    <a:pt x="28956" y="2504694"/>
                  </a:lnTo>
                  <a:lnTo>
                    <a:pt x="27432" y="2508504"/>
                  </a:lnTo>
                  <a:lnTo>
                    <a:pt x="32004" y="2519934"/>
                  </a:lnTo>
                  <a:lnTo>
                    <a:pt x="32766" y="2522982"/>
                  </a:lnTo>
                  <a:lnTo>
                    <a:pt x="43434" y="2545080"/>
                  </a:lnTo>
                  <a:lnTo>
                    <a:pt x="44958" y="2545842"/>
                  </a:lnTo>
                  <a:lnTo>
                    <a:pt x="48768" y="2545842"/>
                  </a:lnTo>
                  <a:lnTo>
                    <a:pt x="50292" y="2545080"/>
                  </a:lnTo>
                  <a:lnTo>
                    <a:pt x="51816" y="2541270"/>
                  </a:lnTo>
                  <a:close/>
                </a:path>
                <a:path w="1938654" h="3007360">
                  <a:moveTo>
                    <a:pt x="52578" y="2002536"/>
                  </a:moveTo>
                  <a:lnTo>
                    <a:pt x="51054" y="1999488"/>
                  </a:lnTo>
                  <a:lnTo>
                    <a:pt x="50292" y="1998726"/>
                  </a:lnTo>
                  <a:lnTo>
                    <a:pt x="48006" y="1997964"/>
                  </a:lnTo>
                  <a:lnTo>
                    <a:pt x="44958" y="1999488"/>
                  </a:lnTo>
                  <a:lnTo>
                    <a:pt x="43434" y="2002536"/>
                  </a:lnTo>
                  <a:lnTo>
                    <a:pt x="37338" y="2038350"/>
                  </a:lnTo>
                  <a:lnTo>
                    <a:pt x="38862" y="2042160"/>
                  </a:lnTo>
                  <a:lnTo>
                    <a:pt x="40386" y="2042922"/>
                  </a:lnTo>
                  <a:lnTo>
                    <a:pt x="43434" y="2042922"/>
                  </a:lnTo>
                  <a:lnTo>
                    <a:pt x="44958" y="2042160"/>
                  </a:lnTo>
                  <a:lnTo>
                    <a:pt x="46482" y="2038350"/>
                  </a:lnTo>
                  <a:lnTo>
                    <a:pt x="52578" y="2002536"/>
                  </a:lnTo>
                  <a:close/>
                </a:path>
                <a:path w="1938654" h="3007360">
                  <a:moveTo>
                    <a:pt x="62484" y="1939290"/>
                  </a:moveTo>
                  <a:lnTo>
                    <a:pt x="61722" y="1936242"/>
                  </a:lnTo>
                  <a:lnTo>
                    <a:pt x="60198" y="1935480"/>
                  </a:lnTo>
                  <a:lnTo>
                    <a:pt x="57912" y="1934718"/>
                  </a:lnTo>
                  <a:lnTo>
                    <a:pt x="54864" y="1936242"/>
                  </a:lnTo>
                  <a:lnTo>
                    <a:pt x="53340" y="1939290"/>
                  </a:lnTo>
                  <a:lnTo>
                    <a:pt x="48006" y="1975866"/>
                  </a:lnTo>
                  <a:lnTo>
                    <a:pt x="49530" y="1978914"/>
                  </a:lnTo>
                  <a:lnTo>
                    <a:pt x="52578" y="1980438"/>
                  </a:lnTo>
                  <a:lnTo>
                    <a:pt x="55626" y="1978914"/>
                  </a:lnTo>
                  <a:lnTo>
                    <a:pt x="57150" y="1975866"/>
                  </a:lnTo>
                  <a:lnTo>
                    <a:pt x="62484" y="1939290"/>
                  </a:lnTo>
                  <a:close/>
                </a:path>
                <a:path w="1938654" h="3007360">
                  <a:moveTo>
                    <a:pt x="70104" y="1876044"/>
                  </a:moveTo>
                  <a:lnTo>
                    <a:pt x="69342" y="1872996"/>
                  </a:lnTo>
                  <a:lnTo>
                    <a:pt x="67818" y="1871472"/>
                  </a:lnTo>
                  <a:lnTo>
                    <a:pt x="64008" y="1871472"/>
                  </a:lnTo>
                  <a:lnTo>
                    <a:pt x="62484" y="1872996"/>
                  </a:lnTo>
                  <a:lnTo>
                    <a:pt x="60960" y="1876044"/>
                  </a:lnTo>
                  <a:lnTo>
                    <a:pt x="57150" y="1911858"/>
                  </a:lnTo>
                  <a:lnTo>
                    <a:pt x="58674" y="1915668"/>
                  </a:lnTo>
                  <a:lnTo>
                    <a:pt x="60198" y="1916430"/>
                  </a:lnTo>
                  <a:lnTo>
                    <a:pt x="63246" y="1916430"/>
                  </a:lnTo>
                  <a:lnTo>
                    <a:pt x="64770" y="1915668"/>
                  </a:lnTo>
                  <a:lnTo>
                    <a:pt x="66294" y="1911858"/>
                  </a:lnTo>
                  <a:lnTo>
                    <a:pt x="70104" y="1876044"/>
                  </a:lnTo>
                  <a:close/>
                </a:path>
                <a:path w="1938654" h="3007360">
                  <a:moveTo>
                    <a:pt x="74676" y="1812036"/>
                  </a:moveTo>
                  <a:lnTo>
                    <a:pt x="73152" y="1808988"/>
                  </a:lnTo>
                  <a:lnTo>
                    <a:pt x="71628" y="1807464"/>
                  </a:lnTo>
                  <a:lnTo>
                    <a:pt x="67818" y="1807464"/>
                  </a:lnTo>
                  <a:lnTo>
                    <a:pt x="66294" y="1808988"/>
                  </a:lnTo>
                  <a:lnTo>
                    <a:pt x="65532" y="1812036"/>
                  </a:lnTo>
                  <a:lnTo>
                    <a:pt x="64008" y="1834134"/>
                  </a:lnTo>
                  <a:lnTo>
                    <a:pt x="63246" y="1848612"/>
                  </a:lnTo>
                  <a:lnTo>
                    <a:pt x="64770" y="1851660"/>
                  </a:lnTo>
                  <a:lnTo>
                    <a:pt x="67818" y="1853184"/>
                  </a:lnTo>
                  <a:lnTo>
                    <a:pt x="70866" y="1851660"/>
                  </a:lnTo>
                  <a:lnTo>
                    <a:pt x="72390" y="1848612"/>
                  </a:lnTo>
                  <a:lnTo>
                    <a:pt x="73152" y="1834134"/>
                  </a:lnTo>
                  <a:lnTo>
                    <a:pt x="74676" y="1812036"/>
                  </a:lnTo>
                  <a:close/>
                </a:path>
                <a:path w="1938654" h="3007360">
                  <a:moveTo>
                    <a:pt x="79248" y="1748028"/>
                  </a:moveTo>
                  <a:lnTo>
                    <a:pt x="77724" y="1744980"/>
                  </a:lnTo>
                  <a:lnTo>
                    <a:pt x="74676" y="1743456"/>
                  </a:lnTo>
                  <a:lnTo>
                    <a:pt x="71628" y="1744980"/>
                  </a:lnTo>
                  <a:lnTo>
                    <a:pt x="70104" y="1748028"/>
                  </a:lnTo>
                  <a:lnTo>
                    <a:pt x="67056" y="1784604"/>
                  </a:lnTo>
                  <a:lnTo>
                    <a:pt x="68580" y="1787652"/>
                  </a:lnTo>
                  <a:lnTo>
                    <a:pt x="69342" y="1788414"/>
                  </a:lnTo>
                  <a:lnTo>
                    <a:pt x="71628" y="1789176"/>
                  </a:lnTo>
                  <a:lnTo>
                    <a:pt x="74676" y="1787652"/>
                  </a:lnTo>
                  <a:lnTo>
                    <a:pt x="76200" y="1784604"/>
                  </a:lnTo>
                  <a:lnTo>
                    <a:pt x="79248" y="1748028"/>
                  </a:lnTo>
                  <a:close/>
                </a:path>
                <a:path w="1938654" h="3007360">
                  <a:moveTo>
                    <a:pt x="86106" y="1684782"/>
                  </a:moveTo>
                  <a:lnTo>
                    <a:pt x="84582" y="1680972"/>
                  </a:lnTo>
                  <a:lnTo>
                    <a:pt x="83820" y="1680210"/>
                  </a:lnTo>
                  <a:lnTo>
                    <a:pt x="80010" y="1680210"/>
                  </a:lnTo>
                  <a:lnTo>
                    <a:pt x="78486" y="1680972"/>
                  </a:lnTo>
                  <a:lnTo>
                    <a:pt x="76962" y="1684782"/>
                  </a:lnTo>
                  <a:lnTo>
                    <a:pt x="76962" y="1687830"/>
                  </a:lnTo>
                  <a:lnTo>
                    <a:pt x="73152" y="1720596"/>
                  </a:lnTo>
                  <a:lnTo>
                    <a:pt x="73914" y="1724406"/>
                  </a:lnTo>
                  <a:lnTo>
                    <a:pt x="75438" y="1725168"/>
                  </a:lnTo>
                  <a:lnTo>
                    <a:pt x="79248" y="1725168"/>
                  </a:lnTo>
                  <a:lnTo>
                    <a:pt x="80772" y="1724406"/>
                  </a:lnTo>
                  <a:lnTo>
                    <a:pt x="82296" y="1720596"/>
                  </a:lnTo>
                  <a:lnTo>
                    <a:pt x="86106" y="1687830"/>
                  </a:lnTo>
                  <a:lnTo>
                    <a:pt x="86106" y="1684782"/>
                  </a:lnTo>
                  <a:close/>
                </a:path>
                <a:path w="1938654" h="3007360">
                  <a:moveTo>
                    <a:pt x="86868" y="2594610"/>
                  </a:moveTo>
                  <a:lnTo>
                    <a:pt x="86106" y="2591562"/>
                  </a:lnTo>
                  <a:lnTo>
                    <a:pt x="77724" y="2580894"/>
                  </a:lnTo>
                  <a:lnTo>
                    <a:pt x="64008" y="2561844"/>
                  </a:lnTo>
                  <a:lnTo>
                    <a:pt x="62484" y="2561082"/>
                  </a:lnTo>
                  <a:lnTo>
                    <a:pt x="58674" y="2561082"/>
                  </a:lnTo>
                  <a:lnTo>
                    <a:pt x="57150" y="2561844"/>
                  </a:lnTo>
                  <a:lnTo>
                    <a:pt x="56388" y="2565654"/>
                  </a:lnTo>
                  <a:lnTo>
                    <a:pt x="57150" y="2568702"/>
                  </a:lnTo>
                  <a:lnTo>
                    <a:pt x="70866" y="2587752"/>
                  </a:lnTo>
                  <a:lnTo>
                    <a:pt x="79248" y="2598420"/>
                  </a:lnTo>
                  <a:lnTo>
                    <a:pt x="80772" y="2599182"/>
                  </a:lnTo>
                  <a:lnTo>
                    <a:pt x="84582" y="2599182"/>
                  </a:lnTo>
                  <a:lnTo>
                    <a:pt x="86868" y="2594610"/>
                  </a:lnTo>
                  <a:close/>
                </a:path>
                <a:path w="1938654" h="3007360">
                  <a:moveTo>
                    <a:pt x="95250" y="1621536"/>
                  </a:moveTo>
                  <a:lnTo>
                    <a:pt x="93726" y="1617726"/>
                  </a:lnTo>
                  <a:lnTo>
                    <a:pt x="92202" y="1616964"/>
                  </a:lnTo>
                  <a:lnTo>
                    <a:pt x="89154" y="1616964"/>
                  </a:lnTo>
                  <a:lnTo>
                    <a:pt x="87630" y="1617726"/>
                  </a:lnTo>
                  <a:lnTo>
                    <a:pt x="86106" y="1621536"/>
                  </a:lnTo>
                  <a:lnTo>
                    <a:pt x="83058" y="1639062"/>
                  </a:lnTo>
                  <a:lnTo>
                    <a:pt x="80772" y="1657350"/>
                  </a:lnTo>
                  <a:lnTo>
                    <a:pt x="82296" y="1660398"/>
                  </a:lnTo>
                  <a:lnTo>
                    <a:pt x="85344" y="1661922"/>
                  </a:lnTo>
                  <a:lnTo>
                    <a:pt x="88392" y="1660398"/>
                  </a:lnTo>
                  <a:lnTo>
                    <a:pt x="89916" y="1657350"/>
                  </a:lnTo>
                  <a:lnTo>
                    <a:pt x="92202" y="1639062"/>
                  </a:lnTo>
                  <a:lnTo>
                    <a:pt x="95250" y="1621536"/>
                  </a:lnTo>
                  <a:close/>
                </a:path>
                <a:path w="1938654" h="3007360">
                  <a:moveTo>
                    <a:pt x="105918" y="1558290"/>
                  </a:moveTo>
                  <a:lnTo>
                    <a:pt x="104394" y="1554480"/>
                  </a:lnTo>
                  <a:lnTo>
                    <a:pt x="102870" y="1553718"/>
                  </a:lnTo>
                  <a:lnTo>
                    <a:pt x="99060" y="1553718"/>
                  </a:lnTo>
                  <a:lnTo>
                    <a:pt x="97536" y="1554480"/>
                  </a:lnTo>
                  <a:lnTo>
                    <a:pt x="89916" y="1594104"/>
                  </a:lnTo>
                  <a:lnTo>
                    <a:pt x="91440" y="1597152"/>
                  </a:lnTo>
                  <a:lnTo>
                    <a:pt x="94488" y="1598676"/>
                  </a:lnTo>
                  <a:lnTo>
                    <a:pt x="96774" y="1597914"/>
                  </a:lnTo>
                  <a:lnTo>
                    <a:pt x="98298" y="1597152"/>
                  </a:lnTo>
                  <a:lnTo>
                    <a:pt x="99822" y="1590294"/>
                  </a:lnTo>
                  <a:lnTo>
                    <a:pt x="105918" y="1558290"/>
                  </a:lnTo>
                  <a:close/>
                </a:path>
                <a:path w="1938654" h="3007360">
                  <a:moveTo>
                    <a:pt x="117348" y="1495044"/>
                  </a:moveTo>
                  <a:lnTo>
                    <a:pt x="115824" y="1491996"/>
                  </a:lnTo>
                  <a:lnTo>
                    <a:pt x="112776" y="1490472"/>
                  </a:lnTo>
                  <a:lnTo>
                    <a:pt x="109728" y="1491996"/>
                  </a:lnTo>
                  <a:lnTo>
                    <a:pt x="108204" y="1495044"/>
                  </a:lnTo>
                  <a:lnTo>
                    <a:pt x="101346" y="1530858"/>
                  </a:lnTo>
                  <a:lnTo>
                    <a:pt x="102870" y="1533906"/>
                  </a:lnTo>
                  <a:lnTo>
                    <a:pt x="104394" y="1535430"/>
                  </a:lnTo>
                  <a:lnTo>
                    <a:pt x="107442" y="1535430"/>
                  </a:lnTo>
                  <a:lnTo>
                    <a:pt x="108966" y="1533906"/>
                  </a:lnTo>
                  <a:lnTo>
                    <a:pt x="110490" y="1530858"/>
                  </a:lnTo>
                  <a:lnTo>
                    <a:pt x="117348" y="1495044"/>
                  </a:lnTo>
                  <a:close/>
                </a:path>
                <a:path w="1938654" h="3007360">
                  <a:moveTo>
                    <a:pt x="129540" y="1432560"/>
                  </a:moveTo>
                  <a:lnTo>
                    <a:pt x="128016" y="1428750"/>
                  </a:lnTo>
                  <a:lnTo>
                    <a:pt x="126492" y="1427988"/>
                  </a:lnTo>
                  <a:lnTo>
                    <a:pt x="123444" y="1427988"/>
                  </a:lnTo>
                  <a:lnTo>
                    <a:pt x="121920" y="1428750"/>
                  </a:lnTo>
                  <a:lnTo>
                    <a:pt x="120396" y="1432560"/>
                  </a:lnTo>
                  <a:lnTo>
                    <a:pt x="117348" y="1445514"/>
                  </a:lnTo>
                  <a:lnTo>
                    <a:pt x="113538" y="1468374"/>
                  </a:lnTo>
                  <a:lnTo>
                    <a:pt x="114300" y="1471422"/>
                  </a:lnTo>
                  <a:lnTo>
                    <a:pt x="115824" y="1472184"/>
                  </a:lnTo>
                  <a:lnTo>
                    <a:pt x="118110" y="1472946"/>
                  </a:lnTo>
                  <a:lnTo>
                    <a:pt x="121158" y="1471422"/>
                  </a:lnTo>
                  <a:lnTo>
                    <a:pt x="122682" y="1468374"/>
                  </a:lnTo>
                  <a:lnTo>
                    <a:pt x="126492" y="1445514"/>
                  </a:lnTo>
                  <a:lnTo>
                    <a:pt x="129540" y="1432560"/>
                  </a:lnTo>
                  <a:close/>
                </a:path>
                <a:path w="1938654" h="3007360">
                  <a:moveTo>
                    <a:pt x="132588" y="2639568"/>
                  </a:moveTo>
                  <a:lnTo>
                    <a:pt x="131064" y="2636520"/>
                  </a:lnTo>
                  <a:lnTo>
                    <a:pt x="112014" y="2619756"/>
                  </a:lnTo>
                  <a:lnTo>
                    <a:pt x="104394" y="2611374"/>
                  </a:lnTo>
                  <a:lnTo>
                    <a:pt x="102870" y="2610612"/>
                  </a:lnTo>
                  <a:lnTo>
                    <a:pt x="99060" y="2610612"/>
                  </a:lnTo>
                  <a:lnTo>
                    <a:pt x="97536" y="2611374"/>
                  </a:lnTo>
                  <a:lnTo>
                    <a:pt x="96012" y="2615184"/>
                  </a:lnTo>
                  <a:lnTo>
                    <a:pt x="97536" y="2618232"/>
                  </a:lnTo>
                  <a:lnTo>
                    <a:pt x="105156" y="2626614"/>
                  </a:lnTo>
                  <a:lnTo>
                    <a:pt x="124206" y="2643378"/>
                  </a:lnTo>
                  <a:lnTo>
                    <a:pt x="125730" y="2644140"/>
                  </a:lnTo>
                  <a:lnTo>
                    <a:pt x="129540" y="2644140"/>
                  </a:lnTo>
                  <a:lnTo>
                    <a:pt x="131064" y="2642616"/>
                  </a:lnTo>
                  <a:lnTo>
                    <a:pt x="132588" y="2639568"/>
                  </a:lnTo>
                  <a:close/>
                </a:path>
                <a:path w="1938654" h="3007360">
                  <a:moveTo>
                    <a:pt x="142494" y="1369314"/>
                  </a:moveTo>
                  <a:lnTo>
                    <a:pt x="140970" y="1366266"/>
                  </a:lnTo>
                  <a:lnTo>
                    <a:pt x="137922" y="1364742"/>
                  </a:lnTo>
                  <a:lnTo>
                    <a:pt x="135636" y="1365504"/>
                  </a:lnTo>
                  <a:lnTo>
                    <a:pt x="134112" y="1366266"/>
                  </a:lnTo>
                  <a:lnTo>
                    <a:pt x="125730" y="1405128"/>
                  </a:lnTo>
                  <a:lnTo>
                    <a:pt x="127254" y="1408938"/>
                  </a:lnTo>
                  <a:lnTo>
                    <a:pt x="128778" y="1409700"/>
                  </a:lnTo>
                  <a:lnTo>
                    <a:pt x="131826" y="1409700"/>
                  </a:lnTo>
                  <a:lnTo>
                    <a:pt x="133350" y="1408938"/>
                  </a:lnTo>
                  <a:lnTo>
                    <a:pt x="134874" y="1405128"/>
                  </a:lnTo>
                  <a:lnTo>
                    <a:pt x="142494" y="1369314"/>
                  </a:lnTo>
                  <a:close/>
                </a:path>
                <a:path w="1938654" h="3007360">
                  <a:moveTo>
                    <a:pt x="155448" y="1306830"/>
                  </a:moveTo>
                  <a:lnTo>
                    <a:pt x="153924" y="1303782"/>
                  </a:lnTo>
                  <a:lnTo>
                    <a:pt x="150876" y="1302258"/>
                  </a:lnTo>
                  <a:lnTo>
                    <a:pt x="148590" y="1303020"/>
                  </a:lnTo>
                  <a:lnTo>
                    <a:pt x="147066" y="1303782"/>
                  </a:lnTo>
                  <a:lnTo>
                    <a:pt x="138684" y="1342644"/>
                  </a:lnTo>
                  <a:lnTo>
                    <a:pt x="140208" y="1345692"/>
                  </a:lnTo>
                  <a:lnTo>
                    <a:pt x="141732" y="1347216"/>
                  </a:lnTo>
                  <a:lnTo>
                    <a:pt x="144780" y="1347216"/>
                  </a:lnTo>
                  <a:lnTo>
                    <a:pt x="146304" y="1345692"/>
                  </a:lnTo>
                  <a:lnTo>
                    <a:pt x="147828" y="1342644"/>
                  </a:lnTo>
                  <a:lnTo>
                    <a:pt x="155448" y="1306830"/>
                  </a:lnTo>
                  <a:close/>
                </a:path>
                <a:path w="1938654" h="3007360">
                  <a:moveTo>
                    <a:pt x="167640" y="1244346"/>
                  </a:moveTo>
                  <a:lnTo>
                    <a:pt x="166878" y="1240536"/>
                  </a:lnTo>
                  <a:lnTo>
                    <a:pt x="165354" y="1239774"/>
                  </a:lnTo>
                  <a:lnTo>
                    <a:pt x="161544" y="1239774"/>
                  </a:lnTo>
                  <a:lnTo>
                    <a:pt x="160020" y="1240536"/>
                  </a:lnTo>
                  <a:lnTo>
                    <a:pt x="158496" y="1244346"/>
                  </a:lnTo>
                  <a:lnTo>
                    <a:pt x="151638" y="1280160"/>
                  </a:lnTo>
                  <a:lnTo>
                    <a:pt x="153162" y="1283208"/>
                  </a:lnTo>
                  <a:lnTo>
                    <a:pt x="156210" y="1284732"/>
                  </a:lnTo>
                  <a:lnTo>
                    <a:pt x="159258" y="1283208"/>
                  </a:lnTo>
                  <a:lnTo>
                    <a:pt x="160782" y="1280160"/>
                  </a:lnTo>
                  <a:lnTo>
                    <a:pt x="167640" y="1244346"/>
                  </a:lnTo>
                  <a:close/>
                </a:path>
                <a:path w="1938654" h="3007360">
                  <a:moveTo>
                    <a:pt x="179832" y="1181100"/>
                  </a:moveTo>
                  <a:lnTo>
                    <a:pt x="178308" y="1178052"/>
                  </a:lnTo>
                  <a:lnTo>
                    <a:pt x="175260" y="1176528"/>
                  </a:lnTo>
                  <a:lnTo>
                    <a:pt x="172212" y="1178052"/>
                  </a:lnTo>
                  <a:lnTo>
                    <a:pt x="170688" y="1181100"/>
                  </a:lnTo>
                  <a:lnTo>
                    <a:pt x="164592" y="1216152"/>
                  </a:lnTo>
                  <a:lnTo>
                    <a:pt x="163830" y="1216914"/>
                  </a:lnTo>
                  <a:lnTo>
                    <a:pt x="165354" y="1220724"/>
                  </a:lnTo>
                  <a:lnTo>
                    <a:pt x="166878" y="1221486"/>
                  </a:lnTo>
                  <a:lnTo>
                    <a:pt x="170688" y="1221486"/>
                  </a:lnTo>
                  <a:lnTo>
                    <a:pt x="172212" y="1220724"/>
                  </a:lnTo>
                  <a:lnTo>
                    <a:pt x="172974" y="1216914"/>
                  </a:lnTo>
                  <a:lnTo>
                    <a:pt x="173736" y="1216152"/>
                  </a:lnTo>
                  <a:lnTo>
                    <a:pt x="179832" y="1181100"/>
                  </a:lnTo>
                  <a:close/>
                </a:path>
                <a:path w="1938654" h="3007360">
                  <a:moveTo>
                    <a:pt x="185166" y="2676144"/>
                  </a:moveTo>
                  <a:lnTo>
                    <a:pt x="183642" y="2672334"/>
                  </a:lnTo>
                  <a:lnTo>
                    <a:pt x="180594" y="2670810"/>
                  </a:lnTo>
                  <a:lnTo>
                    <a:pt x="156083" y="2654960"/>
                  </a:lnTo>
                  <a:lnTo>
                    <a:pt x="156210" y="2654808"/>
                  </a:lnTo>
                  <a:lnTo>
                    <a:pt x="153162" y="2652522"/>
                  </a:lnTo>
                  <a:lnTo>
                    <a:pt x="151638" y="2651760"/>
                  </a:lnTo>
                  <a:lnTo>
                    <a:pt x="147828" y="2651760"/>
                  </a:lnTo>
                  <a:lnTo>
                    <a:pt x="146304" y="2652522"/>
                  </a:lnTo>
                  <a:lnTo>
                    <a:pt x="145542" y="2656332"/>
                  </a:lnTo>
                  <a:lnTo>
                    <a:pt x="146304" y="2659380"/>
                  </a:lnTo>
                  <a:lnTo>
                    <a:pt x="149352" y="2661666"/>
                  </a:lnTo>
                  <a:lnTo>
                    <a:pt x="150876" y="2662428"/>
                  </a:lnTo>
                  <a:lnTo>
                    <a:pt x="153162" y="2663914"/>
                  </a:lnTo>
                  <a:lnTo>
                    <a:pt x="176784" y="2679192"/>
                  </a:lnTo>
                  <a:lnTo>
                    <a:pt x="178308" y="2679954"/>
                  </a:lnTo>
                  <a:lnTo>
                    <a:pt x="180594" y="2680716"/>
                  </a:lnTo>
                  <a:lnTo>
                    <a:pt x="183642" y="2679192"/>
                  </a:lnTo>
                  <a:lnTo>
                    <a:pt x="185166" y="2676144"/>
                  </a:lnTo>
                  <a:close/>
                </a:path>
                <a:path w="1938654" h="3007360">
                  <a:moveTo>
                    <a:pt x="190500" y="1117854"/>
                  </a:moveTo>
                  <a:lnTo>
                    <a:pt x="188976" y="1114806"/>
                  </a:lnTo>
                  <a:lnTo>
                    <a:pt x="188214" y="1114044"/>
                  </a:lnTo>
                  <a:lnTo>
                    <a:pt x="185928" y="1113282"/>
                  </a:lnTo>
                  <a:lnTo>
                    <a:pt x="182880" y="1114806"/>
                  </a:lnTo>
                  <a:lnTo>
                    <a:pt x="181356" y="1117854"/>
                  </a:lnTo>
                  <a:lnTo>
                    <a:pt x="179832" y="1130046"/>
                  </a:lnTo>
                  <a:lnTo>
                    <a:pt x="175260" y="1154430"/>
                  </a:lnTo>
                  <a:lnTo>
                    <a:pt x="176784" y="1157478"/>
                  </a:lnTo>
                  <a:lnTo>
                    <a:pt x="179832" y="1159002"/>
                  </a:lnTo>
                  <a:lnTo>
                    <a:pt x="182118" y="1158240"/>
                  </a:lnTo>
                  <a:lnTo>
                    <a:pt x="183642" y="1157478"/>
                  </a:lnTo>
                  <a:lnTo>
                    <a:pt x="184404" y="1154430"/>
                  </a:lnTo>
                  <a:lnTo>
                    <a:pt x="188976" y="1130046"/>
                  </a:lnTo>
                  <a:lnTo>
                    <a:pt x="190500" y="1117854"/>
                  </a:lnTo>
                  <a:close/>
                </a:path>
                <a:path w="1938654" h="3007360">
                  <a:moveTo>
                    <a:pt x="199644" y="1054608"/>
                  </a:moveTo>
                  <a:lnTo>
                    <a:pt x="198882" y="1051560"/>
                  </a:lnTo>
                  <a:lnTo>
                    <a:pt x="197358" y="1050798"/>
                  </a:lnTo>
                  <a:lnTo>
                    <a:pt x="195072" y="1050036"/>
                  </a:lnTo>
                  <a:lnTo>
                    <a:pt x="192024" y="1051560"/>
                  </a:lnTo>
                  <a:lnTo>
                    <a:pt x="190500" y="1054608"/>
                  </a:lnTo>
                  <a:lnTo>
                    <a:pt x="185928" y="1088898"/>
                  </a:lnTo>
                  <a:lnTo>
                    <a:pt x="185928" y="1091184"/>
                  </a:lnTo>
                  <a:lnTo>
                    <a:pt x="186690" y="1094232"/>
                  </a:lnTo>
                  <a:lnTo>
                    <a:pt x="188214" y="1094994"/>
                  </a:lnTo>
                  <a:lnTo>
                    <a:pt x="190500" y="1095756"/>
                  </a:lnTo>
                  <a:lnTo>
                    <a:pt x="193548" y="1094232"/>
                  </a:lnTo>
                  <a:lnTo>
                    <a:pt x="195072" y="1091184"/>
                  </a:lnTo>
                  <a:lnTo>
                    <a:pt x="195072" y="1088898"/>
                  </a:lnTo>
                  <a:lnTo>
                    <a:pt x="199644" y="1054608"/>
                  </a:lnTo>
                  <a:close/>
                </a:path>
                <a:path w="1938654" h="3007360">
                  <a:moveTo>
                    <a:pt x="208788" y="991362"/>
                  </a:moveTo>
                  <a:lnTo>
                    <a:pt x="207264" y="988314"/>
                  </a:lnTo>
                  <a:lnTo>
                    <a:pt x="206502" y="987552"/>
                  </a:lnTo>
                  <a:lnTo>
                    <a:pt x="204216" y="986790"/>
                  </a:lnTo>
                  <a:lnTo>
                    <a:pt x="201168" y="988314"/>
                  </a:lnTo>
                  <a:lnTo>
                    <a:pt x="199644" y="991362"/>
                  </a:lnTo>
                  <a:lnTo>
                    <a:pt x="194310" y="1027938"/>
                  </a:lnTo>
                  <a:lnTo>
                    <a:pt x="195834" y="1030986"/>
                  </a:lnTo>
                  <a:lnTo>
                    <a:pt x="198882" y="1032510"/>
                  </a:lnTo>
                  <a:lnTo>
                    <a:pt x="201168" y="1031748"/>
                  </a:lnTo>
                  <a:lnTo>
                    <a:pt x="202692" y="1030986"/>
                  </a:lnTo>
                  <a:lnTo>
                    <a:pt x="203454" y="1027938"/>
                  </a:lnTo>
                  <a:lnTo>
                    <a:pt x="208788" y="991362"/>
                  </a:lnTo>
                  <a:close/>
                </a:path>
                <a:path w="1938654" h="3007360">
                  <a:moveTo>
                    <a:pt x="217932" y="928116"/>
                  </a:moveTo>
                  <a:lnTo>
                    <a:pt x="215646" y="923544"/>
                  </a:lnTo>
                  <a:lnTo>
                    <a:pt x="211836" y="923544"/>
                  </a:lnTo>
                  <a:lnTo>
                    <a:pt x="210312" y="925068"/>
                  </a:lnTo>
                  <a:lnTo>
                    <a:pt x="208788" y="928116"/>
                  </a:lnTo>
                  <a:lnTo>
                    <a:pt x="203454" y="963930"/>
                  </a:lnTo>
                  <a:lnTo>
                    <a:pt x="204978" y="967740"/>
                  </a:lnTo>
                  <a:lnTo>
                    <a:pt x="206502" y="968502"/>
                  </a:lnTo>
                  <a:lnTo>
                    <a:pt x="210312" y="968502"/>
                  </a:lnTo>
                  <a:lnTo>
                    <a:pt x="211836" y="967740"/>
                  </a:lnTo>
                  <a:lnTo>
                    <a:pt x="212598" y="963930"/>
                  </a:lnTo>
                  <a:lnTo>
                    <a:pt x="217932" y="928116"/>
                  </a:lnTo>
                  <a:close/>
                </a:path>
                <a:path w="1938654" h="3007360">
                  <a:moveTo>
                    <a:pt x="227076" y="864870"/>
                  </a:moveTo>
                  <a:lnTo>
                    <a:pt x="225552" y="861060"/>
                  </a:lnTo>
                  <a:lnTo>
                    <a:pt x="224028" y="860298"/>
                  </a:lnTo>
                  <a:lnTo>
                    <a:pt x="220218" y="860298"/>
                  </a:lnTo>
                  <a:lnTo>
                    <a:pt x="218694" y="861060"/>
                  </a:lnTo>
                  <a:lnTo>
                    <a:pt x="215646" y="878586"/>
                  </a:lnTo>
                  <a:lnTo>
                    <a:pt x="212598" y="900684"/>
                  </a:lnTo>
                  <a:lnTo>
                    <a:pt x="214122" y="904494"/>
                  </a:lnTo>
                  <a:lnTo>
                    <a:pt x="215646" y="905256"/>
                  </a:lnTo>
                  <a:lnTo>
                    <a:pt x="219456" y="905256"/>
                  </a:lnTo>
                  <a:lnTo>
                    <a:pt x="220218" y="904494"/>
                  </a:lnTo>
                  <a:lnTo>
                    <a:pt x="221742" y="900684"/>
                  </a:lnTo>
                  <a:lnTo>
                    <a:pt x="224790" y="878586"/>
                  </a:lnTo>
                  <a:lnTo>
                    <a:pt x="227076" y="864870"/>
                  </a:lnTo>
                  <a:close/>
                </a:path>
                <a:path w="1938654" h="3007360">
                  <a:moveTo>
                    <a:pt x="234696" y="800862"/>
                  </a:moveTo>
                  <a:lnTo>
                    <a:pt x="233172" y="797814"/>
                  </a:lnTo>
                  <a:lnTo>
                    <a:pt x="232410" y="797052"/>
                  </a:lnTo>
                  <a:lnTo>
                    <a:pt x="230124" y="796290"/>
                  </a:lnTo>
                  <a:lnTo>
                    <a:pt x="227076" y="797814"/>
                  </a:lnTo>
                  <a:lnTo>
                    <a:pt x="225552" y="800862"/>
                  </a:lnTo>
                  <a:lnTo>
                    <a:pt x="224028" y="816864"/>
                  </a:lnTo>
                  <a:lnTo>
                    <a:pt x="220980" y="837438"/>
                  </a:lnTo>
                  <a:lnTo>
                    <a:pt x="222504" y="840486"/>
                  </a:lnTo>
                  <a:lnTo>
                    <a:pt x="224028" y="842010"/>
                  </a:lnTo>
                  <a:lnTo>
                    <a:pt x="227838" y="842010"/>
                  </a:lnTo>
                  <a:lnTo>
                    <a:pt x="230124" y="837438"/>
                  </a:lnTo>
                  <a:lnTo>
                    <a:pt x="233172" y="816864"/>
                  </a:lnTo>
                  <a:lnTo>
                    <a:pt x="234696" y="800862"/>
                  </a:lnTo>
                  <a:close/>
                </a:path>
                <a:path w="1938654" h="3007360">
                  <a:moveTo>
                    <a:pt x="241554" y="2705862"/>
                  </a:moveTo>
                  <a:lnTo>
                    <a:pt x="240030" y="2702052"/>
                  </a:lnTo>
                  <a:lnTo>
                    <a:pt x="239268" y="2701290"/>
                  </a:lnTo>
                  <a:lnTo>
                    <a:pt x="206502" y="2685288"/>
                  </a:lnTo>
                  <a:lnTo>
                    <a:pt x="204216" y="2684526"/>
                  </a:lnTo>
                  <a:lnTo>
                    <a:pt x="201168" y="2686050"/>
                  </a:lnTo>
                  <a:lnTo>
                    <a:pt x="199644" y="2689098"/>
                  </a:lnTo>
                  <a:lnTo>
                    <a:pt x="201168" y="2692146"/>
                  </a:lnTo>
                  <a:lnTo>
                    <a:pt x="202692" y="2693670"/>
                  </a:lnTo>
                  <a:lnTo>
                    <a:pt x="236982" y="2710434"/>
                  </a:lnTo>
                  <a:lnTo>
                    <a:pt x="239268" y="2709672"/>
                  </a:lnTo>
                  <a:lnTo>
                    <a:pt x="240030" y="2708910"/>
                  </a:lnTo>
                  <a:lnTo>
                    <a:pt x="241554" y="2705862"/>
                  </a:lnTo>
                  <a:close/>
                </a:path>
                <a:path w="1938654" h="3007360">
                  <a:moveTo>
                    <a:pt x="300228" y="2731008"/>
                  </a:moveTo>
                  <a:lnTo>
                    <a:pt x="299466" y="2727960"/>
                  </a:lnTo>
                  <a:lnTo>
                    <a:pt x="297942" y="2726436"/>
                  </a:lnTo>
                  <a:lnTo>
                    <a:pt x="274320" y="2717292"/>
                  </a:lnTo>
                  <a:lnTo>
                    <a:pt x="264414" y="2712720"/>
                  </a:lnTo>
                  <a:lnTo>
                    <a:pt x="262128" y="2711958"/>
                  </a:lnTo>
                  <a:lnTo>
                    <a:pt x="259080" y="2713482"/>
                  </a:lnTo>
                  <a:lnTo>
                    <a:pt x="257556" y="2716530"/>
                  </a:lnTo>
                  <a:lnTo>
                    <a:pt x="259080" y="2720340"/>
                  </a:lnTo>
                  <a:lnTo>
                    <a:pt x="270510" y="2725674"/>
                  </a:lnTo>
                  <a:lnTo>
                    <a:pt x="294132" y="2734818"/>
                  </a:lnTo>
                  <a:lnTo>
                    <a:pt x="295656" y="2735580"/>
                  </a:lnTo>
                  <a:lnTo>
                    <a:pt x="297942" y="2734818"/>
                  </a:lnTo>
                  <a:lnTo>
                    <a:pt x="299466" y="2734056"/>
                  </a:lnTo>
                  <a:lnTo>
                    <a:pt x="300228" y="2731008"/>
                  </a:lnTo>
                  <a:close/>
                </a:path>
                <a:path w="1938654" h="3007360">
                  <a:moveTo>
                    <a:pt x="360426" y="2753106"/>
                  </a:moveTo>
                  <a:lnTo>
                    <a:pt x="358140" y="2748534"/>
                  </a:lnTo>
                  <a:lnTo>
                    <a:pt x="346710" y="2745486"/>
                  </a:lnTo>
                  <a:lnTo>
                    <a:pt x="323850" y="2736342"/>
                  </a:lnTo>
                  <a:lnTo>
                    <a:pt x="320040" y="2736342"/>
                  </a:lnTo>
                  <a:lnTo>
                    <a:pt x="318516" y="2737866"/>
                  </a:lnTo>
                  <a:lnTo>
                    <a:pt x="316992" y="2740914"/>
                  </a:lnTo>
                  <a:lnTo>
                    <a:pt x="318516" y="2743962"/>
                  </a:lnTo>
                  <a:lnTo>
                    <a:pt x="320040" y="2744724"/>
                  </a:lnTo>
                  <a:lnTo>
                    <a:pt x="342900" y="2753868"/>
                  </a:lnTo>
                  <a:lnTo>
                    <a:pt x="354330" y="2756916"/>
                  </a:lnTo>
                  <a:lnTo>
                    <a:pt x="355854" y="2757678"/>
                  </a:lnTo>
                  <a:lnTo>
                    <a:pt x="358140" y="2756916"/>
                  </a:lnTo>
                  <a:lnTo>
                    <a:pt x="358902" y="2756154"/>
                  </a:lnTo>
                  <a:lnTo>
                    <a:pt x="360426" y="2753106"/>
                  </a:lnTo>
                  <a:close/>
                </a:path>
                <a:path w="1938654" h="3007360">
                  <a:moveTo>
                    <a:pt x="421386" y="2772918"/>
                  </a:moveTo>
                  <a:lnTo>
                    <a:pt x="419100" y="2768346"/>
                  </a:lnTo>
                  <a:lnTo>
                    <a:pt x="381762" y="2756916"/>
                  </a:lnTo>
                  <a:lnTo>
                    <a:pt x="378714" y="2758440"/>
                  </a:lnTo>
                  <a:lnTo>
                    <a:pt x="377190" y="2761488"/>
                  </a:lnTo>
                  <a:lnTo>
                    <a:pt x="378714" y="2765298"/>
                  </a:lnTo>
                  <a:lnTo>
                    <a:pt x="380238" y="2766060"/>
                  </a:lnTo>
                  <a:lnTo>
                    <a:pt x="415290" y="2776728"/>
                  </a:lnTo>
                  <a:lnTo>
                    <a:pt x="416814" y="2777490"/>
                  </a:lnTo>
                  <a:lnTo>
                    <a:pt x="419100" y="2776728"/>
                  </a:lnTo>
                  <a:lnTo>
                    <a:pt x="419862" y="2775966"/>
                  </a:lnTo>
                  <a:lnTo>
                    <a:pt x="421386" y="2772918"/>
                  </a:lnTo>
                  <a:close/>
                </a:path>
                <a:path w="1938654" h="3007360">
                  <a:moveTo>
                    <a:pt x="483108" y="2790444"/>
                  </a:moveTo>
                  <a:lnTo>
                    <a:pt x="481584" y="2787396"/>
                  </a:lnTo>
                  <a:lnTo>
                    <a:pt x="480060" y="2785872"/>
                  </a:lnTo>
                  <a:lnTo>
                    <a:pt x="469392" y="2783586"/>
                  </a:lnTo>
                  <a:lnTo>
                    <a:pt x="445008" y="2775966"/>
                  </a:lnTo>
                  <a:lnTo>
                    <a:pt x="441198" y="2775966"/>
                  </a:lnTo>
                  <a:lnTo>
                    <a:pt x="439674" y="2777490"/>
                  </a:lnTo>
                  <a:lnTo>
                    <a:pt x="438912" y="2780538"/>
                  </a:lnTo>
                  <a:lnTo>
                    <a:pt x="439674" y="2783586"/>
                  </a:lnTo>
                  <a:lnTo>
                    <a:pt x="441198" y="2784348"/>
                  </a:lnTo>
                  <a:lnTo>
                    <a:pt x="465582" y="2791968"/>
                  </a:lnTo>
                  <a:lnTo>
                    <a:pt x="476250" y="2794254"/>
                  </a:lnTo>
                  <a:lnTo>
                    <a:pt x="478536" y="2795016"/>
                  </a:lnTo>
                  <a:lnTo>
                    <a:pt x="481584" y="2793492"/>
                  </a:lnTo>
                  <a:lnTo>
                    <a:pt x="483108" y="2790444"/>
                  </a:lnTo>
                  <a:close/>
                </a:path>
                <a:path w="1938654" h="3007360">
                  <a:moveTo>
                    <a:pt x="544830" y="2806446"/>
                  </a:moveTo>
                  <a:lnTo>
                    <a:pt x="542544" y="2801874"/>
                  </a:lnTo>
                  <a:lnTo>
                    <a:pt x="506730" y="2793492"/>
                  </a:lnTo>
                  <a:lnTo>
                    <a:pt x="505206" y="2792730"/>
                  </a:lnTo>
                  <a:lnTo>
                    <a:pt x="502920" y="2793492"/>
                  </a:lnTo>
                  <a:lnTo>
                    <a:pt x="501396" y="2794254"/>
                  </a:lnTo>
                  <a:lnTo>
                    <a:pt x="500634" y="2797302"/>
                  </a:lnTo>
                  <a:lnTo>
                    <a:pt x="501396" y="2800350"/>
                  </a:lnTo>
                  <a:lnTo>
                    <a:pt x="502920" y="2801874"/>
                  </a:lnTo>
                  <a:lnTo>
                    <a:pt x="538734" y="2810256"/>
                  </a:lnTo>
                  <a:lnTo>
                    <a:pt x="540258" y="2811018"/>
                  </a:lnTo>
                  <a:lnTo>
                    <a:pt x="542544" y="2810256"/>
                  </a:lnTo>
                  <a:lnTo>
                    <a:pt x="543306" y="2809494"/>
                  </a:lnTo>
                  <a:lnTo>
                    <a:pt x="544830" y="2806446"/>
                  </a:lnTo>
                  <a:close/>
                </a:path>
                <a:path w="1938654" h="3007360">
                  <a:moveTo>
                    <a:pt x="598932" y="4572"/>
                  </a:moveTo>
                  <a:lnTo>
                    <a:pt x="597408" y="1524"/>
                  </a:lnTo>
                  <a:lnTo>
                    <a:pt x="594360" y="0"/>
                  </a:lnTo>
                  <a:lnTo>
                    <a:pt x="592074" y="762"/>
                  </a:lnTo>
                  <a:lnTo>
                    <a:pt x="590550" y="1524"/>
                  </a:lnTo>
                  <a:lnTo>
                    <a:pt x="589788" y="4572"/>
                  </a:lnTo>
                  <a:lnTo>
                    <a:pt x="589788" y="41148"/>
                  </a:lnTo>
                  <a:lnTo>
                    <a:pt x="591312" y="44958"/>
                  </a:lnTo>
                  <a:lnTo>
                    <a:pt x="592836" y="45720"/>
                  </a:lnTo>
                  <a:lnTo>
                    <a:pt x="595884" y="45720"/>
                  </a:lnTo>
                  <a:lnTo>
                    <a:pt x="597408" y="44958"/>
                  </a:lnTo>
                  <a:lnTo>
                    <a:pt x="598932" y="41148"/>
                  </a:lnTo>
                  <a:lnTo>
                    <a:pt x="598932" y="4572"/>
                  </a:lnTo>
                  <a:close/>
                </a:path>
                <a:path w="1938654" h="3007360">
                  <a:moveTo>
                    <a:pt x="600456" y="105156"/>
                  </a:moveTo>
                  <a:lnTo>
                    <a:pt x="599694" y="68580"/>
                  </a:lnTo>
                  <a:lnTo>
                    <a:pt x="598170" y="65532"/>
                  </a:lnTo>
                  <a:lnTo>
                    <a:pt x="595122" y="64008"/>
                  </a:lnTo>
                  <a:lnTo>
                    <a:pt x="592836" y="64770"/>
                  </a:lnTo>
                  <a:lnTo>
                    <a:pt x="591312" y="65532"/>
                  </a:lnTo>
                  <a:lnTo>
                    <a:pt x="590550" y="68580"/>
                  </a:lnTo>
                  <a:lnTo>
                    <a:pt x="591312" y="105156"/>
                  </a:lnTo>
                  <a:lnTo>
                    <a:pt x="592836" y="108966"/>
                  </a:lnTo>
                  <a:lnTo>
                    <a:pt x="593598" y="109728"/>
                  </a:lnTo>
                  <a:lnTo>
                    <a:pt x="597408" y="109728"/>
                  </a:lnTo>
                  <a:lnTo>
                    <a:pt x="598932" y="108966"/>
                  </a:lnTo>
                  <a:lnTo>
                    <a:pt x="600456" y="105156"/>
                  </a:lnTo>
                  <a:close/>
                </a:path>
                <a:path w="1938654" h="3007360">
                  <a:moveTo>
                    <a:pt x="602742" y="169164"/>
                  </a:moveTo>
                  <a:lnTo>
                    <a:pt x="601218" y="132588"/>
                  </a:lnTo>
                  <a:lnTo>
                    <a:pt x="599694" y="129540"/>
                  </a:lnTo>
                  <a:lnTo>
                    <a:pt x="596646" y="128016"/>
                  </a:lnTo>
                  <a:lnTo>
                    <a:pt x="593598" y="129540"/>
                  </a:lnTo>
                  <a:lnTo>
                    <a:pt x="592074" y="132588"/>
                  </a:lnTo>
                  <a:lnTo>
                    <a:pt x="593598" y="169164"/>
                  </a:lnTo>
                  <a:lnTo>
                    <a:pt x="595122" y="172212"/>
                  </a:lnTo>
                  <a:lnTo>
                    <a:pt x="596646" y="173736"/>
                  </a:lnTo>
                  <a:lnTo>
                    <a:pt x="599694" y="173736"/>
                  </a:lnTo>
                  <a:lnTo>
                    <a:pt x="601218" y="172212"/>
                  </a:lnTo>
                  <a:lnTo>
                    <a:pt x="602742" y="169164"/>
                  </a:lnTo>
                  <a:close/>
                </a:path>
                <a:path w="1938654" h="3007360">
                  <a:moveTo>
                    <a:pt x="605790" y="707898"/>
                  </a:moveTo>
                  <a:lnTo>
                    <a:pt x="604266" y="704850"/>
                  </a:lnTo>
                  <a:lnTo>
                    <a:pt x="601218" y="703326"/>
                  </a:lnTo>
                  <a:lnTo>
                    <a:pt x="598932" y="704088"/>
                  </a:lnTo>
                  <a:lnTo>
                    <a:pt x="598170" y="704850"/>
                  </a:lnTo>
                  <a:lnTo>
                    <a:pt x="596646" y="707898"/>
                  </a:lnTo>
                  <a:lnTo>
                    <a:pt x="593598" y="744474"/>
                  </a:lnTo>
                  <a:lnTo>
                    <a:pt x="594360" y="748284"/>
                  </a:lnTo>
                  <a:lnTo>
                    <a:pt x="595884" y="749046"/>
                  </a:lnTo>
                  <a:lnTo>
                    <a:pt x="599694" y="749046"/>
                  </a:lnTo>
                  <a:lnTo>
                    <a:pt x="601218" y="748284"/>
                  </a:lnTo>
                  <a:lnTo>
                    <a:pt x="602742" y="744474"/>
                  </a:lnTo>
                  <a:lnTo>
                    <a:pt x="605790" y="707898"/>
                  </a:lnTo>
                  <a:close/>
                </a:path>
                <a:path w="1938654" h="3007360">
                  <a:moveTo>
                    <a:pt x="605790" y="233172"/>
                  </a:moveTo>
                  <a:lnTo>
                    <a:pt x="605028" y="220218"/>
                  </a:lnTo>
                  <a:lnTo>
                    <a:pt x="604266" y="196596"/>
                  </a:lnTo>
                  <a:lnTo>
                    <a:pt x="602742" y="193548"/>
                  </a:lnTo>
                  <a:lnTo>
                    <a:pt x="599694" y="192024"/>
                  </a:lnTo>
                  <a:lnTo>
                    <a:pt x="597408" y="192786"/>
                  </a:lnTo>
                  <a:lnTo>
                    <a:pt x="595884" y="193548"/>
                  </a:lnTo>
                  <a:lnTo>
                    <a:pt x="595122" y="196596"/>
                  </a:lnTo>
                  <a:lnTo>
                    <a:pt x="595884" y="220218"/>
                  </a:lnTo>
                  <a:lnTo>
                    <a:pt x="596646" y="233172"/>
                  </a:lnTo>
                  <a:lnTo>
                    <a:pt x="598170" y="236220"/>
                  </a:lnTo>
                  <a:lnTo>
                    <a:pt x="599694" y="237744"/>
                  </a:lnTo>
                  <a:lnTo>
                    <a:pt x="602742" y="237744"/>
                  </a:lnTo>
                  <a:lnTo>
                    <a:pt x="604266" y="236220"/>
                  </a:lnTo>
                  <a:lnTo>
                    <a:pt x="605790" y="233172"/>
                  </a:lnTo>
                  <a:close/>
                </a:path>
                <a:path w="1938654" h="3007360">
                  <a:moveTo>
                    <a:pt x="607314" y="2820924"/>
                  </a:moveTo>
                  <a:lnTo>
                    <a:pt x="605790" y="2817876"/>
                  </a:lnTo>
                  <a:lnTo>
                    <a:pt x="604266" y="2817114"/>
                  </a:lnTo>
                  <a:lnTo>
                    <a:pt x="569214" y="2808732"/>
                  </a:lnTo>
                  <a:lnTo>
                    <a:pt x="565404" y="2808732"/>
                  </a:lnTo>
                  <a:lnTo>
                    <a:pt x="563880" y="2809494"/>
                  </a:lnTo>
                  <a:lnTo>
                    <a:pt x="562356" y="2813304"/>
                  </a:lnTo>
                  <a:lnTo>
                    <a:pt x="563880" y="2816352"/>
                  </a:lnTo>
                  <a:lnTo>
                    <a:pt x="565404" y="2817114"/>
                  </a:lnTo>
                  <a:lnTo>
                    <a:pt x="600456" y="2825496"/>
                  </a:lnTo>
                  <a:lnTo>
                    <a:pt x="604266" y="2825496"/>
                  </a:lnTo>
                  <a:lnTo>
                    <a:pt x="605790" y="2824734"/>
                  </a:lnTo>
                  <a:lnTo>
                    <a:pt x="607314" y="2820924"/>
                  </a:lnTo>
                  <a:close/>
                </a:path>
                <a:path w="1938654" h="3007360">
                  <a:moveTo>
                    <a:pt x="608838" y="297180"/>
                  </a:moveTo>
                  <a:lnTo>
                    <a:pt x="607314" y="272034"/>
                  </a:lnTo>
                  <a:lnTo>
                    <a:pt x="607314" y="260604"/>
                  </a:lnTo>
                  <a:lnTo>
                    <a:pt x="605790" y="257556"/>
                  </a:lnTo>
                  <a:lnTo>
                    <a:pt x="602742" y="256032"/>
                  </a:lnTo>
                  <a:lnTo>
                    <a:pt x="600456" y="256794"/>
                  </a:lnTo>
                  <a:lnTo>
                    <a:pt x="598932" y="257556"/>
                  </a:lnTo>
                  <a:lnTo>
                    <a:pt x="598170" y="260604"/>
                  </a:lnTo>
                  <a:lnTo>
                    <a:pt x="598170" y="272034"/>
                  </a:lnTo>
                  <a:lnTo>
                    <a:pt x="599694" y="297180"/>
                  </a:lnTo>
                  <a:lnTo>
                    <a:pt x="601218" y="300228"/>
                  </a:lnTo>
                  <a:lnTo>
                    <a:pt x="602742" y="301752"/>
                  </a:lnTo>
                  <a:lnTo>
                    <a:pt x="605790" y="301752"/>
                  </a:lnTo>
                  <a:lnTo>
                    <a:pt x="607314" y="300228"/>
                  </a:lnTo>
                  <a:lnTo>
                    <a:pt x="608838" y="297180"/>
                  </a:lnTo>
                  <a:close/>
                </a:path>
                <a:path w="1938654" h="3007360">
                  <a:moveTo>
                    <a:pt x="610362" y="644652"/>
                  </a:moveTo>
                  <a:lnTo>
                    <a:pt x="608838" y="640842"/>
                  </a:lnTo>
                  <a:lnTo>
                    <a:pt x="607314" y="640080"/>
                  </a:lnTo>
                  <a:lnTo>
                    <a:pt x="603504" y="640080"/>
                  </a:lnTo>
                  <a:lnTo>
                    <a:pt x="602742" y="640842"/>
                  </a:lnTo>
                  <a:lnTo>
                    <a:pt x="601218" y="644652"/>
                  </a:lnTo>
                  <a:lnTo>
                    <a:pt x="598932" y="681228"/>
                  </a:lnTo>
                  <a:lnTo>
                    <a:pt x="599694" y="684276"/>
                  </a:lnTo>
                  <a:lnTo>
                    <a:pt x="601218" y="685038"/>
                  </a:lnTo>
                  <a:lnTo>
                    <a:pt x="603504" y="685800"/>
                  </a:lnTo>
                  <a:lnTo>
                    <a:pt x="606552" y="684276"/>
                  </a:lnTo>
                  <a:lnTo>
                    <a:pt x="608076" y="681228"/>
                  </a:lnTo>
                  <a:lnTo>
                    <a:pt x="610362" y="644652"/>
                  </a:lnTo>
                  <a:close/>
                </a:path>
                <a:path w="1938654" h="3007360">
                  <a:moveTo>
                    <a:pt x="611886" y="361188"/>
                  </a:moveTo>
                  <a:lnTo>
                    <a:pt x="610362" y="324612"/>
                  </a:lnTo>
                  <a:lnTo>
                    <a:pt x="608838" y="321564"/>
                  </a:lnTo>
                  <a:lnTo>
                    <a:pt x="607314" y="320040"/>
                  </a:lnTo>
                  <a:lnTo>
                    <a:pt x="603504" y="320040"/>
                  </a:lnTo>
                  <a:lnTo>
                    <a:pt x="601218" y="324612"/>
                  </a:lnTo>
                  <a:lnTo>
                    <a:pt x="602742" y="361188"/>
                  </a:lnTo>
                  <a:lnTo>
                    <a:pt x="604266" y="364236"/>
                  </a:lnTo>
                  <a:lnTo>
                    <a:pt x="607314" y="365760"/>
                  </a:lnTo>
                  <a:lnTo>
                    <a:pt x="610362" y="364236"/>
                  </a:lnTo>
                  <a:lnTo>
                    <a:pt x="611886" y="361188"/>
                  </a:lnTo>
                  <a:close/>
                </a:path>
                <a:path w="1938654" h="3007360">
                  <a:moveTo>
                    <a:pt x="613410" y="580644"/>
                  </a:moveTo>
                  <a:lnTo>
                    <a:pt x="612648" y="577596"/>
                  </a:lnTo>
                  <a:lnTo>
                    <a:pt x="611124" y="576072"/>
                  </a:lnTo>
                  <a:lnTo>
                    <a:pt x="607314" y="576072"/>
                  </a:lnTo>
                  <a:lnTo>
                    <a:pt x="605790" y="577596"/>
                  </a:lnTo>
                  <a:lnTo>
                    <a:pt x="604266" y="580644"/>
                  </a:lnTo>
                  <a:lnTo>
                    <a:pt x="604266" y="588264"/>
                  </a:lnTo>
                  <a:lnTo>
                    <a:pt x="602742" y="617220"/>
                  </a:lnTo>
                  <a:lnTo>
                    <a:pt x="604266" y="620268"/>
                  </a:lnTo>
                  <a:lnTo>
                    <a:pt x="607314" y="621792"/>
                  </a:lnTo>
                  <a:lnTo>
                    <a:pt x="610362" y="620268"/>
                  </a:lnTo>
                  <a:lnTo>
                    <a:pt x="611886" y="617220"/>
                  </a:lnTo>
                  <a:lnTo>
                    <a:pt x="613410" y="588264"/>
                  </a:lnTo>
                  <a:lnTo>
                    <a:pt x="613410" y="580644"/>
                  </a:lnTo>
                  <a:close/>
                </a:path>
                <a:path w="1938654" h="3007360">
                  <a:moveTo>
                    <a:pt x="614172" y="425196"/>
                  </a:moveTo>
                  <a:lnTo>
                    <a:pt x="613410" y="388620"/>
                  </a:lnTo>
                  <a:lnTo>
                    <a:pt x="611886" y="385572"/>
                  </a:lnTo>
                  <a:lnTo>
                    <a:pt x="610362" y="384048"/>
                  </a:lnTo>
                  <a:lnTo>
                    <a:pt x="606552" y="384048"/>
                  </a:lnTo>
                  <a:lnTo>
                    <a:pt x="605028" y="385572"/>
                  </a:lnTo>
                  <a:lnTo>
                    <a:pt x="604266" y="388620"/>
                  </a:lnTo>
                  <a:lnTo>
                    <a:pt x="605028" y="425196"/>
                  </a:lnTo>
                  <a:lnTo>
                    <a:pt x="606552" y="428244"/>
                  </a:lnTo>
                  <a:lnTo>
                    <a:pt x="609600" y="429768"/>
                  </a:lnTo>
                  <a:lnTo>
                    <a:pt x="611886" y="429006"/>
                  </a:lnTo>
                  <a:lnTo>
                    <a:pt x="613410" y="428244"/>
                  </a:lnTo>
                  <a:lnTo>
                    <a:pt x="614172" y="425196"/>
                  </a:lnTo>
                  <a:close/>
                </a:path>
                <a:path w="1938654" h="3007360">
                  <a:moveTo>
                    <a:pt x="615696" y="516636"/>
                  </a:moveTo>
                  <a:lnTo>
                    <a:pt x="614172" y="513588"/>
                  </a:lnTo>
                  <a:lnTo>
                    <a:pt x="612648" y="512064"/>
                  </a:lnTo>
                  <a:lnTo>
                    <a:pt x="609600" y="512064"/>
                  </a:lnTo>
                  <a:lnTo>
                    <a:pt x="608076" y="513588"/>
                  </a:lnTo>
                  <a:lnTo>
                    <a:pt x="606552" y="516636"/>
                  </a:lnTo>
                  <a:lnTo>
                    <a:pt x="606552" y="531114"/>
                  </a:lnTo>
                  <a:lnTo>
                    <a:pt x="605790" y="553212"/>
                  </a:lnTo>
                  <a:lnTo>
                    <a:pt x="607314" y="556260"/>
                  </a:lnTo>
                  <a:lnTo>
                    <a:pt x="610362" y="557784"/>
                  </a:lnTo>
                  <a:lnTo>
                    <a:pt x="613410" y="556260"/>
                  </a:lnTo>
                  <a:lnTo>
                    <a:pt x="614934" y="553212"/>
                  </a:lnTo>
                  <a:lnTo>
                    <a:pt x="615696" y="531114"/>
                  </a:lnTo>
                  <a:lnTo>
                    <a:pt x="615696" y="516636"/>
                  </a:lnTo>
                  <a:close/>
                </a:path>
                <a:path w="1938654" h="3007360">
                  <a:moveTo>
                    <a:pt x="615696" y="467106"/>
                  </a:moveTo>
                  <a:lnTo>
                    <a:pt x="614934" y="452628"/>
                  </a:lnTo>
                  <a:lnTo>
                    <a:pt x="612648" y="448056"/>
                  </a:lnTo>
                  <a:lnTo>
                    <a:pt x="608838" y="448056"/>
                  </a:lnTo>
                  <a:lnTo>
                    <a:pt x="607314" y="449580"/>
                  </a:lnTo>
                  <a:lnTo>
                    <a:pt x="605790" y="452628"/>
                  </a:lnTo>
                  <a:lnTo>
                    <a:pt x="606552" y="467106"/>
                  </a:lnTo>
                  <a:lnTo>
                    <a:pt x="606552" y="489204"/>
                  </a:lnTo>
                  <a:lnTo>
                    <a:pt x="608076" y="492252"/>
                  </a:lnTo>
                  <a:lnTo>
                    <a:pt x="611124" y="493776"/>
                  </a:lnTo>
                  <a:lnTo>
                    <a:pt x="614172" y="492252"/>
                  </a:lnTo>
                  <a:lnTo>
                    <a:pt x="615696" y="489204"/>
                  </a:lnTo>
                  <a:lnTo>
                    <a:pt x="615696" y="467106"/>
                  </a:lnTo>
                  <a:close/>
                </a:path>
                <a:path w="1938654" h="3007360">
                  <a:moveTo>
                    <a:pt x="669798" y="2834640"/>
                  </a:moveTo>
                  <a:lnTo>
                    <a:pt x="668274" y="2831592"/>
                  </a:lnTo>
                  <a:lnTo>
                    <a:pt x="665226" y="2830068"/>
                  </a:lnTo>
                  <a:lnTo>
                    <a:pt x="649986" y="2827020"/>
                  </a:lnTo>
                  <a:lnTo>
                    <a:pt x="649986" y="2827439"/>
                  </a:lnTo>
                  <a:lnTo>
                    <a:pt x="631698" y="2823210"/>
                  </a:lnTo>
                  <a:lnTo>
                    <a:pt x="629412" y="2822448"/>
                  </a:lnTo>
                  <a:lnTo>
                    <a:pt x="626364" y="2823972"/>
                  </a:lnTo>
                  <a:lnTo>
                    <a:pt x="624840" y="2827020"/>
                  </a:lnTo>
                  <a:lnTo>
                    <a:pt x="626364" y="2830068"/>
                  </a:lnTo>
                  <a:lnTo>
                    <a:pt x="627888" y="2831592"/>
                  </a:lnTo>
                  <a:lnTo>
                    <a:pt x="647700" y="2836164"/>
                  </a:lnTo>
                  <a:lnTo>
                    <a:pt x="649986" y="2836164"/>
                  </a:lnTo>
                  <a:lnTo>
                    <a:pt x="665226" y="2839212"/>
                  </a:lnTo>
                  <a:lnTo>
                    <a:pt x="666750" y="2839212"/>
                  </a:lnTo>
                  <a:lnTo>
                    <a:pt x="668274" y="2837688"/>
                  </a:lnTo>
                  <a:lnTo>
                    <a:pt x="669798" y="2834640"/>
                  </a:lnTo>
                  <a:close/>
                </a:path>
                <a:path w="1938654" h="3007360">
                  <a:moveTo>
                    <a:pt x="732282" y="2847594"/>
                  </a:moveTo>
                  <a:lnTo>
                    <a:pt x="731520" y="2843784"/>
                  </a:lnTo>
                  <a:lnTo>
                    <a:pt x="729996" y="2843022"/>
                  </a:lnTo>
                  <a:lnTo>
                    <a:pt x="727710" y="2843022"/>
                  </a:lnTo>
                  <a:lnTo>
                    <a:pt x="691896" y="2835402"/>
                  </a:lnTo>
                  <a:lnTo>
                    <a:pt x="688848" y="2836926"/>
                  </a:lnTo>
                  <a:lnTo>
                    <a:pt x="687324" y="2839974"/>
                  </a:lnTo>
                  <a:lnTo>
                    <a:pt x="688848" y="2843022"/>
                  </a:lnTo>
                  <a:lnTo>
                    <a:pt x="690372" y="2844546"/>
                  </a:lnTo>
                  <a:lnTo>
                    <a:pt x="691896" y="2844546"/>
                  </a:lnTo>
                  <a:lnTo>
                    <a:pt x="727710" y="2852166"/>
                  </a:lnTo>
                  <a:lnTo>
                    <a:pt x="729996" y="2851404"/>
                  </a:lnTo>
                  <a:lnTo>
                    <a:pt x="731520" y="2850642"/>
                  </a:lnTo>
                  <a:lnTo>
                    <a:pt x="732282" y="2847594"/>
                  </a:lnTo>
                  <a:close/>
                </a:path>
                <a:path w="1938654" h="3007360">
                  <a:moveTo>
                    <a:pt x="795528" y="2859024"/>
                  </a:moveTo>
                  <a:lnTo>
                    <a:pt x="794004" y="2855976"/>
                  </a:lnTo>
                  <a:lnTo>
                    <a:pt x="790956" y="2854452"/>
                  </a:lnTo>
                  <a:lnTo>
                    <a:pt x="755142" y="2848356"/>
                  </a:lnTo>
                  <a:lnTo>
                    <a:pt x="752856" y="2848356"/>
                  </a:lnTo>
                  <a:lnTo>
                    <a:pt x="751332" y="2849118"/>
                  </a:lnTo>
                  <a:lnTo>
                    <a:pt x="750570" y="2852928"/>
                  </a:lnTo>
                  <a:lnTo>
                    <a:pt x="751332" y="2855976"/>
                  </a:lnTo>
                  <a:lnTo>
                    <a:pt x="752856" y="2856738"/>
                  </a:lnTo>
                  <a:lnTo>
                    <a:pt x="755142" y="2857500"/>
                  </a:lnTo>
                  <a:lnTo>
                    <a:pt x="790956" y="2863596"/>
                  </a:lnTo>
                  <a:lnTo>
                    <a:pt x="792480" y="2863596"/>
                  </a:lnTo>
                  <a:lnTo>
                    <a:pt x="794004" y="2862072"/>
                  </a:lnTo>
                  <a:lnTo>
                    <a:pt x="795528" y="2859024"/>
                  </a:lnTo>
                  <a:close/>
                </a:path>
                <a:path w="1938654" h="3007360">
                  <a:moveTo>
                    <a:pt x="858774" y="2870454"/>
                  </a:moveTo>
                  <a:lnTo>
                    <a:pt x="857250" y="2866644"/>
                  </a:lnTo>
                  <a:lnTo>
                    <a:pt x="855726" y="2865882"/>
                  </a:lnTo>
                  <a:lnTo>
                    <a:pt x="854202" y="2865882"/>
                  </a:lnTo>
                  <a:lnTo>
                    <a:pt x="843534" y="2863596"/>
                  </a:lnTo>
                  <a:lnTo>
                    <a:pt x="817626" y="2859024"/>
                  </a:lnTo>
                  <a:lnTo>
                    <a:pt x="814578" y="2860548"/>
                  </a:lnTo>
                  <a:lnTo>
                    <a:pt x="813054" y="2863596"/>
                  </a:lnTo>
                  <a:lnTo>
                    <a:pt x="814578" y="2867406"/>
                  </a:lnTo>
                  <a:lnTo>
                    <a:pt x="816102" y="2868168"/>
                  </a:lnTo>
                  <a:lnTo>
                    <a:pt x="817626" y="2868168"/>
                  </a:lnTo>
                  <a:lnTo>
                    <a:pt x="843534" y="2872740"/>
                  </a:lnTo>
                  <a:lnTo>
                    <a:pt x="854202" y="2875026"/>
                  </a:lnTo>
                  <a:lnTo>
                    <a:pt x="857250" y="2873502"/>
                  </a:lnTo>
                  <a:lnTo>
                    <a:pt x="858774" y="2870454"/>
                  </a:lnTo>
                  <a:close/>
                </a:path>
                <a:path w="1938654" h="3007360">
                  <a:moveTo>
                    <a:pt x="922020" y="2880360"/>
                  </a:moveTo>
                  <a:lnTo>
                    <a:pt x="920496" y="2877312"/>
                  </a:lnTo>
                  <a:lnTo>
                    <a:pt x="917448" y="2875788"/>
                  </a:lnTo>
                  <a:lnTo>
                    <a:pt x="880872" y="2870454"/>
                  </a:lnTo>
                  <a:lnTo>
                    <a:pt x="879348" y="2870454"/>
                  </a:lnTo>
                  <a:lnTo>
                    <a:pt x="877824" y="2871216"/>
                  </a:lnTo>
                  <a:lnTo>
                    <a:pt x="876300" y="2875026"/>
                  </a:lnTo>
                  <a:lnTo>
                    <a:pt x="877824" y="2878074"/>
                  </a:lnTo>
                  <a:lnTo>
                    <a:pt x="880872" y="2879598"/>
                  </a:lnTo>
                  <a:lnTo>
                    <a:pt x="917448" y="2884932"/>
                  </a:lnTo>
                  <a:lnTo>
                    <a:pt x="918972" y="2884932"/>
                  </a:lnTo>
                  <a:lnTo>
                    <a:pt x="920496" y="2883408"/>
                  </a:lnTo>
                  <a:lnTo>
                    <a:pt x="922020" y="2880360"/>
                  </a:lnTo>
                  <a:close/>
                </a:path>
                <a:path w="1938654" h="3007360">
                  <a:moveTo>
                    <a:pt x="985266" y="2890266"/>
                  </a:moveTo>
                  <a:lnTo>
                    <a:pt x="983742" y="2887218"/>
                  </a:lnTo>
                  <a:lnTo>
                    <a:pt x="980694" y="2885694"/>
                  </a:lnTo>
                  <a:lnTo>
                    <a:pt x="944118" y="2880360"/>
                  </a:lnTo>
                  <a:lnTo>
                    <a:pt x="942594" y="2880360"/>
                  </a:lnTo>
                  <a:lnTo>
                    <a:pt x="941070" y="2881884"/>
                  </a:lnTo>
                  <a:lnTo>
                    <a:pt x="939546" y="2884932"/>
                  </a:lnTo>
                  <a:lnTo>
                    <a:pt x="941070" y="2887980"/>
                  </a:lnTo>
                  <a:lnTo>
                    <a:pt x="944118" y="2889504"/>
                  </a:lnTo>
                  <a:lnTo>
                    <a:pt x="980694" y="2894838"/>
                  </a:lnTo>
                  <a:lnTo>
                    <a:pt x="982218" y="2894838"/>
                  </a:lnTo>
                  <a:lnTo>
                    <a:pt x="983742" y="2893314"/>
                  </a:lnTo>
                  <a:lnTo>
                    <a:pt x="985266" y="2890266"/>
                  </a:lnTo>
                  <a:close/>
                </a:path>
                <a:path w="1938654" h="3007360">
                  <a:moveTo>
                    <a:pt x="1048512" y="2899410"/>
                  </a:moveTo>
                  <a:lnTo>
                    <a:pt x="1046988" y="2896362"/>
                  </a:lnTo>
                  <a:lnTo>
                    <a:pt x="1043940" y="2894838"/>
                  </a:lnTo>
                  <a:lnTo>
                    <a:pt x="1007364" y="2889504"/>
                  </a:lnTo>
                  <a:lnTo>
                    <a:pt x="1004316" y="2891028"/>
                  </a:lnTo>
                  <a:lnTo>
                    <a:pt x="1002792" y="2894076"/>
                  </a:lnTo>
                  <a:lnTo>
                    <a:pt x="1004316" y="2897886"/>
                  </a:lnTo>
                  <a:lnTo>
                    <a:pt x="1005840" y="2898648"/>
                  </a:lnTo>
                  <a:lnTo>
                    <a:pt x="1007364" y="2898648"/>
                  </a:lnTo>
                  <a:lnTo>
                    <a:pt x="1043940" y="2903982"/>
                  </a:lnTo>
                  <a:lnTo>
                    <a:pt x="1045464" y="2903982"/>
                  </a:lnTo>
                  <a:lnTo>
                    <a:pt x="1046988" y="2903220"/>
                  </a:lnTo>
                  <a:lnTo>
                    <a:pt x="1048512" y="2899410"/>
                  </a:lnTo>
                  <a:close/>
                </a:path>
                <a:path w="1938654" h="3007360">
                  <a:moveTo>
                    <a:pt x="1111758" y="2908554"/>
                  </a:moveTo>
                  <a:lnTo>
                    <a:pt x="1110234" y="2905506"/>
                  </a:lnTo>
                  <a:lnTo>
                    <a:pt x="1108710" y="2903982"/>
                  </a:lnTo>
                  <a:lnTo>
                    <a:pt x="1107186" y="2903982"/>
                  </a:lnTo>
                  <a:lnTo>
                    <a:pt x="1070610" y="2898648"/>
                  </a:lnTo>
                  <a:lnTo>
                    <a:pt x="1067562" y="2900172"/>
                  </a:lnTo>
                  <a:lnTo>
                    <a:pt x="1066038" y="2903220"/>
                  </a:lnTo>
                  <a:lnTo>
                    <a:pt x="1067562" y="2907030"/>
                  </a:lnTo>
                  <a:lnTo>
                    <a:pt x="1069086" y="2907792"/>
                  </a:lnTo>
                  <a:lnTo>
                    <a:pt x="1070610" y="2907792"/>
                  </a:lnTo>
                  <a:lnTo>
                    <a:pt x="1107186" y="2913126"/>
                  </a:lnTo>
                  <a:lnTo>
                    <a:pt x="1110234" y="2911602"/>
                  </a:lnTo>
                  <a:lnTo>
                    <a:pt x="1111758" y="2908554"/>
                  </a:lnTo>
                  <a:close/>
                </a:path>
                <a:path w="1938654" h="3007360">
                  <a:moveTo>
                    <a:pt x="1175004" y="2916936"/>
                  </a:moveTo>
                  <a:lnTo>
                    <a:pt x="1172718" y="2912364"/>
                  </a:lnTo>
                  <a:lnTo>
                    <a:pt x="1170432" y="2912364"/>
                  </a:lnTo>
                  <a:lnTo>
                    <a:pt x="1134618" y="2907792"/>
                  </a:lnTo>
                  <a:lnTo>
                    <a:pt x="1132332" y="2907792"/>
                  </a:lnTo>
                  <a:lnTo>
                    <a:pt x="1130808" y="2908554"/>
                  </a:lnTo>
                  <a:lnTo>
                    <a:pt x="1130046" y="2912364"/>
                  </a:lnTo>
                  <a:lnTo>
                    <a:pt x="1130808" y="2915412"/>
                  </a:lnTo>
                  <a:lnTo>
                    <a:pt x="1132332" y="2916174"/>
                  </a:lnTo>
                  <a:lnTo>
                    <a:pt x="1134618" y="2916936"/>
                  </a:lnTo>
                  <a:lnTo>
                    <a:pt x="1170432" y="2921508"/>
                  </a:lnTo>
                  <a:lnTo>
                    <a:pt x="1172718" y="2920746"/>
                  </a:lnTo>
                  <a:lnTo>
                    <a:pt x="1173480" y="2919984"/>
                  </a:lnTo>
                  <a:lnTo>
                    <a:pt x="1175004" y="2916936"/>
                  </a:lnTo>
                  <a:close/>
                </a:path>
                <a:path w="1938654" h="3007360">
                  <a:moveTo>
                    <a:pt x="1238250" y="2924556"/>
                  </a:moveTo>
                  <a:lnTo>
                    <a:pt x="1237488" y="2921508"/>
                  </a:lnTo>
                  <a:lnTo>
                    <a:pt x="1235964" y="2920746"/>
                  </a:lnTo>
                  <a:lnTo>
                    <a:pt x="1233678" y="2919984"/>
                  </a:lnTo>
                  <a:lnTo>
                    <a:pt x="1225296" y="2919222"/>
                  </a:lnTo>
                  <a:lnTo>
                    <a:pt x="1197864" y="2915412"/>
                  </a:lnTo>
                  <a:lnTo>
                    <a:pt x="1195578" y="2916174"/>
                  </a:lnTo>
                  <a:lnTo>
                    <a:pt x="1194816" y="2916936"/>
                  </a:lnTo>
                  <a:lnTo>
                    <a:pt x="1193292" y="2919984"/>
                  </a:lnTo>
                  <a:lnTo>
                    <a:pt x="1194816" y="2923794"/>
                  </a:lnTo>
                  <a:lnTo>
                    <a:pt x="1195578" y="2924556"/>
                  </a:lnTo>
                  <a:lnTo>
                    <a:pt x="1197864" y="2924556"/>
                  </a:lnTo>
                  <a:lnTo>
                    <a:pt x="1225296" y="2928366"/>
                  </a:lnTo>
                  <a:lnTo>
                    <a:pt x="1233678" y="2929128"/>
                  </a:lnTo>
                  <a:lnTo>
                    <a:pt x="1235964" y="2929128"/>
                  </a:lnTo>
                  <a:lnTo>
                    <a:pt x="1237488" y="2928366"/>
                  </a:lnTo>
                  <a:lnTo>
                    <a:pt x="1238250" y="2924556"/>
                  </a:lnTo>
                  <a:close/>
                </a:path>
                <a:path w="1938654" h="3007360">
                  <a:moveTo>
                    <a:pt x="1302258" y="2932176"/>
                  </a:moveTo>
                  <a:lnTo>
                    <a:pt x="1300734" y="2929128"/>
                  </a:lnTo>
                  <a:lnTo>
                    <a:pt x="1297686" y="2927604"/>
                  </a:lnTo>
                  <a:lnTo>
                    <a:pt x="1261110" y="2923794"/>
                  </a:lnTo>
                  <a:lnTo>
                    <a:pt x="1259586" y="2923794"/>
                  </a:lnTo>
                  <a:lnTo>
                    <a:pt x="1258062" y="2924556"/>
                  </a:lnTo>
                  <a:lnTo>
                    <a:pt x="1256538" y="2928366"/>
                  </a:lnTo>
                  <a:lnTo>
                    <a:pt x="1258062" y="2931414"/>
                  </a:lnTo>
                  <a:lnTo>
                    <a:pt x="1261110" y="2932938"/>
                  </a:lnTo>
                  <a:lnTo>
                    <a:pt x="1297686" y="2936748"/>
                  </a:lnTo>
                  <a:lnTo>
                    <a:pt x="1299210" y="2936748"/>
                  </a:lnTo>
                  <a:lnTo>
                    <a:pt x="1300734" y="2935986"/>
                  </a:lnTo>
                  <a:lnTo>
                    <a:pt x="1302258" y="2932176"/>
                  </a:lnTo>
                  <a:close/>
                </a:path>
                <a:path w="1938654" h="3007360">
                  <a:moveTo>
                    <a:pt x="1365504" y="2939796"/>
                  </a:moveTo>
                  <a:lnTo>
                    <a:pt x="1364742" y="2936748"/>
                  </a:lnTo>
                  <a:lnTo>
                    <a:pt x="1363218" y="2935986"/>
                  </a:lnTo>
                  <a:lnTo>
                    <a:pt x="1360932" y="2935224"/>
                  </a:lnTo>
                  <a:lnTo>
                    <a:pt x="1325118" y="2931414"/>
                  </a:lnTo>
                  <a:lnTo>
                    <a:pt x="1322832" y="2931414"/>
                  </a:lnTo>
                  <a:lnTo>
                    <a:pt x="1321308" y="2932176"/>
                  </a:lnTo>
                  <a:lnTo>
                    <a:pt x="1320546" y="2935986"/>
                  </a:lnTo>
                  <a:lnTo>
                    <a:pt x="1321308" y="2939034"/>
                  </a:lnTo>
                  <a:lnTo>
                    <a:pt x="1322832" y="2939796"/>
                  </a:lnTo>
                  <a:lnTo>
                    <a:pt x="1325118" y="2940558"/>
                  </a:lnTo>
                  <a:lnTo>
                    <a:pt x="1360932" y="2944368"/>
                  </a:lnTo>
                  <a:lnTo>
                    <a:pt x="1363218" y="2944368"/>
                  </a:lnTo>
                  <a:lnTo>
                    <a:pt x="1364742" y="2942844"/>
                  </a:lnTo>
                  <a:lnTo>
                    <a:pt x="1365504" y="2939796"/>
                  </a:lnTo>
                  <a:close/>
                </a:path>
                <a:path w="1938654" h="3007360">
                  <a:moveTo>
                    <a:pt x="1429512" y="2947416"/>
                  </a:moveTo>
                  <a:lnTo>
                    <a:pt x="1427988" y="2943606"/>
                  </a:lnTo>
                  <a:lnTo>
                    <a:pt x="1426464" y="2942844"/>
                  </a:lnTo>
                  <a:lnTo>
                    <a:pt x="1424940" y="2942844"/>
                  </a:lnTo>
                  <a:lnTo>
                    <a:pt x="1388364" y="2938272"/>
                  </a:lnTo>
                  <a:lnTo>
                    <a:pt x="1385316" y="2939796"/>
                  </a:lnTo>
                  <a:lnTo>
                    <a:pt x="1383792" y="2942844"/>
                  </a:lnTo>
                  <a:lnTo>
                    <a:pt x="1385316" y="2946654"/>
                  </a:lnTo>
                  <a:lnTo>
                    <a:pt x="1386840" y="2947416"/>
                  </a:lnTo>
                  <a:lnTo>
                    <a:pt x="1388364" y="2947416"/>
                  </a:lnTo>
                  <a:lnTo>
                    <a:pt x="1424940" y="2951988"/>
                  </a:lnTo>
                  <a:lnTo>
                    <a:pt x="1427988" y="2950464"/>
                  </a:lnTo>
                  <a:lnTo>
                    <a:pt x="1429512" y="2947416"/>
                  </a:lnTo>
                  <a:close/>
                </a:path>
                <a:path w="1938654" h="3007360">
                  <a:moveTo>
                    <a:pt x="1492758" y="2954274"/>
                  </a:moveTo>
                  <a:lnTo>
                    <a:pt x="1452372" y="2945892"/>
                  </a:lnTo>
                  <a:lnTo>
                    <a:pt x="1450086" y="2945892"/>
                  </a:lnTo>
                  <a:lnTo>
                    <a:pt x="1448562" y="2946654"/>
                  </a:lnTo>
                  <a:lnTo>
                    <a:pt x="1447800" y="2950464"/>
                  </a:lnTo>
                  <a:lnTo>
                    <a:pt x="1448562" y="2953512"/>
                  </a:lnTo>
                  <a:lnTo>
                    <a:pt x="1450086" y="2954274"/>
                  </a:lnTo>
                  <a:lnTo>
                    <a:pt x="1452372" y="2955036"/>
                  </a:lnTo>
                  <a:lnTo>
                    <a:pt x="1468374" y="2956560"/>
                  </a:lnTo>
                  <a:lnTo>
                    <a:pt x="1488186" y="2958846"/>
                  </a:lnTo>
                  <a:lnTo>
                    <a:pt x="1490472" y="2958846"/>
                  </a:lnTo>
                  <a:lnTo>
                    <a:pt x="1492758" y="2954274"/>
                  </a:lnTo>
                  <a:close/>
                </a:path>
                <a:path w="1938654" h="3007360">
                  <a:moveTo>
                    <a:pt x="1556766" y="2961894"/>
                  </a:moveTo>
                  <a:lnTo>
                    <a:pt x="1555242" y="2958846"/>
                  </a:lnTo>
                  <a:lnTo>
                    <a:pt x="1552194" y="2957322"/>
                  </a:lnTo>
                  <a:lnTo>
                    <a:pt x="1536954" y="2955798"/>
                  </a:lnTo>
                  <a:lnTo>
                    <a:pt x="1515618" y="2952750"/>
                  </a:lnTo>
                  <a:lnTo>
                    <a:pt x="1512570" y="2954274"/>
                  </a:lnTo>
                  <a:lnTo>
                    <a:pt x="1511046" y="2957322"/>
                  </a:lnTo>
                  <a:lnTo>
                    <a:pt x="1512570" y="2961132"/>
                  </a:lnTo>
                  <a:lnTo>
                    <a:pt x="1514094" y="2961894"/>
                  </a:lnTo>
                  <a:lnTo>
                    <a:pt x="1515618" y="2961894"/>
                  </a:lnTo>
                  <a:lnTo>
                    <a:pt x="1536954" y="2964942"/>
                  </a:lnTo>
                  <a:lnTo>
                    <a:pt x="1552194" y="2966466"/>
                  </a:lnTo>
                  <a:lnTo>
                    <a:pt x="1553718" y="2966466"/>
                  </a:lnTo>
                  <a:lnTo>
                    <a:pt x="1555242" y="2964942"/>
                  </a:lnTo>
                  <a:lnTo>
                    <a:pt x="1556766" y="2961894"/>
                  </a:lnTo>
                  <a:close/>
                </a:path>
                <a:path w="1938654" h="3007360">
                  <a:moveTo>
                    <a:pt x="1620012" y="2970276"/>
                  </a:moveTo>
                  <a:lnTo>
                    <a:pt x="1618488" y="2967228"/>
                  </a:lnTo>
                  <a:lnTo>
                    <a:pt x="1616964" y="2965704"/>
                  </a:lnTo>
                  <a:lnTo>
                    <a:pt x="1615440" y="2965704"/>
                  </a:lnTo>
                  <a:lnTo>
                    <a:pt x="1601724" y="2964180"/>
                  </a:lnTo>
                  <a:lnTo>
                    <a:pt x="1578864" y="2961132"/>
                  </a:lnTo>
                  <a:lnTo>
                    <a:pt x="1577340" y="2961132"/>
                  </a:lnTo>
                  <a:lnTo>
                    <a:pt x="1575816" y="2961894"/>
                  </a:lnTo>
                  <a:lnTo>
                    <a:pt x="1574292" y="2965704"/>
                  </a:lnTo>
                  <a:lnTo>
                    <a:pt x="1575816" y="2968752"/>
                  </a:lnTo>
                  <a:lnTo>
                    <a:pt x="1578864" y="2970276"/>
                  </a:lnTo>
                  <a:lnTo>
                    <a:pt x="1601724" y="2973324"/>
                  </a:lnTo>
                  <a:lnTo>
                    <a:pt x="1615440" y="2974848"/>
                  </a:lnTo>
                  <a:lnTo>
                    <a:pt x="1618488" y="2973324"/>
                  </a:lnTo>
                  <a:lnTo>
                    <a:pt x="1620012" y="2970276"/>
                  </a:lnTo>
                  <a:close/>
                </a:path>
                <a:path w="1938654" h="3007360">
                  <a:moveTo>
                    <a:pt x="1683258" y="2978658"/>
                  </a:moveTo>
                  <a:lnTo>
                    <a:pt x="1642872" y="2969514"/>
                  </a:lnTo>
                  <a:lnTo>
                    <a:pt x="1640586" y="2969514"/>
                  </a:lnTo>
                  <a:lnTo>
                    <a:pt x="1639062" y="2970276"/>
                  </a:lnTo>
                  <a:lnTo>
                    <a:pt x="1638300" y="2974086"/>
                  </a:lnTo>
                  <a:lnTo>
                    <a:pt x="1639062" y="2977134"/>
                  </a:lnTo>
                  <a:lnTo>
                    <a:pt x="1640586" y="2977896"/>
                  </a:lnTo>
                  <a:lnTo>
                    <a:pt x="1642872" y="2978658"/>
                  </a:lnTo>
                  <a:lnTo>
                    <a:pt x="1663446" y="2980944"/>
                  </a:lnTo>
                  <a:lnTo>
                    <a:pt x="1678686" y="2983230"/>
                  </a:lnTo>
                  <a:lnTo>
                    <a:pt x="1680972" y="2983230"/>
                  </a:lnTo>
                  <a:lnTo>
                    <a:pt x="1683258" y="2978658"/>
                  </a:lnTo>
                  <a:close/>
                </a:path>
                <a:path w="1938654" h="3007360">
                  <a:moveTo>
                    <a:pt x="1747266" y="2987040"/>
                  </a:moveTo>
                  <a:lnTo>
                    <a:pt x="1745742" y="2983992"/>
                  </a:lnTo>
                  <a:lnTo>
                    <a:pt x="1744218" y="2982468"/>
                  </a:lnTo>
                  <a:lnTo>
                    <a:pt x="1742694" y="2982468"/>
                  </a:lnTo>
                  <a:lnTo>
                    <a:pt x="1722120" y="2980182"/>
                  </a:lnTo>
                  <a:lnTo>
                    <a:pt x="1706118" y="2977896"/>
                  </a:lnTo>
                  <a:lnTo>
                    <a:pt x="1704594" y="2977896"/>
                  </a:lnTo>
                  <a:lnTo>
                    <a:pt x="1703070" y="2979420"/>
                  </a:lnTo>
                  <a:lnTo>
                    <a:pt x="1701546" y="2982468"/>
                  </a:lnTo>
                  <a:lnTo>
                    <a:pt x="1703070" y="2985516"/>
                  </a:lnTo>
                  <a:lnTo>
                    <a:pt x="1706118" y="2987040"/>
                  </a:lnTo>
                  <a:lnTo>
                    <a:pt x="1722120" y="2989326"/>
                  </a:lnTo>
                  <a:lnTo>
                    <a:pt x="1742694" y="2991612"/>
                  </a:lnTo>
                  <a:lnTo>
                    <a:pt x="1745742" y="2990088"/>
                  </a:lnTo>
                  <a:lnTo>
                    <a:pt x="1747266" y="2987040"/>
                  </a:lnTo>
                  <a:close/>
                </a:path>
                <a:path w="1938654" h="3007360">
                  <a:moveTo>
                    <a:pt x="1810512" y="2993898"/>
                  </a:moveTo>
                  <a:lnTo>
                    <a:pt x="1808988" y="2990850"/>
                  </a:lnTo>
                  <a:lnTo>
                    <a:pt x="1805940" y="2989326"/>
                  </a:lnTo>
                  <a:lnTo>
                    <a:pt x="1778508" y="2987040"/>
                  </a:lnTo>
                  <a:lnTo>
                    <a:pt x="1769364" y="2985516"/>
                  </a:lnTo>
                  <a:lnTo>
                    <a:pt x="1766316" y="2987040"/>
                  </a:lnTo>
                  <a:lnTo>
                    <a:pt x="1764792" y="2990088"/>
                  </a:lnTo>
                  <a:lnTo>
                    <a:pt x="1766316" y="2993136"/>
                  </a:lnTo>
                  <a:lnTo>
                    <a:pt x="1767840" y="2994660"/>
                  </a:lnTo>
                  <a:lnTo>
                    <a:pt x="1769364" y="2994660"/>
                  </a:lnTo>
                  <a:lnTo>
                    <a:pt x="1778508" y="2996184"/>
                  </a:lnTo>
                  <a:lnTo>
                    <a:pt x="1807464" y="2998470"/>
                  </a:lnTo>
                  <a:lnTo>
                    <a:pt x="1808988" y="2996946"/>
                  </a:lnTo>
                  <a:lnTo>
                    <a:pt x="1810512" y="2993898"/>
                  </a:lnTo>
                  <a:close/>
                </a:path>
                <a:path w="1938654" h="3007360">
                  <a:moveTo>
                    <a:pt x="1874520" y="2999232"/>
                  </a:moveTo>
                  <a:lnTo>
                    <a:pt x="1872996" y="2996184"/>
                  </a:lnTo>
                  <a:lnTo>
                    <a:pt x="1869948" y="2994660"/>
                  </a:lnTo>
                  <a:lnTo>
                    <a:pt x="1833372" y="2992374"/>
                  </a:lnTo>
                  <a:lnTo>
                    <a:pt x="1831086" y="2992374"/>
                  </a:lnTo>
                  <a:lnTo>
                    <a:pt x="1830324" y="2993136"/>
                  </a:lnTo>
                  <a:lnTo>
                    <a:pt x="1828800" y="2996946"/>
                  </a:lnTo>
                  <a:lnTo>
                    <a:pt x="1830324" y="2999994"/>
                  </a:lnTo>
                  <a:lnTo>
                    <a:pt x="1831086" y="3000756"/>
                  </a:lnTo>
                  <a:lnTo>
                    <a:pt x="1833372" y="3001518"/>
                  </a:lnTo>
                  <a:lnTo>
                    <a:pt x="1871472" y="3003804"/>
                  </a:lnTo>
                  <a:lnTo>
                    <a:pt x="1872996" y="3002280"/>
                  </a:lnTo>
                  <a:lnTo>
                    <a:pt x="1874520" y="2999232"/>
                  </a:lnTo>
                  <a:close/>
                </a:path>
                <a:path w="1938654" h="3007360">
                  <a:moveTo>
                    <a:pt x="1938528" y="3002280"/>
                  </a:moveTo>
                  <a:lnTo>
                    <a:pt x="1937004" y="2998470"/>
                  </a:lnTo>
                  <a:lnTo>
                    <a:pt x="1935480" y="2997708"/>
                  </a:lnTo>
                  <a:lnTo>
                    <a:pt x="1897380" y="2996184"/>
                  </a:lnTo>
                  <a:lnTo>
                    <a:pt x="1895094" y="2996946"/>
                  </a:lnTo>
                  <a:lnTo>
                    <a:pt x="1893570" y="2997708"/>
                  </a:lnTo>
                  <a:lnTo>
                    <a:pt x="1892808" y="3000756"/>
                  </a:lnTo>
                  <a:lnTo>
                    <a:pt x="1893570" y="3003804"/>
                  </a:lnTo>
                  <a:lnTo>
                    <a:pt x="1895094" y="3005328"/>
                  </a:lnTo>
                  <a:lnTo>
                    <a:pt x="1933956" y="3006852"/>
                  </a:lnTo>
                  <a:lnTo>
                    <a:pt x="1937004" y="3005328"/>
                  </a:lnTo>
                  <a:lnTo>
                    <a:pt x="1938528" y="3002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4698" y="2081783"/>
              <a:ext cx="1831339" cy="3756025"/>
            </a:xfrm>
            <a:custGeom>
              <a:avLst/>
              <a:gdLst/>
              <a:ahLst/>
              <a:cxnLst/>
              <a:rect l="l" t="t" r="r" b="b"/>
              <a:pathLst>
                <a:path w="1831339" h="3756025">
                  <a:moveTo>
                    <a:pt x="12192" y="3083814"/>
                  </a:moveTo>
                  <a:lnTo>
                    <a:pt x="10668" y="3080004"/>
                  </a:lnTo>
                  <a:lnTo>
                    <a:pt x="9906" y="3079242"/>
                  </a:lnTo>
                  <a:lnTo>
                    <a:pt x="6096" y="3079242"/>
                  </a:lnTo>
                  <a:lnTo>
                    <a:pt x="4572" y="3080004"/>
                  </a:lnTo>
                  <a:lnTo>
                    <a:pt x="3048" y="3083814"/>
                  </a:lnTo>
                  <a:lnTo>
                    <a:pt x="762" y="3108960"/>
                  </a:lnTo>
                  <a:lnTo>
                    <a:pt x="0" y="3119628"/>
                  </a:lnTo>
                  <a:lnTo>
                    <a:pt x="1524" y="3123438"/>
                  </a:lnTo>
                  <a:lnTo>
                    <a:pt x="3048" y="3124200"/>
                  </a:lnTo>
                  <a:lnTo>
                    <a:pt x="6096" y="3124200"/>
                  </a:lnTo>
                  <a:lnTo>
                    <a:pt x="7620" y="3123438"/>
                  </a:lnTo>
                  <a:lnTo>
                    <a:pt x="9144" y="3119628"/>
                  </a:lnTo>
                  <a:lnTo>
                    <a:pt x="9906" y="3108960"/>
                  </a:lnTo>
                  <a:lnTo>
                    <a:pt x="12192" y="3083814"/>
                  </a:lnTo>
                  <a:close/>
                </a:path>
                <a:path w="1831339" h="3756025">
                  <a:moveTo>
                    <a:pt x="19812" y="3019806"/>
                  </a:moveTo>
                  <a:lnTo>
                    <a:pt x="18288" y="3016758"/>
                  </a:lnTo>
                  <a:lnTo>
                    <a:pt x="17526" y="3015996"/>
                  </a:lnTo>
                  <a:lnTo>
                    <a:pt x="15240" y="3015234"/>
                  </a:lnTo>
                  <a:lnTo>
                    <a:pt x="12192" y="3016758"/>
                  </a:lnTo>
                  <a:lnTo>
                    <a:pt x="10668" y="3019806"/>
                  </a:lnTo>
                  <a:lnTo>
                    <a:pt x="6096" y="3056382"/>
                  </a:lnTo>
                  <a:lnTo>
                    <a:pt x="7620" y="3059430"/>
                  </a:lnTo>
                  <a:lnTo>
                    <a:pt x="10668" y="3060954"/>
                  </a:lnTo>
                  <a:lnTo>
                    <a:pt x="13716" y="3059430"/>
                  </a:lnTo>
                  <a:lnTo>
                    <a:pt x="15240" y="3056382"/>
                  </a:lnTo>
                  <a:lnTo>
                    <a:pt x="19812" y="3019806"/>
                  </a:lnTo>
                  <a:close/>
                </a:path>
                <a:path w="1831339" h="3756025">
                  <a:moveTo>
                    <a:pt x="29718" y="2956560"/>
                  </a:moveTo>
                  <a:lnTo>
                    <a:pt x="28194" y="2953512"/>
                  </a:lnTo>
                  <a:lnTo>
                    <a:pt x="25146" y="2951988"/>
                  </a:lnTo>
                  <a:lnTo>
                    <a:pt x="22860" y="2952750"/>
                  </a:lnTo>
                  <a:lnTo>
                    <a:pt x="21336" y="2953512"/>
                  </a:lnTo>
                  <a:lnTo>
                    <a:pt x="19050" y="2964180"/>
                  </a:lnTo>
                  <a:lnTo>
                    <a:pt x="14478" y="2993136"/>
                  </a:lnTo>
                  <a:lnTo>
                    <a:pt x="16002" y="2996184"/>
                  </a:lnTo>
                  <a:lnTo>
                    <a:pt x="19050" y="2997708"/>
                  </a:lnTo>
                  <a:lnTo>
                    <a:pt x="21336" y="2996946"/>
                  </a:lnTo>
                  <a:lnTo>
                    <a:pt x="22860" y="2996184"/>
                  </a:lnTo>
                  <a:lnTo>
                    <a:pt x="23622" y="2993136"/>
                  </a:lnTo>
                  <a:lnTo>
                    <a:pt x="28194" y="2964180"/>
                  </a:lnTo>
                  <a:lnTo>
                    <a:pt x="29718" y="2956560"/>
                  </a:lnTo>
                  <a:close/>
                </a:path>
                <a:path w="1831339" h="3756025">
                  <a:moveTo>
                    <a:pt x="39624" y="2893314"/>
                  </a:moveTo>
                  <a:lnTo>
                    <a:pt x="38100" y="2890266"/>
                  </a:lnTo>
                  <a:lnTo>
                    <a:pt x="35052" y="2888742"/>
                  </a:lnTo>
                  <a:lnTo>
                    <a:pt x="32766" y="2889504"/>
                  </a:lnTo>
                  <a:lnTo>
                    <a:pt x="32004" y="2890266"/>
                  </a:lnTo>
                  <a:lnTo>
                    <a:pt x="30480" y="2893314"/>
                  </a:lnTo>
                  <a:lnTo>
                    <a:pt x="24384" y="2929890"/>
                  </a:lnTo>
                  <a:lnTo>
                    <a:pt x="25908" y="2932938"/>
                  </a:lnTo>
                  <a:lnTo>
                    <a:pt x="28956" y="2934462"/>
                  </a:lnTo>
                  <a:lnTo>
                    <a:pt x="31242" y="2933700"/>
                  </a:lnTo>
                  <a:lnTo>
                    <a:pt x="32766" y="2932938"/>
                  </a:lnTo>
                  <a:lnTo>
                    <a:pt x="33528" y="2929890"/>
                  </a:lnTo>
                  <a:lnTo>
                    <a:pt x="39624" y="2893314"/>
                  </a:lnTo>
                  <a:close/>
                </a:path>
                <a:path w="1831339" h="3756025">
                  <a:moveTo>
                    <a:pt x="48768" y="2830068"/>
                  </a:moveTo>
                  <a:lnTo>
                    <a:pt x="47244" y="2827020"/>
                  </a:lnTo>
                  <a:lnTo>
                    <a:pt x="44196" y="2825496"/>
                  </a:lnTo>
                  <a:lnTo>
                    <a:pt x="41148" y="2827020"/>
                  </a:lnTo>
                  <a:lnTo>
                    <a:pt x="39624" y="2830068"/>
                  </a:lnTo>
                  <a:lnTo>
                    <a:pt x="34290" y="2866644"/>
                  </a:lnTo>
                  <a:lnTo>
                    <a:pt x="35814" y="2869692"/>
                  </a:lnTo>
                  <a:lnTo>
                    <a:pt x="38862" y="2871216"/>
                  </a:lnTo>
                  <a:lnTo>
                    <a:pt x="41148" y="2870454"/>
                  </a:lnTo>
                  <a:lnTo>
                    <a:pt x="42672" y="2869692"/>
                  </a:lnTo>
                  <a:lnTo>
                    <a:pt x="43434" y="2866644"/>
                  </a:lnTo>
                  <a:lnTo>
                    <a:pt x="48768" y="2830068"/>
                  </a:lnTo>
                  <a:close/>
                </a:path>
                <a:path w="1831339" h="3756025">
                  <a:moveTo>
                    <a:pt x="55626" y="2766822"/>
                  </a:moveTo>
                  <a:lnTo>
                    <a:pt x="54102" y="2763012"/>
                  </a:lnTo>
                  <a:lnTo>
                    <a:pt x="53340" y="2762250"/>
                  </a:lnTo>
                  <a:lnTo>
                    <a:pt x="49530" y="2762250"/>
                  </a:lnTo>
                  <a:lnTo>
                    <a:pt x="48006" y="2763012"/>
                  </a:lnTo>
                  <a:lnTo>
                    <a:pt x="46482" y="2766822"/>
                  </a:lnTo>
                  <a:lnTo>
                    <a:pt x="45720" y="2776728"/>
                  </a:lnTo>
                  <a:lnTo>
                    <a:pt x="42672" y="2802636"/>
                  </a:lnTo>
                  <a:lnTo>
                    <a:pt x="44196" y="2806446"/>
                  </a:lnTo>
                  <a:lnTo>
                    <a:pt x="45720" y="2807208"/>
                  </a:lnTo>
                  <a:lnTo>
                    <a:pt x="49530" y="2807208"/>
                  </a:lnTo>
                  <a:lnTo>
                    <a:pt x="51054" y="2806446"/>
                  </a:lnTo>
                  <a:lnTo>
                    <a:pt x="51816" y="2802636"/>
                  </a:lnTo>
                  <a:lnTo>
                    <a:pt x="54864" y="2776728"/>
                  </a:lnTo>
                  <a:lnTo>
                    <a:pt x="55626" y="2766822"/>
                  </a:lnTo>
                  <a:close/>
                </a:path>
                <a:path w="1831339" h="3756025">
                  <a:moveTo>
                    <a:pt x="59436" y="2702814"/>
                  </a:moveTo>
                  <a:lnTo>
                    <a:pt x="57912" y="2699004"/>
                  </a:lnTo>
                  <a:lnTo>
                    <a:pt x="56388" y="2698242"/>
                  </a:lnTo>
                  <a:lnTo>
                    <a:pt x="53340" y="2698242"/>
                  </a:lnTo>
                  <a:lnTo>
                    <a:pt x="51816" y="2699004"/>
                  </a:lnTo>
                  <a:lnTo>
                    <a:pt x="50292" y="2702814"/>
                  </a:lnTo>
                  <a:lnTo>
                    <a:pt x="48768" y="2733294"/>
                  </a:lnTo>
                  <a:lnTo>
                    <a:pt x="48006" y="2739390"/>
                  </a:lnTo>
                  <a:lnTo>
                    <a:pt x="49530" y="2742438"/>
                  </a:lnTo>
                  <a:lnTo>
                    <a:pt x="52578" y="2743962"/>
                  </a:lnTo>
                  <a:lnTo>
                    <a:pt x="54864" y="2743200"/>
                  </a:lnTo>
                  <a:lnTo>
                    <a:pt x="56388" y="2742438"/>
                  </a:lnTo>
                  <a:lnTo>
                    <a:pt x="57150" y="2739390"/>
                  </a:lnTo>
                  <a:lnTo>
                    <a:pt x="57912" y="2733294"/>
                  </a:lnTo>
                  <a:lnTo>
                    <a:pt x="59436" y="2702814"/>
                  </a:lnTo>
                  <a:close/>
                </a:path>
                <a:path w="1831339" h="3756025">
                  <a:moveTo>
                    <a:pt x="64008" y="2638806"/>
                  </a:moveTo>
                  <a:lnTo>
                    <a:pt x="61722" y="2634234"/>
                  </a:lnTo>
                  <a:lnTo>
                    <a:pt x="57912" y="2634234"/>
                  </a:lnTo>
                  <a:lnTo>
                    <a:pt x="56388" y="2635758"/>
                  </a:lnTo>
                  <a:lnTo>
                    <a:pt x="54864" y="2638806"/>
                  </a:lnTo>
                  <a:lnTo>
                    <a:pt x="51816" y="2675382"/>
                  </a:lnTo>
                  <a:lnTo>
                    <a:pt x="53340" y="2678430"/>
                  </a:lnTo>
                  <a:lnTo>
                    <a:pt x="56388" y="2679954"/>
                  </a:lnTo>
                  <a:lnTo>
                    <a:pt x="58674" y="2679192"/>
                  </a:lnTo>
                  <a:lnTo>
                    <a:pt x="60198" y="2678430"/>
                  </a:lnTo>
                  <a:lnTo>
                    <a:pt x="60960" y="2675382"/>
                  </a:lnTo>
                  <a:lnTo>
                    <a:pt x="64008" y="2638806"/>
                  </a:lnTo>
                  <a:close/>
                </a:path>
                <a:path w="1831339" h="3756025">
                  <a:moveTo>
                    <a:pt x="70866" y="2574798"/>
                  </a:moveTo>
                  <a:lnTo>
                    <a:pt x="70104" y="2571750"/>
                  </a:lnTo>
                  <a:lnTo>
                    <a:pt x="68580" y="2570988"/>
                  </a:lnTo>
                  <a:lnTo>
                    <a:pt x="66294" y="2570226"/>
                  </a:lnTo>
                  <a:lnTo>
                    <a:pt x="63246" y="2571750"/>
                  </a:lnTo>
                  <a:lnTo>
                    <a:pt x="61722" y="2574798"/>
                  </a:lnTo>
                  <a:lnTo>
                    <a:pt x="57912" y="2611374"/>
                  </a:lnTo>
                  <a:lnTo>
                    <a:pt x="60198" y="2615946"/>
                  </a:lnTo>
                  <a:lnTo>
                    <a:pt x="64008" y="2615946"/>
                  </a:lnTo>
                  <a:lnTo>
                    <a:pt x="65532" y="2614422"/>
                  </a:lnTo>
                  <a:lnTo>
                    <a:pt x="67056" y="2611374"/>
                  </a:lnTo>
                  <a:lnTo>
                    <a:pt x="70866" y="2574798"/>
                  </a:lnTo>
                  <a:close/>
                </a:path>
                <a:path w="1831339" h="3756025">
                  <a:moveTo>
                    <a:pt x="80010" y="2511552"/>
                  </a:moveTo>
                  <a:lnTo>
                    <a:pt x="78486" y="2508504"/>
                  </a:lnTo>
                  <a:lnTo>
                    <a:pt x="77724" y="2507742"/>
                  </a:lnTo>
                  <a:lnTo>
                    <a:pt x="75438" y="2506980"/>
                  </a:lnTo>
                  <a:lnTo>
                    <a:pt x="72390" y="2508504"/>
                  </a:lnTo>
                  <a:lnTo>
                    <a:pt x="70866" y="2511552"/>
                  </a:lnTo>
                  <a:lnTo>
                    <a:pt x="65532" y="2548128"/>
                  </a:lnTo>
                  <a:lnTo>
                    <a:pt x="67056" y="2551176"/>
                  </a:lnTo>
                  <a:lnTo>
                    <a:pt x="70104" y="2552700"/>
                  </a:lnTo>
                  <a:lnTo>
                    <a:pt x="72390" y="2551938"/>
                  </a:lnTo>
                  <a:lnTo>
                    <a:pt x="73152" y="2551176"/>
                  </a:lnTo>
                  <a:lnTo>
                    <a:pt x="74676" y="2548128"/>
                  </a:lnTo>
                  <a:lnTo>
                    <a:pt x="80010" y="2511552"/>
                  </a:lnTo>
                  <a:close/>
                </a:path>
                <a:path w="1831339" h="3756025">
                  <a:moveTo>
                    <a:pt x="89916" y="2448306"/>
                  </a:moveTo>
                  <a:lnTo>
                    <a:pt x="89154" y="2445258"/>
                  </a:lnTo>
                  <a:lnTo>
                    <a:pt x="87630" y="2444496"/>
                  </a:lnTo>
                  <a:lnTo>
                    <a:pt x="85344" y="2443734"/>
                  </a:lnTo>
                  <a:lnTo>
                    <a:pt x="82296" y="2445258"/>
                  </a:lnTo>
                  <a:lnTo>
                    <a:pt x="80772" y="2448306"/>
                  </a:lnTo>
                  <a:lnTo>
                    <a:pt x="76200" y="2478024"/>
                  </a:lnTo>
                  <a:lnTo>
                    <a:pt x="74676" y="2484882"/>
                  </a:lnTo>
                  <a:lnTo>
                    <a:pt x="76200" y="2487930"/>
                  </a:lnTo>
                  <a:lnTo>
                    <a:pt x="79248" y="2489454"/>
                  </a:lnTo>
                  <a:lnTo>
                    <a:pt x="81534" y="2488692"/>
                  </a:lnTo>
                  <a:lnTo>
                    <a:pt x="83058" y="2487930"/>
                  </a:lnTo>
                  <a:lnTo>
                    <a:pt x="85344" y="2478024"/>
                  </a:lnTo>
                  <a:lnTo>
                    <a:pt x="89916" y="2448306"/>
                  </a:lnTo>
                  <a:close/>
                </a:path>
                <a:path w="1831339" h="3756025">
                  <a:moveTo>
                    <a:pt x="101346" y="2385822"/>
                  </a:moveTo>
                  <a:lnTo>
                    <a:pt x="99822" y="2382012"/>
                  </a:lnTo>
                  <a:lnTo>
                    <a:pt x="98298" y="2381250"/>
                  </a:lnTo>
                  <a:lnTo>
                    <a:pt x="94488" y="2381250"/>
                  </a:lnTo>
                  <a:lnTo>
                    <a:pt x="92964" y="2382012"/>
                  </a:lnTo>
                  <a:lnTo>
                    <a:pt x="85344" y="2421636"/>
                  </a:lnTo>
                  <a:lnTo>
                    <a:pt x="86868" y="2424684"/>
                  </a:lnTo>
                  <a:lnTo>
                    <a:pt x="89916" y="2426208"/>
                  </a:lnTo>
                  <a:lnTo>
                    <a:pt x="92202" y="2425446"/>
                  </a:lnTo>
                  <a:lnTo>
                    <a:pt x="93726" y="2424684"/>
                  </a:lnTo>
                  <a:lnTo>
                    <a:pt x="94488" y="2421636"/>
                  </a:lnTo>
                  <a:lnTo>
                    <a:pt x="101346" y="2385822"/>
                  </a:lnTo>
                  <a:close/>
                </a:path>
                <a:path w="1831339" h="3756025">
                  <a:moveTo>
                    <a:pt x="112776" y="2322576"/>
                  </a:moveTo>
                  <a:lnTo>
                    <a:pt x="111252" y="2319528"/>
                  </a:lnTo>
                  <a:lnTo>
                    <a:pt x="109728" y="2318004"/>
                  </a:lnTo>
                  <a:lnTo>
                    <a:pt x="106680" y="2318004"/>
                  </a:lnTo>
                  <a:lnTo>
                    <a:pt x="105156" y="2319528"/>
                  </a:lnTo>
                  <a:lnTo>
                    <a:pt x="103632" y="2322576"/>
                  </a:lnTo>
                  <a:lnTo>
                    <a:pt x="96774" y="2358390"/>
                  </a:lnTo>
                  <a:lnTo>
                    <a:pt x="98298" y="2361438"/>
                  </a:lnTo>
                  <a:lnTo>
                    <a:pt x="99822" y="2362962"/>
                  </a:lnTo>
                  <a:lnTo>
                    <a:pt x="103632" y="2362962"/>
                  </a:lnTo>
                  <a:lnTo>
                    <a:pt x="105918" y="2358390"/>
                  </a:lnTo>
                  <a:lnTo>
                    <a:pt x="112776" y="2322576"/>
                  </a:lnTo>
                  <a:close/>
                </a:path>
                <a:path w="1831339" h="3756025">
                  <a:moveTo>
                    <a:pt x="124206" y="2259330"/>
                  </a:moveTo>
                  <a:lnTo>
                    <a:pt x="122682" y="2256282"/>
                  </a:lnTo>
                  <a:lnTo>
                    <a:pt x="121920" y="2255520"/>
                  </a:lnTo>
                  <a:lnTo>
                    <a:pt x="119634" y="2254758"/>
                  </a:lnTo>
                  <a:lnTo>
                    <a:pt x="116586" y="2256282"/>
                  </a:lnTo>
                  <a:lnTo>
                    <a:pt x="115062" y="2259330"/>
                  </a:lnTo>
                  <a:lnTo>
                    <a:pt x="108204" y="2295906"/>
                  </a:lnTo>
                  <a:lnTo>
                    <a:pt x="109728" y="2298954"/>
                  </a:lnTo>
                  <a:lnTo>
                    <a:pt x="112776" y="2300478"/>
                  </a:lnTo>
                  <a:lnTo>
                    <a:pt x="115062" y="2299716"/>
                  </a:lnTo>
                  <a:lnTo>
                    <a:pt x="116586" y="2298954"/>
                  </a:lnTo>
                  <a:lnTo>
                    <a:pt x="117348" y="2295906"/>
                  </a:lnTo>
                  <a:lnTo>
                    <a:pt x="124206" y="2259330"/>
                  </a:lnTo>
                  <a:close/>
                </a:path>
                <a:path w="1831339" h="3756025">
                  <a:moveTo>
                    <a:pt x="135636" y="2196846"/>
                  </a:moveTo>
                  <a:lnTo>
                    <a:pt x="134112" y="2193036"/>
                  </a:lnTo>
                  <a:lnTo>
                    <a:pt x="133350" y="2192274"/>
                  </a:lnTo>
                  <a:lnTo>
                    <a:pt x="129540" y="2192274"/>
                  </a:lnTo>
                  <a:lnTo>
                    <a:pt x="128016" y="2193036"/>
                  </a:lnTo>
                  <a:lnTo>
                    <a:pt x="126492" y="2196846"/>
                  </a:lnTo>
                  <a:lnTo>
                    <a:pt x="120396" y="2232660"/>
                  </a:lnTo>
                  <a:lnTo>
                    <a:pt x="121920" y="2235708"/>
                  </a:lnTo>
                  <a:lnTo>
                    <a:pt x="122682" y="2236470"/>
                  </a:lnTo>
                  <a:lnTo>
                    <a:pt x="124968" y="2237232"/>
                  </a:lnTo>
                  <a:lnTo>
                    <a:pt x="128016" y="2235708"/>
                  </a:lnTo>
                  <a:lnTo>
                    <a:pt x="129540" y="2232660"/>
                  </a:lnTo>
                  <a:lnTo>
                    <a:pt x="135636" y="2196846"/>
                  </a:lnTo>
                  <a:close/>
                </a:path>
                <a:path w="1831339" h="3756025">
                  <a:moveTo>
                    <a:pt x="146304" y="2133600"/>
                  </a:moveTo>
                  <a:lnTo>
                    <a:pt x="144780" y="2130552"/>
                  </a:lnTo>
                  <a:lnTo>
                    <a:pt x="143256" y="2129028"/>
                  </a:lnTo>
                  <a:lnTo>
                    <a:pt x="139446" y="2129028"/>
                  </a:lnTo>
                  <a:lnTo>
                    <a:pt x="137922" y="2130552"/>
                  </a:lnTo>
                  <a:lnTo>
                    <a:pt x="137160" y="2133600"/>
                  </a:lnTo>
                  <a:lnTo>
                    <a:pt x="131064" y="2169414"/>
                  </a:lnTo>
                  <a:lnTo>
                    <a:pt x="132588" y="2172462"/>
                  </a:lnTo>
                  <a:lnTo>
                    <a:pt x="134112" y="2173986"/>
                  </a:lnTo>
                  <a:lnTo>
                    <a:pt x="137160" y="2173986"/>
                  </a:lnTo>
                  <a:lnTo>
                    <a:pt x="138684" y="2172462"/>
                  </a:lnTo>
                  <a:lnTo>
                    <a:pt x="140208" y="2169414"/>
                  </a:lnTo>
                  <a:lnTo>
                    <a:pt x="146304" y="2133600"/>
                  </a:lnTo>
                  <a:close/>
                </a:path>
                <a:path w="1831339" h="3756025">
                  <a:moveTo>
                    <a:pt x="154686" y="2070354"/>
                  </a:moveTo>
                  <a:lnTo>
                    <a:pt x="153162" y="2066544"/>
                  </a:lnTo>
                  <a:lnTo>
                    <a:pt x="151638" y="2065782"/>
                  </a:lnTo>
                  <a:lnTo>
                    <a:pt x="148590" y="2065782"/>
                  </a:lnTo>
                  <a:lnTo>
                    <a:pt x="147066" y="2066544"/>
                  </a:lnTo>
                  <a:lnTo>
                    <a:pt x="145542" y="2070354"/>
                  </a:lnTo>
                  <a:lnTo>
                    <a:pt x="140970" y="2106168"/>
                  </a:lnTo>
                  <a:lnTo>
                    <a:pt x="143256" y="2110740"/>
                  </a:lnTo>
                  <a:lnTo>
                    <a:pt x="147066" y="2110740"/>
                  </a:lnTo>
                  <a:lnTo>
                    <a:pt x="148590" y="2109216"/>
                  </a:lnTo>
                  <a:lnTo>
                    <a:pt x="150114" y="2106168"/>
                  </a:lnTo>
                  <a:lnTo>
                    <a:pt x="154686" y="2070354"/>
                  </a:lnTo>
                  <a:close/>
                </a:path>
                <a:path w="1831339" h="3756025">
                  <a:moveTo>
                    <a:pt x="163068" y="2006346"/>
                  </a:moveTo>
                  <a:lnTo>
                    <a:pt x="161544" y="2003298"/>
                  </a:lnTo>
                  <a:lnTo>
                    <a:pt x="158496" y="2001774"/>
                  </a:lnTo>
                  <a:lnTo>
                    <a:pt x="156210" y="2002536"/>
                  </a:lnTo>
                  <a:lnTo>
                    <a:pt x="154686" y="2003298"/>
                  </a:lnTo>
                  <a:lnTo>
                    <a:pt x="153924" y="2006346"/>
                  </a:lnTo>
                  <a:lnTo>
                    <a:pt x="152400" y="2015490"/>
                  </a:lnTo>
                  <a:lnTo>
                    <a:pt x="149352" y="2042922"/>
                  </a:lnTo>
                  <a:lnTo>
                    <a:pt x="150114" y="2045970"/>
                  </a:lnTo>
                  <a:lnTo>
                    <a:pt x="151638" y="2046732"/>
                  </a:lnTo>
                  <a:lnTo>
                    <a:pt x="153924" y="2047494"/>
                  </a:lnTo>
                  <a:lnTo>
                    <a:pt x="156972" y="2045970"/>
                  </a:lnTo>
                  <a:lnTo>
                    <a:pt x="158496" y="2042922"/>
                  </a:lnTo>
                  <a:lnTo>
                    <a:pt x="161544" y="2015490"/>
                  </a:lnTo>
                  <a:lnTo>
                    <a:pt x="163068" y="2006346"/>
                  </a:lnTo>
                  <a:close/>
                </a:path>
                <a:path w="1831339" h="3756025">
                  <a:moveTo>
                    <a:pt x="170688" y="1943100"/>
                  </a:moveTo>
                  <a:lnTo>
                    <a:pt x="169926" y="1940052"/>
                  </a:lnTo>
                  <a:lnTo>
                    <a:pt x="168402" y="1938528"/>
                  </a:lnTo>
                  <a:lnTo>
                    <a:pt x="164592" y="1938528"/>
                  </a:lnTo>
                  <a:lnTo>
                    <a:pt x="163068" y="1940052"/>
                  </a:lnTo>
                  <a:lnTo>
                    <a:pt x="161544" y="1943100"/>
                  </a:lnTo>
                  <a:lnTo>
                    <a:pt x="156972" y="1979676"/>
                  </a:lnTo>
                  <a:lnTo>
                    <a:pt x="158496" y="1982724"/>
                  </a:lnTo>
                  <a:lnTo>
                    <a:pt x="161544" y="1984248"/>
                  </a:lnTo>
                  <a:lnTo>
                    <a:pt x="163830" y="1983486"/>
                  </a:lnTo>
                  <a:lnTo>
                    <a:pt x="165354" y="1982724"/>
                  </a:lnTo>
                  <a:lnTo>
                    <a:pt x="166116" y="1979676"/>
                  </a:lnTo>
                  <a:lnTo>
                    <a:pt x="170688" y="1943100"/>
                  </a:lnTo>
                  <a:close/>
                </a:path>
                <a:path w="1831339" h="3756025">
                  <a:moveTo>
                    <a:pt x="179070" y="1879854"/>
                  </a:moveTo>
                  <a:lnTo>
                    <a:pt x="177546" y="1876044"/>
                  </a:lnTo>
                  <a:lnTo>
                    <a:pt x="176022" y="1875282"/>
                  </a:lnTo>
                  <a:lnTo>
                    <a:pt x="172212" y="1875282"/>
                  </a:lnTo>
                  <a:lnTo>
                    <a:pt x="171450" y="1876044"/>
                  </a:lnTo>
                  <a:lnTo>
                    <a:pt x="169926" y="1879854"/>
                  </a:lnTo>
                  <a:lnTo>
                    <a:pt x="167640" y="1899666"/>
                  </a:lnTo>
                  <a:lnTo>
                    <a:pt x="165354" y="1915668"/>
                  </a:lnTo>
                  <a:lnTo>
                    <a:pt x="166878" y="1918716"/>
                  </a:lnTo>
                  <a:lnTo>
                    <a:pt x="168402" y="1920240"/>
                  </a:lnTo>
                  <a:lnTo>
                    <a:pt x="171450" y="1920240"/>
                  </a:lnTo>
                  <a:lnTo>
                    <a:pt x="172974" y="1918716"/>
                  </a:lnTo>
                  <a:lnTo>
                    <a:pt x="174498" y="1915668"/>
                  </a:lnTo>
                  <a:lnTo>
                    <a:pt x="176784" y="1899666"/>
                  </a:lnTo>
                  <a:lnTo>
                    <a:pt x="179070" y="1879854"/>
                  </a:lnTo>
                  <a:close/>
                </a:path>
                <a:path w="1831339" h="3756025">
                  <a:moveTo>
                    <a:pt x="185928" y="1815846"/>
                  </a:moveTo>
                  <a:lnTo>
                    <a:pt x="184404" y="1812798"/>
                  </a:lnTo>
                  <a:lnTo>
                    <a:pt x="183642" y="1812036"/>
                  </a:lnTo>
                  <a:lnTo>
                    <a:pt x="181356" y="1811274"/>
                  </a:lnTo>
                  <a:lnTo>
                    <a:pt x="178308" y="1812798"/>
                  </a:lnTo>
                  <a:lnTo>
                    <a:pt x="176784" y="1815846"/>
                  </a:lnTo>
                  <a:lnTo>
                    <a:pt x="176784" y="1818132"/>
                  </a:lnTo>
                  <a:lnTo>
                    <a:pt x="172974" y="1852422"/>
                  </a:lnTo>
                  <a:lnTo>
                    <a:pt x="174498" y="1855470"/>
                  </a:lnTo>
                  <a:lnTo>
                    <a:pt x="177546" y="1856994"/>
                  </a:lnTo>
                  <a:lnTo>
                    <a:pt x="180594" y="1855470"/>
                  </a:lnTo>
                  <a:lnTo>
                    <a:pt x="182118" y="1852422"/>
                  </a:lnTo>
                  <a:lnTo>
                    <a:pt x="185928" y="1818132"/>
                  </a:lnTo>
                  <a:lnTo>
                    <a:pt x="185928" y="1815846"/>
                  </a:lnTo>
                  <a:close/>
                </a:path>
                <a:path w="1831339" h="3756025">
                  <a:moveTo>
                    <a:pt x="192024" y="1751838"/>
                  </a:moveTo>
                  <a:lnTo>
                    <a:pt x="190500" y="1748790"/>
                  </a:lnTo>
                  <a:lnTo>
                    <a:pt x="187452" y="1747266"/>
                  </a:lnTo>
                  <a:lnTo>
                    <a:pt x="185166" y="1748028"/>
                  </a:lnTo>
                  <a:lnTo>
                    <a:pt x="184404" y="1748790"/>
                  </a:lnTo>
                  <a:lnTo>
                    <a:pt x="182880" y="1751838"/>
                  </a:lnTo>
                  <a:lnTo>
                    <a:pt x="179832" y="1788414"/>
                  </a:lnTo>
                  <a:lnTo>
                    <a:pt x="180594" y="1792224"/>
                  </a:lnTo>
                  <a:lnTo>
                    <a:pt x="182118" y="1792986"/>
                  </a:lnTo>
                  <a:lnTo>
                    <a:pt x="185928" y="1792986"/>
                  </a:lnTo>
                  <a:lnTo>
                    <a:pt x="187452" y="1792224"/>
                  </a:lnTo>
                  <a:lnTo>
                    <a:pt x="188976" y="1788414"/>
                  </a:lnTo>
                  <a:lnTo>
                    <a:pt x="192024" y="1751838"/>
                  </a:lnTo>
                  <a:close/>
                </a:path>
                <a:path w="1831339" h="3756025">
                  <a:moveTo>
                    <a:pt x="415290" y="1358646"/>
                  </a:moveTo>
                  <a:lnTo>
                    <a:pt x="414528" y="1332738"/>
                  </a:lnTo>
                  <a:lnTo>
                    <a:pt x="414528" y="1322070"/>
                  </a:lnTo>
                  <a:lnTo>
                    <a:pt x="413004" y="1319022"/>
                  </a:lnTo>
                  <a:lnTo>
                    <a:pt x="411480" y="1317498"/>
                  </a:lnTo>
                  <a:lnTo>
                    <a:pt x="408432" y="1317498"/>
                  </a:lnTo>
                  <a:lnTo>
                    <a:pt x="406908" y="1319022"/>
                  </a:lnTo>
                  <a:lnTo>
                    <a:pt x="405384" y="1322070"/>
                  </a:lnTo>
                  <a:lnTo>
                    <a:pt x="405384" y="1332738"/>
                  </a:lnTo>
                  <a:lnTo>
                    <a:pt x="406146" y="1358646"/>
                  </a:lnTo>
                  <a:lnTo>
                    <a:pt x="407670" y="1361694"/>
                  </a:lnTo>
                  <a:lnTo>
                    <a:pt x="410718" y="1363218"/>
                  </a:lnTo>
                  <a:lnTo>
                    <a:pt x="413004" y="1362456"/>
                  </a:lnTo>
                  <a:lnTo>
                    <a:pt x="414528" y="1361694"/>
                  </a:lnTo>
                  <a:lnTo>
                    <a:pt x="415290" y="1358646"/>
                  </a:lnTo>
                  <a:close/>
                </a:path>
                <a:path w="1831339" h="3756025">
                  <a:moveTo>
                    <a:pt x="417576" y="1410462"/>
                  </a:moveTo>
                  <a:lnTo>
                    <a:pt x="416814" y="1386078"/>
                  </a:lnTo>
                  <a:lnTo>
                    <a:pt x="415290" y="1382268"/>
                  </a:lnTo>
                  <a:lnTo>
                    <a:pt x="413766" y="1381506"/>
                  </a:lnTo>
                  <a:lnTo>
                    <a:pt x="409956" y="1381506"/>
                  </a:lnTo>
                  <a:lnTo>
                    <a:pt x="408432" y="1382268"/>
                  </a:lnTo>
                  <a:lnTo>
                    <a:pt x="407670" y="1386078"/>
                  </a:lnTo>
                  <a:lnTo>
                    <a:pt x="408432" y="1410462"/>
                  </a:lnTo>
                  <a:lnTo>
                    <a:pt x="408432" y="1422654"/>
                  </a:lnTo>
                  <a:lnTo>
                    <a:pt x="409956" y="1425702"/>
                  </a:lnTo>
                  <a:lnTo>
                    <a:pt x="413004" y="1427226"/>
                  </a:lnTo>
                  <a:lnTo>
                    <a:pt x="415290" y="1426464"/>
                  </a:lnTo>
                  <a:lnTo>
                    <a:pt x="416814" y="1425702"/>
                  </a:lnTo>
                  <a:lnTo>
                    <a:pt x="417576" y="1422654"/>
                  </a:lnTo>
                  <a:lnTo>
                    <a:pt x="417576" y="1410462"/>
                  </a:lnTo>
                  <a:close/>
                </a:path>
                <a:path w="1831339" h="3756025">
                  <a:moveTo>
                    <a:pt x="421386" y="1486662"/>
                  </a:moveTo>
                  <a:lnTo>
                    <a:pt x="419100" y="1450086"/>
                  </a:lnTo>
                  <a:lnTo>
                    <a:pt x="417576" y="1446276"/>
                  </a:lnTo>
                  <a:lnTo>
                    <a:pt x="416814" y="1445514"/>
                  </a:lnTo>
                  <a:lnTo>
                    <a:pt x="413004" y="1445514"/>
                  </a:lnTo>
                  <a:lnTo>
                    <a:pt x="411480" y="1446276"/>
                  </a:lnTo>
                  <a:lnTo>
                    <a:pt x="409956" y="1450086"/>
                  </a:lnTo>
                  <a:lnTo>
                    <a:pt x="412242" y="1486662"/>
                  </a:lnTo>
                  <a:lnTo>
                    <a:pt x="413004" y="1489710"/>
                  </a:lnTo>
                  <a:lnTo>
                    <a:pt x="414528" y="1490472"/>
                  </a:lnTo>
                  <a:lnTo>
                    <a:pt x="416814" y="1491234"/>
                  </a:lnTo>
                  <a:lnTo>
                    <a:pt x="419862" y="1489710"/>
                  </a:lnTo>
                  <a:lnTo>
                    <a:pt x="421386" y="1486662"/>
                  </a:lnTo>
                  <a:close/>
                </a:path>
                <a:path w="1831339" h="3756025">
                  <a:moveTo>
                    <a:pt x="424434" y="1549908"/>
                  </a:moveTo>
                  <a:lnTo>
                    <a:pt x="422148" y="1514094"/>
                  </a:lnTo>
                  <a:lnTo>
                    <a:pt x="421386" y="1510284"/>
                  </a:lnTo>
                  <a:lnTo>
                    <a:pt x="419862" y="1509522"/>
                  </a:lnTo>
                  <a:lnTo>
                    <a:pt x="416052" y="1509522"/>
                  </a:lnTo>
                  <a:lnTo>
                    <a:pt x="414528" y="1510284"/>
                  </a:lnTo>
                  <a:lnTo>
                    <a:pt x="413004" y="1514094"/>
                  </a:lnTo>
                  <a:lnTo>
                    <a:pt x="415290" y="1549908"/>
                  </a:lnTo>
                  <a:lnTo>
                    <a:pt x="416814" y="1553718"/>
                  </a:lnTo>
                  <a:lnTo>
                    <a:pt x="417576" y="1554480"/>
                  </a:lnTo>
                  <a:lnTo>
                    <a:pt x="421386" y="1554480"/>
                  </a:lnTo>
                  <a:lnTo>
                    <a:pt x="422910" y="1553718"/>
                  </a:lnTo>
                  <a:lnTo>
                    <a:pt x="424434" y="1549908"/>
                  </a:lnTo>
                  <a:close/>
                </a:path>
                <a:path w="1831339" h="3756025">
                  <a:moveTo>
                    <a:pt x="426720" y="1705356"/>
                  </a:moveTo>
                  <a:lnTo>
                    <a:pt x="425196" y="1702308"/>
                  </a:lnTo>
                  <a:lnTo>
                    <a:pt x="422148" y="1700784"/>
                  </a:lnTo>
                  <a:lnTo>
                    <a:pt x="419862" y="1701546"/>
                  </a:lnTo>
                  <a:lnTo>
                    <a:pt x="418338" y="1702308"/>
                  </a:lnTo>
                  <a:lnTo>
                    <a:pt x="417576" y="1705356"/>
                  </a:lnTo>
                  <a:lnTo>
                    <a:pt x="416052" y="1725168"/>
                  </a:lnTo>
                  <a:lnTo>
                    <a:pt x="415290" y="1741932"/>
                  </a:lnTo>
                  <a:lnTo>
                    <a:pt x="416814" y="1745742"/>
                  </a:lnTo>
                  <a:lnTo>
                    <a:pt x="418338" y="1746504"/>
                  </a:lnTo>
                  <a:lnTo>
                    <a:pt x="422148" y="1746504"/>
                  </a:lnTo>
                  <a:lnTo>
                    <a:pt x="422910" y="1745742"/>
                  </a:lnTo>
                  <a:lnTo>
                    <a:pt x="424434" y="1741932"/>
                  </a:lnTo>
                  <a:lnTo>
                    <a:pt x="425196" y="1725168"/>
                  </a:lnTo>
                  <a:lnTo>
                    <a:pt x="426720" y="1705356"/>
                  </a:lnTo>
                  <a:close/>
                </a:path>
                <a:path w="1831339" h="3756025">
                  <a:moveTo>
                    <a:pt x="426720" y="1613916"/>
                  </a:moveTo>
                  <a:lnTo>
                    <a:pt x="425958" y="1599438"/>
                  </a:lnTo>
                  <a:lnTo>
                    <a:pt x="425196" y="1577340"/>
                  </a:lnTo>
                  <a:lnTo>
                    <a:pt x="424434" y="1574292"/>
                  </a:lnTo>
                  <a:lnTo>
                    <a:pt x="422910" y="1573530"/>
                  </a:lnTo>
                  <a:lnTo>
                    <a:pt x="420624" y="1572768"/>
                  </a:lnTo>
                  <a:lnTo>
                    <a:pt x="417576" y="1574292"/>
                  </a:lnTo>
                  <a:lnTo>
                    <a:pt x="416052" y="1577340"/>
                  </a:lnTo>
                  <a:lnTo>
                    <a:pt x="416814" y="1599438"/>
                  </a:lnTo>
                  <a:lnTo>
                    <a:pt x="417576" y="1613916"/>
                  </a:lnTo>
                  <a:lnTo>
                    <a:pt x="419100" y="1617726"/>
                  </a:lnTo>
                  <a:lnTo>
                    <a:pt x="420624" y="1618488"/>
                  </a:lnTo>
                  <a:lnTo>
                    <a:pt x="423672" y="1618488"/>
                  </a:lnTo>
                  <a:lnTo>
                    <a:pt x="425196" y="1617726"/>
                  </a:lnTo>
                  <a:lnTo>
                    <a:pt x="426720" y="1613916"/>
                  </a:lnTo>
                  <a:close/>
                </a:path>
                <a:path w="1831339" h="3756025">
                  <a:moveTo>
                    <a:pt x="427482" y="1641348"/>
                  </a:moveTo>
                  <a:lnTo>
                    <a:pt x="425958" y="1638300"/>
                  </a:lnTo>
                  <a:lnTo>
                    <a:pt x="422910" y="1636776"/>
                  </a:lnTo>
                  <a:lnTo>
                    <a:pt x="420624" y="1637538"/>
                  </a:lnTo>
                  <a:lnTo>
                    <a:pt x="419100" y="1638300"/>
                  </a:lnTo>
                  <a:lnTo>
                    <a:pt x="418338" y="1641348"/>
                  </a:lnTo>
                  <a:lnTo>
                    <a:pt x="418338" y="1677924"/>
                  </a:lnTo>
                  <a:lnTo>
                    <a:pt x="419100" y="1681734"/>
                  </a:lnTo>
                  <a:lnTo>
                    <a:pt x="420624" y="1682496"/>
                  </a:lnTo>
                  <a:lnTo>
                    <a:pt x="424434" y="1682496"/>
                  </a:lnTo>
                  <a:lnTo>
                    <a:pt x="425958" y="1681734"/>
                  </a:lnTo>
                  <a:lnTo>
                    <a:pt x="427482" y="1677924"/>
                  </a:lnTo>
                  <a:lnTo>
                    <a:pt x="427482" y="1641348"/>
                  </a:lnTo>
                  <a:close/>
                </a:path>
                <a:path w="1831339" h="3756025">
                  <a:moveTo>
                    <a:pt x="499110" y="106680"/>
                  </a:moveTo>
                  <a:lnTo>
                    <a:pt x="498348" y="103632"/>
                  </a:lnTo>
                  <a:lnTo>
                    <a:pt x="496824" y="102108"/>
                  </a:lnTo>
                  <a:lnTo>
                    <a:pt x="494538" y="102108"/>
                  </a:lnTo>
                  <a:lnTo>
                    <a:pt x="458724" y="105918"/>
                  </a:lnTo>
                  <a:lnTo>
                    <a:pt x="456438" y="105918"/>
                  </a:lnTo>
                  <a:lnTo>
                    <a:pt x="454914" y="107442"/>
                  </a:lnTo>
                  <a:lnTo>
                    <a:pt x="454152" y="110490"/>
                  </a:lnTo>
                  <a:lnTo>
                    <a:pt x="454914" y="113538"/>
                  </a:lnTo>
                  <a:lnTo>
                    <a:pt x="456438" y="114300"/>
                  </a:lnTo>
                  <a:lnTo>
                    <a:pt x="458724" y="115062"/>
                  </a:lnTo>
                  <a:lnTo>
                    <a:pt x="494538" y="111252"/>
                  </a:lnTo>
                  <a:lnTo>
                    <a:pt x="496824" y="110490"/>
                  </a:lnTo>
                  <a:lnTo>
                    <a:pt x="498348" y="109728"/>
                  </a:lnTo>
                  <a:lnTo>
                    <a:pt x="499110" y="106680"/>
                  </a:lnTo>
                  <a:close/>
                </a:path>
                <a:path w="1831339" h="3756025">
                  <a:moveTo>
                    <a:pt x="563118" y="100584"/>
                  </a:moveTo>
                  <a:lnTo>
                    <a:pt x="561594" y="97536"/>
                  </a:lnTo>
                  <a:lnTo>
                    <a:pt x="558546" y="96012"/>
                  </a:lnTo>
                  <a:lnTo>
                    <a:pt x="557022" y="96774"/>
                  </a:lnTo>
                  <a:lnTo>
                    <a:pt x="520446" y="99822"/>
                  </a:lnTo>
                  <a:lnTo>
                    <a:pt x="518922" y="100584"/>
                  </a:lnTo>
                  <a:lnTo>
                    <a:pt x="517398" y="104394"/>
                  </a:lnTo>
                  <a:lnTo>
                    <a:pt x="518922" y="107442"/>
                  </a:lnTo>
                  <a:lnTo>
                    <a:pt x="521970" y="108966"/>
                  </a:lnTo>
                  <a:lnTo>
                    <a:pt x="557022" y="105918"/>
                  </a:lnTo>
                  <a:lnTo>
                    <a:pt x="558546" y="105156"/>
                  </a:lnTo>
                  <a:lnTo>
                    <a:pt x="560070" y="105156"/>
                  </a:lnTo>
                  <a:lnTo>
                    <a:pt x="561594" y="104394"/>
                  </a:lnTo>
                  <a:lnTo>
                    <a:pt x="563118" y="100584"/>
                  </a:lnTo>
                  <a:close/>
                </a:path>
                <a:path w="1831339" h="3756025">
                  <a:moveTo>
                    <a:pt x="627126" y="95250"/>
                  </a:moveTo>
                  <a:lnTo>
                    <a:pt x="625602" y="92202"/>
                  </a:lnTo>
                  <a:lnTo>
                    <a:pt x="622554" y="90678"/>
                  </a:lnTo>
                  <a:lnTo>
                    <a:pt x="601218" y="92964"/>
                  </a:lnTo>
                  <a:lnTo>
                    <a:pt x="585978" y="93726"/>
                  </a:lnTo>
                  <a:lnTo>
                    <a:pt x="582930" y="95250"/>
                  </a:lnTo>
                  <a:lnTo>
                    <a:pt x="581406" y="98298"/>
                  </a:lnTo>
                  <a:lnTo>
                    <a:pt x="582930" y="102108"/>
                  </a:lnTo>
                  <a:lnTo>
                    <a:pt x="584454" y="102870"/>
                  </a:lnTo>
                  <a:lnTo>
                    <a:pt x="601218" y="102108"/>
                  </a:lnTo>
                  <a:lnTo>
                    <a:pt x="622554" y="99822"/>
                  </a:lnTo>
                  <a:lnTo>
                    <a:pt x="624078" y="99822"/>
                  </a:lnTo>
                  <a:lnTo>
                    <a:pt x="625602" y="98298"/>
                  </a:lnTo>
                  <a:lnTo>
                    <a:pt x="627126" y="95250"/>
                  </a:lnTo>
                  <a:close/>
                </a:path>
                <a:path w="1831339" h="3756025">
                  <a:moveTo>
                    <a:pt x="690372" y="89916"/>
                  </a:moveTo>
                  <a:lnTo>
                    <a:pt x="689610" y="86106"/>
                  </a:lnTo>
                  <a:lnTo>
                    <a:pt x="688086" y="85344"/>
                  </a:lnTo>
                  <a:lnTo>
                    <a:pt x="685800" y="85344"/>
                  </a:lnTo>
                  <a:lnTo>
                    <a:pt x="649986" y="88392"/>
                  </a:lnTo>
                  <a:lnTo>
                    <a:pt x="647700" y="89154"/>
                  </a:lnTo>
                  <a:lnTo>
                    <a:pt x="646176" y="89916"/>
                  </a:lnTo>
                  <a:lnTo>
                    <a:pt x="645414" y="92964"/>
                  </a:lnTo>
                  <a:lnTo>
                    <a:pt x="646176" y="96012"/>
                  </a:lnTo>
                  <a:lnTo>
                    <a:pt x="647700" y="97536"/>
                  </a:lnTo>
                  <a:lnTo>
                    <a:pt x="649986" y="97536"/>
                  </a:lnTo>
                  <a:lnTo>
                    <a:pt x="685800" y="94488"/>
                  </a:lnTo>
                  <a:lnTo>
                    <a:pt x="688086" y="93726"/>
                  </a:lnTo>
                  <a:lnTo>
                    <a:pt x="689610" y="92964"/>
                  </a:lnTo>
                  <a:lnTo>
                    <a:pt x="690372" y="89916"/>
                  </a:lnTo>
                  <a:close/>
                </a:path>
                <a:path w="1831339" h="3756025">
                  <a:moveTo>
                    <a:pt x="726186" y="313182"/>
                  </a:moveTo>
                  <a:lnTo>
                    <a:pt x="725424" y="310134"/>
                  </a:lnTo>
                  <a:lnTo>
                    <a:pt x="723900" y="309372"/>
                  </a:lnTo>
                  <a:lnTo>
                    <a:pt x="721614" y="308610"/>
                  </a:lnTo>
                  <a:lnTo>
                    <a:pt x="695706" y="311658"/>
                  </a:lnTo>
                  <a:lnTo>
                    <a:pt x="685800" y="313182"/>
                  </a:lnTo>
                  <a:lnTo>
                    <a:pt x="683514" y="313182"/>
                  </a:lnTo>
                  <a:lnTo>
                    <a:pt x="681990" y="314706"/>
                  </a:lnTo>
                  <a:lnTo>
                    <a:pt x="681228" y="317754"/>
                  </a:lnTo>
                  <a:lnTo>
                    <a:pt x="681990" y="320802"/>
                  </a:lnTo>
                  <a:lnTo>
                    <a:pt x="683514" y="321564"/>
                  </a:lnTo>
                  <a:lnTo>
                    <a:pt x="685800" y="322326"/>
                  </a:lnTo>
                  <a:lnTo>
                    <a:pt x="695706" y="320802"/>
                  </a:lnTo>
                  <a:lnTo>
                    <a:pt x="721614" y="317754"/>
                  </a:lnTo>
                  <a:lnTo>
                    <a:pt x="723900" y="317754"/>
                  </a:lnTo>
                  <a:lnTo>
                    <a:pt x="725424" y="316992"/>
                  </a:lnTo>
                  <a:lnTo>
                    <a:pt x="726186" y="313182"/>
                  </a:lnTo>
                  <a:close/>
                </a:path>
                <a:path w="1831339" h="3756025">
                  <a:moveTo>
                    <a:pt x="754380" y="83058"/>
                  </a:moveTo>
                  <a:lnTo>
                    <a:pt x="752856" y="80010"/>
                  </a:lnTo>
                  <a:lnTo>
                    <a:pt x="749808" y="78486"/>
                  </a:lnTo>
                  <a:lnTo>
                    <a:pt x="713232" y="82296"/>
                  </a:lnTo>
                  <a:lnTo>
                    <a:pt x="711708" y="82296"/>
                  </a:lnTo>
                  <a:lnTo>
                    <a:pt x="710184" y="83820"/>
                  </a:lnTo>
                  <a:lnTo>
                    <a:pt x="708660" y="86868"/>
                  </a:lnTo>
                  <a:lnTo>
                    <a:pt x="710184" y="89916"/>
                  </a:lnTo>
                  <a:lnTo>
                    <a:pt x="713232" y="91440"/>
                  </a:lnTo>
                  <a:lnTo>
                    <a:pt x="749808" y="87630"/>
                  </a:lnTo>
                  <a:lnTo>
                    <a:pt x="752856" y="86106"/>
                  </a:lnTo>
                  <a:lnTo>
                    <a:pt x="754380" y="83058"/>
                  </a:lnTo>
                  <a:close/>
                </a:path>
                <a:path w="1831339" h="3756025">
                  <a:moveTo>
                    <a:pt x="790194" y="307086"/>
                  </a:moveTo>
                  <a:lnTo>
                    <a:pt x="788670" y="304038"/>
                  </a:lnTo>
                  <a:lnTo>
                    <a:pt x="785622" y="302514"/>
                  </a:lnTo>
                  <a:lnTo>
                    <a:pt x="761238" y="304800"/>
                  </a:lnTo>
                  <a:lnTo>
                    <a:pt x="749046" y="306324"/>
                  </a:lnTo>
                  <a:lnTo>
                    <a:pt x="747522" y="306324"/>
                  </a:lnTo>
                  <a:lnTo>
                    <a:pt x="745998" y="307848"/>
                  </a:lnTo>
                  <a:lnTo>
                    <a:pt x="744474" y="310896"/>
                  </a:lnTo>
                  <a:lnTo>
                    <a:pt x="745998" y="313944"/>
                  </a:lnTo>
                  <a:lnTo>
                    <a:pt x="749046" y="315468"/>
                  </a:lnTo>
                  <a:lnTo>
                    <a:pt x="761238" y="313944"/>
                  </a:lnTo>
                  <a:lnTo>
                    <a:pt x="785622" y="311658"/>
                  </a:lnTo>
                  <a:lnTo>
                    <a:pt x="787146" y="311658"/>
                  </a:lnTo>
                  <a:lnTo>
                    <a:pt x="788670" y="310896"/>
                  </a:lnTo>
                  <a:lnTo>
                    <a:pt x="790194" y="307086"/>
                  </a:lnTo>
                  <a:close/>
                </a:path>
                <a:path w="1831339" h="3756025">
                  <a:moveTo>
                    <a:pt x="811530" y="76962"/>
                  </a:moveTo>
                  <a:lnTo>
                    <a:pt x="810006" y="73152"/>
                  </a:lnTo>
                  <a:lnTo>
                    <a:pt x="808482" y="72390"/>
                  </a:lnTo>
                  <a:lnTo>
                    <a:pt x="806196" y="72390"/>
                  </a:lnTo>
                  <a:lnTo>
                    <a:pt x="770382" y="76200"/>
                  </a:lnTo>
                  <a:lnTo>
                    <a:pt x="768096" y="76962"/>
                  </a:lnTo>
                  <a:lnTo>
                    <a:pt x="767334" y="77724"/>
                  </a:lnTo>
                  <a:lnTo>
                    <a:pt x="765810" y="80772"/>
                  </a:lnTo>
                  <a:lnTo>
                    <a:pt x="768096" y="85344"/>
                  </a:lnTo>
                  <a:lnTo>
                    <a:pt x="770382" y="85344"/>
                  </a:lnTo>
                  <a:lnTo>
                    <a:pt x="806958" y="81534"/>
                  </a:lnTo>
                  <a:lnTo>
                    <a:pt x="810006" y="80010"/>
                  </a:lnTo>
                  <a:lnTo>
                    <a:pt x="811530" y="76962"/>
                  </a:lnTo>
                  <a:close/>
                </a:path>
                <a:path w="1831339" h="3756025">
                  <a:moveTo>
                    <a:pt x="854202" y="300990"/>
                  </a:moveTo>
                  <a:lnTo>
                    <a:pt x="852678" y="297942"/>
                  </a:lnTo>
                  <a:lnTo>
                    <a:pt x="849630" y="296418"/>
                  </a:lnTo>
                  <a:lnTo>
                    <a:pt x="833628" y="297942"/>
                  </a:lnTo>
                  <a:lnTo>
                    <a:pt x="813054" y="300228"/>
                  </a:lnTo>
                  <a:lnTo>
                    <a:pt x="810768" y="300228"/>
                  </a:lnTo>
                  <a:lnTo>
                    <a:pt x="809244" y="301752"/>
                  </a:lnTo>
                  <a:lnTo>
                    <a:pt x="808482" y="304800"/>
                  </a:lnTo>
                  <a:lnTo>
                    <a:pt x="809244" y="307848"/>
                  </a:lnTo>
                  <a:lnTo>
                    <a:pt x="810768" y="308610"/>
                  </a:lnTo>
                  <a:lnTo>
                    <a:pt x="813054" y="309372"/>
                  </a:lnTo>
                  <a:lnTo>
                    <a:pt x="833628" y="307086"/>
                  </a:lnTo>
                  <a:lnTo>
                    <a:pt x="849630" y="305562"/>
                  </a:lnTo>
                  <a:lnTo>
                    <a:pt x="851154" y="305562"/>
                  </a:lnTo>
                  <a:lnTo>
                    <a:pt x="852678" y="304038"/>
                  </a:lnTo>
                  <a:lnTo>
                    <a:pt x="854202" y="300990"/>
                  </a:lnTo>
                  <a:close/>
                </a:path>
                <a:path w="1831339" h="3756025">
                  <a:moveTo>
                    <a:pt x="874776" y="69342"/>
                  </a:moveTo>
                  <a:lnTo>
                    <a:pt x="873252" y="65532"/>
                  </a:lnTo>
                  <a:lnTo>
                    <a:pt x="871728" y="64770"/>
                  </a:lnTo>
                  <a:lnTo>
                    <a:pt x="867156" y="64770"/>
                  </a:lnTo>
                  <a:lnTo>
                    <a:pt x="835914" y="68580"/>
                  </a:lnTo>
                  <a:lnTo>
                    <a:pt x="833628" y="68580"/>
                  </a:lnTo>
                  <a:lnTo>
                    <a:pt x="830580" y="70104"/>
                  </a:lnTo>
                  <a:lnTo>
                    <a:pt x="829056" y="73152"/>
                  </a:lnTo>
                  <a:lnTo>
                    <a:pt x="830580" y="76962"/>
                  </a:lnTo>
                  <a:lnTo>
                    <a:pt x="832104" y="77724"/>
                  </a:lnTo>
                  <a:lnTo>
                    <a:pt x="835914" y="77724"/>
                  </a:lnTo>
                  <a:lnTo>
                    <a:pt x="867156" y="73914"/>
                  </a:lnTo>
                  <a:lnTo>
                    <a:pt x="870204" y="73914"/>
                  </a:lnTo>
                  <a:lnTo>
                    <a:pt x="873252" y="72390"/>
                  </a:lnTo>
                  <a:lnTo>
                    <a:pt x="874776" y="69342"/>
                  </a:lnTo>
                  <a:close/>
                </a:path>
                <a:path w="1831339" h="3756025">
                  <a:moveTo>
                    <a:pt x="917448" y="294132"/>
                  </a:moveTo>
                  <a:lnTo>
                    <a:pt x="915924" y="291084"/>
                  </a:lnTo>
                  <a:lnTo>
                    <a:pt x="912876" y="289560"/>
                  </a:lnTo>
                  <a:lnTo>
                    <a:pt x="876300" y="293370"/>
                  </a:lnTo>
                  <a:lnTo>
                    <a:pt x="873252" y="294894"/>
                  </a:lnTo>
                  <a:lnTo>
                    <a:pt x="871728" y="297942"/>
                  </a:lnTo>
                  <a:lnTo>
                    <a:pt x="873252" y="301752"/>
                  </a:lnTo>
                  <a:lnTo>
                    <a:pt x="874776" y="302514"/>
                  </a:lnTo>
                  <a:lnTo>
                    <a:pt x="876300" y="302514"/>
                  </a:lnTo>
                  <a:lnTo>
                    <a:pt x="912876" y="298704"/>
                  </a:lnTo>
                  <a:lnTo>
                    <a:pt x="915924" y="297180"/>
                  </a:lnTo>
                  <a:lnTo>
                    <a:pt x="917448" y="294132"/>
                  </a:lnTo>
                  <a:close/>
                </a:path>
                <a:path w="1831339" h="3756025">
                  <a:moveTo>
                    <a:pt x="938022" y="60960"/>
                  </a:moveTo>
                  <a:lnTo>
                    <a:pt x="937260" y="57912"/>
                  </a:lnTo>
                  <a:lnTo>
                    <a:pt x="935736" y="57150"/>
                  </a:lnTo>
                  <a:lnTo>
                    <a:pt x="933450" y="56388"/>
                  </a:lnTo>
                  <a:lnTo>
                    <a:pt x="932688" y="57150"/>
                  </a:lnTo>
                  <a:lnTo>
                    <a:pt x="899922" y="60960"/>
                  </a:lnTo>
                  <a:lnTo>
                    <a:pt x="897636" y="60960"/>
                  </a:lnTo>
                  <a:lnTo>
                    <a:pt x="895350" y="61722"/>
                  </a:lnTo>
                  <a:lnTo>
                    <a:pt x="893826" y="62484"/>
                  </a:lnTo>
                  <a:lnTo>
                    <a:pt x="893064" y="65532"/>
                  </a:lnTo>
                  <a:lnTo>
                    <a:pt x="893826" y="68580"/>
                  </a:lnTo>
                  <a:lnTo>
                    <a:pt x="895350" y="70104"/>
                  </a:lnTo>
                  <a:lnTo>
                    <a:pt x="899922" y="70104"/>
                  </a:lnTo>
                  <a:lnTo>
                    <a:pt x="932688" y="66294"/>
                  </a:lnTo>
                  <a:lnTo>
                    <a:pt x="933450" y="65532"/>
                  </a:lnTo>
                  <a:lnTo>
                    <a:pt x="935736" y="65532"/>
                  </a:lnTo>
                  <a:lnTo>
                    <a:pt x="937260" y="64770"/>
                  </a:lnTo>
                  <a:lnTo>
                    <a:pt x="938022" y="60960"/>
                  </a:lnTo>
                  <a:close/>
                </a:path>
                <a:path w="1831339" h="3756025">
                  <a:moveTo>
                    <a:pt x="976122" y="286512"/>
                  </a:moveTo>
                  <a:lnTo>
                    <a:pt x="975360" y="283464"/>
                  </a:lnTo>
                  <a:lnTo>
                    <a:pt x="973836" y="282702"/>
                  </a:lnTo>
                  <a:lnTo>
                    <a:pt x="971550" y="281940"/>
                  </a:lnTo>
                  <a:lnTo>
                    <a:pt x="957072" y="284226"/>
                  </a:lnTo>
                  <a:lnTo>
                    <a:pt x="935736" y="286512"/>
                  </a:lnTo>
                  <a:lnTo>
                    <a:pt x="933450" y="287274"/>
                  </a:lnTo>
                  <a:lnTo>
                    <a:pt x="932688" y="288036"/>
                  </a:lnTo>
                  <a:lnTo>
                    <a:pt x="931164" y="291084"/>
                  </a:lnTo>
                  <a:lnTo>
                    <a:pt x="932688" y="294894"/>
                  </a:lnTo>
                  <a:lnTo>
                    <a:pt x="933450" y="295656"/>
                  </a:lnTo>
                  <a:lnTo>
                    <a:pt x="935736" y="295656"/>
                  </a:lnTo>
                  <a:lnTo>
                    <a:pt x="957072" y="293370"/>
                  </a:lnTo>
                  <a:lnTo>
                    <a:pt x="971550" y="291084"/>
                  </a:lnTo>
                  <a:lnTo>
                    <a:pt x="973836" y="291084"/>
                  </a:lnTo>
                  <a:lnTo>
                    <a:pt x="975360" y="289560"/>
                  </a:lnTo>
                  <a:lnTo>
                    <a:pt x="976122" y="286512"/>
                  </a:lnTo>
                  <a:close/>
                </a:path>
                <a:path w="1831339" h="3756025">
                  <a:moveTo>
                    <a:pt x="1002030" y="53340"/>
                  </a:moveTo>
                  <a:lnTo>
                    <a:pt x="1000506" y="50292"/>
                  </a:lnTo>
                  <a:lnTo>
                    <a:pt x="997458" y="48768"/>
                  </a:lnTo>
                  <a:lnTo>
                    <a:pt x="960882" y="53340"/>
                  </a:lnTo>
                  <a:lnTo>
                    <a:pt x="957834" y="54864"/>
                  </a:lnTo>
                  <a:lnTo>
                    <a:pt x="956310" y="57912"/>
                  </a:lnTo>
                  <a:lnTo>
                    <a:pt x="957834" y="60960"/>
                  </a:lnTo>
                  <a:lnTo>
                    <a:pt x="959358" y="62484"/>
                  </a:lnTo>
                  <a:lnTo>
                    <a:pt x="960882" y="62484"/>
                  </a:lnTo>
                  <a:lnTo>
                    <a:pt x="997458" y="57912"/>
                  </a:lnTo>
                  <a:lnTo>
                    <a:pt x="998982" y="57912"/>
                  </a:lnTo>
                  <a:lnTo>
                    <a:pt x="1000506" y="57150"/>
                  </a:lnTo>
                  <a:lnTo>
                    <a:pt x="1002030" y="53340"/>
                  </a:lnTo>
                  <a:close/>
                </a:path>
                <a:path w="1831339" h="3756025">
                  <a:moveTo>
                    <a:pt x="1040130" y="278130"/>
                  </a:moveTo>
                  <a:lnTo>
                    <a:pt x="1038606" y="275082"/>
                  </a:lnTo>
                  <a:lnTo>
                    <a:pt x="1037082" y="273558"/>
                  </a:lnTo>
                  <a:lnTo>
                    <a:pt x="1035558" y="273558"/>
                  </a:lnTo>
                  <a:lnTo>
                    <a:pt x="1030986" y="274320"/>
                  </a:lnTo>
                  <a:lnTo>
                    <a:pt x="998982" y="278130"/>
                  </a:lnTo>
                  <a:lnTo>
                    <a:pt x="995934" y="279654"/>
                  </a:lnTo>
                  <a:lnTo>
                    <a:pt x="994410" y="282702"/>
                  </a:lnTo>
                  <a:lnTo>
                    <a:pt x="995934" y="286512"/>
                  </a:lnTo>
                  <a:lnTo>
                    <a:pt x="997458" y="287274"/>
                  </a:lnTo>
                  <a:lnTo>
                    <a:pt x="998982" y="287274"/>
                  </a:lnTo>
                  <a:lnTo>
                    <a:pt x="1030986" y="283464"/>
                  </a:lnTo>
                  <a:lnTo>
                    <a:pt x="1035558" y="282702"/>
                  </a:lnTo>
                  <a:lnTo>
                    <a:pt x="1038606" y="281178"/>
                  </a:lnTo>
                  <a:lnTo>
                    <a:pt x="1040130" y="278130"/>
                  </a:lnTo>
                  <a:close/>
                </a:path>
                <a:path w="1831339" h="3756025">
                  <a:moveTo>
                    <a:pt x="1065276" y="46482"/>
                  </a:moveTo>
                  <a:lnTo>
                    <a:pt x="1063752" y="42672"/>
                  </a:lnTo>
                  <a:lnTo>
                    <a:pt x="1062990" y="41910"/>
                  </a:lnTo>
                  <a:lnTo>
                    <a:pt x="1060704" y="41910"/>
                  </a:lnTo>
                  <a:lnTo>
                    <a:pt x="1024128" y="45720"/>
                  </a:lnTo>
                  <a:lnTo>
                    <a:pt x="1021080" y="47244"/>
                  </a:lnTo>
                  <a:lnTo>
                    <a:pt x="1019556" y="50292"/>
                  </a:lnTo>
                  <a:lnTo>
                    <a:pt x="1021080" y="53340"/>
                  </a:lnTo>
                  <a:lnTo>
                    <a:pt x="1022604" y="54864"/>
                  </a:lnTo>
                  <a:lnTo>
                    <a:pt x="1024128" y="54864"/>
                  </a:lnTo>
                  <a:lnTo>
                    <a:pt x="1060704" y="51054"/>
                  </a:lnTo>
                  <a:lnTo>
                    <a:pt x="1062990" y="50292"/>
                  </a:lnTo>
                  <a:lnTo>
                    <a:pt x="1063752" y="49530"/>
                  </a:lnTo>
                  <a:lnTo>
                    <a:pt x="1065276" y="46482"/>
                  </a:lnTo>
                  <a:close/>
                </a:path>
                <a:path w="1831339" h="3756025">
                  <a:moveTo>
                    <a:pt x="1103376" y="269748"/>
                  </a:moveTo>
                  <a:lnTo>
                    <a:pt x="1101852" y="265938"/>
                  </a:lnTo>
                  <a:lnTo>
                    <a:pt x="1100328" y="265176"/>
                  </a:lnTo>
                  <a:lnTo>
                    <a:pt x="1098804" y="265176"/>
                  </a:lnTo>
                  <a:lnTo>
                    <a:pt x="1062228" y="269748"/>
                  </a:lnTo>
                  <a:lnTo>
                    <a:pt x="1060704" y="269748"/>
                  </a:lnTo>
                  <a:lnTo>
                    <a:pt x="1059180" y="271272"/>
                  </a:lnTo>
                  <a:lnTo>
                    <a:pt x="1057656" y="274320"/>
                  </a:lnTo>
                  <a:lnTo>
                    <a:pt x="1059180" y="277368"/>
                  </a:lnTo>
                  <a:lnTo>
                    <a:pt x="1062228" y="278892"/>
                  </a:lnTo>
                  <a:lnTo>
                    <a:pt x="1098804" y="274320"/>
                  </a:lnTo>
                  <a:lnTo>
                    <a:pt x="1101852" y="272796"/>
                  </a:lnTo>
                  <a:lnTo>
                    <a:pt x="1103376" y="269748"/>
                  </a:lnTo>
                  <a:close/>
                </a:path>
                <a:path w="1831339" h="3756025">
                  <a:moveTo>
                    <a:pt x="1129284" y="38862"/>
                  </a:moveTo>
                  <a:lnTo>
                    <a:pt x="1127760" y="35814"/>
                  </a:lnTo>
                  <a:lnTo>
                    <a:pt x="1124712" y="34290"/>
                  </a:lnTo>
                  <a:lnTo>
                    <a:pt x="1088136" y="38100"/>
                  </a:lnTo>
                  <a:lnTo>
                    <a:pt x="1085088" y="39624"/>
                  </a:lnTo>
                  <a:lnTo>
                    <a:pt x="1083564" y="42672"/>
                  </a:lnTo>
                  <a:lnTo>
                    <a:pt x="1085088" y="46482"/>
                  </a:lnTo>
                  <a:lnTo>
                    <a:pt x="1086612" y="47244"/>
                  </a:lnTo>
                  <a:lnTo>
                    <a:pt x="1088136" y="47244"/>
                  </a:lnTo>
                  <a:lnTo>
                    <a:pt x="1124712" y="43434"/>
                  </a:lnTo>
                  <a:lnTo>
                    <a:pt x="1126236" y="43434"/>
                  </a:lnTo>
                  <a:lnTo>
                    <a:pt x="1127760" y="41910"/>
                  </a:lnTo>
                  <a:lnTo>
                    <a:pt x="1129284" y="38862"/>
                  </a:lnTo>
                  <a:close/>
                </a:path>
                <a:path w="1831339" h="3756025">
                  <a:moveTo>
                    <a:pt x="1166622" y="261366"/>
                  </a:moveTo>
                  <a:lnTo>
                    <a:pt x="1165098" y="257556"/>
                  </a:lnTo>
                  <a:lnTo>
                    <a:pt x="1164336" y="256794"/>
                  </a:lnTo>
                  <a:lnTo>
                    <a:pt x="1162050" y="256794"/>
                  </a:lnTo>
                  <a:lnTo>
                    <a:pt x="1126236" y="261366"/>
                  </a:lnTo>
                  <a:lnTo>
                    <a:pt x="1123950" y="261366"/>
                  </a:lnTo>
                  <a:lnTo>
                    <a:pt x="1122426" y="262890"/>
                  </a:lnTo>
                  <a:lnTo>
                    <a:pt x="1121664" y="265938"/>
                  </a:lnTo>
                  <a:lnTo>
                    <a:pt x="1122426" y="268986"/>
                  </a:lnTo>
                  <a:lnTo>
                    <a:pt x="1123950" y="269748"/>
                  </a:lnTo>
                  <a:lnTo>
                    <a:pt x="1126236" y="270510"/>
                  </a:lnTo>
                  <a:lnTo>
                    <a:pt x="1162050" y="265938"/>
                  </a:lnTo>
                  <a:lnTo>
                    <a:pt x="1164336" y="265176"/>
                  </a:lnTo>
                  <a:lnTo>
                    <a:pt x="1165098" y="264414"/>
                  </a:lnTo>
                  <a:lnTo>
                    <a:pt x="1166622" y="261366"/>
                  </a:lnTo>
                  <a:close/>
                </a:path>
                <a:path w="1831339" h="3756025">
                  <a:moveTo>
                    <a:pt x="1192530" y="32004"/>
                  </a:moveTo>
                  <a:lnTo>
                    <a:pt x="1191006" y="28956"/>
                  </a:lnTo>
                  <a:lnTo>
                    <a:pt x="1190244" y="28194"/>
                  </a:lnTo>
                  <a:lnTo>
                    <a:pt x="1187958" y="27432"/>
                  </a:lnTo>
                  <a:lnTo>
                    <a:pt x="1151382" y="31242"/>
                  </a:lnTo>
                  <a:lnTo>
                    <a:pt x="1148334" y="32766"/>
                  </a:lnTo>
                  <a:lnTo>
                    <a:pt x="1146810" y="35814"/>
                  </a:lnTo>
                  <a:lnTo>
                    <a:pt x="1148334" y="38862"/>
                  </a:lnTo>
                  <a:lnTo>
                    <a:pt x="1149858" y="40386"/>
                  </a:lnTo>
                  <a:lnTo>
                    <a:pt x="1151382" y="40386"/>
                  </a:lnTo>
                  <a:lnTo>
                    <a:pt x="1187958" y="36576"/>
                  </a:lnTo>
                  <a:lnTo>
                    <a:pt x="1190244" y="36576"/>
                  </a:lnTo>
                  <a:lnTo>
                    <a:pt x="1192530" y="32004"/>
                  </a:lnTo>
                  <a:close/>
                </a:path>
                <a:path w="1831339" h="3756025">
                  <a:moveTo>
                    <a:pt x="1229868" y="252984"/>
                  </a:moveTo>
                  <a:lnTo>
                    <a:pt x="1229106" y="249936"/>
                  </a:lnTo>
                  <a:lnTo>
                    <a:pt x="1227582" y="249174"/>
                  </a:lnTo>
                  <a:lnTo>
                    <a:pt x="1225296" y="248412"/>
                  </a:lnTo>
                  <a:lnTo>
                    <a:pt x="1189482" y="252984"/>
                  </a:lnTo>
                  <a:lnTo>
                    <a:pt x="1187196" y="253746"/>
                  </a:lnTo>
                  <a:lnTo>
                    <a:pt x="1186434" y="254508"/>
                  </a:lnTo>
                  <a:lnTo>
                    <a:pt x="1184910" y="257556"/>
                  </a:lnTo>
                  <a:lnTo>
                    <a:pt x="1187196" y="262128"/>
                  </a:lnTo>
                  <a:lnTo>
                    <a:pt x="1189482" y="262128"/>
                  </a:lnTo>
                  <a:lnTo>
                    <a:pt x="1225296" y="257556"/>
                  </a:lnTo>
                  <a:lnTo>
                    <a:pt x="1227582" y="257556"/>
                  </a:lnTo>
                  <a:lnTo>
                    <a:pt x="1229106" y="256032"/>
                  </a:lnTo>
                  <a:lnTo>
                    <a:pt x="1229868" y="252984"/>
                  </a:lnTo>
                  <a:close/>
                </a:path>
                <a:path w="1831339" h="3756025">
                  <a:moveTo>
                    <a:pt x="1256538" y="25908"/>
                  </a:moveTo>
                  <a:lnTo>
                    <a:pt x="1255014" y="22860"/>
                  </a:lnTo>
                  <a:lnTo>
                    <a:pt x="1253490" y="21336"/>
                  </a:lnTo>
                  <a:lnTo>
                    <a:pt x="1215390" y="24384"/>
                  </a:lnTo>
                  <a:lnTo>
                    <a:pt x="1212342" y="25908"/>
                  </a:lnTo>
                  <a:lnTo>
                    <a:pt x="1210818" y="28956"/>
                  </a:lnTo>
                  <a:lnTo>
                    <a:pt x="1212342" y="32766"/>
                  </a:lnTo>
                  <a:lnTo>
                    <a:pt x="1213866" y="33528"/>
                  </a:lnTo>
                  <a:lnTo>
                    <a:pt x="1225296" y="32766"/>
                  </a:lnTo>
                  <a:lnTo>
                    <a:pt x="1251966" y="30480"/>
                  </a:lnTo>
                  <a:lnTo>
                    <a:pt x="1255014" y="28956"/>
                  </a:lnTo>
                  <a:lnTo>
                    <a:pt x="1256538" y="25908"/>
                  </a:lnTo>
                  <a:close/>
                </a:path>
                <a:path w="1831339" h="3756025">
                  <a:moveTo>
                    <a:pt x="1293876" y="245364"/>
                  </a:moveTo>
                  <a:lnTo>
                    <a:pt x="1292352" y="242316"/>
                  </a:lnTo>
                  <a:lnTo>
                    <a:pt x="1289304" y="240792"/>
                  </a:lnTo>
                  <a:lnTo>
                    <a:pt x="1286256" y="241554"/>
                  </a:lnTo>
                  <a:lnTo>
                    <a:pt x="1252728" y="245364"/>
                  </a:lnTo>
                  <a:lnTo>
                    <a:pt x="1251204" y="245364"/>
                  </a:lnTo>
                  <a:lnTo>
                    <a:pt x="1249680" y="246888"/>
                  </a:lnTo>
                  <a:lnTo>
                    <a:pt x="1248156" y="249936"/>
                  </a:lnTo>
                  <a:lnTo>
                    <a:pt x="1249680" y="252984"/>
                  </a:lnTo>
                  <a:lnTo>
                    <a:pt x="1252728" y="254508"/>
                  </a:lnTo>
                  <a:lnTo>
                    <a:pt x="1286256" y="250698"/>
                  </a:lnTo>
                  <a:lnTo>
                    <a:pt x="1289304" y="249936"/>
                  </a:lnTo>
                  <a:lnTo>
                    <a:pt x="1290828" y="249936"/>
                  </a:lnTo>
                  <a:lnTo>
                    <a:pt x="1292352" y="249174"/>
                  </a:lnTo>
                  <a:lnTo>
                    <a:pt x="1293876" y="245364"/>
                  </a:lnTo>
                  <a:close/>
                </a:path>
                <a:path w="1831339" h="3756025">
                  <a:moveTo>
                    <a:pt x="1319784" y="19812"/>
                  </a:moveTo>
                  <a:lnTo>
                    <a:pt x="1319022" y="16764"/>
                  </a:lnTo>
                  <a:lnTo>
                    <a:pt x="1317498" y="16002"/>
                  </a:lnTo>
                  <a:lnTo>
                    <a:pt x="1315212" y="15240"/>
                  </a:lnTo>
                  <a:lnTo>
                    <a:pt x="1301496" y="16764"/>
                  </a:lnTo>
                  <a:lnTo>
                    <a:pt x="1279398" y="18288"/>
                  </a:lnTo>
                  <a:lnTo>
                    <a:pt x="1277112" y="19050"/>
                  </a:lnTo>
                  <a:lnTo>
                    <a:pt x="1275588" y="19812"/>
                  </a:lnTo>
                  <a:lnTo>
                    <a:pt x="1274826" y="22860"/>
                  </a:lnTo>
                  <a:lnTo>
                    <a:pt x="1275588" y="26670"/>
                  </a:lnTo>
                  <a:lnTo>
                    <a:pt x="1277112" y="27432"/>
                  </a:lnTo>
                  <a:lnTo>
                    <a:pt x="1279398" y="27432"/>
                  </a:lnTo>
                  <a:lnTo>
                    <a:pt x="1301496" y="25908"/>
                  </a:lnTo>
                  <a:lnTo>
                    <a:pt x="1315212" y="24384"/>
                  </a:lnTo>
                  <a:lnTo>
                    <a:pt x="1317498" y="24384"/>
                  </a:lnTo>
                  <a:lnTo>
                    <a:pt x="1319022" y="22860"/>
                  </a:lnTo>
                  <a:lnTo>
                    <a:pt x="1319784" y="19812"/>
                  </a:lnTo>
                  <a:close/>
                </a:path>
                <a:path w="1831339" h="3756025">
                  <a:moveTo>
                    <a:pt x="1357122" y="239268"/>
                  </a:moveTo>
                  <a:lnTo>
                    <a:pt x="1356360" y="236220"/>
                  </a:lnTo>
                  <a:lnTo>
                    <a:pt x="1354836" y="234696"/>
                  </a:lnTo>
                  <a:lnTo>
                    <a:pt x="1352550" y="234696"/>
                  </a:lnTo>
                  <a:lnTo>
                    <a:pt x="1316736" y="238506"/>
                  </a:lnTo>
                  <a:lnTo>
                    <a:pt x="1314450" y="238506"/>
                  </a:lnTo>
                  <a:lnTo>
                    <a:pt x="1312926" y="239268"/>
                  </a:lnTo>
                  <a:lnTo>
                    <a:pt x="1312164" y="243078"/>
                  </a:lnTo>
                  <a:lnTo>
                    <a:pt x="1312926" y="246126"/>
                  </a:lnTo>
                  <a:lnTo>
                    <a:pt x="1314450" y="246888"/>
                  </a:lnTo>
                  <a:lnTo>
                    <a:pt x="1316736" y="247650"/>
                  </a:lnTo>
                  <a:lnTo>
                    <a:pt x="1352550" y="243840"/>
                  </a:lnTo>
                  <a:lnTo>
                    <a:pt x="1354836" y="243078"/>
                  </a:lnTo>
                  <a:lnTo>
                    <a:pt x="1356360" y="242316"/>
                  </a:lnTo>
                  <a:lnTo>
                    <a:pt x="1357122" y="239268"/>
                  </a:lnTo>
                  <a:close/>
                </a:path>
                <a:path w="1831339" h="3756025">
                  <a:moveTo>
                    <a:pt x="1383792" y="14478"/>
                  </a:moveTo>
                  <a:lnTo>
                    <a:pt x="1382268" y="11430"/>
                  </a:lnTo>
                  <a:lnTo>
                    <a:pt x="1379220" y="9906"/>
                  </a:lnTo>
                  <a:lnTo>
                    <a:pt x="1377696" y="10668"/>
                  </a:lnTo>
                  <a:lnTo>
                    <a:pt x="1342644" y="12954"/>
                  </a:lnTo>
                  <a:lnTo>
                    <a:pt x="1339596" y="14478"/>
                  </a:lnTo>
                  <a:lnTo>
                    <a:pt x="1338072" y="17526"/>
                  </a:lnTo>
                  <a:lnTo>
                    <a:pt x="1339596" y="20574"/>
                  </a:lnTo>
                  <a:lnTo>
                    <a:pt x="1341120" y="22098"/>
                  </a:lnTo>
                  <a:lnTo>
                    <a:pt x="1377696" y="19812"/>
                  </a:lnTo>
                  <a:lnTo>
                    <a:pt x="1379220" y="19050"/>
                  </a:lnTo>
                  <a:lnTo>
                    <a:pt x="1380744" y="19050"/>
                  </a:lnTo>
                  <a:lnTo>
                    <a:pt x="1382268" y="18288"/>
                  </a:lnTo>
                  <a:lnTo>
                    <a:pt x="1383792" y="14478"/>
                  </a:lnTo>
                  <a:close/>
                </a:path>
                <a:path w="1831339" h="3756025">
                  <a:moveTo>
                    <a:pt x="1421130" y="233172"/>
                  </a:moveTo>
                  <a:lnTo>
                    <a:pt x="1419606" y="230124"/>
                  </a:lnTo>
                  <a:lnTo>
                    <a:pt x="1418844" y="229362"/>
                  </a:lnTo>
                  <a:lnTo>
                    <a:pt x="1416558" y="228600"/>
                  </a:lnTo>
                  <a:lnTo>
                    <a:pt x="1379982" y="231648"/>
                  </a:lnTo>
                  <a:lnTo>
                    <a:pt x="1376934" y="233172"/>
                  </a:lnTo>
                  <a:lnTo>
                    <a:pt x="1375410" y="236220"/>
                  </a:lnTo>
                  <a:lnTo>
                    <a:pt x="1376934" y="240030"/>
                  </a:lnTo>
                  <a:lnTo>
                    <a:pt x="1378458" y="240792"/>
                  </a:lnTo>
                  <a:lnTo>
                    <a:pt x="1416558" y="237744"/>
                  </a:lnTo>
                  <a:lnTo>
                    <a:pt x="1418844" y="237744"/>
                  </a:lnTo>
                  <a:lnTo>
                    <a:pt x="1419606" y="236982"/>
                  </a:lnTo>
                  <a:lnTo>
                    <a:pt x="1421130" y="233172"/>
                  </a:lnTo>
                  <a:close/>
                </a:path>
                <a:path w="1831339" h="3756025">
                  <a:moveTo>
                    <a:pt x="1447800" y="10668"/>
                  </a:moveTo>
                  <a:lnTo>
                    <a:pt x="1446276" y="7620"/>
                  </a:lnTo>
                  <a:lnTo>
                    <a:pt x="1444752" y="6096"/>
                  </a:lnTo>
                  <a:lnTo>
                    <a:pt x="1406652" y="8382"/>
                  </a:lnTo>
                  <a:lnTo>
                    <a:pt x="1403604" y="9906"/>
                  </a:lnTo>
                  <a:lnTo>
                    <a:pt x="1402080" y="12954"/>
                  </a:lnTo>
                  <a:lnTo>
                    <a:pt x="1403604" y="16002"/>
                  </a:lnTo>
                  <a:lnTo>
                    <a:pt x="1406652" y="17526"/>
                  </a:lnTo>
                  <a:lnTo>
                    <a:pt x="1443228" y="15240"/>
                  </a:lnTo>
                  <a:lnTo>
                    <a:pt x="1446276" y="13716"/>
                  </a:lnTo>
                  <a:lnTo>
                    <a:pt x="1447800" y="10668"/>
                  </a:lnTo>
                  <a:close/>
                </a:path>
                <a:path w="1831339" h="3756025">
                  <a:moveTo>
                    <a:pt x="1504950" y="3751326"/>
                  </a:moveTo>
                  <a:lnTo>
                    <a:pt x="1504188" y="3748278"/>
                  </a:lnTo>
                  <a:lnTo>
                    <a:pt x="1502664" y="3747516"/>
                  </a:lnTo>
                  <a:lnTo>
                    <a:pt x="1500378" y="3746754"/>
                  </a:lnTo>
                  <a:lnTo>
                    <a:pt x="1481328" y="3746754"/>
                  </a:lnTo>
                  <a:lnTo>
                    <a:pt x="1462278" y="3745230"/>
                  </a:lnTo>
                  <a:lnTo>
                    <a:pt x="1460754" y="3746754"/>
                  </a:lnTo>
                  <a:lnTo>
                    <a:pt x="1459230" y="3749802"/>
                  </a:lnTo>
                  <a:lnTo>
                    <a:pt x="1460754" y="3752850"/>
                  </a:lnTo>
                  <a:lnTo>
                    <a:pt x="1463802" y="3754374"/>
                  </a:lnTo>
                  <a:lnTo>
                    <a:pt x="1481328" y="3755898"/>
                  </a:lnTo>
                  <a:lnTo>
                    <a:pt x="1502664" y="3755898"/>
                  </a:lnTo>
                  <a:lnTo>
                    <a:pt x="1504188" y="3755136"/>
                  </a:lnTo>
                  <a:lnTo>
                    <a:pt x="1504950" y="3751326"/>
                  </a:lnTo>
                  <a:close/>
                </a:path>
                <a:path w="1831339" h="3756025">
                  <a:moveTo>
                    <a:pt x="1511795" y="7620"/>
                  </a:moveTo>
                  <a:lnTo>
                    <a:pt x="1510284" y="3810"/>
                  </a:lnTo>
                  <a:lnTo>
                    <a:pt x="1508760" y="3048"/>
                  </a:lnTo>
                  <a:lnTo>
                    <a:pt x="1468374" y="4572"/>
                  </a:lnTo>
                  <a:lnTo>
                    <a:pt x="1466088" y="9144"/>
                  </a:lnTo>
                  <a:lnTo>
                    <a:pt x="1467612" y="12192"/>
                  </a:lnTo>
                  <a:lnTo>
                    <a:pt x="1468374" y="12954"/>
                  </a:lnTo>
                  <a:lnTo>
                    <a:pt x="1470660" y="13716"/>
                  </a:lnTo>
                  <a:lnTo>
                    <a:pt x="1507236" y="12192"/>
                  </a:lnTo>
                  <a:lnTo>
                    <a:pt x="1510284" y="10668"/>
                  </a:lnTo>
                  <a:lnTo>
                    <a:pt x="1511795" y="7620"/>
                  </a:lnTo>
                  <a:close/>
                </a:path>
                <a:path w="1831339" h="3756025">
                  <a:moveTo>
                    <a:pt x="1575816" y="5334"/>
                  </a:moveTo>
                  <a:lnTo>
                    <a:pt x="1574292" y="2286"/>
                  </a:lnTo>
                  <a:lnTo>
                    <a:pt x="1572768" y="762"/>
                  </a:lnTo>
                  <a:lnTo>
                    <a:pt x="1563624" y="762"/>
                  </a:lnTo>
                  <a:lnTo>
                    <a:pt x="1534655" y="1524"/>
                  </a:lnTo>
                  <a:lnTo>
                    <a:pt x="1532369" y="2286"/>
                  </a:lnTo>
                  <a:lnTo>
                    <a:pt x="1531607" y="3048"/>
                  </a:lnTo>
                  <a:lnTo>
                    <a:pt x="1530096" y="6096"/>
                  </a:lnTo>
                  <a:lnTo>
                    <a:pt x="1532369" y="10668"/>
                  </a:lnTo>
                  <a:lnTo>
                    <a:pt x="1563624" y="9906"/>
                  </a:lnTo>
                  <a:lnTo>
                    <a:pt x="1571244" y="9906"/>
                  </a:lnTo>
                  <a:lnTo>
                    <a:pt x="1574292" y="8382"/>
                  </a:lnTo>
                  <a:lnTo>
                    <a:pt x="1575816" y="5334"/>
                  </a:lnTo>
                  <a:close/>
                </a:path>
                <a:path w="1831339" h="3756025">
                  <a:moveTo>
                    <a:pt x="1639824" y="4572"/>
                  </a:moveTo>
                  <a:lnTo>
                    <a:pt x="1638300" y="1524"/>
                  </a:lnTo>
                  <a:lnTo>
                    <a:pt x="1635252" y="0"/>
                  </a:lnTo>
                  <a:lnTo>
                    <a:pt x="1598676" y="0"/>
                  </a:lnTo>
                  <a:lnTo>
                    <a:pt x="1596390" y="762"/>
                  </a:lnTo>
                  <a:lnTo>
                    <a:pt x="1595628" y="1524"/>
                  </a:lnTo>
                  <a:lnTo>
                    <a:pt x="1594104" y="4572"/>
                  </a:lnTo>
                  <a:lnTo>
                    <a:pt x="1595628" y="8382"/>
                  </a:lnTo>
                  <a:lnTo>
                    <a:pt x="1596390" y="9144"/>
                  </a:lnTo>
                  <a:lnTo>
                    <a:pt x="1636776" y="9144"/>
                  </a:lnTo>
                  <a:lnTo>
                    <a:pt x="1638300" y="7620"/>
                  </a:lnTo>
                  <a:lnTo>
                    <a:pt x="1639824" y="4572"/>
                  </a:lnTo>
                  <a:close/>
                </a:path>
                <a:path w="1831339" h="3756025">
                  <a:moveTo>
                    <a:pt x="1703832" y="6096"/>
                  </a:moveTo>
                  <a:lnTo>
                    <a:pt x="1702308" y="3048"/>
                  </a:lnTo>
                  <a:lnTo>
                    <a:pt x="1699260" y="1524"/>
                  </a:lnTo>
                  <a:lnTo>
                    <a:pt x="1667256" y="762"/>
                  </a:lnTo>
                  <a:lnTo>
                    <a:pt x="1660398" y="762"/>
                  </a:lnTo>
                  <a:lnTo>
                    <a:pt x="1659636" y="1524"/>
                  </a:lnTo>
                  <a:lnTo>
                    <a:pt x="1658112" y="5334"/>
                  </a:lnTo>
                  <a:lnTo>
                    <a:pt x="1659636" y="8382"/>
                  </a:lnTo>
                  <a:lnTo>
                    <a:pt x="1660398" y="9144"/>
                  </a:lnTo>
                  <a:lnTo>
                    <a:pt x="1662684" y="9906"/>
                  </a:lnTo>
                  <a:lnTo>
                    <a:pt x="1700784" y="10668"/>
                  </a:lnTo>
                  <a:lnTo>
                    <a:pt x="1702308" y="9144"/>
                  </a:lnTo>
                  <a:lnTo>
                    <a:pt x="1703832" y="6096"/>
                  </a:lnTo>
                  <a:close/>
                </a:path>
                <a:path w="1831339" h="3756025">
                  <a:moveTo>
                    <a:pt x="1767840" y="10668"/>
                  </a:moveTo>
                  <a:lnTo>
                    <a:pt x="1766316" y="6858"/>
                  </a:lnTo>
                  <a:lnTo>
                    <a:pt x="1764792" y="6096"/>
                  </a:lnTo>
                  <a:lnTo>
                    <a:pt x="1763268" y="6096"/>
                  </a:lnTo>
                  <a:lnTo>
                    <a:pt x="1761744" y="5334"/>
                  </a:lnTo>
                  <a:lnTo>
                    <a:pt x="1731264" y="3048"/>
                  </a:lnTo>
                  <a:lnTo>
                    <a:pt x="1724406" y="3048"/>
                  </a:lnTo>
                  <a:lnTo>
                    <a:pt x="1722882" y="4572"/>
                  </a:lnTo>
                  <a:lnTo>
                    <a:pt x="1722120" y="7620"/>
                  </a:lnTo>
                  <a:lnTo>
                    <a:pt x="1722882" y="10668"/>
                  </a:lnTo>
                  <a:lnTo>
                    <a:pt x="1724406" y="11430"/>
                  </a:lnTo>
                  <a:lnTo>
                    <a:pt x="1726692" y="12192"/>
                  </a:lnTo>
                  <a:lnTo>
                    <a:pt x="1731264" y="12192"/>
                  </a:lnTo>
                  <a:lnTo>
                    <a:pt x="1761744" y="14478"/>
                  </a:lnTo>
                  <a:lnTo>
                    <a:pt x="1763268" y="15240"/>
                  </a:lnTo>
                  <a:lnTo>
                    <a:pt x="1766316" y="13716"/>
                  </a:lnTo>
                  <a:lnTo>
                    <a:pt x="1767840" y="10668"/>
                  </a:lnTo>
                  <a:close/>
                </a:path>
                <a:path w="1831339" h="3756025">
                  <a:moveTo>
                    <a:pt x="1831086" y="18288"/>
                  </a:moveTo>
                  <a:lnTo>
                    <a:pt x="1829562" y="15240"/>
                  </a:lnTo>
                  <a:lnTo>
                    <a:pt x="1828038" y="13716"/>
                  </a:lnTo>
                  <a:lnTo>
                    <a:pt x="1826514" y="13716"/>
                  </a:lnTo>
                  <a:lnTo>
                    <a:pt x="1818894" y="12192"/>
                  </a:lnTo>
                  <a:lnTo>
                    <a:pt x="1791462" y="8382"/>
                  </a:lnTo>
                  <a:lnTo>
                    <a:pt x="1789938" y="8382"/>
                  </a:lnTo>
                  <a:lnTo>
                    <a:pt x="1786890" y="9906"/>
                  </a:lnTo>
                  <a:lnTo>
                    <a:pt x="1785366" y="12954"/>
                  </a:lnTo>
                  <a:lnTo>
                    <a:pt x="1786890" y="16002"/>
                  </a:lnTo>
                  <a:lnTo>
                    <a:pt x="1788414" y="17526"/>
                  </a:lnTo>
                  <a:lnTo>
                    <a:pt x="1791462" y="17526"/>
                  </a:lnTo>
                  <a:lnTo>
                    <a:pt x="1818894" y="21336"/>
                  </a:lnTo>
                  <a:lnTo>
                    <a:pt x="1826514" y="22860"/>
                  </a:lnTo>
                  <a:lnTo>
                    <a:pt x="1829562" y="21336"/>
                  </a:lnTo>
                  <a:lnTo>
                    <a:pt x="1831086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35724" y="4232909"/>
              <a:ext cx="681355" cy="156210"/>
            </a:xfrm>
            <a:custGeom>
              <a:avLst/>
              <a:gdLst/>
              <a:ahLst/>
              <a:cxnLst/>
              <a:rect l="l" t="t" r="r" b="b"/>
              <a:pathLst>
                <a:path w="681354" h="156210">
                  <a:moveTo>
                    <a:pt x="82296" y="67056"/>
                  </a:moveTo>
                  <a:lnTo>
                    <a:pt x="80772" y="64008"/>
                  </a:lnTo>
                  <a:lnTo>
                    <a:pt x="77724" y="62484"/>
                  </a:lnTo>
                  <a:lnTo>
                    <a:pt x="3048" y="64770"/>
                  </a:lnTo>
                  <a:lnTo>
                    <a:pt x="1524" y="65532"/>
                  </a:lnTo>
                  <a:lnTo>
                    <a:pt x="0" y="69342"/>
                  </a:lnTo>
                  <a:lnTo>
                    <a:pt x="1524" y="72390"/>
                  </a:lnTo>
                  <a:lnTo>
                    <a:pt x="4572" y="73914"/>
                  </a:lnTo>
                  <a:lnTo>
                    <a:pt x="74676" y="71628"/>
                  </a:lnTo>
                  <a:lnTo>
                    <a:pt x="79248" y="71628"/>
                  </a:lnTo>
                  <a:lnTo>
                    <a:pt x="80772" y="70104"/>
                  </a:lnTo>
                  <a:lnTo>
                    <a:pt x="82296" y="67056"/>
                  </a:lnTo>
                  <a:close/>
                </a:path>
                <a:path w="681354" h="156210">
                  <a:moveTo>
                    <a:pt x="182880" y="63246"/>
                  </a:moveTo>
                  <a:lnTo>
                    <a:pt x="181356" y="59436"/>
                  </a:lnTo>
                  <a:lnTo>
                    <a:pt x="179832" y="58674"/>
                  </a:lnTo>
                  <a:lnTo>
                    <a:pt x="170688" y="58674"/>
                  </a:lnTo>
                  <a:lnTo>
                    <a:pt x="105156" y="60960"/>
                  </a:lnTo>
                  <a:lnTo>
                    <a:pt x="102108" y="62484"/>
                  </a:lnTo>
                  <a:lnTo>
                    <a:pt x="100584" y="65532"/>
                  </a:lnTo>
                  <a:lnTo>
                    <a:pt x="102108" y="69342"/>
                  </a:lnTo>
                  <a:lnTo>
                    <a:pt x="103632" y="70104"/>
                  </a:lnTo>
                  <a:lnTo>
                    <a:pt x="170688" y="67818"/>
                  </a:lnTo>
                  <a:lnTo>
                    <a:pt x="178308" y="67818"/>
                  </a:lnTo>
                  <a:lnTo>
                    <a:pt x="181356" y="66294"/>
                  </a:lnTo>
                  <a:lnTo>
                    <a:pt x="182880" y="63246"/>
                  </a:lnTo>
                  <a:close/>
                </a:path>
                <a:path w="681354" h="156210">
                  <a:moveTo>
                    <a:pt x="283464" y="64770"/>
                  </a:moveTo>
                  <a:lnTo>
                    <a:pt x="281940" y="61722"/>
                  </a:lnTo>
                  <a:lnTo>
                    <a:pt x="278892" y="60198"/>
                  </a:lnTo>
                  <a:lnTo>
                    <a:pt x="258318" y="58674"/>
                  </a:lnTo>
                  <a:lnTo>
                    <a:pt x="237744" y="57912"/>
                  </a:lnTo>
                  <a:lnTo>
                    <a:pt x="204216" y="57912"/>
                  </a:lnTo>
                  <a:lnTo>
                    <a:pt x="202692" y="59436"/>
                  </a:lnTo>
                  <a:lnTo>
                    <a:pt x="201168" y="62484"/>
                  </a:lnTo>
                  <a:lnTo>
                    <a:pt x="202692" y="65532"/>
                  </a:lnTo>
                  <a:lnTo>
                    <a:pt x="205740" y="67056"/>
                  </a:lnTo>
                  <a:lnTo>
                    <a:pt x="237744" y="67056"/>
                  </a:lnTo>
                  <a:lnTo>
                    <a:pt x="258318" y="67818"/>
                  </a:lnTo>
                  <a:lnTo>
                    <a:pt x="278130" y="69342"/>
                  </a:lnTo>
                  <a:lnTo>
                    <a:pt x="280416" y="69342"/>
                  </a:lnTo>
                  <a:lnTo>
                    <a:pt x="281940" y="67818"/>
                  </a:lnTo>
                  <a:lnTo>
                    <a:pt x="283464" y="64770"/>
                  </a:lnTo>
                  <a:close/>
                </a:path>
                <a:path w="681354" h="156210">
                  <a:moveTo>
                    <a:pt x="379476" y="92202"/>
                  </a:moveTo>
                  <a:lnTo>
                    <a:pt x="333756" y="70104"/>
                  </a:lnTo>
                  <a:lnTo>
                    <a:pt x="316992" y="66294"/>
                  </a:lnTo>
                  <a:lnTo>
                    <a:pt x="314706" y="65532"/>
                  </a:lnTo>
                  <a:lnTo>
                    <a:pt x="306324" y="64008"/>
                  </a:lnTo>
                  <a:lnTo>
                    <a:pt x="304038" y="64770"/>
                  </a:lnTo>
                  <a:lnTo>
                    <a:pt x="302514" y="65532"/>
                  </a:lnTo>
                  <a:lnTo>
                    <a:pt x="301752" y="68580"/>
                  </a:lnTo>
                  <a:lnTo>
                    <a:pt x="302514" y="71628"/>
                  </a:lnTo>
                  <a:lnTo>
                    <a:pt x="304038" y="73152"/>
                  </a:lnTo>
                  <a:lnTo>
                    <a:pt x="306324" y="73152"/>
                  </a:lnTo>
                  <a:lnTo>
                    <a:pt x="313258" y="74422"/>
                  </a:lnTo>
                  <a:lnTo>
                    <a:pt x="313182" y="74676"/>
                  </a:lnTo>
                  <a:lnTo>
                    <a:pt x="314706" y="75031"/>
                  </a:lnTo>
                  <a:lnTo>
                    <a:pt x="329946" y="78486"/>
                  </a:lnTo>
                  <a:lnTo>
                    <a:pt x="345948" y="83820"/>
                  </a:lnTo>
                  <a:lnTo>
                    <a:pt x="361188" y="89916"/>
                  </a:lnTo>
                  <a:lnTo>
                    <a:pt x="374904" y="96774"/>
                  </a:lnTo>
                  <a:lnTo>
                    <a:pt x="377190" y="96012"/>
                  </a:lnTo>
                  <a:lnTo>
                    <a:pt x="377952" y="95250"/>
                  </a:lnTo>
                  <a:lnTo>
                    <a:pt x="379476" y="92202"/>
                  </a:lnTo>
                  <a:close/>
                </a:path>
                <a:path w="681354" h="156210">
                  <a:moveTo>
                    <a:pt x="468630" y="139446"/>
                  </a:moveTo>
                  <a:lnTo>
                    <a:pt x="467106" y="135636"/>
                  </a:lnTo>
                  <a:lnTo>
                    <a:pt x="456438" y="130302"/>
                  </a:lnTo>
                  <a:lnTo>
                    <a:pt x="419862" y="110490"/>
                  </a:lnTo>
                  <a:lnTo>
                    <a:pt x="401574" y="99822"/>
                  </a:lnTo>
                  <a:lnTo>
                    <a:pt x="397764" y="99822"/>
                  </a:lnTo>
                  <a:lnTo>
                    <a:pt x="396240" y="101346"/>
                  </a:lnTo>
                  <a:lnTo>
                    <a:pt x="394716" y="104394"/>
                  </a:lnTo>
                  <a:lnTo>
                    <a:pt x="396240" y="107442"/>
                  </a:lnTo>
                  <a:lnTo>
                    <a:pt x="416052" y="118872"/>
                  </a:lnTo>
                  <a:lnTo>
                    <a:pt x="452628" y="138684"/>
                  </a:lnTo>
                  <a:lnTo>
                    <a:pt x="461772" y="143256"/>
                  </a:lnTo>
                  <a:lnTo>
                    <a:pt x="464058" y="144018"/>
                  </a:lnTo>
                  <a:lnTo>
                    <a:pt x="467106" y="142494"/>
                  </a:lnTo>
                  <a:lnTo>
                    <a:pt x="468630" y="139446"/>
                  </a:lnTo>
                  <a:close/>
                </a:path>
                <a:path w="681354" h="156210">
                  <a:moveTo>
                    <a:pt x="566928" y="147828"/>
                  </a:moveTo>
                  <a:lnTo>
                    <a:pt x="565404" y="144780"/>
                  </a:lnTo>
                  <a:lnTo>
                    <a:pt x="562356" y="143256"/>
                  </a:lnTo>
                  <a:lnTo>
                    <a:pt x="557784" y="144780"/>
                  </a:lnTo>
                  <a:lnTo>
                    <a:pt x="534924" y="146304"/>
                  </a:lnTo>
                  <a:lnTo>
                    <a:pt x="512064" y="147066"/>
                  </a:lnTo>
                  <a:lnTo>
                    <a:pt x="500634" y="146304"/>
                  </a:lnTo>
                  <a:lnTo>
                    <a:pt x="489204" y="144018"/>
                  </a:lnTo>
                  <a:lnTo>
                    <a:pt x="486156" y="145542"/>
                  </a:lnTo>
                  <a:lnTo>
                    <a:pt x="484632" y="148590"/>
                  </a:lnTo>
                  <a:lnTo>
                    <a:pt x="486156" y="151638"/>
                  </a:lnTo>
                  <a:lnTo>
                    <a:pt x="487680" y="153162"/>
                  </a:lnTo>
                  <a:lnTo>
                    <a:pt x="489204" y="153162"/>
                  </a:lnTo>
                  <a:lnTo>
                    <a:pt x="500634" y="155448"/>
                  </a:lnTo>
                  <a:lnTo>
                    <a:pt x="512064" y="156210"/>
                  </a:lnTo>
                  <a:lnTo>
                    <a:pt x="534924" y="155448"/>
                  </a:lnTo>
                  <a:lnTo>
                    <a:pt x="557784" y="153924"/>
                  </a:lnTo>
                  <a:lnTo>
                    <a:pt x="562356" y="152400"/>
                  </a:lnTo>
                  <a:lnTo>
                    <a:pt x="563880" y="152400"/>
                  </a:lnTo>
                  <a:lnTo>
                    <a:pt x="565404" y="151638"/>
                  </a:lnTo>
                  <a:lnTo>
                    <a:pt x="566928" y="147828"/>
                  </a:lnTo>
                  <a:close/>
                </a:path>
                <a:path w="681354" h="156210">
                  <a:moveTo>
                    <a:pt x="651510" y="99822"/>
                  </a:moveTo>
                  <a:lnTo>
                    <a:pt x="649986" y="96774"/>
                  </a:lnTo>
                  <a:lnTo>
                    <a:pt x="648462" y="95250"/>
                  </a:lnTo>
                  <a:lnTo>
                    <a:pt x="645414" y="95250"/>
                  </a:lnTo>
                  <a:lnTo>
                    <a:pt x="643128" y="96012"/>
                  </a:lnTo>
                  <a:lnTo>
                    <a:pt x="641604" y="99822"/>
                  </a:lnTo>
                  <a:lnTo>
                    <a:pt x="633984" y="108966"/>
                  </a:lnTo>
                  <a:lnTo>
                    <a:pt x="625602" y="116586"/>
                  </a:lnTo>
                  <a:lnTo>
                    <a:pt x="616458" y="123444"/>
                  </a:lnTo>
                  <a:lnTo>
                    <a:pt x="616610" y="123596"/>
                  </a:lnTo>
                  <a:lnTo>
                    <a:pt x="608838" y="128778"/>
                  </a:lnTo>
                  <a:lnTo>
                    <a:pt x="598932" y="133350"/>
                  </a:lnTo>
                  <a:lnTo>
                    <a:pt x="589026" y="137160"/>
                  </a:lnTo>
                  <a:lnTo>
                    <a:pt x="586740" y="137922"/>
                  </a:lnTo>
                  <a:lnTo>
                    <a:pt x="585978" y="138684"/>
                  </a:lnTo>
                  <a:lnTo>
                    <a:pt x="584454" y="141732"/>
                  </a:lnTo>
                  <a:lnTo>
                    <a:pt x="585978" y="145542"/>
                  </a:lnTo>
                  <a:lnTo>
                    <a:pt x="587502" y="146304"/>
                  </a:lnTo>
                  <a:lnTo>
                    <a:pt x="590550" y="146304"/>
                  </a:lnTo>
                  <a:lnTo>
                    <a:pt x="592836" y="145542"/>
                  </a:lnTo>
                  <a:lnTo>
                    <a:pt x="602742" y="141732"/>
                  </a:lnTo>
                  <a:lnTo>
                    <a:pt x="612648" y="137160"/>
                  </a:lnTo>
                  <a:lnTo>
                    <a:pt x="620268" y="132080"/>
                  </a:lnTo>
                  <a:lnTo>
                    <a:pt x="621792" y="131064"/>
                  </a:lnTo>
                  <a:lnTo>
                    <a:pt x="649986" y="102870"/>
                  </a:lnTo>
                  <a:lnTo>
                    <a:pt x="651510" y="99822"/>
                  </a:lnTo>
                  <a:close/>
                </a:path>
                <a:path w="681354" h="156210">
                  <a:moveTo>
                    <a:pt x="681228" y="4572"/>
                  </a:moveTo>
                  <a:lnTo>
                    <a:pt x="679704" y="1524"/>
                  </a:lnTo>
                  <a:lnTo>
                    <a:pt x="676656" y="0"/>
                  </a:lnTo>
                  <a:lnTo>
                    <a:pt x="674370" y="762"/>
                  </a:lnTo>
                  <a:lnTo>
                    <a:pt x="672846" y="1524"/>
                  </a:lnTo>
                  <a:lnTo>
                    <a:pt x="672084" y="4572"/>
                  </a:lnTo>
                  <a:lnTo>
                    <a:pt x="670560" y="13716"/>
                  </a:lnTo>
                  <a:lnTo>
                    <a:pt x="666750" y="33528"/>
                  </a:lnTo>
                  <a:lnTo>
                    <a:pt x="662940" y="51816"/>
                  </a:lnTo>
                  <a:lnTo>
                    <a:pt x="658368" y="67056"/>
                  </a:lnTo>
                  <a:lnTo>
                    <a:pt x="655320" y="75438"/>
                  </a:lnTo>
                  <a:lnTo>
                    <a:pt x="656082" y="78486"/>
                  </a:lnTo>
                  <a:lnTo>
                    <a:pt x="657606" y="80010"/>
                  </a:lnTo>
                  <a:lnTo>
                    <a:pt x="661416" y="80010"/>
                  </a:lnTo>
                  <a:lnTo>
                    <a:pt x="675894" y="33528"/>
                  </a:lnTo>
                  <a:lnTo>
                    <a:pt x="679704" y="13716"/>
                  </a:lnTo>
                  <a:lnTo>
                    <a:pt x="681228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59001" y="1597152"/>
              <a:ext cx="7968996" cy="49918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20977" y="5315661"/>
            <a:ext cx="654685" cy="9906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4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-90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-100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42323" y="6966371"/>
            <a:ext cx="1225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73232" y="4246553"/>
            <a:ext cx="871219" cy="13068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26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-60</a:t>
            </a:r>
            <a:endParaRPr sz="200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32373" y="3986260"/>
            <a:ext cx="364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67471" y="4243813"/>
            <a:ext cx="364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29414" y="4507150"/>
            <a:ext cx="925830" cy="13163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-80</a:t>
            </a:r>
            <a:endParaRPr sz="20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-90</a:t>
            </a:r>
            <a:endParaRPr sz="200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116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-100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72447" y="1608838"/>
            <a:ext cx="155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r>
              <a:rPr sz="20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strength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(in</a:t>
            </a:r>
            <a:r>
              <a:rPr sz="2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2701" y="3452875"/>
            <a:ext cx="5816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32698" y="3376676"/>
            <a:ext cx="5816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89096" y="749315"/>
            <a:ext cx="313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Handoff</a:t>
            </a:r>
            <a:r>
              <a:rPr sz="3600" spc="-90" dirty="0"/>
              <a:t> </a:t>
            </a:r>
            <a:r>
              <a:rPr sz="3600" spc="-5" dirty="0"/>
              <a:t>Region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7901940" y="2228088"/>
            <a:ext cx="64769" cy="2885440"/>
            <a:chOff x="7901940" y="2228088"/>
            <a:chExt cx="64769" cy="2885440"/>
          </a:xfrm>
        </p:grpSpPr>
        <p:sp>
          <p:nvSpPr>
            <p:cNvPr id="43" name="object 43"/>
            <p:cNvSpPr/>
            <p:nvPr/>
          </p:nvSpPr>
          <p:spPr>
            <a:xfrm>
              <a:off x="7933944" y="2369820"/>
              <a:ext cx="0" cy="2743200"/>
            </a:xfrm>
            <a:custGeom>
              <a:avLst/>
              <a:gdLst/>
              <a:ahLst/>
              <a:cxnLst/>
              <a:rect l="l" t="t" r="r" b="b"/>
              <a:pathLst>
                <a:path h="2743200">
                  <a:moveTo>
                    <a:pt x="0" y="27432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01940" y="2228088"/>
              <a:ext cx="64769" cy="144145"/>
            </a:xfrm>
            <a:custGeom>
              <a:avLst/>
              <a:gdLst/>
              <a:ahLst/>
              <a:cxnLst/>
              <a:rect l="l" t="t" r="r" b="b"/>
              <a:pathLst>
                <a:path w="64770" h="144144">
                  <a:moveTo>
                    <a:pt x="64769" y="144018"/>
                  </a:moveTo>
                  <a:lnTo>
                    <a:pt x="32003" y="0"/>
                  </a:lnTo>
                  <a:lnTo>
                    <a:pt x="0" y="144018"/>
                  </a:lnTo>
                  <a:lnTo>
                    <a:pt x="64769" y="144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091689" y="2228088"/>
            <a:ext cx="5621020" cy="3077210"/>
            <a:chOff x="2091689" y="2228088"/>
            <a:chExt cx="5621020" cy="3077210"/>
          </a:xfrm>
        </p:grpSpPr>
        <p:sp>
          <p:nvSpPr>
            <p:cNvPr id="46" name="object 46"/>
            <p:cNvSpPr/>
            <p:nvPr/>
          </p:nvSpPr>
          <p:spPr>
            <a:xfrm>
              <a:off x="7654290" y="2550794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12" y="3048"/>
                  </a:moveTo>
                  <a:lnTo>
                    <a:pt x="57150" y="3048"/>
                  </a:lnTo>
                  <a:lnTo>
                    <a:pt x="57150" y="2286"/>
                  </a:lnTo>
                  <a:lnTo>
                    <a:pt x="57150" y="1524"/>
                  </a:lnTo>
                  <a:lnTo>
                    <a:pt x="56388" y="1524"/>
                  </a:lnTo>
                  <a:lnTo>
                    <a:pt x="56388" y="762"/>
                  </a:lnTo>
                  <a:lnTo>
                    <a:pt x="54864" y="762"/>
                  </a:lnTo>
                  <a:lnTo>
                    <a:pt x="54864" y="0"/>
                  </a:lnTo>
                  <a:lnTo>
                    <a:pt x="51816" y="0"/>
                  </a:lnTo>
                  <a:lnTo>
                    <a:pt x="51816" y="762"/>
                  </a:lnTo>
                  <a:lnTo>
                    <a:pt x="50292" y="762"/>
                  </a:lnTo>
                  <a:lnTo>
                    <a:pt x="50292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910" y="9906"/>
                  </a:lnTo>
                  <a:lnTo>
                    <a:pt x="41910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86" y="11430"/>
                  </a:lnTo>
                  <a:lnTo>
                    <a:pt x="40386" y="12192"/>
                  </a:lnTo>
                  <a:lnTo>
                    <a:pt x="40386" y="12954"/>
                  </a:lnTo>
                  <a:lnTo>
                    <a:pt x="39624" y="12954"/>
                  </a:lnTo>
                  <a:lnTo>
                    <a:pt x="39624" y="13716"/>
                  </a:lnTo>
                  <a:lnTo>
                    <a:pt x="38862" y="13716"/>
                  </a:lnTo>
                  <a:lnTo>
                    <a:pt x="38862" y="14478"/>
                  </a:lnTo>
                  <a:lnTo>
                    <a:pt x="38100" y="14478"/>
                  </a:lnTo>
                  <a:lnTo>
                    <a:pt x="38100" y="15240"/>
                  </a:lnTo>
                  <a:lnTo>
                    <a:pt x="37338" y="15240"/>
                  </a:lnTo>
                  <a:lnTo>
                    <a:pt x="37338" y="16002"/>
                  </a:lnTo>
                  <a:lnTo>
                    <a:pt x="36576" y="16002"/>
                  </a:lnTo>
                  <a:lnTo>
                    <a:pt x="36576" y="16764"/>
                  </a:lnTo>
                  <a:lnTo>
                    <a:pt x="35814" y="16764"/>
                  </a:lnTo>
                  <a:lnTo>
                    <a:pt x="35814" y="17526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4290" y="18288"/>
                  </a:lnTo>
                  <a:lnTo>
                    <a:pt x="34290" y="19812"/>
                  </a:lnTo>
                  <a:lnTo>
                    <a:pt x="33528" y="19812"/>
                  </a:lnTo>
                  <a:lnTo>
                    <a:pt x="33528" y="20574"/>
                  </a:lnTo>
                  <a:lnTo>
                    <a:pt x="32766" y="20574"/>
                  </a:lnTo>
                  <a:lnTo>
                    <a:pt x="32766" y="21336"/>
                  </a:lnTo>
                  <a:lnTo>
                    <a:pt x="32004" y="21336"/>
                  </a:lnTo>
                  <a:lnTo>
                    <a:pt x="32004" y="22098"/>
                  </a:lnTo>
                  <a:lnTo>
                    <a:pt x="31242" y="22098"/>
                  </a:lnTo>
                  <a:lnTo>
                    <a:pt x="31242" y="22860"/>
                  </a:lnTo>
                  <a:lnTo>
                    <a:pt x="30480" y="22860"/>
                  </a:lnTo>
                  <a:lnTo>
                    <a:pt x="30480" y="23622"/>
                  </a:lnTo>
                  <a:lnTo>
                    <a:pt x="29718" y="23622"/>
                  </a:lnTo>
                  <a:lnTo>
                    <a:pt x="29718" y="24384"/>
                  </a:lnTo>
                  <a:lnTo>
                    <a:pt x="28956" y="24384"/>
                  </a:lnTo>
                  <a:lnTo>
                    <a:pt x="28956" y="25146"/>
                  </a:lnTo>
                  <a:lnTo>
                    <a:pt x="28194" y="25146"/>
                  </a:lnTo>
                  <a:lnTo>
                    <a:pt x="28194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5908" y="28194"/>
                  </a:lnTo>
                  <a:lnTo>
                    <a:pt x="25908" y="28956"/>
                  </a:lnTo>
                  <a:lnTo>
                    <a:pt x="25146" y="28956"/>
                  </a:lnTo>
                  <a:lnTo>
                    <a:pt x="25146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3622" y="30480"/>
                  </a:lnTo>
                  <a:lnTo>
                    <a:pt x="23622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2098" y="32004"/>
                  </a:lnTo>
                  <a:lnTo>
                    <a:pt x="22098" y="32766"/>
                  </a:lnTo>
                  <a:lnTo>
                    <a:pt x="21336" y="32766"/>
                  </a:lnTo>
                  <a:lnTo>
                    <a:pt x="21336" y="33528"/>
                  </a:lnTo>
                  <a:lnTo>
                    <a:pt x="21336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812" y="35052"/>
                  </a:lnTo>
                  <a:lnTo>
                    <a:pt x="19812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88" y="36576"/>
                  </a:lnTo>
                  <a:lnTo>
                    <a:pt x="18288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5240" y="39624"/>
                  </a:lnTo>
                  <a:lnTo>
                    <a:pt x="15240" y="41148"/>
                  </a:lnTo>
                  <a:lnTo>
                    <a:pt x="14478" y="41148"/>
                  </a:lnTo>
                  <a:lnTo>
                    <a:pt x="14478" y="41910"/>
                  </a:lnTo>
                  <a:lnTo>
                    <a:pt x="13716" y="41910"/>
                  </a:lnTo>
                  <a:lnTo>
                    <a:pt x="13716" y="42672"/>
                  </a:lnTo>
                  <a:lnTo>
                    <a:pt x="12954" y="42672"/>
                  </a:lnTo>
                  <a:lnTo>
                    <a:pt x="12954" y="43434"/>
                  </a:lnTo>
                  <a:lnTo>
                    <a:pt x="12192" y="43434"/>
                  </a:lnTo>
                  <a:lnTo>
                    <a:pt x="12192" y="44196"/>
                  </a:lnTo>
                  <a:lnTo>
                    <a:pt x="11430" y="44196"/>
                  </a:lnTo>
                  <a:lnTo>
                    <a:pt x="11430" y="44958"/>
                  </a:lnTo>
                  <a:lnTo>
                    <a:pt x="10668" y="44958"/>
                  </a:lnTo>
                  <a:lnTo>
                    <a:pt x="10668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9144" y="46482"/>
                  </a:lnTo>
                  <a:lnTo>
                    <a:pt x="9144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7620" y="48768"/>
                  </a:lnTo>
                  <a:lnTo>
                    <a:pt x="7620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3048" y="53340"/>
                  </a:lnTo>
                  <a:lnTo>
                    <a:pt x="3048" y="54102"/>
                  </a:lnTo>
                  <a:lnTo>
                    <a:pt x="2286" y="54102"/>
                  </a:lnTo>
                  <a:lnTo>
                    <a:pt x="2286" y="54864"/>
                  </a:lnTo>
                  <a:lnTo>
                    <a:pt x="2286" y="55626"/>
                  </a:lnTo>
                  <a:lnTo>
                    <a:pt x="1524" y="55626"/>
                  </a:lnTo>
                  <a:lnTo>
                    <a:pt x="1524" y="56388"/>
                  </a:lnTo>
                  <a:lnTo>
                    <a:pt x="762" y="56388"/>
                  </a:lnTo>
                  <a:lnTo>
                    <a:pt x="762" y="57150"/>
                  </a:lnTo>
                  <a:lnTo>
                    <a:pt x="0" y="57150"/>
                  </a:lnTo>
                  <a:lnTo>
                    <a:pt x="0" y="57912"/>
                  </a:lnTo>
                  <a:lnTo>
                    <a:pt x="12954" y="57912"/>
                  </a:lnTo>
                  <a:lnTo>
                    <a:pt x="12954" y="57150"/>
                  </a:lnTo>
                  <a:lnTo>
                    <a:pt x="13716" y="57150"/>
                  </a:lnTo>
                  <a:lnTo>
                    <a:pt x="13716" y="56388"/>
                  </a:lnTo>
                  <a:lnTo>
                    <a:pt x="14478" y="56388"/>
                  </a:lnTo>
                  <a:lnTo>
                    <a:pt x="14478" y="55626"/>
                  </a:lnTo>
                  <a:lnTo>
                    <a:pt x="15240" y="55626"/>
                  </a:lnTo>
                  <a:lnTo>
                    <a:pt x="15240" y="54864"/>
                  </a:lnTo>
                  <a:lnTo>
                    <a:pt x="16002" y="54864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6764" y="53340"/>
                  </a:lnTo>
                  <a:lnTo>
                    <a:pt x="16764" y="52578"/>
                  </a:lnTo>
                  <a:lnTo>
                    <a:pt x="17526" y="52578"/>
                  </a:lnTo>
                  <a:lnTo>
                    <a:pt x="17526" y="51816"/>
                  </a:lnTo>
                  <a:lnTo>
                    <a:pt x="18288" y="51816"/>
                  </a:lnTo>
                  <a:lnTo>
                    <a:pt x="18288" y="51054"/>
                  </a:lnTo>
                  <a:lnTo>
                    <a:pt x="19050" y="51054"/>
                  </a:lnTo>
                  <a:lnTo>
                    <a:pt x="19050" y="50292"/>
                  </a:lnTo>
                  <a:lnTo>
                    <a:pt x="19812" y="50292"/>
                  </a:lnTo>
                  <a:lnTo>
                    <a:pt x="19812" y="49530"/>
                  </a:lnTo>
                  <a:lnTo>
                    <a:pt x="20574" y="49530"/>
                  </a:lnTo>
                  <a:lnTo>
                    <a:pt x="20574" y="48768"/>
                  </a:lnTo>
                  <a:lnTo>
                    <a:pt x="21336" y="48768"/>
                  </a:lnTo>
                  <a:lnTo>
                    <a:pt x="21336" y="48006"/>
                  </a:lnTo>
                  <a:lnTo>
                    <a:pt x="22098" y="48006"/>
                  </a:lnTo>
                  <a:lnTo>
                    <a:pt x="22098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8100"/>
                  </a:lnTo>
                  <a:lnTo>
                    <a:pt x="30480" y="38100"/>
                  </a:lnTo>
                  <a:lnTo>
                    <a:pt x="30480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2004" y="36576"/>
                  </a:lnTo>
                  <a:lnTo>
                    <a:pt x="32004" y="35814"/>
                  </a:lnTo>
                  <a:lnTo>
                    <a:pt x="32766" y="35814"/>
                  </a:lnTo>
                  <a:lnTo>
                    <a:pt x="32766" y="35052"/>
                  </a:lnTo>
                  <a:lnTo>
                    <a:pt x="33528" y="35052"/>
                  </a:lnTo>
                  <a:lnTo>
                    <a:pt x="33528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2766"/>
                  </a:lnTo>
                  <a:lnTo>
                    <a:pt x="35052" y="32004"/>
                  </a:lnTo>
                  <a:lnTo>
                    <a:pt x="35814" y="32004"/>
                  </a:lnTo>
                  <a:lnTo>
                    <a:pt x="35814" y="31242"/>
                  </a:lnTo>
                  <a:lnTo>
                    <a:pt x="36576" y="31242"/>
                  </a:lnTo>
                  <a:lnTo>
                    <a:pt x="36576" y="30480"/>
                  </a:lnTo>
                  <a:lnTo>
                    <a:pt x="37338" y="30480"/>
                  </a:lnTo>
                  <a:lnTo>
                    <a:pt x="37338" y="29718"/>
                  </a:lnTo>
                  <a:lnTo>
                    <a:pt x="38100" y="29718"/>
                  </a:lnTo>
                  <a:lnTo>
                    <a:pt x="38100" y="28956"/>
                  </a:lnTo>
                  <a:lnTo>
                    <a:pt x="38862" y="28956"/>
                  </a:lnTo>
                  <a:lnTo>
                    <a:pt x="38862" y="28194"/>
                  </a:lnTo>
                  <a:lnTo>
                    <a:pt x="39624" y="28194"/>
                  </a:lnTo>
                  <a:lnTo>
                    <a:pt x="39624" y="27432"/>
                  </a:lnTo>
                  <a:lnTo>
                    <a:pt x="40386" y="27432"/>
                  </a:lnTo>
                  <a:lnTo>
                    <a:pt x="40386" y="26670"/>
                  </a:lnTo>
                  <a:lnTo>
                    <a:pt x="41148" y="26670"/>
                  </a:lnTo>
                  <a:lnTo>
                    <a:pt x="41148" y="25146"/>
                  </a:lnTo>
                  <a:lnTo>
                    <a:pt x="41910" y="25146"/>
                  </a:lnTo>
                  <a:lnTo>
                    <a:pt x="41910" y="24384"/>
                  </a:lnTo>
                  <a:lnTo>
                    <a:pt x="42672" y="24384"/>
                  </a:lnTo>
                  <a:lnTo>
                    <a:pt x="42672" y="23622"/>
                  </a:lnTo>
                  <a:lnTo>
                    <a:pt x="43434" y="23622"/>
                  </a:lnTo>
                  <a:lnTo>
                    <a:pt x="43434" y="22860"/>
                  </a:lnTo>
                  <a:lnTo>
                    <a:pt x="44196" y="22860"/>
                  </a:lnTo>
                  <a:lnTo>
                    <a:pt x="44196" y="22098"/>
                  </a:lnTo>
                  <a:lnTo>
                    <a:pt x="44958" y="22098"/>
                  </a:lnTo>
                  <a:lnTo>
                    <a:pt x="44958" y="21336"/>
                  </a:lnTo>
                  <a:lnTo>
                    <a:pt x="45720" y="21336"/>
                  </a:lnTo>
                  <a:lnTo>
                    <a:pt x="45720" y="20574"/>
                  </a:lnTo>
                  <a:lnTo>
                    <a:pt x="46482" y="20574"/>
                  </a:lnTo>
                  <a:lnTo>
                    <a:pt x="46482" y="19812"/>
                  </a:lnTo>
                  <a:lnTo>
                    <a:pt x="47244" y="19812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150" y="6858"/>
                  </a:lnTo>
                  <a:lnTo>
                    <a:pt x="57150" y="6096"/>
                  </a:lnTo>
                  <a:lnTo>
                    <a:pt x="57150" y="5334"/>
                  </a:lnTo>
                  <a:lnTo>
                    <a:pt x="57912" y="5334"/>
                  </a:lnTo>
                  <a:lnTo>
                    <a:pt x="57912" y="3810"/>
                  </a:lnTo>
                  <a:lnTo>
                    <a:pt x="5791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03236" y="2607944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4" h="58419">
                  <a:moveTo>
                    <a:pt x="64008" y="0"/>
                  </a:moveTo>
                  <a:lnTo>
                    <a:pt x="51054" y="0"/>
                  </a:lnTo>
                  <a:lnTo>
                    <a:pt x="51054" y="762"/>
                  </a:lnTo>
                  <a:lnTo>
                    <a:pt x="50292" y="762"/>
                  </a:lnTo>
                  <a:lnTo>
                    <a:pt x="50292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910" y="9906"/>
                  </a:lnTo>
                  <a:lnTo>
                    <a:pt x="41910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86" y="11430"/>
                  </a:lnTo>
                  <a:lnTo>
                    <a:pt x="40386" y="12192"/>
                  </a:lnTo>
                  <a:lnTo>
                    <a:pt x="40386" y="12954"/>
                  </a:lnTo>
                  <a:lnTo>
                    <a:pt x="39624" y="12954"/>
                  </a:lnTo>
                  <a:lnTo>
                    <a:pt x="39624" y="13716"/>
                  </a:lnTo>
                  <a:lnTo>
                    <a:pt x="38862" y="13716"/>
                  </a:lnTo>
                  <a:lnTo>
                    <a:pt x="38862" y="14478"/>
                  </a:lnTo>
                  <a:lnTo>
                    <a:pt x="38100" y="14478"/>
                  </a:lnTo>
                  <a:lnTo>
                    <a:pt x="38100" y="15240"/>
                  </a:lnTo>
                  <a:lnTo>
                    <a:pt x="37338" y="15240"/>
                  </a:lnTo>
                  <a:lnTo>
                    <a:pt x="37338" y="16002"/>
                  </a:lnTo>
                  <a:lnTo>
                    <a:pt x="36576" y="16002"/>
                  </a:lnTo>
                  <a:lnTo>
                    <a:pt x="36576" y="16764"/>
                  </a:lnTo>
                  <a:lnTo>
                    <a:pt x="35814" y="16764"/>
                  </a:lnTo>
                  <a:lnTo>
                    <a:pt x="35814" y="17526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4290" y="18288"/>
                  </a:lnTo>
                  <a:lnTo>
                    <a:pt x="34290" y="19812"/>
                  </a:lnTo>
                  <a:lnTo>
                    <a:pt x="33528" y="19812"/>
                  </a:lnTo>
                  <a:lnTo>
                    <a:pt x="33528" y="20574"/>
                  </a:lnTo>
                  <a:lnTo>
                    <a:pt x="32766" y="20574"/>
                  </a:lnTo>
                  <a:lnTo>
                    <a:pt x="32766" y="21336"/>
                  </a:lnTo>
                  <a:lnTo>
                    <a:pt x="32004" y="21336"/>
                  </a:lnTo>
                  <a:lnTo>
                    <a:pt x="32004" y="22098"/>
                  </a:lnTo>
                  <a:lnTo>
                    <a:pt x="31242" y="22098"/>
                  </a:lnTo>
                  <a:lnTo>
                    <a:pt x="31242" y="22860"/>
                  </a:lnTo>
                  <a:lnTo>
                    <a:pt x="30480" y="22860"/>
                  </a:lnTo>
                  <a:lnTo>
                    <a:pt x="30480" y="23622"/>
                  </a:lnTo>
                  <a:lnTo>
                    <a:pt x="29718" y="23622"/>
                  </a:lnTo>
                  <a:lnTo>
                    <a:pt x="29718" y="24384"/>
                  </a:lnTo>
                  <a:lnTo>
                    <a:pt x="28956" y="24384"/>
                  </a:lnTo>
                  <a:lnTo>
                    <a:pt x="28956" y="25146"/>
                  </a:lnTo>
                  <a:lnTo>
                    <a:pt x="28194" y="25146"/>
                  </a:lnTo>
                  <a:lnTo>
                    <a:pt x="28194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5908" y="28194"/>
                  </a:lnTo>
                  <a:lnTo>
                    <a:pt x="25908" y="28956"/>
                  </a:lnTo>
                  <a:lnTo>
                    <a:pt x="25146" y="28956"/>
                  </a:lnTo>
                  <a:lnTo>
                    <a:pt x="25146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3622" y="30480"/>
                  </a:lnTo>
                  <a:lnTo>
                    <a:pt x="23622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2098" y="32004"/>
                  </a:lnTo>
                  <a:lnTo>
                    <a:pt x="22098" y="32766"/>
                  </a:lnTo>
                  <a:lnTo>
                    <a:pt x="21336" y="32766"/>
                  </a:lnTo>
                  <a:lnTo>
                    <a:pt x="21336" y="33528"/>
                  </a:lnTo>
                  <a:lnTo>
                    <a:pt x="21336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812" y="35052"/>
                  </a:lnTo>
                  <a:lnTo>
                    <a:pt x="19812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88" y="36576"/>
                  </a:lnTo>
                  <a:lnTo>
                    <a:pt x="18288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5240" y="39624"/>
                  </a:lnTo>
                  <a:lnTo>
                    <a:pt x="15240" y="41148"/>
                  </a:lnTo>
                  <a:lnTo>
                    <a:pt x="14478" y="41148"/>
                  </a:lnTo>
                  <a:lnTo>
                    <a:pt x="14478" y="41910"/>
                  </a:lnTo>
                  <a:lnTo>
                    <a:pt x="13716" y="41910"/>
                  </a:lnTo>
                  <a:lnTo>
                    <a:pt x="13716" y="42672"/>
                  </a:lnTo>
                  <a:lnTo>
                    <a:pt x="12954" y="42672"/>
                  </a:lnTo>
                  <a:lnTo>
                    <a:pt x="12954" y="43434"/>
                  </a:lnTo>
                  <a:lnTo>
                    <a:pt x="12192" y="43434"/>
                  </a:lnTo>
                  <a:lnTo>
                    <a:pt x="12192" y="44196"/>
                  </a:lnTo>
                  <a:lnTo>
                    <a:pt x="11430" y="44196"/>
                  </a:lnTo>
                  <a:lnTo>
                    <a:pt x="11430" y="44958"/>
                  </a:lnTo>
                  <a:lnTo>
                    <a:pt x="10668" y="44958"/>
                  </a:lnTo>
                  <a:lnTo>
                    <a:pt x="10668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9144" y="46482"/>
                  </a:lnTo>
                  <a:lnTo>
                    <a:pt x="9144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7620" y="48768"/>
                  </a:lnTo>
                  <a:lnTo>
                    <a:pt x="7620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3048" y="53340"/>
                  </a:lnTo>
                  <a:lnTo>
                    <a:pt x="3048" y="54102"/>
                  </a:lnTo>
                  <a:lnTo>
                    <a:pt x="2286" y="54102"/>
                  </a:lnTo>
                  <a:lnTo>
                    <a:pt x="2286" y="54864"/>
                  </a:lnTo>
                  <a:lnTo>
                    <a:pt x="2286" y="55626"/>
                  </a:lnTo>
                  <a:lnTo>
                    <a:pt x="1524" y="55626"/>
                  </a:lnTo>
                  <a:lnTo>
                    <a:pt x="1524" y="56388"/>
                  </a:lnTo>
                  <a:lnTo>
                    <a:pt x="762" y="56388"/>
                  </a:lnTo>
                  <a:lnTo>
                    <a:pt x="762" y="57150"/>
                  </a:lnTo>
                  <a:lnTo>
                    <a:pt x="0" y="57150"/>
                  </a:lnTo>
                  <a:lnTo>
                    <a:pt x="0" y="57912"/>
                  </a:lnTo>
                  <a:lnTo>
                    <a:pt x="12954" y="57912"/>
                  </a:lnTo>
                  <a:lnTo>
                    <a:pt x="12954" y="57150"/>
                  </a:lnTo>
                  <a:lnTo>
                    <a:pt x="13716" y="57150"/>
                  </a:lnTo>
                  <a:lnTo>
                    <a:pt x="13716" y="56388"/>
                  </a:lnTo>
                  <a:lnTo>
                    <a:pt x="14478" y="56388"/>
                  </a:lnTo>
                  <a:lnTo>
                    <a:pt x="14478" y="55626"/>
                  </a:lnTo>
                  <a:lnTo>
                    <a:pt x="15240" y="55626"/>
                  </a:lnTo>
                  <a:lnTo>
                    <a:pt x="15240" y="54864"/>
                  </a:lnTo>
                  <a:lnTo>
                    <a:pt x="16002" y="54864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6764" y="53340"/>
                  </a:lnTo>
                  <a:lnTo>
                    <a:pt x="16764" y="52578"/>
                  </a:lnTo>
                  <a:lnTo>
                    <a:pt x="17526" y="52578"/>
                  </a:lnTo>
                  <a:lnTo>
                    <a:pt x="17526" y="51816"/>
                  </a:lnTo>
                  <a:lnTo>
                    <a:pt x="18288" y="51816"/>
                  </a:lnTo>
                  <a:lnTo>
                    <a:pt x="18288" y="51054"/>
                  </a:lnTo>
                  <a:lnTo>
                    <a:pt x="19050" y="51054"/>
                  </a:lnTo>
                  <a:lnTo>
                    <a:pt x="19050" y="50292"/>
                  </a:lnTo>
                  <a:lnTo>
                    <a:pt x="19812" y="50292"/>
                  </a:lnTo>
                  <a:lnTo>
                    <a:pt x="19812" y="49530"/>
                  </a:lnTo>
                  <a:lnTo>
                    <a:pt x="20574" y="49530"/>
                  </a:lnTo>
                  <a:lnTo>
                    <a:pt x="20574" y="48768"/>
                  </a:lnTo>
                  <a:lnTo>
                    <a:pt x="21336" y="48768"/>
                  </a:lnTo>
                  <a:lnTo>
                    <a:pt x="21336" y="48006"/>
                  </a:lnTo>
                  <a:lnTo>
                    <a:pt x="22098" y="48006"/>
                  </a:lnTo>
                  <a:lnTo>
                    <a:pt x="22098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8100"/>
                  </a:lnTo>
                  <a:lnTo>
                    <a:pt x="30480" y="38100"/>
                  </a:lnTo>
                  <a:lnTo>
                    <a:pt x="30480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2004" y="36576"/>
                  </a:lnTo>
                  <a:lnTo>
                    <a:pt x="32004" y="35814"/>
                  </a:lnTo>
                  <a:lnTo>
                    <a:pt x="32766" y="35814"/>
                  </a:lnTo>
                  <a:lnTo>
                    <a:pt x="32766" y="35052"/>
                  </a:lnTo>
                  <a:lnTo>
                    <a:pt x="33528" y="35052"/>
                  </a:lnTo>
                  <a:lnTo>
                    <a:pt x="33528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2766"/>
                  </a:lnTo>
                  <a:lnTo>
                    <a:pt x="35052" y="32004"/>
                  </a:lnTo>
                  <a:lnTo>
                    <a:pt x="35814" y="32004"/>
                  </a:lnTo>
                  <a:lnTo>
                    <a:pt x="35814" y="31242"/>
                  </a:lnTo>
                  <a:lnTo>
                    <a:pt x="36576" y="31242"/>
                  </a:lnTo>
                  <a:lnTo>
                    <a:pt x="36576" y="30480"/>
                  </a:lnTo>
                  <a:lnTo>
                    <a:pt x="37338" y="30480"/>
                  </a:lnTo>
                  <a:lnTo>
                    <a:pt x="37338" y="29718"/>
                  </a:lnTo>
                  <a:lnTo>
                    <a:pt x="38100" y="29718"/>
                  </a:lnTo>
                  <a:lnTo>
                    <a:pt x="38100" y="28956"/>
                  </a:lnTo>
                  <a:lnTo>
                    <a:pt x="38862" y="28956"/>
                  </a:lnTo>
                  <a:lnTo>
                    <a:pt x="38862" y="28194"/>
                  </a:lnTo>
                  <a:lnTo>
                    <a:pt x="39624" y="28194"/>
                  </a:lnTo>
                  <a:lnTo>
                    <a:pt x="39624" y="27432"/>
                  </a:lnTo>
                  <a:lnTo>
                    <a:pt x="40386" y="27432"/>
                  </a:lnTo>
                  <a:lnTo>
                    <a:pt x="40386" y="26670"/>
                  </a:lnTo>
                  <a:lnTo>
                    <a:pt x="41148" y="26670"/>
                  </a:lnTo>
                  <a:lnTo>
                    <a:pt x="41148" y="25146"/>
                  </a:lnTo>
                  <a:lnTo>
                    <a:pt x="41910" y="25146"/>
                  </a:lnTo>
                  <a:lnTo>
                    <a:pt x="41910" y="24384"/>
                  </a:lnTo>
                  <a:lnTo>
                    <a:pt x="42672" y="24384"/>
                  </a:lnTo>
                  <a:lnTo>
                    <a:pt x="42672" y="23622"/>
                  </a:lnTo>
                  <a:lnTo>
                    <a:pt x="43434" y="23622"/>
                  </a:lnTo>
                  <a:lnTo>
                    <a:pt x="43434" y="22860"/>
                  </a:lnTo>
                  <a:lnTo>
                    <a:pt x="44196" y="22860"/>
                  </a:lnTo>
                  <a:lnTo>
                    <a:pt x="44196" y="22098"/>
                  </a:lnTo>
                  <a:lnTo>
                    <a:pt x="44958" y="22098"/>
                  </a:lnTo>
                  <a:lnTo>
                    <a:pt x="44958" y="21336"/>
                  </a:lnTo>
                  <a:lnTo>
                    <a:pt x="45720" y="21336"/>
                  </a:lnTo>
                  <a:lnTo>
                    <a:pt x="45720" y="20574"/>
                  </a:lnTo>
                  <a:lnTo>
                    <a:pt x="46482" y="20574"/>
                  </a:lnTo>
                  <a:lnTo>
                    <a:pt x="46482" y="19812"/>
                  </a:lnTo>
                  <a:lnTo>
                    <a:pt x="47244" y="19812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8674" y="6858"/>
                  </a:lnTo>
                  <a:lnTo>
                    <a:pt x="58674" y="6096"/>
                  </a:lnTo>
                  <a:lnTo>
                    <a:pt x="59436" y="6096"/>
                  </a:lnTo>
                  <a:lnTo>
                    <a:pt x="59436" y="5334"/>
                  </a:lnTo>
                  <a:lnTo>
                    <a:pt x="60198" y="5334"/>
                  </a:lnTo>
                  <a:lnTo>
                    <a:pt x="60198" y="3810"/>
                  </a:lnTo>
                  <a:lnTo>
                    <a:pt x="60960" y="3810"/>
                  </a:lnTo>
                  <a:lnTo>
                    <a:pt x="60960" y="3048"/>
                  </a:lnTo>
                  <a:lnTo>
                    <a:pt x="61722" y="3048"/>
                  </a:lnTo>
                  <a:lnTo>
                    <a:pt x="61722" y="2286"/>
                  </a:lnTo>
                  <a:lnTo>
                    <a:pt x="62484" y="2286"/>
                  </a:lnTo>
                  <a:lnTo>
                    <a:pt x="62484" y="1524"/>
                  </a:lnTo>
                  <a:lnTo>
                    <a:pt x="63246" y="1524"/>
                  </a:lnTo>
                  <a:lnTo>
                    <a:pt x="63246" y="762"/>
                  </a:lnTo>
                  <a:lnTo>
                    <a:pt x="64008" y="76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52182" y="2665094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4" h="58419">
                  <a:moveTo>
                    <a:pt x="64008" y="0"/>
                  </a:moveTo>
                  <a:lnTo>
                    <a:pt x="51054" y="0"/>
                  </a:lnTo>
                  <a:lnTo>
                    <a:pt x="51054" y="762"/>
                  </a:lnTo>
                  <a:lnTo>
                    <a:pt x="50292" y="762"/>
                  </a:lnTo>
                  <a:lnTo>
                    <a:pt x="50292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910" y="9906"/>
                  </a:lnTo>
                  <a:lnTo>
                    <a:pt x="41910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73" y="11430"/>
                  </a:lnTo>
                  <a:lnTo>
                    <a:pt x="40373" y="12192"/>
                  </a:lnTo>
                  <a:lnTo>
                    <a:pt x="40386" y="12954"/>
                  </a:lnTo>
                  <a:lnTo>
                    <a:pt x="39624" y="12954"/>
                  </a:lnTo>
                  <a:lnTo>
                    <a:pt x="39624" y="13716"/>
                  </a:lnTo>
                  <a:lnTo>
                    <a:pt x="38862" y="13716"/>
                  </a:lnTo>
                  <a:lnTo>
                    <a:pt x="38862" y="14478"/>
                  </a:lnTo>
                  <a:lnTo>
                    <a:pt x="38100" y="14478"/>
                  </a:lnTo>
                  <a:lnTo>
                    <a:pt x="38100" y="15240"/>
                  </a:lnTo>
                  <a:lnTo>
                    <a:pt x="37338" y="15240"/>
                  </a:lnTo>
                  <a:lnTo>
                    <a:pt x="37338" y="16002"/>
                  </a:lnTo>
                  <a:lnTo>
                    <a:pt x="36576" y="16002"/>
                  </a:lnTo>
                  <a:lnTo>
                    <a:pt x="36576" y="16764"/>
                  </a:lnTo>
                  <a:lnTo>
                    <a:pt x="35814" y="16764"/>
                  </a:lnTo>
                  <a:lnTo>
                    <a:pt x="35814" y="17526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4290" y="18288"/>
                  </a:lnTo>
                  <a:lnTo>
                    <a:pt x="34290" y="19812"/>
                  </a:lnTo>
                  <a:lnTo>
                    <a:pt x="33528" y="19812"/>
                  </a:lnTo>
                  <a:lnTo>
                    <a:pt x="33528" y="20574"/>
                  </a:lnTo>
                  <a:lnTo>
                    <a:pt x="32766" y="20574"/>
                  </a:lnTo>
                  <a:lnTo>
                    <a:pt x="32766" y="21336"/>
                  </a:lnTo>
                  <a:lnTo>
                    <a:pt x="32004" y="21336"/>
                  </a:lnTo>
                  <a:lnTo>
                    <a:pt x="32004" y="22098"/>
                  </a:lnTo>
                  <a:lnTo>
                    <a:pt x="31242" y="22098"/>
                  </a:lnTo>
                  <a:lnTo>
                    <a:pt x="31242" y="22860"/>
                  </a:lnTo>
                  <a:lnTo>
                    <a:pt x="30480" y="22860"/>
                  </a:lnTo>
                  <a:lnTo>
                    <a:pt x="30480" y="23622"/>
                  </a:lnTo>
                  <a:lnTo>
                    <a:pt x="29718" y="23622"/>
                  </a:lnTo>
                  <a:lnTo>
                    <a:pt x="29718" y="24384"/>
                  </a:lnTo>
                  <a:lnTo>
                    <a:pt x="28956" y="24384"/>
                  </a:lnTo>
                  <a:lnTo>
                    <a:pt x="28956" y="25146"/>
                  </a:lnTo>
                  <a:lnTo>
                    <a:pt x="28194" y="25146"/>
                  </a:lnTo>
                  <a:lnTo>
                    <a:pt x="28194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5908" y="28194"/>
                  </a:lnTo>
                  <a:lnTo>
                    <a:pt x="25908" y="28956"/>
                  </a:lnTo>
                  <a:lnTo>
                    <a:pt x="25146" y="28956"/>
                  </a:lnTo>
                  <a:lnTo>
                    <a:pt x="25146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3622" y="30480"/>
                  </a:lnTo>
                  <a:lnTo>
                    <a:pt x="23622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2098" y="32004"/>
                  </a:lnTo>
                  <a:lnTo>
                    <a:pt x="22098" y="32766"/>
                  </a:lnTo>
                  <a:lnTo>
                    <a:pt x="21323" y="32766"/>
                  </a:lnTo>
                  <a:lnTo>
                    <a:pt x="21323" y="33528"/>
                  </a:lnTo>
                  <a:lnTo>
                    <a:pt x="21336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812" y="35052"/>
                  </a:lnTo>
                  <a:lnTo>
                    <a:pt x="19812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88" y="36576"/>
                  </a:lnTo>
                  <a:lnTo>
                    <a:pt x="18288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5240" y="39624"/>
                  </a:lnTo>
                  <a:lnTo>
                    <a:pt x="15240" y="41148"/>
                  </a:lnTo>
                  <a:lnTo>
                    <a:pt x="14478" y="41148"/>
                  </a:lnTo>
                  <a:lnTo>
                    <a:pt x="14478" y="41910"/>
                  </a:lnTo>
                  <a:lnTo>
                    <a:pt x="13716" y="41910"/>
                  </a:lnTo>
                  <a:lnTo>
                    <a:pt x="13716" y="42672"/>
                  </a:lnTo>
                  <a:lnTo>
                    <a:pt x="12954" y="42672"/>
                  </a:lnTo>
                  <a:lnTo>
                    <a:pt x="12954" y="43434"/>
                  </a:lnTo>
                  <a:lnTo>
                    <a:pt x="12192" y="43434"/>
                  </a:lnTo>
                  <a:lnTo>
                    <a:pt x="12192" y="44196"/>
                  </a:lnTo>
                  <a:lnTo>
                    <a:pt x="11430" y="44196"/>
                  </a:lnTo>
                  <a:lnTo>
                    <a:pt x="11430" y="44958"/>
                  </a:lnTo>
                  <a:lnTo>
                    <a:pt x="10668" y="44958"/>
                  </a:lnTo>
                  <a:lnTo>
                    <a:pt x="10668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9144" y="46482"/>
                  </a:lnTo>
                  <a:lnTo>
                    <a:pt x="9144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7620" y="48768"/>
                  </a:lnTo>
                  <a:lnTo>
                    <a:pt x="7620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3048" y="53340"/>
                  </a:lnTo>
                  <a:lnTo>
                    <a:pt x="3048" y="54102"/>
                  </a:lnTo>
                  <a:lnTo>
                    <a:pt x="2273" y="54102"/>
                  </a:lnTo>
                  <a:lnTo>
                    <a:pt x="2273" y="54864"/>
                  </a:lnTo>
                  <a:lnTo>
                    <a:pt x="2286" y="55626"/>
                  </a:lnTo>
                  <a:lnTo>
                    <a:pt x="1524" y="55626"/>
                  </a:lnTo>
                  <a:lnTo>
                    <a:pt x="1524" y="56388"/>
                  </a:lnTo>
                  <a:lnTo>
                    <a:pt x="762" y="56388"/>
                  </a:lnTo>
                  <a:lnTo>
                    <a:pt x="762" y="57150"/>
                  </a:lnTo>
                  <a:lnTo>
                    <a:pt x="0" y="57150"/>
                  </a:lnTo>
                  <a:lnTo>
                    <a:pt x="0" y="57912"/>
                  </a:lnTo>
                  <a:lnTo>
                    <a:pt x="12954" y="57912"/>
                  </a:lnTo>
                  <a:lnTo>
                    <a:pt x="12954" y="57150"/>
                  </a:lnTo>
                  <a:lnTo>
                    <a:pt x="13716" y="57150"/>
                  </a:lnTo>
                  <a:lnTo>
                    <a:pt x="13716" y="56388"/>
                  </a:lnTo>
                  <a:lnTo>
                    <a:pt x="14478" y="56388"/>
                  </a:lnTo>
                  <a:lnTo>
                    <a:pt x="14478" y="55626"/>
                  </a:lnTo>
                  <a:lnTo>
                    <a:pt x="15240" y="55626"/>
                  </a:lnTo>
                  <a:lnTo>
                    <a:pt x="15240" y="54864"/>
                  </a:lnTo>
                  <a:lnTo>
                    <a:pt x="16002" y="54864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6764" y="53340"/>
                  </a:lnTo>
                  <a:lnTo>
                    <a:pt x="16764" y="52578"/>
                  </a:lnTo>
                  <a:lnTo>
                    <a:pt x="17526" y="52578"/>
                  </a:lnTo>
                  <a:lnTo>
                    <a:pt x="17526" y="51816"/>
                  </a:lnTo>
                  <a:lnTo>
                    <a:pt x="18288" y="51816"/>
                  </a:lnTo>
                  <a:lnTo>
                    <a:pt x="18288" y="51054"/>
                  </a:lnTo>
                  <a:lnTo>
                    <a:pt x="19050" y="51054"/>
                  </a:lnTo>
                  <a:lnTo>
                    <a:pt x="19050" y="50292"/>
                  </a:lnTo>
                  <a:lnTo>
                    <a:pt x="19812" y="50292"/>
                  </a:lnTo>
                  <a:lnTo>
                    <a:pt x="19812" y="49530"/>
                  </a:lnTo>
                  <a:lnTo>
                    <a:pt x="20574" y="49530"/>
                  </a:lnTo>
                  <a:lnTo>
                    <a:pt x="20574" y="48768"/>
                  </a:lnTo>
                  <a:lnTo>
                    <a:pt x="21336" y="48768"/>
                  </a:lnTo>
                  <a:lnTo>
                    <a:pt x="21336" y="48006"/>
                  </a:lnTo>
                  <a:lnTo>
                    <a:pt x="22098" y="48006"/>
                  </a:lnTo>
                  <a:lnTo>
                    <a:pt x="22098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8100"/>
                  </a:lnTo>
                  <a:lnTo>
                    <a:pt x="30480" y="38100"/>
                  </a:lnTo>
                  <a:lnTo>
                    <a:pt x="30480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2004" y="36576"/>
                  </a:lnTo>
                  <a:lnTo>
                    <a:pt x="32004" y="35814"/>
                  </a:lnTo>
                  <a:lnTo>
                    <a:pt x="32766" y="35814"/>
                  </a:lnTo>
                  <a:lnTo>
                    <a:pt x="32766" y="35052"/>
                  </a:lnTo>
                  <a:lnTo>
                    <a:pt x="33528" y="35052"/>
                  </a:lnTo>
                  <a:lnTo>
                    <a:pt x="33528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2766"/>
                  </a:lnTo>
                  <a:lnTo>
                    <a:pt x="35052" y="32004"/>
                  </a:lnTo>
                  <a:lnTo>
                    <a:pt x="35814" y="32004"/>
                  </a:lnTo>
                  <a:lnTo>
                    <a:pt x="35814" y="31242"/>
                  </a:lnTo>
                  <a:lnTo>
                    <a:pt x="36576" y="31242"/>
                  </a:lnTo>
                  <a:lnTo>
                    <a:pt x="36576" y="30480"/>
                  </a:lnTo>
                  <a:lnTo>
                    <a:pt x="37338" y="30480"/>
                  </a:lnTo>
                  <a:lnTo>
                    <a:pt x="37338" y="29718"/>
                  </a:lnTo>
                  <a:lnTo>
                    <a:pt x="38100" y="29718"/>
                  </a:lnTo>
                  <a:lnTo>
                    <a:pt x="38100" y="28956"/>
                  </a:lnTo>
                  <a:lnTo>
                    <a:pt x="38862" y="28956"/>
                  </a:lnTo>
                  <a:lnTo>
                    <a:pt x="38862" y="28194"/>
                  </a:lnTo>
                  <a:lnTo>
                    <a:pt x="39624" y="28194"/>
                  </a:lnTo>
                  <a:lnTo>
                    <a:pt x="39624" y="27432"/>
                  </a:lnTo>
                  <a:lnTo>
                    <a:pt x="40386" y="27432"/>
                  </a:lnTo>
                  <a:lnTo>
                    <a:pt x="40386" y="26670"/>
                  </a:lnTo>
                  <a:lnTo>
                    <a:pt x="41148" y="26670"/>
                  </a:lnTo>
                  <a:lnTo>
                    <a:pt x="41148" y="25146"/>
                  </a:lnTo>
                  <a:lnTo>
                    <a:pt x="41910" y="25146"/>
                  </a:lnTo>
                  <a:lnTo>
                    <a:pt x="41910" y="24384"/>
                  </a:lnTo>
                  <a:lnTo>
                    <a:pt x="42672" y="24384"/>
                  </a:lnTo>
                  <a:lnTo>
                    <a:pt x="42672" y="23622"/>
                  </a:lnTo>
                  <a:lnTo>
                    <a:pt x="43434" y="23622"/>
                  </a:lnTo>
                  <a:lnTo>
                    <a:pt x="43434" y="22860"/>
                  </a:lnTo>
                  <a:lnTo>
                    <a:pt x="44196" y="22860"/>
                  </a:lnTo>
                  <a:lnTo>
                    <a:pt x="44196" y="22098"/>
                  </a:lnTo>
                  <a:lnTo>
                    <a:pt x="44958" y="22098"/>
                  </a:lnTo>
                  <a:lnTo>
                    <a:pt x="44958" y="21336"/>
                  </a:lnTo>
                  <a:lnTo>
                    <a:pt x="45720" y="21336"/>
                  </a:lnTo>
                  <a:lnTo>
                    <a:pt x="45720" y="20574"/>
                  </a:lnTo>
                  <a:lnTo>
                    <a:pt x="46482" y="20574"/>
                  </a:lnTo>
                  <a:lnTo>
                    <a:pt x="46482" y="19812"/>
                  </a:lnTo>
                  <a:lnTo>
                    <a:pt x="47244" y="19812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8674" y="6858"/>
                  </a:lnTo>
                  <a:lnTo>
                    <a:pt x="58674" y="6096"/>
                  </a:lnTo>
                  <a:lnTo>
                    <a:pt x="59436" y="6096"/>
                  </a:lnTo>
                  <a:lnTo>
                    <a:pt x="59436" y="5334"/>
                  </a:lnTo>
                  <a:lnTo>
                    <a:pt x="60198" y="5334"/>
                  </a:lnTo>
                  <a:lnTo>
                    <a:pt x="60198" y="3810"/>
                  </a:lnTo>
                  <a:lnTo>
                    <a:pt x="60960" y="3810"/>
                  </a:lnTo>
                  <a:lnTo>
                    <a:pt x="60960" y="3048"/>
                  </a:lnTo>
                  <a:lnTo>
                    <a:pt x="61722" y="3048"/>
                  </a:lnTo>
                  <a:lnTo>
                    <a:pt x="61722" y="2286"/>
                  </a:lnTo>
                  <a:lnTo>
                    <a:pt x="62484" y="2286"/>
                  </a:lnTo>
                  <a:lnTo>
                    <a:pt x="62484" y="1524"/>
                  </a:lnTo>
                  <a:lnTo>
                    <a:pt x="63246" y="1524"/>
                  </a:lnTo>
                  <a:lnTo>
                    <a:pt x="63246" y="762"/>
                  </a:lnTo>
                  <a:lnTo>
                    <a:pt x="64008" y="76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01128" y="2722244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4" h="58419">
                  <a:moveTo>
                    <a:pt x="64008" y="0"/>
                  </a:moveTo>
                  <a:lnTo>
                    <a:pt x="51054" y="0"/>
                  </a:lnTo>
                  <a:lnTo>
                    <a:pt x="51054" y="762"/>
                  </a:lnTo>
                  <a:lnTo>
                    <a:pt x="50292" y="762"/>
                  </a:lnTo>
                  <a:lnTo>
                    <a:pt x="50292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910" y="9906"/>
                  </a:lnTo>
                  <a:lnTo>
                    <a:pt x="41910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73" y="11430"/>
                  </a:lnTo>
                  <a:lnTo>
                    <a:pt x="40373" y="12192"/>
                  </a:lnTo>
                  <a:lnTo>
                    <a:pt x="40386" y="12954"/>
                  </a:lnTo>
                  <a:lnTo>
                    <a:pt x="39624" y="12954"/>
                  </a:lnTo>
                  <a:lnTo>
                    <a:pt x="39624" y="13716"/>
                  </a:lnTo>
                  <a:lnTo>
                    <a:pt x="38862" y="13716"/>
                  </a:lnTo>
                  <a:lnTo>
                    <a:pt x="38862" y="14478"/>
                  </a:lnTo>
                  <a:lnTo>
                    <a:pt x="38100" y="14478"/>
                  </a:lnTo>
                  <a:lnTo>
                    <a:pt x="38100" y="15240"/>
                  </a:lnTo>
                  <a:lnTo>
                    <a:pt x="37338" y="15240"/>
                  </a:lnTo>
                  <a:lnTo>
                    <a:pt x="37338" y="16002"/>
                  </a:lnTo>
                  <a:lnTo>
                    <a:pt x="36576" y="16002"/>
                  </a:lnTo>
                  <a:lnTo>
                    <a:pt x="36576" y="16764"/>
                  </a:lnTo>
                  <a:lnTo>
                    <a:pt x="35814" y="16764"/>
                  </a:lnTo>
                  <a:lnTo>
                    <a:pt x="35814" y="17526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4290" y="18288"/>
                  </a:lnTo>
                  <a:lnTo>
                    <a:pt x="34290" y="19812"/>
                  </a:lnTo>
                  <a:lnTo>
                    <a:pt x="33528" y="19812"/>
                  </a:lnTo>
                  <a:lnTo>
                    <a:pt x="33528" y="20574"/>
                  </a:lnTo>
                  <a:lnTo>
                    <a:pt x="32766" y="20574"/>
                  </a:lnTo>
                  <a:lnTo>
                    <a:pt x="32766" y="21336"/>
                  </a:lnTo>
                  <a:lnTo>
                    <a:pt x="32004" y="21336"/>
                  </a:lnTo>
                  <a:lnTo>
                    <a:pt x="32004" y="22098"/>
                  </a:lnTo>
                  <a:lnTo>
                    <a:pt x="31242" y="22098"/>
                  </a:lnTo>
                  <a:lnTo>
                    <a:pt x="31242" y="22860"/>
                  </a:lnTo>
                  <a:lnTo>
                    <a:pt x="30480" y="22860"/>
                  </a:lnTo>
                  <a:lnTo>
                    <a:pt x="30480" y="23622"/>
                  </a:lnTo>
                  <a:lnTo>
                    <a:pt x="29718" y="23622"/>
                  </a:lnTo>
                  <a:lnTo>
                    <a:pt x="29718" y="24384"/>
                  </a:lnTo>
                  <a:lnTo>
                    <a:pt x="28956" y="24384"/>
                  </a:lnTo>
                  <a:lnTo>
                    <a:pt x="28956" y="25146"/>
                  </a:lnTo>
                  <a:lnTo>
                    <a:pt x="28194" y="25146"/>
                  </a:lnTo>
                  <a:lnTo>
                    <a:pt x="28194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5908" y="28194"/>
                  </a:lnTo>
                  <a:lnTo>
                    <a:pt x="25908" y="28956"/>
                  </a:lnTo>
                  <a:lnTo>
                    <a:pt x="25146" y="28956"/>
                  </a:lnTo>
                  <a:lnTo>
                    <a:pt x="25146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3622" y="30480"/>
                  </a:lnTo>
                  <a:lnTo>
                    <a:pt x="23622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2098" y="32004"/>
                  </a:lnTo>
                  <a:lnTo>
                    <a:pt x="22098" y="32766"/>
                  </a:lnTo>
                  <a:lnTo>
                    <a:pt x="21323" y="32766"/>
                  </a:lnTo>
                  <a:lnTo>
                    <a:pt x="21323" y="33528"/>
                  </a:lnTo>
                  <a:lnTo>
                    <a:pt x="21336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812" y="35052"/>
                  </a:lnTo>
                  <a:lnTo>
                    <a:pt x="19812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88" y="36576"/>
                  </a:lnTo>
                  <a:lnTo>
                    <a:pt x="18288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5240" y="39624"/>
                  </a:lnTo>
                  <a:lnTo>
                    <a:pt x="15240" y="41148"/>
                  </a:lnTo>
                  <a:lnTo>
                    <a:pt x="14478" y="41148"/>
                  </a:lnTo>
                  <a:lnTo>
                    <a:pt x="14478" y="41910"/>
                  </a:lnTo>
                  <a:lnTo>
                    <a:pt x="13716" y="41910"/>
                  </a:lnTo>
                  <a:lnTo>
                    <a:pt x="13716" y="42672"/>
                  </a:lnTo>
                  <a:lnTo>
                    <a:pt x="12954" y="42672"/>
                  </a:lnTo>
                  <a:lnTo>
                    <a:pt x="12954" y="43434"/>
                  </a:lnTo>
                  <a:lnTo>
                    <a:pt x="12192" y="43434"/>
                  </a:lnTo>
                  <a:lnTo>
                    <a:pt x="12192" y="44196"/>
                  </a:lnTo>
                  <a:lnTo>
                    <a:pt x="11430" y="44196"/>
                  </a:lnTo>
                  <a:lnTo>
                    <a:pt x="11430" y="44958"/>
                  </a:lnTo>
                  <a:lnTo>
                    <a:pt x="10668" y="44958"/>
                  </a:lnTo>
                  <a:lnTo>
                    <a:pt x="10668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9144" y="46482"/>
                  </a:lnTo>
                  <a:lnTo>
                    <a:pt x="9144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7620" y="48768"/>
                  </a:lnTo>
                  <a:lnTo>
                    <a:pt x="7620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3048" y="53340"/>
                  </a:lnTo>
                  <a:lnTo>
                    <a:pt x="3048" y="54102"/>
                  </a:lnTo>
                  <a:lnTo>
                    <a:pt x="2273" y="54102"/>
                  </a:lnTo>
                  <a:lnTo>
                    <a:pt x="2273" y="54864"/>
                  </a:lnTo>
                  <a:lnTo>
                    <a:pt x="2286" y="55626"/>
                  </a:lnTo>
                  <a:lnTo>
                    <a:pt x="1524" y="55626"/>
                  </a:lnTo>
                  <a:lnTo>
                    <a:pt x="1524" y="56388"/>
                  </a:lnTo>
                  <a:lnTo>
                    <a:pt x="762" y="56388"/>
                  </a:lnTo>
                  <a:lnTo>
                    <a:pt x="762" y="57150"/>
                  </a:lnTo>
                  <a:lnTo>
                    <a:pt x="0" y="57150"/>
                  </a:lnTo>
                  <a:lnTo>
                    <a:pt x="0" y="57912"/>
                  </a:lnTo>
                  <a:lnTo>
                    <a:pt x="12954" y="57912"/>
                  </a:lnTo>
                  <a:lnTo>
                    <a:pt x="12954" y="57150"/>
                  </a:lnTo>
                  <a:lnTo>
                    <a:pt x="13716" y="57150"/>
                  </a:lnTo>
                  <a:lnTo>
                    <a:pt x="13716" y="56388"/>
                  </a:lnTo>
                  <a:lnTo>
                    <a:pt x="14478" y="56388"/>
                  </a:lnTo>
                  <a:lnTo>
                    <a:pt x="14478" y="55626"/>
                  </a:lnTo>
                  <a:lnTo>
                    <a:pt x="15240" y="55626"/>
                  </a:lnTo>
                  <a:lnTo>
                    <a:pt x="15240" y="54864"/>
                  </a:lnTo>
                  <a:lnTo>
                    <a:pt x="16002" y="54864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6764" y="53340"/>
                  </a:lnTo>
                  <a:lnTo>
                    <a:pt x="16764" y="52578"/>
                  </a:lnTo>
                  <a:lnTo>
                    <a:pt x="17526" y="52578"/>
                  </a:lnTo>
                  <a:lnTo>
                    <a:pt x="17526" y="51816"/>
                  </a:lnTo>
                  <a:lnTo>
                    <a:pt x="18288" y="51816"/>
                  </a:lnTo>
                  <a:lnTo>
                    <a:pt x="18288" y="51054"/>
                  </a:lnTo>
                  <a:lnTo>
                    <a:pt x="19050" y="51054"/>
                  </a:lnTo>
                  <a:lnTo>
                    <a:pt x="19050" y="50292"/>
                  </a:lnTo>
                  <a:lnTo>
                    <a:pt x="19812" y="50292"/>
                  </a:lnTo>
                  <a:lnTo>
                    <a:pt x="19812" y="49530"/>
                  </a:lnTo>
                  <a:lnTo>
                    <a:pt x="20574" y="49530"/>
                  </a:lnTo>
                  <a:lnTo>
                    <a:pt x="20574" y="48768"/>
                  </a:lnTo>
                  <a:lnTo>
                    <a:pt x="21336" y="48768"/>
                  </a:lnTo>
                  <a:lnTo>
                    <a:pt x="21336" y="48006"/>
                  </a:lnTo>
                  <a:lnTo>
                    <a:pt x="22098" y="48006"/>
                  </a:lnTo>
                  <a:lnTo>
                    <a:pt x="22098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8100"/>
                  </a:lnTo>
                  <a:lnTo>
                    <a:pt x="30480" y="38100"/>
                  </a:lnTo>
                  <a:lnTo>
                    <a:pt x="30480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2004" y="36576"/>
                  </a:lnTo>
                  <a:lnTo>
                    <a:pt x="32004" y="35814"/>
                  </a:lnTo>
                  <a:lnTo>
                    <a:pt x="32766" y="35814"/>
                  </a:lnTo>
                  <a:lnTo>
                    <a:pt x="32766" y="35052"/>
                  </a:lnTo>
                  <a:lnTo>
                    <a:pt x="33528" y="35052"/>
                  </a:lnTo>
                  <a:lnTo>
                    <a:pt x="33528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2766"/>
                  </a:lnTo>
                  <a:lnTo>
                    <a:pt x="35052" y="32004"/>
                  </a:lnTo>
                  <a:lnTo>
                    <a:pt x="35814" y="32004"/>
                  </a:lnTo>
                  <a:lnTo>
                    <a:pt x="35814" y="31242"/>
                  </a:lnTo>
                  <a:lnTo>
                    <a:pt x="36576" y="31242"/>
                  </a:lnTo>
                  <a:lnTo>
                    <a:pt x="36576" y="30480"/>
                  </a:lnTo>
                  <a:lnTo>
                    <a:pt x="37338" y="30480"/>
                  </a:lnTo>
                  <a:lnTo>
                    <a:pt x="37338" y="29718"/>
                  </a:lnTo>
                  <a:lnTo>
                    <a:pt x="38100" y="29718"/>
                  </a:lnTo>
                  <a:lnTo>
                    <a:pt x="38100" y="28956"/>
                  </a:lnTo>
                  <a:lnTo>
                    <a:pt x="38862" y="28956"/>
                  </a:lnTo>
                  <a:lnTo>
                    <a:pt x="38862" y="28194"/>
                  </a:lnTo>
                  <a:lnTo>
                    <a:pt x="39624" y="28194"/>
                  </a:lnTo>
                  <a:lnTo>
                    <a:pt x="39624" y="27432"/>
                  </a:lnTo>
                  <a:lnTo>
                    <a:pt x="40386" y="27432"/>
                  </a:lnTo>
                  <a:lnTo>
                    <a:pt x="40386" y="26670"/>
                  </a:lnTo>
                  <a:lnTo>
                    <a:pt x="41148" y="26670"/>
                  </a:lnTo>
                  <a:lnTo>
                    <a:pt x="41148" y="25146"/>
                  </a:lnTo>
                  <a:lnTo>
                    <a:pt x="41910" y="25146"/>
                  </a:lnTo>
                  <a:lnTo>
                    <a:pt x="41910" y="24384"/>
                  </a:lnTo>
                  <a:lnTo>
                    <a:pt x="42672" y="24384"/>
                  </a:lnTo>
                  <a:lnTo>
                    <a:pt x="42672" y="23622"/>
                  </a:lnTo>
                  <a:lnTo>
                    <a:pt x="43434" y="23622"/>
                  </a:lnTo>
                  <a:lnTo>
                    <a:pt x="43434" y="22860"/>
                  </a:lnTo>
                  <a:lnTo>
                    <a:pt x="44196" y="22860"/>
                  </a:lnTo>
                  <a:lnTo>
                    <a:pt x="44196" y="22098"/>
                  </a:lnTo>
                  <a:lnTo>
                    <a:pt x="44958" y="22098"/>
                  </a:lnTo>
                  <a:lnTo>
                    <a:pt x="44958" y="21336"/>
                  </a:lnTo>
                  <a:lnTo>
                    <a:pt x="45720" y="21336"/>
                  </a:lnTo>
                  <a:lnTo>
                    <a:pt x="45720" y="20574"/>
                  </a:lnTo>
                  <a:lnTo>
                    <a:pt x="46482" y="20574"/>
                  </a:lnTo>
                  <a:lnTo>
                    <a:pt x="46482" y="19812"/>
                  </a:lnTo>
                  <a:lnTo>
                    <a:pt x="47244" y="19812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8674" y="6858"/>
                  </a:lnTo>
                  <a:lnTo>
                    <a:pt x="58674" y="6096"/>
                  </a:lnTo>
                  <a:lnTo>
                    <a:pt x="59436" y="6096"/>
                  </a:lnTo>
                  <a:lnTo>
                    <a:pt x="59436" y="5334"/>
                  </a:lnTo>
                  <a:lnTo>
                    <a:pt x="60198" y="5334"/>
                  </a:lnTo>
                  <a:lnTo>
                    <a:pt x="60198" y="3810"/>
                  </a:lnTo>
                  <a:lnTo>
                    <a:pt x="60960" y="3810"/>
                  </a:lnTo>
                  <a:lnTo>
                    <a:pt x="60960" y="3048"/>
                  </a:lnTo>
                  <a:lnTo>
                    <a:pt x="61722" y="3048"/>
                  </a:lnTo>
                  <a:lnTo>
                    <a:pt x="61722" y="2286"/>
                  </a:lnTo>
                  <a:lnTo>
                    <a:pt x="62484" y="2286"/>
                  </a:lnTo>
                  <a:lnTo>
                    <a:pt x="62484" y="1524"/>
                  </a:lnTo>
                  <a:lnTo>
                    <a:pt x="63246" y="1524"/>
                  </a:lnTo>
                  <a:lnTo>
                    <a:pt x="63246" y="762"/>
                  </a:lnTo>
                  <a:lnTo>
                    <a:pt x="64008" y="76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52360" y="2779394"/>
              <a:ext cx="62230" cy="54610"/>
            </a:xfrm>
            <a:custGeom>
              <a:avLst/>
              <a:gdLst/>
              <a:ahLst/>
              <a:cxnLst/>
              <a:rect l="l" t="t" r="r" b="b"/>
              <a:pathLst>
                <a:path w="62229" h="54610">
                  <a:moveTo>
                    <a:pt x="61722" y="0"/>
                  </a:moveTo>
                  <a:lnTo>
                    <a:pt x="48768" y="0"/>
                  </a:lnTo>
                  <a:lnTo>
                    <a:pt x="48768" y="762"/>
                  </a:lnTo>
                  <a:lnTo>
                    <a:pt x="48006" y="762"/>
                  </a:lnTo>
                  <a:lnTo>
                    <a:pt x="48006" y="1524"/>
                  </a:lnTo>
                  <a:lnTo>
                    <a:pt x="47244" y="1524"/>
                  </a:lnTo>
                  <a:lnTo>
                    <a:pt x="47244" y="2286"/>
                  </a:lnTo>
                  <a:lnTo>
                    <a:pt x="46482" y="2286"/>
                  </a:lnTo>
                  <a:lnTo>
                    <a:pt x="46482" y="3048"/>
                  </a:lnTo>
                  <a:lnTo>
                    <a:pt x="45720" y="3048"/>
                  </a:lnTo>
                  <a:lnTo>
                    <a:pt x="45720" y="3810"/>
                  </a:lnTo>
                  <a:lnTo>
                    <a:pt x="44958" y="3810"/>
                  </a:lnTo>
                  <a:lnTo>
                    <a:pt x="44958" y="4572"/>
                  </a:lnTo>
                  <a:lnTo>
                    <a:pt x="44196" y="4572"/>
                  </a:lnTo>
                  <a:lnTo>
                    <a:pt x="44196" y="5334"/>
                  </a:lnTo>
                  <a:lnTo>
                    <a:pt x="44196" y="6096"/>
                  </a:lnTo>
                  <a:lnTo>
                    <a:pt x="43434" y="6096"/>
                  </a:lnTo>
                  <a:lnTo>
                    <a:pt x="43434" y="6858"/>
                  </a:lnTo>
                  <a:lnTo>
                    <a:pt x="42672" y="6858"/>
                  </a:lnTo>
                  <a:lnTo>
                    <a:pt x="42672" y="7620"/>
                  </a:lnTo>
                  <a:lnTo>
                    <a:pt x="41910" y="7620"/>
                  </a:lnTo>
                  <a:lnTo>
                    <a:pt x="41910" y="8382"/>
                  </a:lnTo>
                  <a:lnTo>
                    <a:pt x="41148" y="8382"/>
                  </a:lnTo>
                  <a:lnTo>
                    <a:pt x="41148" y="9144"/>
                  </a:lnTo>
                  <a:lnTo>
                    <a:pt x="40386" y="9144"/>
                  </a:lnTo>
                  <a:lnTo>
                    <a:pt x="40386" y="9906"/>
                  </a:lnTo>
                  <a:lnTo>
                    <a:pt x="39624" y="9906"/>
                  </a:lnTo>
                  <a:lnTo>
                    <a:pt x="39624" y="10668"/>
                  </a:lnTo>
                  <a:lnTo>
                    <a:pt x="38862" y="10668"/>
                  </a:lnTo>
                  <a:lnTo>
                    <a:pt x="38862" y="11430"/>
                  </a:lnTo>
                  <a:lnTo>
                    <a:pt x="38100" y="11430"/>
                  </a:lnTo>
                  <a:lnTo>
                    <a:pt x="38100" y="12192"/>
                  </a:lnTo>
                  <a:lnTo>
                    <a:pt x="37338" y="12192"/>
                  </a:lnTo>
                  <a:lnTo>
                    <a:pt x="37338" y="12954"/>
                  </a:lnTo>
                  <a:lnTo>
                    <a:pt x="36576" y="12954"/>
                  </a:lnTo>
                  <a:lnTo>
                    <a:pt x="36576" y="13716"/>
                  </a:lnTo>
                  <a:lnTo>
                    <a:pt x="35814" y="13716"/>
                  </a:lnTo>
                  <a:lnTo>
                    <a:pt x="35814" y="14478"/>
                  </a:lnTo>
                  <a:lnTo>
                    <a:pt x="35814" y="15240"/>
                  </a:lnTo>
                  <a:lnTo>
                    <a:pt x="35052" y="15240"/>
                  </a:lnTo>
                  <a:lnTo>
                    <a:pt x="35052" y="16002"/>
                  </a:lnTo>
                  <a:lnTo>
                    <a:pt x="34290" y="16002"/>
                  </a:lnTo>
                  <a:lnTo>
                    <a:pt x="34290" y="16764"/>
                  </a:lnTo>
                  <a:lnTo>
                    <a:pt x="33528" y="16764"/>
                  </a:lnTo>
                  <a:lnTo>
                    <a:pt x="33528" y="17526"/>
                  </a:lnTo>
                  <a:lnTo>
                    <a:pt x="32766" y="17526"/>
                  </a:lnTo>
                  <a:lnTo>
                    <a:pt x="32766" y="18288"/>
                  </a:lnTo>
                  <a:lnTo>
                    <a:pt x="32004" y="18288"/>
                  </a:lnTo>
                  <a:lnTo>
                    <a:pt x="32004" y="19050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0480" y="19812"/>
                  </a:lnTo>
                  <a:lnTo>
                    <a:pt x="30480" y="20574"/>
                  </a:lnTo>
                  <a:lnTo>
                    <a:pt x="29718" y="20574"/>
                  </a:lnTo>
                  <a:lnTo>
                    <a:pt x="29718" y="21336"/>
                  </a:lnTo>
                  <a:lnTo>
                    <a:pt x="28943" y="21336"/>
                  </a:lnTo>
                  <a:lnTo>
                    <a:pt x="28943" y="22098"/>
                  </a:lnTo>
                  <a:lnTo>
                    <a:pt x="28194" y="22098"/>
                  </a:lnTo>
                  <a:lnTo>
                    <a:pt x="28194" y="22860"/>
                  </a:lnTo>
                  <a:lnTo>
                    <a:pt x="28194" y="23622"/>
                  </a:lnTo>
                  <a:lnTo>
                    <a:pt x="27432" y="23622"/>
                  </a:lnTo>
                  <a:lnTo>
                    <a:pt x="27432" y="24384"/>
                  </a:lnTo>
                  <a:lnTo>
                    <a:pt x="26670" y="24384"/>
                  </a:lnTo>
                  <a:lnTo>
                    <a:pt x="26670" y="25146"/>
                  </a:lnTo>
                  <a:lnTo>
                    <a:pt x="25908" y="25146"/>
                  </a:lnTo>
                  <a:lnTo>
                    <a:pt x="25908" y="25908"/>
                  </a:lnTo>
                  <a:lnTo>
                    <a:pt x="25146" y="25908"/>
                  </a:lnTo>
                  <a:lnTo>
                    <a:pt x="25146" y="26670"/>
                  </a:lnTo>
                  <a:lnTo>
                    <a:pt x="24384" y="26670"/>
                  </a:lnTo>
                  <a:lnTo>
                    <a:pt x="24384" y="27432"/>
                  </a:lnTo>
                  <a:lnTo>
                    <a:pt x="23622" y="27432"/>
                  </a:lnTo>
                  <a:lnTo>
                    <a:pt x="23622" y="28194"/>
                  </a:lnTo>
                  <a:lnTo>
                    <a:pt x="22860" y="28194"/>
                  </a:lnTo>
                  <a:lnTo>
                    <a:pt x="22860" y="28956"/>
                  </a:lnTo>
                  <a:lnTo>
                    <a:pt x="22098" y="28956"/>
                  </a:lnTo>
                  <a:lnTo>
                    <a:pt x="22098" y="29718"/>
                  </a:lnTo>
                  <a:lnTo>
                    <a:pt x="21323" y="29718"/>
                  </a:lnTo>
                  <a:lnTo>
                    <a:pt x="21323" y="30480"/>
                  </a:lnTo>
                  <a:lnTo>
                    <a:pt x="20574" y="30480"/>
                  </a:lnTo>
                  <a:lnTo>
                    <a:pt x="20574" y="31242"/>
                  </a:lnTo>
                  <a:lnTo>
                    <a:pt x="20574" y="32004"/>
                  </a:lnTo>
                  <a:lnTo>
                    <a:pt x="19812" y="32004"/>
                  </a:lnTo>
                  <a:lnTo>
                    <a:pt x="19812" y="32766"/>
                  </a:lnTo>
                  <a:lnTo>
                    <a:pt x="19050" y="32766"/>
                  </a:lnTo>
                  <a:lnTo>
                    <a:pt x="19050" y="33528"/>
                  </a:lnTo>
                  <a:lnTo>
                    <a:pt x="18288" y="33528"/>
                  </a:lnTo>
                  <a:lnTo>
                    <a:pt x="18288" y="3429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6764" y="35052"/>
                  </a:lnTo>
                  <a:lnTo>
                    <a:pt x="16764" y="35814"/>
                  </a:lnTo>
                  <a:lnTo>
                    <a:pt x="16002" y="35814"/>
                  </a:lnTo>
                  <a:lnTo>
                    <a:pt x="16002" y="36576"/>
                  </a:lnTo>
                  <a:lnTo>
                    <a:pt x="15240" y="36576"/>
                  </a:lnTo>
                  <a:lnTo>
                    <a:pt x="15240" y="37338"/>
                  </a:lnTo>
                  <a:lnTo>
                    <a:pt x="14478" y="37338"/>
                  </a:lnTo>
                  <a:lnTo>
                    <a:pt x="14478" y="38100"/>
                  </a:lnTo>
                  <a:lnTo>
                    <a:pt x="13716" y="38100"/>
                  </a:lnTo>
                  <a:lnTo>
                    <a:pt x="13716" y="38862"/>
                  </a:lnTo>
                  <a:lnTo>
                    <a:pt x="12941" y="38862"/>
                  </a:lnTo>
                  <a:lnTo>
                    <a:pt x="12941" y="39624"/>
                  </a:lnTo>
                  <a:lnTo>
                    <a:pt x="12192" y="39624"/>
                  </a:lnTo>
                  <a:lnTo>
                    <a:pt x="12192" y="40386"/>
                  </a:lnTo>
                  <a:lnTo>
                    <a:pt x="12192" y="41148"/>
                  </a:lnTo>
                  <a:lnTo>
                    <a:pt x="11430" y="41148"/>
                  </a:lnTo>
                  <a:lnTo>
                    <a:pt x="11430" y="41910"/>
                  </a:lnTo>
                  <a:lnTo>
                    <a:pt x="10668" y="41910"/>
                  </a:lnTo>
                  <a:lnTo>
                    <a:pt x="10668" y="42672"/>
                  </a:lnTo>
                  <a:lnTo>
                    <a:pt x="9906" y="42672"/>
                  </a:lnTo>
                  <a:lnTo>
                    <a:pt x="9906" y="43434"/>
                  </a:lnTo>
                  <a:lnTo>
                    <a:pt x="9144" y="43434"/>
                  </a:lnTo>
                  <a:lnTo>
                    <a:pt x="9144" y="44196"/>
                  </a:lnTo>
                  <a:lnTo>
                    <a:pt x="8382" y="44196"/>
                  </a:lnTo>
                  <a:lnTo>
                    <a:pt x="8382" y="44958"/>
                  </a:lnTo>
                  <a:lnTo>
                    <a:pt x="7620" y="44958"/>
                  </a:lnTo>
                  <a:lnTo>
                    <a:pt x="7620" y="45720"/>
                  </a:lnTo>
                  <a:lnTo>
                    <a:pt x="6858" y="45720"/>
                  </a:lnTo>
                  <a:lnTo>
                    <a:pt x="6858" y="46482"/>
                  </a:lnTo>
                  <a:lnTo>
                    <a:pt x="6096" y="46482"/>
                  </a:lnTo>
                  <a:lnTo>
                    <a:pt x="6096" y="47244"/>
                  </a:lnTo>
                  <a:lnTo>
                    <a:pt x="5321" y="47244"/>
                  </a:lnTo>
                  <a:lnTo>
                    <a:pt x="5321" y="48006"/>
                  </a:lnTo>
                  <a:lnTo>
                    <a:pt x="4572" y="48006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810" y="49530"/>
                  </a:lnTo>
                  <a:lnTo>
                    <a:pt x="3810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2954" y="54102"/>
                  </a:lnTo>
                  <a:lnTo>
                    <a:pt x="12954" y="53340"/>
                  </a:lnTo>
                  <a:lnTo>
                    <a:pt x="13716" y="53340"/>
                  </a:lnTo>
                  <a:lnTo>
                    <a:pt x="13716" y="52578"/>
                  </a:lnTo>
                  <a:lnTo>
                    <a:pt x="14478" y="52578"/>
                  </a:lnTo>
                  <a:lnTo>
                    <a:pt x="14478" y="51816"/>
                  </a:lnTo>
                  <a:lnTo>
                    <a:pt x="15240" y="51816"/>
                  </a:lnTo>
                  <a:lnTo>
                    <a:pt x="15240" y="51054"/>
                  </a:lnTo>
                  <a:lnTo>
                    <a:pt x="16002" y="51054"/>
                  </a:lnTo>
                  <a:lnTo>
                    <a:pt x="16002" y="50292"/>
                  </a:lnTo>
                  <a:lnTo>
                    <a:pt x="16764" y="50292"/>
                  </a:lnTo>
                  <a:lnTo>
                    <a:pt x="16764" y="49530"/>
                  </a:lnTo>
                  <a:lnTo>
                    <a:pt x="17526" y="49530"/>
                  </a:lnTo>
                  <a:lnTo>
                    <a:pt x="17526" y="48768"/>
                  </a:lnTo>
                  <a:lnTo>
                    <a:pt x="18288" y="48768"/>
                  </a:lnTo>
                  <a:lnTo>
                    <a:pt x="18288" y="48006"/>
                  </a:lnTo>
                  <a:lnTo>
                    <a:pt x="19050" y="48006"/>
                  </a:lnTo>
                  <a:lnTo>
                    <a:pt x="19050" y="47244"/>
                  </a:lnTo>
                  <a:lnTo>
                    <a:pt x="19050" y="46482"/>
                  </a:lnTo>
                  <a:lnTo>
                    <a:pt x="19812" y="46482"/>
                  </a:lnTo>
                  <a:lnTo>
                    <a:pt x="19812" y="45720"/>
                  </a:lnTo>
                  <a:lnTo>
                    <a:pt x="20574" y="45720"/>
                  </a:lnTo>
                  <a:lnTo>
                    <a:pt x="20574" y="44958"/>
                  </a:lnTo>
                  <a:lnTo>
                    <a:pt x="21336" y="44958"/>
                  </a:lnTo>
                  <a:lnTo>
                    <a:pt x="21336" y="44196"/>
                  </a:lnTo>
                  <a:lnTo>
                    <a:pt x="22098" y="44196"/>
                  </a:lnTo>
                  <a:lnTo>
                    <a:pt x="22098" y="43434"/>
                  </a:lnTo>
                  <a:lnTo>
                    <a:pt x="22860" y="43434"/>
                  </a:lnTo>
                  <a:lnTo>
                    <a:pt x="22860" y="42672"/>
                  </a:lnTo>
                  <a:lnTo>
                    <a:pt x="23622" y="42672"/>
                  </a:lnTo>
                  <a:lnTo>
                    <a:pt x="23622" y="41910"/>
                  </a:lnTo>
                  <a:lnTo>
                    <a:pt x="24384" y="41910"/>
                  </a:lnTo>
                  <a:lnTo>
                    <a:pt x="24384" y="41148"/>
                  </a:lnTo>
                  <a:lnTo>
                    <a:pt x="25146" y="41148"/>
                  </a:lnTo>
                  <a:lnTo>
                    <a:pt x="25146" y="40386"/>
                  </a:lnTo>
                  <a:lnTo>
                    <a:pt x="25908" y="40386"/>
                  </a:lnTo>
                  <a:lnTo>
                    <a:pt x="25908" y="39624"/>
                  </a:lnTo>
                  <a:lnTo>
                    <a:pt x="26670" y="39624"/>
                  </a:lnTo>
                  <a:lnTo>
                    <a:pt x="26670" y="38862"/>
                  </a:lnTo>
                  <a:lnTo>
                    <a:pt x="27432" y="38862"/>
                  </a:lnTo>
                  <a:lnTo>
                    <a:pt x="27432" y="38100"/>
                  </a:lnTo>
                  <a:lnTo>
                    <a:pt x="27432" y="37338"/>
                  </a:lnTo>
                  <a:lnTo>
                    <a:pt x="28194" y="37338"/>
                  </a:lnTo>
                  <a:lnTo>
                    <a:pt x="28194" y="36576"/>
                  </a:lnTo>
                  <a:lnTo>
                    <a:pt x="28956" y="36576"/>
                  </a:lnTo>
                  <a:lnTo>
                    <a:pt x="28956" y="35814"/>
                  </a:lnTo>
                  <a:lnTo>
                    <a:pt x="29718" y="35814"/>
                  </a:lnTo>
                  <a:lnTo>
                    <a:pt x="29718" y="35052"/>
                  </a:lnTo>
                  <a:lnTo>
                    <a:pt x="30480" y="35052"/>
                  </a:lnTo>
                  <a:lnTo>
                    <a:pt x="30480" y="34290"/>
                  </a:lnTo>
                  <a:lnTo>
                    <a:pt x="31242" y="34290"/>
                  </a:lnTo>
                  <a:lnTo>
                    <a:pt x="31242" y="33528"/>
                  </a:lnTo>
                  <a:lnTo>
                    <a:pt x="32004" y="33528"/>
                  </a:lnTo>
                  <a:lnTo>
                    <a:pt x="32004" y="32766"/>
                  </a:lnTo>
                  <a:lnTo>
                    <a:pt x="32766" y="32766"/>
                  </a:lnTo>
                  <a:lnTo>
                    <a:pt x="32766" y="32004"/>
                  </a:lnTo>
                  <a:lnTo>
                    <a:pt x="33528" y="32004"/>
                  </a:lnTo>
                  <a:lnTo>
                    <a:pt x="33528" y="31242"/>
                  </a:lnTo>
                  <a:lnTo>
                    <a:pt x="34290" y="31242"/>
                  </a:lnTo>
                  <a:lnTo>
                    <a:pt x="34290" y="30480"/>
                  </a:lnTo>
                  <a:lnTo>
                    <a:pt x="35052" y="30480"/>
                  </a:lnTo>
                  <a:lnTo>
                    <a:pt x="35052" y="29718"/>
                  </a:lnTo>
                  <a:lnTo>
                    <a:pt x="35052" y="28956"/>
                  </a:lnTo>
                  <a:lnTo>
                    <a:pt x="35814" y="28956"/>
                  </a:lnTo>
                  <a:lnTo>
                    <a:pt x="35814" y="28194"/>
                  </a:lnTo>
                  <a:lnTo>
                    <a:pt x="36576" y="28194"/>
                  </a:lnTo>
                  <a:lnTo>
                    <a:pt x="36576" y="27432"/>
                  </a:lnTo>
                  <a:lnTo>
                    <a:pt x="37338" y="27432"/>
                  </a:lnTo>
                  <a:lnTo>
                    <a:pt x="37338" y="26670"/>
                  </a:lnTo>
                  <a:lnTo>
                    <a:pt x="38100" y="26670"/>
                  </a:lnTo>
                  <a:lnTo>
                    <a:pt x="38100" y="25908"/>
                  </a:lnTo>
                  <a:lnTo>
                    <a:pt x="38862" y="25908"/>
                  </a:lnTo>
                  <a:lnTo>
                    <a:pt x="38862" y="25146"/>
                  </a:lnTo>
                  <a:lnTo>
                    <a:pt x="39624" y="25146"/>
                  </a:lnTo>
                  <a:lnTo>
                    <a:pt x="39624" y="24384"/>
                  </a:lnTo>
                  <a:lnTo>
                    <a:pt x="40386" y="24384"/>
                  </a:lnTo>
                  <a:lnTo>
                    <a:pt x="40386" y="23622"/>
                  </a:lnTo>
                  <a:lnTo>
                    <a:pt x="41148" y="23622"/>
                  </a:lnTo>
                  <a:lnTo>
                    <a:pt x="41148" y="22860"/>
                  </a:lnTo>
                  <a:lnTo>
                    <a:pt x="41910" y="22860"/>
                  </a:lnTo>
                  <a:lnTo>
                    <a:pt x="41910" y="22098"/>
                  </a:lnTo>
                  <a:lnTo>
                    <a:pt x="42672" y="22098"/>
                  </a:lnTo>
                  <a:lnTo>
                    <a:pt x="42672" y="21336"/>
                  </a:lnTo>
                  <a:lnTo>
                    <a:pt x="42672" y="20574"/>
                  </a:lnTo>
                  <a:lnTo>
                    <a:pt x="43434" y="20574"/>
                  </a:lnTo>
                  <a:lnTo>
                    <a:pt x="43434" y="19812"/>
                  </a:lnTo>
                  <a:lnTo>
                    <a:pt x="44196" y="19812"/>
                  </a:lnTo>
                  <a:lnTo>
                    <a:pt x="44196" y="19050"/>
                  </a:lnTo>
                  <a:lnTo>
                    <a:pt x="44958" y="19050"/>
                  </a:lnTo>
                  <a:lnTo>
                    <a:pt x="44958" y="18288"/>
                  </a:lnTo>
                  <a:lnTo>
                    <a:pt x="45720" y="18288"/>
                  </a:lnTo>
                  <a:lnTo>
                    <a:pt x="45720" y="17526"/>
                  </a:lnTo>
                  <a:lnTo>
                    <a:pt x="46482" y="17526"/>
                  </a:lnTo>
                  <a:lnTo>
                    <a:pt x="46482" y="16764"/>
                  </a:lnTo>
                  <a:lnTo>
                    <a:pt x="47244" y="16764"/>
                  </a:lnTo>
                  <a:lnTo>
                    <a:pt x="47244" y="16002"/>
                  </a:lnTo>
                  <a:lnTo>
                    <a:pt x="48006" y="16002"/>
                  </a:lnTo>
                  <a:lnTo>
                    <a:pt x="48006" y="15240"/>
                  </a:lnTo>
                  <a:lnTo>
                    <a:pt x="48768" y="15240"/>
                  </a:lnTo>
                  <a:lnTo>
                    <a:pt x="48768" y="14478"/>
                  </a:lnTo>
                  <a:lnTo>
                    <a:pt x="49530" y="14478"/>
                  </a:lnTo>
                  <a:lnTo>
                    <a:pt x="49530" y="13716"/>
                  </a:lnTo>
                  <a:lnTo>
                    <a:pt x="50292" y="13716"/>
                  </a:lnTo>
                  <a:lnTo>
                    <a:pt x="50292" y="12954"/>
                  </a:lnTo>
                  <a:lnTo>
                    <a:pt x="51054" y="12954"/>
                  </a:lnTo>
                  <a:lnTo>
                    <a:pt x="51054" y="12192"/>
                  </a:lnTo>
                  <a:lnTo>
                    <a:pt x="51054" y="11430"/>
                  </a:lnTo>
                  <a:lnTo>
                    <a:pt x="51816" y="11430"/>
                  </a:lnTo>
                  <a:lnTo>
                    <a:pt x="51816" y="10668"/>
                  </a:lnTo>
                  <a:lnTo>
                    <a:pt x="52578" y="10668"/>
                  </a:lnTo>
                  <a:lnTo>
                    <a:pt x="52578" y="9906"/>
                  </a:lnTo>
                  <a:lnTo>
                    <a:pt x="53340" y="9906"/>
                  </a:lnTo>
                  <a:lnTo>
                    <a:pt x="53340" y="9144"/>
                  </a:lnTo>
                  <a:lnTo>
                    <a:pt x="54102" y="9144"/>
                  </a:lnTo>
                  <a:lnTo>
                    <a:pt x="54102" y="8382"/>
                  </a:lnTo>
                  <a:lnTo>
                    <a:pt x="54864" y="8382"/>
                  </a:lnTo>
                  <a:lnTo>
                    <a:pt x="54864" y="7620"/>
                  </a:lnTo>
                  <a:lnTo>
                    <a:pt x="55626" y="7620"/>
                  </a:lnTo>
                  <a:lnTo>
                    <a:pt x="55626" y="6858"/>
                  </a:lnTo>
                  <a:lnTo>
                    <a:pt x="56388" y="6858"/>
                  </a:lnTo>
                  <a:lnTo>
                    <a:pt x="56388" y="6096"/>
                  </a:lnTo>
                  <a:lnTo>
                    <a:pt x="57150" y="6096"/>
                  </a:lnTo>
                  <a:lnTo>
                    <a:pt x="57150" y="5334"/>
                  </a:lnTo>
                  <a:lnTo>
                    <a:pt x="57912" y="5334"/>
                  </a:lnTo>
                  <a:lnTo>
                    <a:pt x="57912" y="4572"/>
                  </a:lnTo>
                  <a:lnTo>
                    <a:pt x="57912" y="3810"/>
                  </a:lnTo>
                  <a:lnTo>
                    <a:pt x="58674" y="3810"/>
                  </a:lnTo>
                  <a:lnTo>
                    <a:pt x="58674" y="3048"/>
                  </a:lnTo>
                  <a:lnTo>
                    <a:pt x="59436" y="3048"/>
                  </a:lnTo>
                  <a:lnTo>
                    <a:pt x="59436" y="2286"/>
                  </a:lnTo>
                  <a:lnTo>
                    <a:pt x="60198" y="2286"/>
                  </a:lnTo>
                  <a:lnTo>
                    <a:pt x="60198" y="1524"/>
                  </a:lnTo>
                  <a:lnTo>
                    <a:pt x="60960" y="1524"/>
                  </a:lnTo>
                  <a:lnTo>
                    <a:pt x="60960" y="762"/>
                  </a:lnTo>
                  <a:lnTo>
                    <a:pt x="61722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03592" y="2832734"/>
              <a:ext cx="62230" cy="54610"/>
            </a:xfrm>
            <a:custGeom>
              <a:avLst/>
              <a:gdLst/>
              <a:ahLst/>
              <a:cxnLst/>
              <a:rect l="l" t="t" r="r" b="b"/>
              <a:pathLst>
                <a:path w="62229" h="54610">
                  <a:moveTo>
                    <a:pt x="61722" y="0"/>
                  </a:moveTo>
                  <a:lnTo>
                    <a:pt x="48768" y="0"/>
                  </a:lnTo>
                  <a:lnTo>
                    <a:pt x="48768" y="762"/>
                  </a:lnTo>
                  <a:lnTo>
                    <a:pt x="48006" y="762"/>
                  </a:lnTo>
                  <a:lnTo>
                    <a:pt x="48006" y="1524"/>
                  </a:lnTo>
                  <a:lnTo>
                    <a:pt x="47244" y="1524"/>
                  </a:lnTo>
                  <a:lnTo>
                    <a:pt x="47244" y="2286"/>
                  </a:lnTo>
                  <a:lnTo>
                    <a:pt x="46482" y="2286"/>
                  </a:lnTo>
                  <a:lnTo>
                    <a:pt x="46482" y="3048"/>
                  </a:lnTo>
                  <a:lnTo>
                    <a:pt x="45720" y="3048"/>
                  </a:lnTo>
                  <a:lnTo>
                    <a:pt x="45720" y="3810"/>
                  </a:lnTo>
                  <a:lnTo>
                    <a:pt x="45720" y="4572"/>
                  </a:lnTo>
                  <a:lnTo>
                    <a:pt x="44958" y="4572"/>
                  </a:lnTo>
                  <a:lnTo>
                    <a:pt x="44958" y="5334"/>
                  </a:lnTo>
                  <a:lnTo>
                    <a:pt x="44196" y="5334"/>
                  </a:lnTo>
                  <a:lnTo>
                    <a:pt x="44196" y="6096"/>
                  </a:lnTo>
                  <a:lnTo>
                    <a:pt x="43434" y="6096"/>
                  </a:lnTo>
                  <a:lnTo>
                    <a:pt x="43434" y="6858"/>
                  </a:lnTo>
                  <a:lnTo>
                    <a:pt x="42672" y="6858"/>
                  </a:lnTo>
                  <a:lnTo>
                    <a:pt x="42672" y="7620"/>
                  </a:lnTo>
                  <a:lnTo>
                    <a:pt x="41910" y="7620"/>
                  </a:lnTo>
                  <a:lnTo>
                    <a:pt x="41910" y="8382"/>
                  </a:lnTo>
                  <a:lnTo>
                    <a:pt x="41148" y="8382"/>
                  </a:lnTo>
                  <a:lnTo>
                    <a:pt x="41148" y="9144"/>
                  </a:lnTo>
                  <a:lnTo>
                    <a:pt x="40386" y="9144"/>
                  </a:lnTo>
                  <a:lnTo>
                    <a:pt x="40386" y="9906"/>
                  </a:lnTo>
                  <a:lnTo>
                    <a:pt x="39624" y="9906"/>
                  </a:lnTo>
                  <a:lnTo>
                    <a:pt x="39624" y="10668"/>
                  </a:lnTo>
                  <a:lnTo>
                    <a:pt x="38862" y="10668"/>
                  </a:lnTo>
                  <a:lnTo>
                    <a:pt x="38862" y="11430"/>
                  </a:lnTo>
                  <a:lnTo>
                    <a:pt x="38087" y="11430"/>
                  </a:lnTo>
                  <a:lnTo>
                    <a:pt x="38087" y="12192"/>
                  </a:lnTo>
                  <a:lnTo>
                    <a:pt x="37338" y="12192"/>
                  </a:lnTo>
                  <a:lnTo>
                    <a:pt x="37338" y="12954"/>
                  </a:lnTo>
                  <a:lnTo>
                    <a:pt x="37338" y="13716"/>
                  </a:lnTo>
                  <a:lnTo>
                    <a:pt x="36576" y="13716"/>
                  </a:lnTo>
                  <a:lnTo>
                    <a:pt x="36576" y="14478"/>
                  </a:lnTo>
                  <a:lnTo>
                    <a:pt x="35814" y="14478"/>
                  </a:lnTo>
                  <a:lnTo>
                    <a:pt x="35814" y="15240"/>
                  </a:lnTo>
                  <a:lnTo>
                    <a:pt x="35052" y="15240"/>
                  </a:lnTo>
                  <a:lnTo>
                    <a:pt x="35052" y="16002"/>
                  </a:lnTo>
                  <a:lnTo>
                    <a:pt x="34290" y="16002"/>
                  </a:lnTo>
                  <a:lnTo>
                    <a:pt x="34290" y="16764"/>
                  </a:lnTo>
                  <a:lnTo>
                    <a:pt x="33528" y="16764"/>
                  </a:lnTo>
                  <a:lnTo>
                    <a:pt x="33528" y="17526"/>
                  </a:lnTo>
                  <a:lnTo>
                    <a:pt x="32766" y="17526"/>
                  </a:lnTo>
                  <a:lnTo>
                    <a:pt x="32766" y="18288"/>
                  </a:lnTo>
                  <a:lnTo>
                    <a:pt x="32004" y="18288"/>
                  </a:lnTo>
                  <a:lnTo>
                    <a:pt x="32004" y="19050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0480" y="19812"/>
                  </a:lnTo>
                  <a:lnTo>
                    <a:pt x="30480" y="20574"/>
                  </a:lnTo>
                  <a:lnTo>
                    <a:pt x="29718" y="20574"/>
                  </a:lnTo>
                  <a:lnTo>
                    <a:pt x="29718" y="21336"/>
                  </a:lnTo>
                  <a:lnTo>
                    <a:pt x="29718" y="22098"/>
                  </a:lnTo>
                  <a:lnTo>
                    <a:pt x="28956" y="22098"/>
                  </a:lnTo>
                  <a:lnTo>
                    <a:pt x="28956" y="22860"/>
                  </a:lnTo>
                  <a:lnTo>
                    <a:pt x="28194" y="22860"/>
                  </a:lnTo>
                  <a:lnTo>
                    <a:pt x="28194" y="23622"/>
                  </a:lnTo>
                  <a:lnTo>
                    <a:pt x="27432" y="23622"/>
                  </a:lnTo>
                  <a:lnTo>
                    <a:pt x="27432" y="24384"/>
                  </a:lnTo>
                  <a:lnTo>
                    <a:pt x="26670" y="24384"/>
                  </a:lnTo>
                  <a:lnTo>
                    <a:pt x="26670" y="25146"/>
                  </a:lnTo>
                  <a:lnTo>
                    <a:pt x="25908" y="25146"/>
                  </a:lnTo>
                  <a:lnTo>
                    <a:pt x="25908" y="25908"/>
                  </a:lnTo>
                  <a:lnTo>
                    <a:pt x="25146" y="25908"/>
                  </a:lnTo>
                  <a:lnTo>
                    <a:pt x="25146" y="26670"/>
                  </a:lnTo>
                  <a:lnTo>
                    <a:pt x="24384" y="26670"/>
                  </a:lnTo>
                  <a:lnTo>
                    <a:pt x="24384" y="27432"/>
                  </a:lnTo>
                  <a:lnTo>
                    <a:pt x="23622" y="27432"/>
                  </a:lnTo>
                  <a:lnTo>
                    <a:pt x="23622" y="28194"/>
                  </a:lnTo>
                  <a:lnTo>
                    <a:pt x="22860" y="28194"/>
                  </a:lnTo>
                  <a:lnTo>
                    <a:pt x="22860" y="28956"/>
                  </a:lnTo>
                  <a:lnTo>
                    <a:pt x="22085" y="28956"/>
                  </a:lnTo>
                  <a:lnTo>
                    <a:pt x="22085" y="29718"/>
                  </a:lnTo>
                  <a:lnTo>
                    <a:pt x="21336" y="29718"/>
                  </a:lnTo>
                  <a:lnTo>
                    <a:pt x="21336" y="30480"/>
                  </a:lnTo>
                  <a:lnTo>
                    <a:pt x="21336" y="31242"/>
                  </a:lnTo>
                  <a:lnTo>
                    <a:pt x="20574" y="31242"/>
                  </a:lnTo>
                  <a:lnTo>
                    <a:pt x="20574" y="32004"/>
                  </a:lnTo>
                  <a:lnTo>
                    <a:pt x="19812" y="32004"/>
                  </a:lnTo>
                  <a:lnTo>
                    <a:pt x="19812" y="32766"/>
                  </a:lnTo>
                  <a:lnTo>
                    <a:pt x="19050" y="32766"/>
                  </a:lnTo>
                  <a:lnTo>
                    <a:pt x="19050" y="33528"/>
                  </a:lnTo>
                  <a:lnTo>
                    <a:pt x="18288" y="33528"/>
                  </a:lnTo>
                  <a:lnTo>
                    <a:pt x="18288" y="3429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6764" y="35052"/>
                  </a:lnTo>
                  <a:lnTo>
                    <a:pt x="16764" y="35814"/>
                  </a:lnTo>
                  <a:lnTo>
                    <a:pt x="16002" y="35814"/>
                  </a:lnTo>
                  <a:lnTo>
                    <a:pt x="16002" y="36576"/>
                  </a:lnTo>
                  <a:lnTo>
                    <a:pt x="15240" y="36576"/>
                  </a:lnTo>
                  <a:lnTo>
                    <a:pt x="15240" y="37338"/>
                  </a:lnTo>
                  <a:lnTo>
                    <a:pt x="14465" y="37338"/>
                  </a:lnTo>
                  <a:lnTo>
                    <a:pt x="14465" y="38100"/>
                  </a:lnTo>
                  <a:lnTo>
                    <a:pt x="13716" y="38100"/>
                  </a:lnTo>
                  <a:lnTo>
                    <a:pt x="13716" y="38862"/>
                  </a:lnTo>
                  <a:lnTo>
                    <a:pt x="13716" y="39624"/>
                  </a:lnTo>
                  <a:lnTo>
                    <a:pt x="12954" y="39624"/>
                  </a:lnTo>
                  <a:lnTo>
                    <a:pt x="12954" y="40386"/>
                  </a:lnTo>
                  <a:lnTo>
                    <a:pt x="12192" y="40386"/>
                  </a:lnTo>
                  <a:lnTo>
                    <a:pt x="12192" y="41148"/>
                  </a:lnTo>
                  <a:lnTo>
                    <a:pt x="11430" y="41148"/>
                  </a:lnTo>
                  <a:lnTo>
                    <a:pt x="11430" y="41910"/>
                  </a:lnTo>
                  <a:lnTo>
                    <a:pt x="10668" y="41910"/>
                  </a:lnTo>
                  <a:lnTo>
                    <a:pt x="10668" y="42672"/>
                  </a:lnTo>
                  <a:lnTo>
                    <a:pt x="9906" y="42672"/>
                  </a:lnTo>
                  <a:lnTo>
                    <a:pt x="9906" y="43434"/>
                  </a:lnTo>
                  <a:lnTo>
                    <a:pt x="9144" y="43434"/>
                  </a:lnTo>
                  <a:lnTo>
                    <a:pt x="9144" y="44196"/>
                  </a:lnTo>
                  <a:lnTo>
                    <a:pt x="8382" y="44196"/>
                  </a:lnTo>
                  <a:lnTo>
                    <a:pt x="8382" y="44958"/>
                  </a:lnTo>
                  <a:lnTo>
                    <a:pt x="7620" y="44958"/>
                  </a:lnTo>
                  <a:lnTo>
                    <a:pt x="7620" y="45720"/>
                  </a:lnTo>
                  <a:lnTo>
                    <a:pt x="6858" y="45720"/>
                  </a:lnTo>
                  <a:lnTo>
                    <a:pt x="6858" y="46482"/>
                  </a:lnTo>
                  <a:lnTo>
                    <a:pt x="6083" y="46482"/>
                  </a:lnTo>
                  <a:lnTo>
                    <a:pt x="6083" y="47244"/>
                  </a:lnTo>
                  <a:lnTo>
                    <a:pt x="6096" y="48006"/>
                  </a:lnTo>
                  <a:lnTo>
                    <a:pt x="5334" y="48006"/>
                  </a:lnTo>
                  <a:lnTo>
                    <a:pt x="5334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810" y="49530"/>
                  </a:lnTo>
                  <a:lnTo>
                    <a:pt x="3810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2954" y="54102"/>
                  </a:lnTo>
                  <a:lnTo>
                    <a:pt x="12954" y="53340"/>
                  </a:lnTo>
                  <a:lnTo>
                    <a:pt x="13716" y="53340"/>
                  </a:lnTo>
                  <a:lnTo>
                    <a:pt x="13716" y="52578"/>
                  </a:lnTo>
                  <a:lnTo>
                    <a:pt x="14478" y="52578"/>
                  </a:lnTo>
                  <a:lnTo>
                    <a:pt x="14478" y="51816"/>
                  </a:lnTo>
                  <a:lnTo>
                    <a:pt x="15240" y="51816"/>
                  </a:lnTo>
                  <a:lnTo>
                    <a:pt x="15240" y="51054"/>
                  </a:lnTo>
                  <a:lnTo>
                    <a:pt x="16002" y="51054"/>
                  </a:lnTo>
                  <a:lnTo>
                    <a:pt x="16002" y="50292"/>
                  </a:lnTo>
                  <a:lnTo>
                    <a:pt x="16764" y="50292"/>
                  </a:lnTo>
                  <a:lnTo>
                    <a:pt x="16764" y="49530"/>
                  </a:lnTo>
                  <a:lnTo>
                    <a:pt x="17526" y="49530"/>
                  </a:lnTo>
                  <a:lnTo>
                    <a:pt x="17526" y="48768"/>
                  </a:lnTo>
                  <a:lnTo>
                    <a:pt x="18288" y="48768"/>
                  </a:lnTo>
                  <a:lnTo>
                    <a:pt x="18288" y="48006"/>
                  </a:lnTo>
                  <a:lnTo>
                    <a:pt x="19050" y="48006"/>
                  </a:lnTo>
                  <a:lnTo>
                    <a:pt x="19050" y="47244"/>
                  </a:lnTo>
                  <a:lnTo>
                    <a:pt x="19812" y="47244"/>
                  </a:lnTo>
                  <a:lnTo>
                    <a:pt x="19812" y="46482"/>
                  </a:lnTo>
                  <a:lnTo>
                    <a:pt x="20574" y="46482"/>
                  </a:lnTo>
                  <a:lnTo>
                    <a:pt x="20574" y="45720"/>
                  </a:lnTo>
                  <a:lnTo>
                    <a:pt x="20574" y="44958"/>
                  </a:lnTo>
                  <a:lnTo>
                    <a:pt x="21336" y="44958"/>
                  </a:lnTo>
                  <a:lnTo>
                    <a:pt x="21336" y="44196"/>
                  </a:lnTo>
                  <a:lnTo>
                    <a:pt x="22098" y="44196"/>
                  </a:lnTo>
                  <a:lnTo>
                    <a:pt x="22098" y="43434"/>
                  </a:lnTo>
                  <a:lnTo>
                    <a:pt x="22860" y="43434"/>
                  </a:lnTo>
                  <a:lnTo>
                    <a:pt x="22860" y="42672"/>
                  </a:lnTo>
                  <a:lnTo>
                    <a:pt x="23622" y="42672"/>
                  </a:lnTo>
                  <a:lnTo>
                    <a:pt x="23622" y="41910"/>
                  </a:lnTo>
                  <a:lnTo>
                    <a:pt x="24384" y="41910"/>
                  </a:lnTo>
                  <a:lnTo>
                    <a:pt x="24384" y="41148"/>
                  </a:lnTo>
                  <a:lnTo>
                    <a:pt x="25146" y="41148"/>
                  </a:lnTo>
                  <a:lnTo>
                    <a:pt x="25146" y="40386"/>
                  </a:lnTo>
                  <a:lnTo>
                    <a:pt x="25908" y="40386"/>
                  </a:lnTo>
                  <a:lnTo>
                    <a:pt x="25908" y="39624"/>
                  </a:lnTo>
                  <a:lnTo>
                    <a:pt x="26670" y="39624"/>
                  </a:lnTo>
                  <a:lnTo>
                    <a:pt x="26670" y="38862"/>
                  </a:lnTo>
                  <a:lnTo>
                    <a:pt x="27432" y="38862"/>
                  </a:lnTo>
                  <a:lnTo>
                    <a:pt x="27432" y="38100"/>
                  </a:lnTo>
                  <a:lnTo>
                    <a:pt x="28194" y="38100"/>
                  </a:lnTo>
                  <a:lnTo>
                    <a:pt x="28194" y="37338"/>
                  </a:lnTo>
                  <a:lnTo>
                    <a:pt x="28194" y="36576"/>
                  </a:lnTo>
                  <a:lnTo>
                    <a:pt x="28956" y="36576"/>
                  </a:lnTo>
                  <a:lnTo>
                    <a:pt x="28956" y="35814"/>
                  </a:lnTo>
                  <a:lnTo>
                    <a:pt x="29718" y="35814"/>
                  </a:lnTo>
                  <a:lnTo>
                    <a:pt x="29718" y="35052"/>
                  </a:lnTo>
                  <a:lnTo>
                    <a:pt x="30480" y="35052"/>
                  </a:lnTo>
                  <a:lnTo>
                    <a:pt x="30480" y="34290"/>
                  </a:lnTo>
                  <a:lnTo>
                    <a:pt x="31242" y="34290"/>
                  </a:lnTo>
                  <a:lnTo>
                    <a:pt x="31242" y="33528"/>
                  </a:lnTo>
                  <a:lnTo>
                    <a:pt x="32004" y="33528"/>
                  </a:lnTo>
                  <a:lnTo>
                    <a:pt x="32004" y="32766"/>
                  </a:lnTo>
                  <a:lnTo>
                    <a:pt x="32766" y="32766"/>
                  </a:lnTo>
                  <a:lnTo>
                    <a:pt x="32766" y="32004"/>
                  </a:lnTo>
                  <a:lnTo>
                    <a:pt x="33528" y="32004"/>
                  </a:lnTo>
                  <a:lnTo>
                    <a:pt x="33528" y="31242"/>
                  </a:lnTo>
                  <a:lnTo>
                    <a:pt x="34290" y="31242"/>
                  </a:lnTo>
                  <a:lnTo>
                    <a:pt x="34290" y="30480"/>
                  </a:lnTo>
                  <a:lnTo>
                    <a:pt x="35052" y="30480"/>
                  </a:lnTo>
                  <a:lnTo>
                    <a:pt x="35052" y="29718"/>
                  </a:lnTo>
                  <a:lnTo>
                    <a:pt x="35814" y="29718"/>
                  </a:lnTo>
                  <a:lnTo>
                    <a:pt x="35814" y="28956"/>
                  </a:lnTo>
                  <a:lnTo>
                    <a:pt x="36576" y="28956"/>
                  </a:lnTo>
                  <a:lnTo>
                    <a:pt x="36576" y="28194"/>
                  </a:lnTo>
                  <a:lnTo>
                    <a:pt x="36576" y="27432"/>
                  </a:lnTo>
                  <a:lnTo>
                    <a:pt x="37338" y="27432"/>
                  </a:lnTo>
                  <a:lnTo>
                    <a:pt x="37338" y="26670"/>
                  </a:lnTo>
                  <a:lnTo>
                    <a:pt x="38100" y="26670"/>
                  </a:lnTo>
                  <a:lnTo>
                    <a:pt x="38100" y="25908"/>
                  </a:lnTo>
                  <a:lnTo>
                    <a:pt x="38862" y="25908"/>
                  </a:lnTo>
                  <a:lnTo>
                    <a:pt x="38862" y="25146"/>
                  </a:lnTo>
                  <a:lnTo>
                    <a:pt x="39624" y="25146"/>
                  </a:lnTo>
                  <a:lnTo>
                    <a:pt x="39624" y="24384"/>
                  </a:lnTo>
                  <a:lnTo>
                    <a:pt x="40386" y="24384"/>
                  </a:lnTo>
                  <a:lnTo>
                    <a:pt x="40386" y="23622"/>
                  </a:lnTo>
                  <a:lnTo>
                    <a:pt x="41148" y="23622"/>
                  </a:lnTo>
                  <a:lnTo>
                    <a:pt x="41148" y="22860"/>
                  </a:lnTo>
                  <a:lnTo>
                    <a:pt x="41910" y="22860"/>
                  </a:lnTo>
                  <a:lnTo>
                    <a:pt x="41910" y="22098"/>
                  </a:lnTo>
                  <a:lnTo>
                    <a:pt x="42672" y="22098"/>
                  </a:lnTo>
                  <a:lnTo>
                    <a:pt x="42672" y="21336"/>
                  </a:lnTo>
                  <a:lnTo>
                    <a:pt x="43434" y="21336"/>
                  </a:lnTo>
                  <a:lnTo>
                    <a:pt x="43434" y="20574"/>
                  </a:lnTo>
                  <a:lnTo>
                    <a:pt x="44196" y="20574"/>
                  </a:lnTo>
                  <a:lnTo>
                    <a:pt x="44196" y="19812"/>
                  </a:lnTo>
                  <a:lnTo>
                    <a:pt x="44196" y="19050"/>
                  </a:lnTo>
                  <a:lnTo>
                    <a:pt x="44958" y="19050"/>
                  </a:lnTo>
                  <a:lnTo>
                    <a:pt x="44958" y="18288"/>
                  </a:lnTo>
                  <a:lnTo>
                    <a:pt x="45720" y="18288"/>
                  </a:lnTo>
                  <a:lnTo>
                    <a:pt x="45720" y="17526"/>
                  </a:lnTo>
                  <a:lnTo>
                    <a:pt x="46482" y="17526"/>
                  </a:lnTo>
                  <a:lnTo>
                    <a:pt x="46482" y="16764"/>
                  </a:lnTo>
                  <a:lnTo>
                    <a:pt x="47244" y="16764"/>
                  </a:lnTo>
                  <a:lnTo>
                    <a:pt x="47244" y="16002"/>
                  </a:lnTo>
                  <a:lnTo>
                    <a:pt x="48006" y="16002"/>
                  </a:lnTo>
                  <a:lnTo>
                    <a:pt x="48006" y="15240"/>
                  </a:lnTo>
                  <a:lnTo>
                    <a:pt x="48768" y="15240"/>
                  </a:lnTo>
                  <a:lnTo>
                    <a:pt x="48768" y="14478"/>
                  </a:lnTo>
                  <a:lnTo>
                    <a:pt x="49530" y="14478"/>
                  </a:lnTo>
                  <a:lnTo>
                    <a:pt x="49530" y="13716"/>
                  </a:lnTo>
                  <a:lnTo>
                    <a:pt x="50292" y="13716"/>
                  </a:lnTo>
                  <a:lnTo>
                    <a:pt x="50292" y="12954"/>
                  </a:lnTo>
                  <a:lnTo>
                    <a:pt x="51054" y="12954"/>
                  </a:lnTo>
                  <a:lnTo>
                    <a:pt x="51054" y="12192"/>
                  </a:lnTo>
                  <a:lnTo>
                    <a:pt x="51816" y="12192"/>
                  </a:lnTo>
                  <a:lnTo>
                    <a:pt x="51816" y="11430"/>
                  </a:lnTo>
                  <a:lnTo>
                    <a:pt x="52578" y="11430"/>
                  </a:lnTo>
                  <a:lnTo>
                    <a:pt x="52578" y="10668"/>
                  </a:lnTo>
                  <a:lnTo>
                    <a:pt x="52578" y="9906"/>
                  </a:lnTo>
                  <a:lnTo>
                    <a:pt x="53340" y="9906"/>
                  </a:lnTo>
                  <a:lnTo>
                    <a:pt x="53340" y="9144"/>
                  </a:lnTo>
                  <a:lnTo>
                    <a:pt x="54102" y="9144"/>
                  </a:lnTo>
                  <a:lnTo>
                    <a:pt x="54102" y="8382"/>
                  </a:lnTo>
                  <a:lnTo>
                    <a:pt x="54864" y="8382"/>
                  </a:lnTo>
                  <a:lnTo>
                    <a:pt x="54864" y="7620"/>
                  </a:lnTo>
                  <a:lnTo>
                    <a:pt x="55626" y="7620"/>
                  </a:lnTo>
                  <a:lnTo>
                    <a:pt x="55626" y="6858"/>
                  </a:lnTo>
                  <a:lnTo>
                    <a:pt x="56388" y="6858"/>
                  </a:lnTo>
                  <a:lnTo>
                    <a:pt x="56388" y="6096"/>
                  </a:lnTo>
                  <a:lnTo>
                    <a:pt x="57150" y="6096"/>
                  </a:lnTo>
                  <a:lnTo>
                    <a:pt x="57150" y="5334"/>
                  </a:lnTo>
                  <a:lnTo>
                    <a:pt x="57912" y="5334"/>
                  </a:lnTo>
                  <a:lnTo>
                    <a:pt x="57912" y="4572"/>
                  </a:lnTo>
                  <a:lnTo>
                    <a:pt x="58674" y="4572"/>
                  </a:lnTo>
                  <a:lnTo>
                    <a:pt x="58674" y="3810"/>
                  </a:lnTo>
                  <a:lnTo>
                    <a:pt x="59436" y="3810"/>
                  </a:lnTo>
                  <a:lnTo>
                    <a:pt x="59436" y="3048"/>
                  </a:lnTo>
                  <a:lnTo>
                    <a:pt x="60198" y="3048"/>
                  </a:lnTo>
                  <a:lnTo>
                    <a:pt x="60198" y="2286"/>
                  </a:lnTo>
                  <a:lnTo>
                    <a:pt x="60198" y="1524"/>
                  </a:lnTo>
                  <a:lnTo>
                    <a:pt x="60960" y="1524"/>
                  </a:lnTo>
                  <a:lnTo>
                    <a:pt x="60960" y="762"/>
                  </a:lnTo>
                  <a:lnTo>
                    <a:pt x="61722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53300" y="2886074"/>
              <a:ext cx="63500" cy="54610"/>
            </a:xfrm>
            <a:custGeom>
              <a:avLst/>
              <a:gdLst/>
              <a:ahLst/>
              <a:cxnLst/>
              <a:rect l="l" t="t" r="r" b="b"/>
              <a:pathLst>
                <a:path w="63500" h="54610">
                  <a:moveTo>
                    <a:pt x="63246" y="0"/>
                  </a:moveTo>
                  <a:lnTo>
                    <a:pt x="50292" y="0"/>
                  </a:lnTo>
                  <a:lnTo>
                    <a:pt x="50292" y="762"/>
                  </a:lnTo>
                  <a:lnTo>
                    <a:pt x="49530" y="762"/>
                  </a:lnTo>
                  <a:lnTo>
                    <a:pt x="49530" y="1524"/>
                  </a:lnTo>
                  <a:lnTo>
                    <a:pt x="48755" y="1524"/>
                  </a:lnTo>
                  <a:lnTo>
                    <a:pt x="48755" y="2286"/>
                  </a:lnTo>
                  <a:lnTo>
                    <a:pt x="48006" y="2286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4572"/>
                  </a:lnTo>
                  <a:lnTo>
                    <a:pt x="46482" y="4572"/>
                  </a:lnTo>
                  <a:lnTo>
                    <a:pt x="46482" y="5334"/>
                  </a:lnTo>
                  <a:lnTo>
                    <a:pt x="45720" y="5334"/>
                  </a:lnTo>
                  <a:lnTo>
                    <a:pt x="45720" y="6096"/>
                  </a:lnTo>
                  <a:lnTo>
                    <a:pt x="44958" y="6096"/>
                  </a:lnTo>
                  <a:lnTo>
                    <a:pt x="44958" y="6858"/>
                  </a:lnTo>
                  <a:lnTo>
                    <a:pt x="44196" y="6858"/>
                  </a:lnTo>
                  <a:lnTo>
                    <a:pt x="44196" y="7620"/>
                  </a:lnTo>
                  <a:lnTo>
                    <a:pt x="43434" y="7620"/>
                  </a:lnTo>
                  <a:lnTo>
                    <a:pt x="43434" y="8382"/>
                  </a:lnTo>
                  <a:lnTo>
                    <a:pt x="42672" y="8382"/>
                  </a:lnTo>
                  <a:lnTo>
                    <a:pt x="42672" y="9144"/>
                  </a:lnTo>
                  <a:lnTo>
                    <a:pt x="41910" y="9144"/>
                  </a:lnTo>
                  <a:lnTo>
                    <a:pt x="41910" y="9906"/>
                  </a:lnTo>
                  <a:lnTo>
                    <a:pt x="41148" y="9906"/>
                  </a:lnTo>
                  <a:lnTo>
                    <a:pt x="41148" y="10668"/>
                  </a:lnTo>
                  <a:lnTo>
                    <a:pt x="40386" y="10668"/>
                  </a:lnTo>
                  <a:lnTo>
                    <a:pt x="40386" y="11430"/>
                  </a:lnTo>
                  <a:lnTo>
                    <a:pt x="39624" y="11430"/>
                  </a:lnTo>
                  <a:lnTo>
                    <a:pt x="39624" y="12192"/>
                  </a:lnTo>
                  <a:lnTo>
                    <a:pt x="38862" y="12192"/>
                  </a:lnTo>
                  <a:lnTo>
                    <a:pt x="38862" y="12954"/>
                  </a:lnTo>
                  <a:lnTo>
                    <a:pt x="38100" y="12954"/>
                  </a:lnTo>
                  <a:lnTo>
                    <a:pt x="38100" y="13716"/>
                  </a:lnTo>
                  <a:lnTo>
                    <a:pt x="38100" y="14478"/>
                  </a:lnTo>
                  <a:lnTo>
                    <a:pt x="37338" y="14478"/>
                  </a:lnTo>
                  <a:lnTo>
                    <a:pt x="37338" y="15240"/>
                  </a:lnTo>
                  <a:lnTo>
                    <a:pt x="36576" y="15240"/>
                  </a:lnTo>
                  <a:lnTo>
                    <a:pt x="36576" y="16002"/>
                  </a:lnTo>
                  <a:lnTo>
                    <a:pt x="35814" y="16002"/>
                  </a:lnTo>
                  <a:lnTo>
                    <a:pt x="35814" y="16764"/>
                  </a:lnTo>
                  <a:lnTo>
                    <a:pt x="35052" y="16764"/>
                  </a:lnTo>
                  <a:lnTo>
                    <a:pt x="35052" y="17526"/>
                  </a:lnTo>
                  <a:lnTo>
                    <a:pt x="34290" y="17526"/>
                  </a:lnTo>
                  <a:lnTo>
                    <a:pt x="34290" y="18288"/>
                  </a:lnTo>
                  <a:lnTo>
                    <a:pt x="33528" y="18288"/>
                  </a:lnTo>
                  <a:lnTo>
                    <a:pt x="33528" y="19050"/>
                  </a:lnTo>
                  <a:lnTo>
                    <a:pt x="32766" y="19050"/>
                  </a:lnTo>
                  <a:lnTo>
                    <a:pt x="32766" y="19812"/>
                  </a:lnTo>
                  <a:lnTo>
                    <a:pt x="32004" y="19812"/>
                  </a:lnTo>
                  <a:lnTo>
                    <a:pt x="32004" y="20574"/>
                  </a:lnTo>
                  <a:lnTo>
                    <a:pt x="31229" y="20574"/>
                  </a:lnTo>
                  <a:lnTo>
                    <a:pt x="31229" y="21336"/>
                  </a:lnTo>
                  <a:lnTo>
                    <a:pt x="30480" y="21336"/>
                  </a:lnTo>
                  <a:lnTo>
                    <a:pt x="30480" y="22098"/>
                  </a:lnTo>
                  <a:lnTo>
                    <a:pt x="29705" y="22098"/>
                  </a:lnTo>
                  <a:lnTo>
                    <a:pt x="29705" y="22860"/>
                  </a:lnTo>
                  <a:lnTo>
                    <a:pt x="28956" y="22860"/>
                  </a:lnTo>
                  <a:lnTo>
                    <a:pt x="28956" y="23622"/>
                  </a:lnTo>
                  <a:lnTo>
                    <a:pt x="28181" y="23622"/>
                  </a:lnTo>
                  <a:lnTo>
                    <a:pt x="28181" y="24384"/>
                  </a:lnTo>
                  <a:lnTo>
                    <a:pt x="27432" y="24384"/>
                  </a:lnTo>
                  <a:lnTo>
                    <a:pt x="27432" y="25146"/>
                  </a:lnTo>
                  <a:lnTo>
                    <a:pt x="26657" y="25146"/>
                  </a:lnTo>
                  <a:lnTo>
                    <a:pt x="26657" y="25908"/>
                  </a:lnTo>
                  <a:lnTo>
                    <a:pt x="25908" y="25908"/>
                  </a:lnTo>
                  <a:lnTo>
                    <a:pt x="25908" y="26670"/>
                  </a:lnTo>
                  <a:lnTo>
                    <a:pt x="25133" y="26670"/>
                  </a:lnTo>
                  <a:lnTo>
                    <a:pt x="25133" y="27432"/>
                  </a:lnTo>
                  <a:lnTo>
                    <a:pt x="25146" y="28194"/>
                  </a:lnTo>
                  <a:lnTo>
                    <a:pt x="24384" y="28194"/>
                  </a:lnTo>
                  <a:lnTo>
                    <a:pt x="24384" y="28956"/>
                  </a:lnTo>
                  <a:lnTo>
                    <a:pt x="23622" y="28956"/>
                  </a:lnTo>
                  <a:lnTo>
                    <a:pt x="23622" y="29718"/>
                  </a:lnTo>
                  <a:lnTo>
                    <a:pt x="22860" y="29718"/>
                  </a:lnTo>
                  <a:lnTo>
                    <a:pt x="22860" y="30480"/>
                  </a:lnTo>
                  <a:lnTo>
                    <a:pt x="22098" y="30480"/>
                  </a:lnTo>
                  <a:lnTo>
                    <a:pt x="22098" y="31242"/>
                  </a:lnTo>
                  <a:lnTo>
                    <a:pt x="21336" y="31242"/>
                  </a:lnTo>
                  <a:lnTo>
                    <a:pt x="21336" y="32004"/>
                  </a:lnTo>
                  <a:lnTo>
                    <a:pt x="20574" y="32004"/>
                  </a:lnTo>
                  <a:lnTo>
                    <a:pt x="20574" y="32766"/>
                  </a:lnTo>
                  <a:lnTo>
                    <a:pt x="19812" y="32766"/>
                  </a:lnTo>
                  <a:lnTo>
                    <a:pt x="19812" y="33528"/>
                  </a:lnTo>
                  <a:lnTo>
                    <a:pt x="19050" y="33528"/>
                  </a:lnTo>
                  <a:lnTo>
                    <a:pt x="19050" y="34290"/>
                  </a:lnTo>
                  <a:lnTo>
                    <a:pt x="18275" y="34290"/>
                  </a:lnTo>
                  <a:lnTo>
                    <a:pt x="18275" y="35052"/>
                  </a:lnTo>
                  <a:lnTo>
                    <a:pt x="17526" y="35052"/>
                  </a:lnTo>
                  <a:lnTo>
                    <a:pt x="17526" y="35814"/>
                  </a:lnTo>
                  <a:lnTo>
                    <a:pt x="16751" y="35814"/>
                  </a:lnTo>
                  <a:lnTo>
                    <a:pt x="16751" y="36576"/>
                  </a:lnTo>
                  <a:lnTo>
                    <a:pt x="16002" y="36576"/>
                  </a:lnTo>
                  <a:lnTo>
                    <a:pt x="16002" y="37338"/>
                  </a:lnTo>
                  <a:lnTo>
                    <a:pt x="15227" y="37338"/>
                  </a:lnTo>
                  <a:lnTo>
                    <a:pt x="15227" y="38100"/>
                  </a:lnTo>
                  <a:lnTo>
                    <a:pt x="14478" y="38100"/>
                  </a:lnTo>
                  <a:lnTo>
                    <a:pt x="14478" y="38862"/>
                  </a:lnTo>
                  <a:lnTo>
                    <a:pt x="13703" y="38862"/>
                  </a:lnTo>
                  <a:lnTo>
                    <a:pt x="13703" y="39624"/>
                  </a:lnTo>
                  <a:lnTo>
                    <a:pt x="12954" y="39624"/>
                  </a:lnTo>
                  <a:lnTo>
                    <a:pt x="12954" y="40386"/>
                  </a:lnTo>
                  <a:lnTo>
                    <a:pt x="12179" y="40386"/>
                  </a:lnTo>
                  <a:lnTo>
                    <a:pt x="12179" y="41148"/>
                  </a:lnTo>
                  <a:lnTo>
                    <a:pt x="12192" y="41910"/>
                  </a:lnTo>
                  <a:lnTo>
                    <a:pt x="11430" y="41910"/>
                  </a:lnTo>
                  <a:lnTo>
                    <a:pt x="11430" y="42672"/>
                  </a:lnTo>
                  <a:lnTo>
                    <a:pt x="10668" y="42672"/>
                  </a:lnTo>
                  <a:lnTo>
                    <a:pt x="10668" y="43434"/>
                  </a:lnTo>
                  <a:lnTo>
                    <a:pt x="9906" y="43434"/>
                  </a:lnTo>
                  <a:lnTo>
                    <a:pt x="9906" y="44196"/>
                  </a:lnTo>
                  <a:lnTo>
                    <a:pt x="9144" y="44196"/>
                  </a:lnTo>
                  <a:lnTo>
                    <a:pt x="9144" y="44958"/>
                  </a:lnTo>
                  <a:lnTo>
                    <a:pt x="8382" y="44958"/>
                  </a:lnTo>
                  <a:lnTo>
                    <a:pt x="8382" y="45720"/>
                  </a:lnTo>
                  <a:lnTo>
                    <a:pt x="7620" y="45720"/>
                  </a:lnTo>
                  <a:lnTo>
                    <a:pt x="7620" y="46482"/>
                  </a:lnTo>
                  <a:lnTo>
                    <a:pt x="6858" y="46482"/>
                  </a:lnTo>
                  <a:lnTo>
                    <a:pt x="6858" y="47244"/>
                  </a:lnTo>
                  <a:lnTo>
                    <a:pt x="6096" y="47244"/>
                  </a:lnTo>
                  <a:lnTo>
                    <a:pt x="6096" y="48006"/>
                  </a:lnTo>
                  <a:lnTo>
                    <a:pt x="5334" y="48006"/>
                  </a:lnTo>
                  <a:lnTo>
                    <a:pt x="5334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810" y="49530"/>
                  </a:lnTo>
                  <a:lnTo>
                    <a:pt x="3810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3716" y="54102"/>
                  </a:lnTo>
                  <a:lnTo>
                    <a:pt x="13716" y="53340"/>
                  </a:lnTo>
                  <a:lnTo>
                    <a:pt x="14478" y="53340"/>
                  </a:lnTo>
                  <a:lnTo>
                    <a:pt x="14478" y="52578"/>
                  </a:lnTo>
                  <a:lnTo>
                    <a:pt x="15240" y="52578"/>
                  </a:lnTo>
                  <a:lnTo>
                    <a:pt x="15240" y="51816"/>
                  </a:lnTo>
                  <a:lnTo>
                    <a:pt x="16002" y="51816"/>
                  </a:lnTo>
                  <a:lnTo>
                    <a:pt x="16002" y="51054"/>
                  </a:lnTo>
                  <a:lnTo>
                    <a:pt x="16764" y="51054"/>
                  </a:lnTo>
                  <a:lnTo>
                    <a:pt x="16764" y="50292"/>
                  </a:lnTo>
                  <a:lnTo>
                    <a:pt x="17526" y="50292"/>
                  </a:lnTo>
                  <a:lnTo>
                    <a:pt x="17526" y="49530"/>
                  </a:lnTo>
                  <a:lnTo>
                    <a:pt x="18288" y="49530"/>
                  </a:lnTo>
                  <a:lnTo>
                    <a:pt x="18288" y="48768"/>
                  </a:lnTo>
                  <a:lnTo>
                    <a:pt x="19050" y="48768"/>
                  </a:lnTo>
                  <a:lnTo>
                    <a:pt x="19050" y="48006"/>
                  </a:lnTo>
                  <a:lnTo>
                    <a:pt x="19050" y="47244"/>
                  </a:lnTo>
                  <a:lnTo>
                    <a:pt x="19812" y="47244"/>
                  </a:lnTo>
                  <a:lnTo>
                    <a:pt x="19812" y="46482"/>
                  </a:lnTo>
                  <a:lnTo>
                    <a:pt x="20574" y="46482"/>
                  </a:lnTo>
                  <a:lnTo>
                    <a:pt x="20574" y="45720"/>
                  </a:lnTo>
                  <a:lnTo>
                    <a:pt x="21336" y="45720"/>
                  </a:lnTo>
                  <a:lnTo>
                    <a:pt x="21336" y="44958"/>
                  </a:lnTo>
                  <a:lnTo>
                    <a:pt x="22098" y="44958"/>
                  </a:lnTo>
                  <a:lnTo>
                    <a:pt x="22098" y="44196"/>
                  </a:lnTo>
                  <a:lnTo>
                    <a:pt x="22860" y="44196"/>
                  </a:lnTo>
                  <a:lnTo>
                    <a:pt x="22860" y="43434"/>
                  </a:lnTo>
                  <a:lnTo>
                    <a:pt x="23622" y="43434"/>
                  </a:lnTo>
                  <a:lnTo>
                    <a:pt x="23622" y="42672"/>
                  </a:lnTo>
                  <a:lnTo>
                    <a:pt x="24384" y="42672"/>
                  </a:lnTo>
                  <a:lnTo>
                    <a:pt x="24384" y="41910"/>
                  </a:lnTo>
                  <a:lnTo>
                    <a:pt x="25146" y="41910"/>
                  </a:lnTo>
                  <a:lnTo>
                    <a:pt x="25146" y="41148"/>
                  </a:lnTo>
                  <a:lnTo>
                    <a:pt x="25908" y="41148"/>
                  </a:lnTo>
                  <a:lnTo>
                    <a:pt x="25908" y="40386"/>
                  </a:lnTo>
                  <a:lnTo>
                    <a:pt x="26670" y="40386"/>
                  </a:lnTo>
                  <a:lnTo>
                    <a:pt x="26670" y="39624"/>
                  </a:lnTo>
                  <a:lnTo>
                    <a:pt x="27432" y="39624"/>
                  </a:lnTo>
                  <a:lnTo>
                    <a:pt x="27432" y="38862"/>
                  </a:lnTo>
                  <a:lnTo>
                    <a:pt x="28194" y="38862"/>
                  </a:lnTo>
                  <a:lnTo>
                    <a:pt x="28194" y="38100"/>
                  </a:lnTo>
                  <a:lnTo>
                    <a:pt x="28956" y="38100"/>
                  </a:lnTo>
                  <a:lnTo>
                    <a:pt x="28956" y="37338"/>
                  </a:lnTo>
                  <a:lnTo>
                    <a:pt x="29718" y="37338"/>
                  </a:lnTo>
                  <a:lnTo>
                    <a:pt x="29718" y="36576"/>
                  </a:lnTo>
                  <a:lnTo>
                    <a:pt x="30480" y="36576"/>
                  </a:lnTo>
                  <a:lnTo>
                    <a:pt x="30480" y="35814"/>
                  </a:lnTo>
                  <a:lnTo>
                    <a:pt x="31242" y="35814"/>
                  </a:lnTo>
                  <a:lnTo>
                    <a:pt x="31242" y="35052"/>
                  </a:lnTo>
                  <a:lnTo>
                    <a:pt x="32004" y="35052"/>
                  </a:lnTo>
                  <a:lnTo>
                    <a:pt x="32004" y="34290"/>
                  </a:lnTo>
                  <a:lnTo>
                    <a:pt x="32004" y="33528"/>
                  </a:lnTo>
                  <a:lnTo>
                    <a:pt x="32766" y="33528"/>
                  </a:lnTo>
                  <a:lnTo>
                    <a:pt x="32766" y="32766"/>
                  </a:lnTo>
                  <a:lnTo>
                    <a:pt x="33528" y="32766"/>
                  </a:lnTo>
                  <a:lnTo>
                    <a:pt x="33528" y="32004"/>
                  </a:lnTo>
                  <a:lnTo>
                    <a:pt x="34290" y="32004"/>
                  </a:lnTo>
                  <a:lnTo>
                    <a:pt x="34290" y="31242"/>
                  </a:lnTo>
                  <a:lnTo>
                    <a:pt x="35052" y="31242"/>
                  </a:lnTo>
                  <a:lnTo>
                    <a:pt x="35052" y="30480"/>
                  </a:lnTo>
                  <a:lnTo>
                    <a:pt x="35814" y="30480"/>
                  </a:lnTo>
                  <a:lnTo>
                    <a:pt x="35814" y="29718"/>
                  </a:lnTo>
                  <a:lnTo>
                    <a:pt x="36576" y="29718"/>
                  </a:lnTo>
                  <a:lnTo>
                    <a:pt x="36576" y="28956"/>
                  </a:lnTo>
                  <a:lnTo>
                    <a:pt x="37338" y="28956"/>
                  </a:lnTo>
                  <a:lnTo>
                    <a:pt x="37338" y="28194"/>
                  </a:lnTo>
                  <a:lnTo>
                    <a:pt x="38100" y="28194"/>
                  </a:lnTo>
                  <a:lnTo>
                    <a:pt x="38100" y="27432"/>
                  </a:lnTo>
                  <a:lnTo>
                    <a:pt x="38862" y="27432"/>
                  </a:lnTo>
                  <a:lnTo>
                    <a:pt x="38862" y="26670"/>
                  </a:lnTo>
                  <a:lnTo>
                    <a:pt x="39624" y="26670"/>
                  </a:lnTo>
                  <a:lnTo>
                    <a:pt x="39624" y="25908"/>
                  </a:lnTo>
                  <a:lnTo>
                    <a:pt x="40386" y="25908"/>
                  </a:lnTo>
                  <a:lnTo>
                    <a:pt x="40386" y="25146"/>
                  </a:lnTo>
                  <a:lnTo>
                    <a:pt x="41148" y="25146"/>
                  </a:lnTo>
                  <a:lnTo>
                    <a:pt x="41148" y="24384"/>
                  </a:lnTo>
                  <a:lnTo>
                    <a:pt x="41910" y="24384"/>
                  </a:lnTo>
                  <a:lnTo>
                    <a:pt x="41910" y="23622"/>
                  </a:lnTo>
                  <a:lnTo>
                    <a:pt x="42672" y="23622"/>
                  </a:lnTo>
                  <a:lnTo>
                    <a:pt x="42672" y="22860"/>
                  </a:lnTo>
                  <a:lnTo>
                    <a:pt x="43434" y="22860"/>
                  </a:lnTo>
                  <a:lnTo>
                    <a:pt x="43434" y="22098"/>
                  </a:lnTo>
                  <a:lnTo>
                    <a:pt x="44196" y="22098"/>
                  </a:lnTo>
                  <a:lnTo>
                    <a:pt x="44196" y="21336"/>
                  </a:lnTo>
                  <a:lnTo>
                    <a:pt x="44958" y="21336"/>
                  </a:lnTo>
                  <a:lnTo>
                    <a:pt x="44958" y="20574"/>
                  </a:lnTo>
                  <a:lnTo>
                    <a:pt x="44958" y="19812"/>
                  </a:lnTo>
                  <a:lnTo>
                    <a:pt x="45720" y="19812"/>
                  </a:lnTo>
                  <a:lnTo>
                    <a:pt x="45720" y="19050"/>
                  </a:lnTo>
                  <a:lnTo>
                    <a:pt x="46482" y="19050"/>
                  </a:lnTo>
                  <a:lnTo>
                    <a:pt x="46482" y="18288"/>
                  </a:lnTo>
                  <a:lnTo>
                    <a:pt x="47244" y="18288"/>
                  </a:lnTo>
                  <a:lnTo>
                    <a:pt x="47244" y="17526"/>
                  </a:lnTo>
                  <a:lnTo>
                    <a:pt x="48006" y="17526"/>
                  </a:lnTo>
                  <a:lnTo>
                    <a:pt x="48006" y="16764"/>
                  </a:lnTo>
                  <a:lnTo>
                    <a:pt x="48768" y="16764"/>
                  </a:lnTo>
                  <a:lnTo>
                    <a:pt x="48768" y="16002"/>
                  </a:lnTo>
                  <a:lnTo>
                    <a:pt x="49530" y="16002"/>
                  </a:lnTo>
                  <a:lnTo>
                    <a:pt x="49530" y="15240"/>
                  </a:lnTo>
                  <a:lnTo>
                    <a:pt x="50292" y="15240"/>
                  </a:lnTo>
                  <a:lnTo>
                    <a:pt x="50292" y="14478"/>
                  </a:lnTo>
                  <a:lnTo>
                    <a:pt x="51054" y="14478"/>
                  </a:lnTo>
                  <a:lnTo>
                    <a:pt x="51054" y="13716"/>
                  </a:lnTo>
                  <a:lnTo>
                    <a:pt x="51816" y="13716"/>
                  </a:lnTo>
                  <a:lnTo>
                    <a:pt x="51816" y="12954"/>
                  </a:lnTo>
                  <a:lnTo>
                    <a:pt x="52578" y="12954"/>
                  </a:lnTo>
                  <a:lnTo>
                    <a:pt x="52578" y="12192"/>
                  </a:lnTo>
                  <a:lnTo>
                    <a:pt x="53340" y="12192"/>
                  </a:lnTo>
                  <a:lnTo>
                    <a:pt x="53340" y="11430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4864" y="9144"/>
                  </a:lnTo>
                  <a:lnTo>
                    <a:pt x="55626" y="9144"/>
                  </a:lnTo>
                  <a:lnTo>
                    <a:pt x="55626" y="8382"/>
                  </a:lnTo>
                  <a:lnTo>
                    <a:pt x="56388" y="8382"/>
                  </a:lnTo>
                  <a:lnTo>
                    <a:pt x="56388" y="7620"/>
                  </a:lnTo>
                  <a:lnTo>
                    <a:pt x="57150" y="7620"/>
                  </a:lnTo>
                  <a:lnTo>
                    <a:pt x="57150" y="6858"/>
                  </a:lnTo>
                  <a:lnTo>
                    <a:pt x="57912" y="6858"/>
                  </a:lnTo>
                  <a:lnTo>
                    <a:pt x="57912" y="6096"/>
                  </a:lnTo>
                  <a:lnTo>
                    <a:pt x="58674" y="6096"/>
                  </a:lnTo>
                  <a:lnTo>
                    <a:pt x="58674" y="5334"/>
                  </a:lnTo>
                  <a:lnTo>
                    <a:pt x="59436" y="5334"/>
                  </a:lnTo>
                  <a:lnTo>
                    <a:pt x="59436" y="4572"/>
                  </a:lnTo>
                  <a:lnTo>
                    <a:pt x="60198" y="4572"/>
                  </a:lnTo>
                  <a:lnTo>
                    <a:pt x="60198" y="3810"/>
                  </a:lnTo>
                  <a:lnTo>
                    <a:pt x="60960" y="3810"/>
                  </a:lnTo>
                  <a:lnTo>
                    <a:pt x="60960" y="3048"/>
                  </a:lnTo>
                  <a:lnTo>
                    <a:pt x="61722" y="3048"/>
                  </a:lnTo>
                  <a:lnTo>
                    <a:pt x="61722" y="2286"/>
                  </a:lnTo>
                  <a:lnTo>
                    <a:pt x="62484" y="2286"/>
                  </a:lnTo>
                  <a:lnTo>
                    <a:pt x="62484" y="1524"/>
                  </a:lnTo>
                  <a:lnTo>
                    <a:pt x="63246" y="1524"/>
                  </a:lnTo>
                  <a:lnTo>
                    <a:pt x="63246" y="762"/>
                  </a:lnTo>
                  <a:lnTo>
                    <a:pt x="6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03008" y="2939414"/>
              <a:ext cx="64135" cy="54610"/>
            </a:xfrm>
            <a:custGeom>
              <a:avLst/>
              <a:gdLst/>
              <a:ahLst/>
              <a:cxnLst/>
              <a:rect l="l" t="t" r="r" b="b"/>
              <a:pathLst>
                <a:path w="64134" h="54610">
                  <a:moveTo>
                    <a:pt x="64008" y="0"/>
                  </a:moveTo>
                  <a:lnTo>
                    <a:pt x="50292" y="0"/>
                  </a:lnTo>
                  <a:lnTo>
                    <a:pt x="50292" y="762"/>
                  </a:lnTo>
                  <a:lnTo>
                    <a:pt x="49517" y="762"/>
                  </a:lnTo>
                  <a:lnTo>
                    <a:pt x="49517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006" y="3048"/>
                  </a:lnTo>
                  <a:lnTo>
                    <a:pt x="48006" y="3810"/>
                  </a:lnTo>
                  <a:lnTo>
                    <a:pt x="47244" y="3810"/>
                  </a:lnTo>
                  <a:lnTo>
                    <a:pt x="47244" y="4572"/>
                  </a:lnTo>
                  <a:lnTo>
                    <a:pt x="46482" y="4572"/>
                  </a:lnTo>
                  <a:lnTo>
                    <a:pt x="46482" y="5334"/>
                  </a:lnTo>
                  <a:lnTo>
                    <a:pt x="45720" y="5334"/>
                  </a:lnTo>
                  <a:lnTo>
                    <a:pt x="45720" y="6096"/>
                  </a:lnTo>
                  <a:lnTo>
                    <a:pt x="44958" y="6096"/>
                  </a:lnTo>
                  <a:lnTo>
                    <a:pt x="44958" y="6858"/>
                  </a:lnTo>
                  <a:lnTo>
                    <a:pt x="44196" y="6858"/>
                  </a:lnTo>
                  <a:lnTo>
                    <a:pt x="44196" y="7620"/>
                  </a:lnTo>
                  <a:lnTo>
                    <a:pt x="43434" y="7620"/>
                  </a:lnTo>
                  <a:lnTo>
                    <a:pt x="43434" y="8382"/>
                  </a:lnTo>
                  <a:lnTo>
                    <a:pt x="42672" y="8382"/>
                  </a:lnTo>
                  <a:lnTo>
                    <a:pt x="42672" y="9144"/>
                  </a:lnTo>
                  <a:lnTo>
                    <a:pt x="41897" y="9144"/>
                  </a:lnTo>
                  <a:lnTo>
                    <a:pt x="41897" y="9906"/>
                  </a:lnTo>
                  <a:lnTo>
                    <a:pt x="41148" y="9906"/>
                  </a:lnTo>
                  <a:lnTo>
                    <a:pt x="41148" y="10668"/>
                  </a:lnTo>
                  <a:lnTo>
                    <a:pt x="40373" y="10668"/>
                  </a:lnTo>
                  <a:lnTo>
                    <a:pt x="40373" y="11430"/>
                  </a:lnTo>
                  <a:lnTo>
                    <a:pt x="39624" y="11430"/>
                  </a:lnTo>
                  <a:lnTo>
                    <a:pt x="39624" y="12192"/>
                  </a:lnTo>
                  <a:lnTo>
                    <a:pt x="38849" y="12192"/>
                  </a:lnTo>
                  <a:lnTo>
                    <a:pt x="38849" y="12954"/>
                  </a:lnTo>
                  <a:lnTo>
                    <a:pt x="38100" y="12954"/>
                  </a:lnTo>
                  <a:lnTo>
                    <a:pt x="38100" y="13716"/>
                  </a:lnTo>
                  <a:lnTo>
                    <a:pt x="37325" y="13716"/>
                  </a:lnTo>
                  <a:lnTo>
                    <a:pt x="37325" y="14478"/>
                  </a:lnTo>
                  <a:lnTo>
                    <a:pt x="36576" y="14478"/>
                  </a:lnTo>
                  <a:lnTo>
                    <a:pt x="36576" y="15240"/>
                  </a:lnTo>
                  <a:lnTo>
                    <a:pt x="36576" y="16002"/>
                  </a:lnTo>
                  <a:lnTo>
                    <a:pt x="35814" y="16002"/>
                  </a:lnTo>
                  <a:lnTo>
                    <a:pt x="35814" y="16764"/>
                  </a:lnTo>
                  <a:lnTo>
                    <a:pt x="35052" y="16764"/>
                  </a:lnTo>
                  <a:lnTo>
                    <a:pt x="35052" y="17526"/>
                  </a:lnTo>
                  <a:lnTo>
                    <a:pt x="34290" y="17526"/>
                  </a:lnTo>
                  <a:lnTo>
                    <a:pt x="34290" y="18288"/>
                  </a:lnTo>
                  <a:lnTo>
                    <a:pt x="33528" y="18288"/>
                  </a:lnTo>
                  <a:lnTo>
                    <a:pt x="33528" y="19050"/>
                  </a:lnTo>
                  <a:lnTo>
                    <a:pt x="32766" y="19050"/>
                  </a:lnTo>
                  <a:lnTo>
                    <a:pt x="32766" y="19812"/>
                  </a:lnTo>
                  <a:lnTo>
                    <a:pt x="32004" y="19812"/>
                  </a:lnTo>
                  <a:lnTo>
                    <a:pt x="32004" y="20574"/>
                  </a:lnTo>
                  <a:lnTo>
                    <a:pt x="31242" y="20574"/>
                  </a:lnTo>
                  <a:lnTo>
                    <a:pt x="31242" y="21336"/>
                  </a:lnTo>
                  <a:lnTo>
                    <a:pt x="30480" y="21336"/>
                  </a:lnTo>
                  <a:lnTo>
                    <a:pt x="30480" y="22098"/>
                  </a:lnTo>
                  <a:lnTo>
                    <a:pt x="29718" y="22098"/>
                  </a:lnTo>
                  <a:lnTo>
                    <a:pt x="29718" y="22860"/>
                  </a:lnTo>
                  <a:lnTo>
                    <a:pt x="28943" y="22860"/>
                  </a:lnTo>
                  <a:lnTo>
                    <a:pt x="28943" y="23622"/>
                  </a:lnTo>
                  <a:lnTo>
                    <a:pt x="28194" y="23622"/>
                  </a:lnTo>
                  <a:lnTo>
                    <a:pt x="28194" y="24384"/>
                  </a:lnTo>
                  <a:lnTo>
                    <a:pt x="27419" y="24384"/>
                  </a:lnTo>
                  <a:lnTo>
                    <a:pt x="27419" y="25146"/>
                  </a:lnTo>
                  <a:lnTo>
                    <a:pt x="26670" y="25146"/>
                  </a:lnTo>
                  <a:lnTo>
                    <a:pt x="26670" y="25908"/>
                  </a:lnTo>
                  <a:lnTo>
                    <a:pt x="25895" y="25908"/>
                  </a:lnTo>
                  <a:lnTo>
                    <a:pt x="25895" y="26670"/>
                  </a:lnTo>
                  <a:lnTo>
                    <a:pt x="25146" y="26670"/>
                  </a:lnTo>
                  <a:lnTo>
                    <a:pt x="25146" y="27432"/>
                  </a:lnTo>
                  <a:lnTo>
                    <a:pt x="24371" y="27432"/>
                  </a:lnTo>
                  <a:lnTo>
                    <a:pt x="24371" y="28194"/>
                  </a:lnTo>
                  <a:lnTo>
                    <a:pt x="23622" y="28194"/>
                  </a:lnTo>
                  <a:lnTo>
                    <a:pt x="23622" y="28956"/>
                  </a:lnTo>
                  <a:lnTo>
                    <a:pt x="23622" y="29718"/>
                  </a:lnTo>
                  <a:lnTo>
                    <a:pt x="22860" y="29718"/>
                  </a:lnTo>
                  <a:lnTo>
                    <a:pt x="22860" y="30480"/>
                  </a:lnTo>
                  <a:lnTo>
                    <a:pt x="22098" y="30480"/>
                  </a:lnTo>
                  <a:lnTo>
                    <a:pt x="22098" y="31242"/>
                  </a:lnTo>
                  <a:lnTo>
                    <a:pt x="21336" y="31242"/>
                  </a:lnTo>
                  <a:lnTo>
                    <a:pt x="21336" y="32004"/>
                  </a:lnTo>
                  <a:lnTo>
                    <a:pt x="20574" y="32004"/>
                  </a:lnTo>
                  <a:lnTo>
                    <a:pt x="20574" y="32766"/>
                  </a:lnTo>
                  <a:lnTo>
                    <a:pt x="19812" y="32766"/>
                  </a:lnTo>
                  <a:lnTo>
                    <a:pt x="19812" y="33528"/>
                  </a:lnTo>
                  <a:lnTo>
                    <a:pt x="19050" y="33528"/>
                  </a:lnTo>
                  <a:lnTo>
                    <a:pt x="19050" y="34290"/>
                  </a:lnTo>
                  <a:lnTo>
                    <a:pt x="18288" y="34290"/>
                  </a:lnTo>
                  <a:lnTo>
                    <a:pt x="18288" y="35052"/>
                  </a:lnTo>
                  <a:lnTo>
                    <a:pt x="17526" y="35052"/>
                  </a:lnTo>
                  <a:lnTo>
                    <a:pt x="17526" y="35814"/>
                  </a:lnTo>
                  <a:lnTo>
                    <a:pt x="16764" y="35814"/>
                  </a:lnTo>
                  <a:lnTo>
                    <a:pt x="16764" y="36576"/>
                  </a:lnTo>
                  <a:lnTo>
                    <a:pt x="16002" y="36576"/>
                  </a:lnTo>
                  <a:lnTo>
                    <a:pt x="16002" y="37338"/>
                  </a:lnTo>
                  <a:lnTo>
                    <a:pt x="15240" y="37338"/>
                  </a:lnTo>
                  <a:lnTo>
                    <a:pt x="15240" y="38100"/>
                  </a:lnTo>
                  <a:lnTo>
                    <a:pt x="14478" y="38100"/>
                  </a:lnTo>
                  <a:lnTo>
                    <a:pt x="14478" y="38862"/>
                  </a:lnTo>
                  <a:lnTo>
                    <a:pt x="13716" y="38862"/>
                  </a:lnTo>
                  <a:lnTo>
                    <a:pt x="13716" y="39624"/>
                  </a:lnTo>
                  <a:lnTo>
                    <a:pt x="12954" y="39624"/>
                  </a:lnTo>
                  <a:lnTo>
                    <a:pt x="12954" y="40386"/>
                  </a:lnTo>
                  <a:lnTo>
                    <a:pt x="12192" y="40386"/>
                  </a:lnTo>
                  <a:lnTo>
                    <a:pt x="12192" y="41148"/>
                  </a:lnTo>
                  <a:lnTo>
                    <a:pt x="11417" y="41148"/>
                  </a:lnTo>
                  <a:lnTo>
                    <a:pt x="11417" y="41910"/>
                  </a:lnTo>
                  <a:lnTo>
                    <a:pt x="10668" y="41910"/>
                  </a:lnTo>
                  <a:lnTo>
                    <a:pt x="10668" y="42672"/>
                  </a:lnTo>
                  <a:lnTo>
                    <a:pt x="10668" y="43434"/>
                  </a:lnTo>
                  <a:lnTo>
                    <a:pt x="9906" y="43434"/>
                  </a:lnTo>
                  <a:lnTo>
                    <a:pt x="9906" y="44196"/>
                  </a:lnTo>
                  <a:lnTo>
                    <a:pt x="9144" y="44196"/>
                  </a:lnTo>
                  <a:lnTo>
                    <a:pt x="9144" y="44958"/>
                  </a:lnTo>
                  <a:lnTo>
                    <a:pt x="8382" y="44958"/>
                  </a:lnTo>
                  <a:lnTo>
                    <a:pt x="8382" y="45720"/>
                  </a:lnTo>
                  <a:lnTo>
                    <a:pt x="7620" y="45720"/>
                  </a:lnTo>
                  <a:lnTo>
                    <a:pt x="7620" y="46482"/>
                  </a:lnTo>
                  <a:lnTo>
                    <a:pt x="6858" y="46482"/>
                  </a:lnTo>
                  <a:lnTo>
                    <a:pt x="6858" y="47244"/>
                  </a:lnTo>
                  <a:lnTo>
                    <a:pt x="6096" y="47244"/>
                  </a:lnTo>
                  <a:lnTo>
                    <a:pt x="6096" y="48006"/>
                  </a:lnTo>
                  <a:lnTo>
                    <a:pt x="5334" y="48006"/>
                  </a:lnTo>
                  <a:lnTo>
                    <a:pt x="5334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797" y="49530"/>
                  </a:lnTo>
                  <a:lnTo>
                    <a:pt x="3797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73" y="51054"/>
                  </a:lnTo>
                  <a:lnTo>
                    <a:pt x="2273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49" y="52578"/>
                  </a:lnTo>
                  <a:lnTo>
                    <a:pt x="749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3716" y="54102"/>
                  </a:lnTo>
                  <a:lnTo>
                    <a:pt x="13716" y="53340"/>
                  </a:lnTo>
                  <a:lnTo>
                    <a:pt x="14478" y="53340"/>
                  </a:lnTo>
                  <a:lnTo>
                    <a:pt x="14478" y="52578"/>
                  </a:lnTo>
                  <a:lnTo>
                    <a:pt x="15240" y="52578"/>
                  </a:lnTo>
                  <a:lnTo>
                    <a:pt x="15240" y="51816"/>
                  </a:lnTo>
                  <a:lnTo>
                    <a:pt x="16002" y="51816"/>
                  </a:lnTo>
                  <a:lnTo>
                    <a:pt x="16002" y="51054"/>
                  </a:lnTo>
                  <a:lnTo>
                    <a:pt x="16764" y="51054"/>
                  </a:lnTo>
                  <a:lnTo>
                    <a:pt x="16764" y="50292"/>
                  </a:lnTo>
                  <a:lnTo>
                    <a:pt x="17526" y="50292"/>
                  </a:lnTo>
                  <a:lnTo>
                    <a:pt x="17526" y="49530"/>
                  </a:lnTo>
                  <a:lnTo>
                    <a:pt x="17526" y="48768"/>
                  </a:lnTo>
                  <a:lnTo>
                    <a:pt x="18288" y="48768"/>
                  </a:lnTo>
                  <a:lnTo>
                    <a:pt x="18288" y="48006"/>
                  </a:lnTo>
                  <a:lnTo>
                    <a:pt x="19050" y="48006"/>
                  </a:lnTo>
                  <a:lnTo>
                    <a:pt x="19050" y="47244"/>
                  </a:lnTo>
                  <a:lnTo>
                    <a:pt x="19812" y="47244"/>
                  </a:lnTo>
                  <a:lnTo>
                    <a:pt x="19812" y="46482"/>
                  </a:lnTo>
                  <a:lnTo>
                    <a:pt x="20574" y="46482"/>
                  </a:lnTo>
                  <a:lnTo>
                    <a:pt x="20574" y="45720"/>
                  </a:lnTo>
                  <a:lnTo>
                    <a:pt x="21336" y="45720"/>
                  </a:lnTo>
                  <a:lnTo>
                    <a:pt x="21336" y="44958"/>
                  </a:lnTo>
                  <a:lnTo>
                    <a:pt x="22098" y="44958"/>
                  </a:lnTo>
                  <a:lnTo>
                    <a:pt x="22098" y="44196"/>
                  </a:lnTo>
                  <a:lnTo>
                    <a:pt x="22860" y="44196"/>
                  </a:lnTo>
                  <a:lnTo>
                    <a:pt x="22860" y="43434"/>
                  </a:lnTo>
                  <a:lnTo>
                    <a:pt x="23622" y="43434"/>
                  </a:lnTo>
                  <a:lnTo>
                    <a:pt x="23622" y="42672"/>
                  </a:lnTo>
                  <a:lnTo>
                    <a:pt x="24384" y="42672"/>
                  </a:lnTo>
                  <a:lnTo>
                    <a:pt x="24384" y="41910"/>
                  </a:lnTo>
                  <a:lnTo>
                    <a:pt x="25146" y="41910"/>
                  </a:lnTo>
                  <a:lnTo>
                    <a:pt x="25146" y="41148"/>
                  </a:lnTo>
                  <a:lnTo>
                    <a:pt x="25908" y="41148"/>
                  </a:lnTo>
                  <a:lnTo>
                    <a:pt x="25908" y="40386"/>
                  </a:lnTo>
                  <a:lnTo>
                    <a:pt x="26670" y="40386"/>
                  </a:lnTo>
                  <a:lnTo>
                    <a:pt x="26670" y="39624"/>
                  </a:lnTo>
                  <a:lnTo>
                    <a:pt x="27432" y="39624"/>
                  </a:lnTo>
                  <a:lnTo>
                    <a:pt x="27432" y="38862"/>
                  </a:lnTo>
                  <a:lnTo>
                    <a:pt x="28194" y="38862"/>
                  </a:lnTo>
                  <a:lnTo>
                    <a:pt x="28194" y="38100"/>
                  </a:lnTo>
                  <a:lnTo>
                    <a:pt x="28956" y="38100"/>
                  </a:lnTo>
                  <a:lnTo>
                    <a:pt x="28956" y="37338"/>
                  </a:lnTo>
                  <a:lnTo>
                    <a:pt x="29718" y="37338"/>
                  </a:lnTo>
                  <a:lnTo>
                    <a:pt x="29718" y="36576"/>
                  </a:lnTo>
                  <a:lnTo>
                    <a:pt x="30480" y="36576"/>
                  </a:lnTo>
                  <a:lnTo>
                    <a:pt x="30480" y="35814"/>
                  </a:lnTo>
                  <a:lnTo>
                    <a:pt x="30480" y="35052"/>
                  </a:lnTo>
                  <a:lnTo>
                    <a:pt x="31242" y="35052"/>
                  </a:lnTo>
                  <a:lnTo>
                    <a:pt x="31242" y="34290"/>
                  </a:lnTo>
                  <a:lnTo>
                    <a:pt x="32004" y="34290"/>
                  </a:lnTo>
                  <a:lnTo>
                    <a:pt x="32004" y="33528"/>
                  </a:lnTo>
                  <a:lnTo>
                    <a:pt x="32766" y="33528"/>
                  </a:lnTo>
                  <a:lnTo>
                    <a:pt x="32766" y="32766"/>
                  </a:lnTo>
                  <a:lnTo>
                    <a:pt x="33528" y="32766"/>
                  </a:lnTo>
                  <a:lnTo>
                    <a:pt x="33528" y="32004"/>
                  </a:lnTo>
                  <a:lnTo>
                    <a:pt x="34290" y="32004"/>
                  </a:lnTo>
                  <a:lnTo>
                    <a:pt x="34290" y="31242"/>
                  </a:lnTo>
                  <a:lnTo>
                    <a:pt x="35052" y="31242"/>
                  </a:lnTo>
                  <a:lnTo>
                    <a:pt x="35052" y="30480"/>
                  </a:lnTo>
                  <a:lnTo>
                    <a:pt x="35814" y="30480"/>
                  </a:lnTo>
                  <a:lnTo>
                    <a:pt x="35814" y="29718"/>
                  </a:lnTo>
                  <a:lnTo>
                    <a:pt x="36576" y="29718"/>
                  </a:lnTo>
                  <a:lnTo>
                    <a:pt x="36576" y="28956"/>
                  </a:lnTo>
                  <a:lnTo>
                    <a:pt x="37338" y="28956"/>
                  </a:lnTo>
                  <a:lnTo>
                    <a:pt x="37338" y="28194"/>
                  </a:lnTo>
                  <a:lnTo>
                    <a:pt x="38100" y="28194"/>
                  </a:lnTo>
                  <a:lnTo>
                    <a:pt x="38100" y="27432"/>
                  </a:lnTo>
                  <a:lnTo>
                    <a:pt x="38862" y="27432"/>
                  </a:lnTo>
                  <a:lnTo>
                    <a:pt x="38862" y="26670"/>
                  </a:lnTo>
                  <a:lnTo>
                    <a:pt x="39624" y="26670"/>
                  </a:lnTo>
                  <a:lnTo>
                    <a:pt x="39624" y="25908"/>
                  </a:lnTo>
                  <a:lnTo>
                    <a:pt x="40386" y="25908"/>
                  </a:lnTo>
                  <a:lnTo>
                    <a:pt x="40386" y="25146"/>
                  </a:lnTo>
                  <a:lnTo>
                    <a:pt x="41148" y="25146"/>
                  </a:lnTo>
                  <a:lnTo>
                    <a:pt x="41148" y="24384"/>
                  </a:lnTo>
                  <a:lnTo>
                    <a:pt x="41910" y="24384"/>
                  </a:lnTo>
                  <a:lnTo>
                    <a:pt x="41910" y="23622"/>
                  </a:lnTo>
                  <a:lnTo>
                    <a:pt x="42672" y="23622"/>
                  </a:lnTo>
                  <a:lnTo>
                    <a:pt x="42672" y="22860"/>
                  </a:lnTo>
                  <a:lnTo>
                    <a:pt x="43434" y="22860"/>
                  </a:lnTo>
                  <a:lnTo>
                    <a:pt x="43434" y="22098"/>
                  </a:lnTo>
                  <a:lnTo>
                    <a:pt x="43434" y="21336"/>
                  </a:lnTo>
                  <a:lnTo>
                    <a:pt x="44196" y="21336"/>
                  </a:lnTo>
                  <a:lnTo>
                    <a:pt x="44196" y="20574"/>
                  </a:lnTo>
                  <a:lnTo>
                    <a:pt x="44958" y="20574"/>
                  </a:lnTo>
                  <a:lnTo>
                    <a:pt x="44958" y="19812"/>
                  </a:lnTo>
                  <a:lnTo>
                    <a:pt x="45720" y="19812"/>
                  </a:lnTo>
                  <a:lnTo>
                    <a:pt x="45720" y="19050"/>
                  </a:lnTo>
                  <a:lnTo>
                    <a:pt x="46482" y="19050"/>
                  </a:lnTo>
                  <a:lnTo>
                    <a:pt x="46482" y="18288"/>
                  </a:lnTo>
                  <a:lnTo>
                    <a:pt x="47244" y="18288"/>
                  </a:lnTo>
                  <a:lnTo>
                    <a:pt x="47244" y="17526"/>
                  </a:lnTo>
                  <a:lnTo>
                    <a:pt x="48006" y="17526"/>
                  </a:lnTo>
                  <a:lnTo>
                    <a:pt x="48006" y="16764"/>
                  </a:lnTo>
                  <a:lnTo>
                    <a:pt x="48768" y="16764"/>
                  </a:lnTo>
                  <a:lnTo>
                    <a:pt x="48768" y="16002"/>
                  </a:lnTo>
                  <a:lnTo>
                    <a:pt x="49530" y="16002"/>
                  </a:lnTo>
                  <a:lnTo>
                    <a:pt x="49530" y="15240"/>
                  </a:lnTo>
                  <a:lnTo>
                    <a:pt x="50292" y="15240"/>
                  </a:lnTo>
                  <a:lnTo>
                    <a:pt x="50292" y="14478"/>
                  </a:lnTo>
                  <a:lnTo>
                    <a:pt x="51054" y="14478"/>
                  </a:lnTo>
                  <a:lnTo>
                    <a:pt x="51054" y="13716"/>
                  </a:lnTo>
                  <a:lnTo>
                    <a:pt x="51816" y="13716"/>
                  </a:lnTo>
                  <a:lnTo>
                    <a:pt x="51816" y="12954"/>
                  </a:lnTo>
                  <a:lnTo>
                    <a:pt x="52578" y="12954"/>
                  </a:lnTo>
                  <a:lnTo>
                    <a:pt x="52578" y="12192"/>
                  </a:lnTo>
                  <a:lnTo>
                    <a:pt x="53340" y="12192"/>
                  </a:lnTo>
                  <a:lnTo>
                    <a:pt x="53340" y="11430"/>
                  </a:lnTo>
                  <a:lnTo>
                    <a:pt x="54102" y="11430"/>
                  </a:lnTo>
                  <a:lnTo>
                    <a:pt x="54102" y="10668"/>
                  </a:lnTo>
                  <a:lnTo>
                    <a:pt x="54864" y="10668"/>
                  </a:lnTo>
                  <a:lnTo>
                    <a:pt x="54864" y="9906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6388" y="7620"/>
                  </a:lnTo>
                  <a:lnTo>
                    <a:pt x="57150" y="7620"/>
                  </a:lnTo>
                  <a:lnTo>
                    <a:pt x="57150" y="6858"/>
                  </a:lnTo>
                  <a:lnTo>
                    <a:pt x="57912" y="6858"/>
                  </a:lnTo>
                  <a:lnTo>
                    <a:pt x="57912" y="6096"/>
                  </a:lnTo>
                  <a:lnTo>
                    <a:pt x="58674" y="6096"/>
                  </a:lnTo>
                  <a:lnTo>
                    <a:pt x="58674" y="5334"/>
                  </a:lnTo>
                  <a:lnTo>
                    <a:pt x="59436" y="5334"/>
                  </a:lnTo>
                  <a:lnTo>
                    <a:pt x="59436" y="4572"/>
                  </a:lnTo>
                  <a:lnTo>
                    <a:pt x="60198" y="4572"/>
                  </a:lnTo>
                  <a:lnTo>
                    <a:pt x="60198" y="3810"/>
                  </a:lnTo>
                  <a:lnTo>
                    <a:pt x="60960" y="3810"/>
                  </a:lnTo>
                  <a:lnTo>
                    <a:pt x="60960" y="3048"/>
                  </a:lnTo>
                  <a:lnTo>
                    <a:pt x="61722" y="3048"/>
                  </a:lnTo>
                  <a:lnTo>
                    <a:pt x="61722" y="2286"/>
                  </a:lnTo>
                  <a:lnTo>
                    <a:pt x="62484" y="2286"/>
                  </a:lnTo>
                  <a:lnTo>
                    <a:pt x="62484" y="1524"/>
                  </a:lnTo>
                  <a:lnTo>
                    <a:pt x="63246" y="1524"/>
                  </a:lnTo>
                  <a:lnTo>
                    <a:pt x="63246" y="762"/>
                  </a:lnTo>
                  <a:lnTo>
                    <a:pt x="64008" y="76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51954" y="2992754"/>
              <a:ext cx="64769" cy="54610"/>
            </a:xfrm>
            <a:custGeom>
              <a:avLst/>
              <a:gdLst/>
              <a:ahLst/>
              <a:cxnLst/>
              <a:rect l="l" t="t" r="r" b="b"/>
              <a:pathLst>
                <a:path w="64770" h="54610">
                  <a:moveTo>
                    <a:pt x="64770" y="0"/>
                  </a:moveTo>
                  <a:lnTo>
                    <a:pt x="51054" y="0"/>
                  </a:lnTo>
                  <a:lnTo>
                    <a:pt x="51054" y="762"/>
                  </a:lnTo>
                  <a:lnTo>
                    <a:pt x="50279" y="762"/>
                  </a:lnTo>
                  <a:lnTo>
                    <a:pt x="50279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8768" y="2286"/>
                  </a:lnTo>
                  <a:lnTo>
                    <a:pt x="48768" y="3048"/>
                  </a:lnTo>
                  <a:lnTo>
                    <a:pt x="48768" y="3810"/>
                  </a:lnTo>
                  <a:lnTo>
                    <a:pt x="48006" y="3810"/>
                  </a:lnTo>
                  <a:lnTo>
                    <a:pt x="48006" y="4572"/>
                  </a:lnTo>
                  <a:lnTo>
                    <a:pt x="47244" y="4572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897" y="9906"/>
                  </a:lnTo>
                  <a:lnTo>
                    <a:pt x="41897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73" y="11430"/>
                  </a:lnTo>
                  <a:lnTo>
                    <a:pt x="40373" y="12192"/>
                  </a:lnTo>
                  <a:lnTo>
                    <a:pt x="39624" y="12192"/>
                  </a:lnTo>
                  <a:lnTo>
                    <a:pt x="39624" y="12954"/>
                  </a:lnTo>
                  <a:lnTo>
                    <a:pt x="38849" y="12954"/>
                  </a:lnTo>
                  <a:lnTo>
                    <a:pt x="38849" y="13716"/>
                  </a:lnTo>
                  <a:lnTo>
                    <a:pt x="38100" y="13716"/>
                  </a:lnTo>
                  <a:lnTo>
                    <a:pt x="38100" y="14478"/>
                  </a:lnTo>
                  <a:lnTo>
                    <a:pt x="37325" y="14478"/>
                  </a:lnTo>
                  <a:lnTo>
                    <a:pt x="37325" y="15240"/>
                  </a:lnTo>
                  <a:lnTo>
                    <a:pt x="36576" y="15240"/>
                  </a:lnTo>
                  <a:lnTo>
                    <a:pt x="36576" y="16002"/>
                  </a:lnTo>
                  <a:lnTo>
                    <a:pt x="35801" y="16002"/>
                  </a:lnTo>
                  <a:lnTo>
                    <a:pt x="35801" y="16764"/>
                  </a:lnTo>
                  <a:lnTo>
                    <a:pt x="35052" y="16764"/>
                  </a:lnTo>
                  <a:lnTo>
                    <a:pt x="35052" y="17526"/>
                  </a:lnTo>
                  <a:lnTo>
                    <a:pt x="34277" y="17526"/>
                  </a:lnTo>
                  <a:lnTo>
                    <a:pt x="34277" y="18288"/>
                  </a:lnTo>
                  <a:lnTo>
                    <a:pt x="33528" y="18288"/>
                  </a:lnTo>
                  <a:lnTo>
                    <a:pt x="33528" y="19050"/>
                  </a:lnTo>
                  <a:lnTo>
                    <a:pt x="33528" y="19812"/>
                  </a:lnTo>
                  <a:lnTo>
                    <a:pt x="32766" y="19812"/>
                  </a:lnTo>
                  <a:lnTo>
                    <a:pt x="32766" y="20574"/>
                  </a:lnTo>
                  <a:lnTo>
                    <a:pt x="32004" y="20574"/>
                  </a:lnTo>
                  <a:lnTo>
                    <a:pt x="32004" y="21336"/>
                  </a:lnTo>
                  <a:lnTo>
                    <a:pt x="31242" y="21336"/>
                  </a:lnTo>
                  <a:lnTo>
                    <a:pt x="31242" y="22098"/>
                  </a:lnTo>
                  <a:lnTo>
                    <a:pt x="30480" y="22098"/>
                  </a:lnTo>
                  <a:lnTo>
                    <a:pt x="30480" y="22860"/>
                  </a:lnTo>
                  <a:lnTo>
                    <a:pt x="29718" y="22860"/>
                  </a:lnTo>
                  <a:lnTo>
                    <a:pt x="29718" y="23622"/>
                  </a:lnTo>
                  <a:lnTo>
                    <a:pt x="28956" y="23622"/>
                  </a:lnTo>
                  <a:lnTo>
                    <a:pt x="28956" y="24384"/>
                  </a:lnTo>
                  <a:lnTo>
                    <a:pt x="28194" y="24384"/>
                  </a:lnTo>
                  <a:lnTo>
                    <a:pt x="28194" y="25146"/>
                  </a:lnTo>
                  <a:lnTo>
                    <a:pt x="27432" y="25146"/>
                  </a:lnTo>
                  <a:lnTo>
                    <a:pt x="27432" y="25908"/>
                  </a:lnTo>
                  <a:lnTo>
                    <a:pt x="26670" y="25908"/>
                  </a:lnTo>
                  <a:lnTo>
                    <a:pt x="26670" y="26670"/>
                  </a:lnTo>
                  <a:lnTo>
                    <a:pt x="25908" y="26670"/>
                  </a:lnTo>
                  <a:lnTo>
                    <a:pt x="25908" y="27432"/>
                  </a:lnTo>
                  <a:lnTo>
                    <a:pt x="25146" y="27432"/>
                  </a:lnTo>
                  <a:lnTo>
                    <a:pt x="25146" y="28194"/>
                  </a:lnTo>
                  <a:lnTo>
                    <a:pt x="24371" y="28194"/>
                  </a:lnTo>
                  <a:lnTo>
                    <a:pt x="24371" y="28956"/>
                  </a:lnTo>
                  <a:lnTo>
                    <a:pt x="23622" y="28956"/>
                  </a:lnTo>
                  <a:lnTo>
                    <a:pt x="23622" y="29718"/>
                  </a:lnTo>
                  <a:lnTo>
                    <a:pt x="22847" y="29718"/>
                  </a:lnTo>
                  <a:lnTo>
                    <a:pt x="22847" y="30480"/>
                  </a:lnTo>
                  <a:lnTo>
                    <a:pt x="22098" y="30480"/>
                  </a:lnTo>
                  <a:lnTo>
                    <a:pt x="22098" y="31242"/>
                  </a:lnTo>
                  <a:lnTo>
                    <a:pt x="21323" y="31242"/>
                  </a:lnTo>
                  <a:lnTo>
                    <a:pt x="21323" y="32004"/>
                  </a:lnTo>
                  <a:lnTo>
                    <a:pt x="20574" y="32004"/>
                  </a:lnTo>
                  <a:lnTo>
                    <a:pt x="20574" y="32766"/>
                  </a:lnTo>
                  <a:lnTo>
                    <a:pt x="19799" y="32766"/>
                  </a:lnTo>
                  <a:lnTo>
                    <a:pt x="19799" y="33528"/>
                  </a:lnTo>
                  <a:lnTo>
                    <a:pt x="19050" y="33528"/>
                  </a:lnTo>
                  <a:lnTo>
                    <a:pt x="19050" y="34290"/>
                  </a:lnTo>
                  <a:lnTo>
                    <a:pt x="18275" y="34290"/>
                  </a:lnTo>
                  <a:lnTo>
                    <a:pt x="18275" y="35052"/>
                  </a:lnTo>
                  <a:lnTo>
                    <a:pt x="17526" y="35052"/>
                  </a:lnTo>
                  <a:lnTo>
                    <a:pt x="17526" y="35814"/>
                  </a:lnTo>
                  <a:lnTo>
                    <a:pt x="16751" y="35814"/>
                  </a:lnTo>
                  <a:lnTo>
                    <a:pt x="16751" y="36576"/>
                  </a:lnTo>
                  <a:lnTo>
                    <a:pt x="16002" y="36576"/>
                  </a:lnTo>
                  <a:lnTo>
                    <a:pt x="16002" y="37338"/>
                  </a:lnTo>
                  <a:lnTo>
                    <a:pt x="16002" y="38100"/>
                  </a:lnTo>
                  <a:lnTo>
                    <a:pt x="15240" y="38100"/>
                  </a:lnTo>
                  <a:lnTo>
                    <a:pt x="15240" y="38862"/>
                  </a:lnTo>
                  <a:lnTo>
                    <a:pt x="14478" y="38862"/>
                  </a:lnTo>
                  <a:lnTo>
                    <a:pt x="14478" y="39624"/>
                  </a:lnTo>
                  <a:lnTo>
                    <a:pt x="13716" y="39624"/>
                  </a:lnTo>
                  <a:lnTo>
                    <a:pt x="13716" y="40386"/>
                  </a:lnTo>
                  <a:lnTo>
                    <a:pt x="12954" y="40386"/>
                  </a:lnTo>
                  <a:lnTo>
                    <a:pt x="12954" y="41148"/>
                  </a:lnTo>
                  <a:lnTo>
                    <a:pt x="12192" y="41148"/>
                  </a:lnTo>
                  <a:lnTo>
                    <a:pt x="12192" y="41910"/>
                  </a:lnTo>
                  <a:lnTo>
                    <a:pt x="11430" y="41910"/>
                  </a:lnTo>
                  <a:lnTo>
                    <a:pt x="11430" y="42672"/>
                  </a:lnTo>
                  <a:lnTo>
                    <a:pt x="10668" y="42672"/>
                  </a:lnTo>
                  <a:lnTo>
                    <a:pt x="10668" y="43434"/>
                  </a:lnTo>
                  <a:lnTo>
                    <a:pt x="9906" y="43434"/>
                  </a:lnTo>
                  <a:lnTo>
                    <a:pt x="9906" y="44196"/>
                  </a:lnTo>
                  <a:lnTo>
                    <a:pt x="9144" y="44196"/>
                  </a:lnTo>
                  <a:lnTo>
                    <a:pt x="9144" y="44958"/>
                  </a:lnTo>
                  <a:lnTo>
                    <a:pt x="8382" y="44958"/>
                  </a:lnTo>
                  <a:lnTo>
                    <a:pt x="8382" y="45720"/>
                  </a:lnTo>
                  <a:lnTo>
                    <a:pt x="7620" y="45720"/>
                  </a:lnTo>
                  <a:lnTo>
                    <a:pt x="7620" y="46482"/>
                  </a:lnTo>
                  <a:lnTo>
                    <a:pt x="6858" y="46482"/>
                  </a:lnTo>
                  <a:lnTo>
                    <a:pt x="6858" y="47244"/>
                  </a:lnTo>
                  <a:lnTo>
                    <a:pt x="6096" y="47244"/>
                  </a:lnTo>
                  <a:lnTo>
                    <a:pt x="6096" y="48006"/>
                  </a:lnTo>
                  <a:lnTo>
                    <a:pt x="5321" y="48006"/>
                  </a:lnTo>
                  <a:lnTo>
                    <a:pt x="5321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797" y="49530"/>
                  </a:lnTo>
                  <a:lnTo>
                    <a:pt x="3797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73" y="51054"/>
                  </a:lnTo>
                  <a:lnTo>
                    <a:pt x="2273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49" y="52578"/>
                  </a:lnTo>
                  <a:lnTo>
                    <a:pt x="749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3716" y="54102"/>
                  </a:lnTo>
                  <a:lnTo>
                    <a:pt x="13716" y="53340"/>
                  </a:lnTo>
                  <a:lnTo>
                    <a:pt x="14478" y="53340"/>
                  </a:lnTo>
                  <a:lnTo>
                    <a:pt x="14478" y="52578"/>
                  </a:lnTo>
                  <a:lnTo>
                    <a:pt x="15240" y="52578"/>
                  </a:lnTo>
                  <a:lnTo>
                    <a:pt x="15240" y="51816"/>
                  </a:lnTo>
                  <a:lnTo>
                    <a:pt x="16002" y="51816"/>
                  </a:lnTo>
                  <a:lnTo>
                    <a:pt x="16002" y="51054"/>
                  </a:lnTo>
                  <a:lnTo>
                    <a:pt x="16764" y="51054"/>
                  </a:lnTo>
                  <a:lnTo>
                    <a:pt x="16764" y="50292"/>
                  </a:lnTo>
                  <a:lnTo>
                    <a:pt x="17526" y="50292"/>
                  </a:lnTo>
                  <a:lnTo>
                    <a:pt x="17526" y="49530"/>
                  </a:lnTo>
                  <a:lnTo>
                    <a:pt x="18288" y="49530"/>
                  </a:lnTo>
                  <a:lnTo>
                    <a:pt x="18288" y="48768"/>
                  </a:lnTo>
                  <a:lnTo>
                    <a:pt x="19050" y="48768"/>
                  </a:lnTo>
                  <a:lnTo>
                    <a:pt x="19050" y="48006"/>
                  </a:lnTo>
                  <a:lnTo>
                    <a:pt x="19812" y="48006"/>
                  </a:lnTo>
                  <a:lnTo>
                    <a:pt x="19812" y="47244"/>
                  </a:lnTo>
                  <a:lnTo>
                    <a:pt x="20574" y="47244"/>
                  </a:lnTo>
                  <a:lnTo>
                    <a:pt x="20574" y="46482"/>
                  </a:lnTo>
                  <a:lnTo>
                    <a:pt x="21336" y="46482"/>
                  </a:lnTo>
                  <a:lnTo>
                    <a:pt x="21336" y="45720"/>
                  </a:lnTo>
                  <a:lnTo>
                    <a:pt x="22098" y="45720"/>
                  </a:lnTo>
                  <a:lnTo>
                    <a:pt x="22098" y="44958"/>
                  </a:lnTo>
                  <a:lnTo>
                    <a:pt x="22860" y="44958"/>
                  </a:lnTo>
                  <a:lnTo>
                    <a:pt x="22860" y="44196"/>
                  </a:lnTo>
                  <a:lnTo>
                    <a:pt x="22860" y="43434"/>
                  </a:lnTo>
                  <a:lnTo>
                    <a:pt x="23622" y="43434"/>
                  </a:lnTo>
                  <a:lnTo>
                    <a:pt x="23622" y="42672"/>
                  </a:lnTo>
                  <a:lnTo>
                    <a:pt x="24384" y="42672"/>
                  </a:lnTo>
                  <a:lnTo>
                    <a:pt x="24384" y="41910"/>
                  </a:lnTo>
                  <a:lnTo>
                    <a:pt x="25146" y="41910"/>
                  </a:lnTo>
                  <a:lnTo>
                    <a:pt x="25146" y="41148"/>
                  </a:lnTo>
                  <a:lnTo>
                    <a:pt x="25908" y="41148"/>
                  </a:lnTo>
                  <a:lnTo>
                    <a:pt x="25908" y="40386"/>
                  </a:lnTo>
                  <a:lnTo>
                    <a:pt x="26670" y="40386"/>
                  </a:lnTo>
                  <a:lnTo>
                    <a:pt x="26670" y="39624"/>
                  </a:lnTo>
                  <a:lnTo>
                    <a:pt x="27432" y="39624"/>
                  </a:lnTo>
                  <a:lnTo>
                    <a:pt x="27432" y="38862"/>
                  </a:lnTo>
                  <a:lnTo>
                    <a:pt x="28194" y="38862"/>
                  </a:lnTo>
                  <a:lnTo>
                    <a:pt x="28194" y="38100"/>
                  </a:lnTo>
                  <a:lnTo>
                    <a:pt x="28956" y="38100"/>
                  </a:lnTo>
                  <a:lnTo>
                    <a:pt x="28956" y="37338"/>
                  </a:lnTo>
                  <a:lnTo>
                    <a:pt x="29718" y="37338"/>
                  </a:lnTo>
                  <a:lnTo>
                    <a:pt x="29718" y="36576"/>
                  </a:lnTo>
                  <a:lnTo>
                    <a:pt x="30480" y="36576"/>
                  </a:lnTo>
                  <a:lnTo>
                    <a:pt x="30480" y="35814"/>
                  </a:lnTo>
                  <a:lnTo>
                    <a:pt x="31242" y="35814"/>
                  </a:lnTo>
                  <a:lnTo>
                    <a:pt x="31242" y="35052"/>
                  </a:lnTo>
                  <a:lnTo>
                    <a:pt x="32004" y="35052"/>
                  </a:lnTo>
                  <a:lnTo>
                    <a:pt x="32004" y="34290"/>
                  </a:lnTo>
                  <a:lnTo>
                    <a:pt x="32766" y="34290"/>
                  </a:lnTo>
                  <a:lnTo>
                    <a:pt x="32766" y="33528"/>
                  </a:lnTo>
                  <a:lnTo>
                    <a:pt x="33528" y="33528"/>
                  </a:lnTo>
                  <a:lnTo>
                    <a:pt x="33528" y="32766"/>
                  </a:lnTo>
                  <a:lnTo>
                    <a:pt x="34290" y="32766"/>
                  </a:lnTo>
                  <a:lnTo>
                    <a:pt x="34290" y="32004"/>
                  </a:lnTo>
                  <a:lnTo>
                    <a:pt x="35052" y="32004"/>
                  </a:lnTo>
                  <a:lnTo>
                    <a:pt x="35052" y="31242"/>
                  </a:lnTo>
                  <a:lnTo>
                    <a:pt x="35814" y="31242"/>
                  </a:lnTo>
                  <a:lnTo>
                    <a:pt x="35814" y="30480"/>
                  </a:lnTo>
                  <a:lnTo>
                    <a:pt x="36576" y="30480"/>
                  </a:lnTo>
                  <a:lnTo>
                    <a:pt x="36576" y="29718"/>
                  </a:lnTo>
                  <a:lnTo>
                    <a:pt x="37338" y="29718"/>
                  </a:lnTo>
                  <a:lnTo>
                    <a:pt x="37338" y="28956"/>
                  </a:lnTo>
                  <a:lnTo>
                    <a:pt x="38100" y="28956"/>
                  </a:lnTo>
                  <a:lnTo>
                    <a:pt x="38100" y="28194"/>
                  </a:lnTo>
                  <a:lnTo>
                    <a:pt x="38862" y="28194"/>
                  </a:lnTo>
                  <a:lnTo>
                    <a:pt x="38862" y="27432"/>
                  </a:lnTo>
                  <a:lnTo>
                    <a:pt x="39624" y="27432"/>
                  </a:lnTo>
                  <a:lnTo>
                    <a:pt x="39624" y="26670"/>
                  </a:lnTo>
                  <a:lnTo>
                    <a:pt x="40386" y="26670"/>
                  </a:lnTo>
                  <a:lnTo>
                    <a:pt x="40386" y="25908"/>
                  </a:lnTo>
                  <a:lnTo>
                    <a:pt x="40386" y="25146"/>
                  </a:lnTo>
                  <a:lnTo>
                    <a:pt x="41148" y="25146"/>
                  </a:lnTo>
                  <a:lnTo>
                    <a:pt x="41148" y="24384"/>
                  </a:lnTo>
                  <a:lnTo>
                    <a:pt x="41910" y="24384"/>
                  </a:lnTo>
                  <a:lnTo>
                    <a:pt x="41910" y="23622"/>
                  </a:lnTo>
                  <a:lnTo>
                    <a:pt x="42672" y="23622"/>
                  </a:lnTo>
                  <a:lnTo>
                    <a:pt x="42672" y="22860"/>
                  </a:lnTo>
                  <a:lnTo>
                    <a:pt x="43434" y="22860"/>
                  </a:lnTo>
                  <a:lnTo>
                    <a:pt x="43434" y="22098"/>
                  </a:lnTo>
                  <a:lnTo>
                    <a:pt x="44196" y="22098"/>
                  </a:lnTo>
                  <a:lnTo>
                    <a:pt x="44196" y="21336"/>
                  </a:lnTo>
                  <a:lnTo>
                    <a:pt x="44958" y="21336"/>
                  </a:lnTo>
                  <a:lnTo>
                    <a:pt x="44958" y="20574"/>
                  </a:lnTo>
                  <a:lnTo>
                    <a:pt x="45720" y="20574"/>
                  </a:lnTo>
                  <a:lnTo>
                    <a:pt x="45720" y="19812"/>
                  </a:lnTo>
                  <a:lnTo>
                    <a:pt x="46482" y="19812"/>
                  </a:lnTo>
                  <a:lnTo>
                    <a:pt x="46482" y="19050"/>
                  </a:lnTo>
                  <a:lnTo>
                    <a:pt x="47244" y="19050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864" y="11430"/>
                  </a:lnTo>
                  <a:lnTo>
                    <a:pt x="54864" y="10668"/>
                  </a:lnTo>
                  <a:lnTo>
                    <a:pt x="55626" y="10668"/>
                  </a:lnTo>
                  <a:lnTo>
                    <a:pt x="55626" y="9906"/>
                  </a:lnTo>
                  <a:lnTo>
                    <a:pt x="55626" y="9144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8674" y="6858"/>
                  </a:lnTo>
                  <a:lnTo>
                    <a:pt x="58674" y="6096"/>
                  </a:lnTo>
                  <a:lnTo>
                    <a:pt x="59436" y="6096"/>
                  </a:lnTo>
                  <a:lnTo>
                    <a:pt x="59436" y="5334"/>
                  </a:lnTo>
                  <a:lnTo>
                    <a:pt x="60198" y="5334"/>
                  </a:lnTo>
                  <a:lnTo>
                    <a:pt x="60198" y="4572"/>
                  </a:lnTo>
                  <a:lnTo>
                    <a:pt x="60960" y="4572"/>
                  </a:lnTo>
                  <a:lnTo>
                    <a:pt x="60960" y="3810"/>
                  </a:lnTo>
                  <a:lnTo>
                    <a:pt x="61722" y="3810"/>
                  </a:lnTo>
                  <a:lnTo>
                    <a:pt x="61722" y="3048"/>
                  </a:lnTo>
                  <a:lnTo>
                    <a:pt x="62484" y="3048"/>
                  </a:lnTo>
                  <a:lnTo>
                    <a:pt x="62484" y="2286"/>
                  </a:lnTo>
                  <a:lnTo>
                    <a:pt x="63246" y="2286"/>
                  </a:lnTo>
                  <a:lnTo>
                    <a:pt x="63246" y="1524"/>
                  </a:lnTo>
                  <a:lnTo>
                    <a:pt x="64008" y="1524"/>
                  </a:lnTo>
                  <a:lnTo>
                    <a:pt x="64008" y="762"/>
                  </a:lnTo>
                  <a:lnTo>
                    <a:pt x="64770" y="762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00900" y="3046094"/>
              <a:ext cx="64769" cy="54610"/>
            </a:xfrm>
            <a:custGeom>
              <a:avLst/>
              <a:gdLst/>
              <a:ahLst/>
              <a:cxnLst/>
              <a:rect l="l" t="t" r="r" b="b"/>
              <a:pathLst>
                <a:path w="64770" h="54610">
                  <a:moveTo>
                    <a:pt x="64770" y="0"/>
                  </a:moveTo>
                  <a:lnTo>
                    <a:pt x="51054" y="0"/>
                  </a:lnTo>
                  <a:lnTo>
                    <a:pt x="51054" y="762"/>
                  </a:lnTo>
                  <a:lnTo>
                    <a:pt x="50279" y="762"/>
                  </a:lnTo>
                  <a:lnTo>
                    <a:pt x="50279" y="1524"/>
                  </a:lnTo>
                  <a:lnTo>
                    <a:pt x="49530" y="1524"/>
                  </a:lnTo>
                  <a:lnTo>
                    <a:pt x="49530" y="2286"/>
                  </a:lnTo>
                  <a:lnTo>
                    <a:pt x="49530" y="3048"/>
                  </a:lnTo>
                  <a:lnTo>
                    <a:pt x="48768" y="3048"/>
                  </a:lnTo>
                  <a:lnTo>
                    <a:pt x="48768" y="3810"/>
                  </a:lnTo>
                  <a:lnTo>
                    <a:pt x="48006" y="3810"/>
                  </a:lnTo>
                  <a:lnTo>
                    <a:pt x="48006" y="4572"/>
                  </a:lnTo>
                  <a:lnTo>
                    <a:pt x="47244" y="4572"/>
                  </a:lnTo>
                  <a:lnTo>
                    <a:pt x="47244" y="5334"/>
                  </a:lnTo>
                  <a:lnTo>
                    <a:pt x="46482" y="5334"/>
                  </a:lnTo>
                  <a:lnTo>
                    <a:pt x="46482" y="6096"/>
                  </a:lnTo>
                  <a:lnTo>
                    <a:pt x="45720" y="6096"/>
                  </a:lnTo>
                  <a:lnTo>
                    <a:pt x="45720" y="6858"/>
                  </a:lnTo>
                  <a:lnTo>
                    <a:pt x="44958" y="6858"/>
                  </a:lnTo>
                  <a:lnTo>
                    <a:pt x="44958" y="7620"/>
                  </a:lnTo>
                  <a:lnTo>
                    <a:pt x="44196" y="7620"/>
                  </a:lnTo>
                  <a:lnTo>
                    <a:pt x="44196" y="8382"/>
                  </a:lnTo>
                  <a:lnTo>
                    <a:pt x="43434" y="8382"/>
                  </a:lnTo>
                  <a:lnTo>
                    <a:pt x="43434" y="9144"/>
                  </a:lnTo>
                  <a:lnTo>
                    <a:pt x="42672" y="9144"/>
                  </a:lnTo>
                  <a:lnTo>
                    <a:pt x="42672" y="9906"/>
                  </a:lnTo>
                  <a:lnTo>
                    <a:pt x="41910" y="9906"/>
                  </a:lnTo>
                  <a:lnTo>
                    <a:pt x="41910" y="10668"/>
                  </a:lnTo>
                  <a:lnTo>
                    <a:pt x="41148" y="10668"/>
                  </a:lnTo>
                  <a:lnTo>
                    <a:pt x="41148" y="11430"/>
                  </a:lnTo>
                  <a:lnTo>
                    <a:pt x="40386" y="11430"/>
                  </a:lnTo>
                  <a:lnTo>
                    <a:pt x="40386" y="12192"/>
                  </a:lnTo>
                  <a:lnTo>
                    <a:pt x="39624" y="12192"/>
                  </a:lnTo>
                  <a:lnTo>
                    <a:pt x="39624" y="12954"/>
                  </a:lnTo>
                  <a:lnTo>
                    <a:pt x="38862" y="12954"/>
                  </a:lnTo>
                  <a:lnTo>
                    <a:pt x="38862" y="13716"/>
                  </a:lnTo>
                  <a:lnTo>
                    <a:pt x="38100" y="13716"/>
                  </a:lnTo>
                  <a:lnTo>
                    <a:pt x="38100" y="14478"/>
                  </a:lnTo>
                  <a:lnTo>
                    <a:pt x="37325" y="14478"/>
                  </a:lnTo>
                  <a:lnTo>
                    <a:pt x="37325" y="15240"/>
                  </a:lnTo>
                  <a:lnTo>
                    <a:pt x="36576" y="15240"/>
                  </a:lnTo>
                  <a:lnTo>
                    <a:pt x="36576" y="16002"/>
                  </a:lnTo>
                  <a:lnTo>
                    <a:pt x="35801" y="16002"/>
                  </a:lnTo>
                  <a:lnTo>
                    <a:pt x="35801" y="16764"/>
                  </a:lnTo>
                  <a:lnTo>
                    <a:pt x="35052" y="16764"/>
                  </a:lnTo>
                  <a:lnTo>
                    <a:pt x="35052" y="17526"/>
                  </a:lnTo>
                  <a:lnTo>
                    <a:pt x="34277" y="17526"/>
                  </a:lnTo>
                  <a:lnTo>
                    <a:pt x="34277" y="18288"/>
                  </a:lnTo>
                  <a:lnTo>
                    <a:pt x="33528" y="18288"/>
                  </a:lnTo>
                  <a:lnTo>
                    <a:pt x="33528" y="19050"/>
                  </a:lnTo>
                  <a:lnTo>
                    <a:pt x="32753" y="19050"/>
                  </a:lnTo>
                  <a:lnTo>
                    <a:pt x="32753" y="19812"/>
                  </a:lnTo>
                  <a:lnTo>
                    <a:pt x="32004" y="19812"/>
                  </a:lnTo>
                  <a:lnTo>
                    <a:pt x="32004" y="20574"/>
                  </a:lnTo>
                  <a:lnTo>
                    <a:pt x="31229" y="20574"/>
                  </a:lnTo>
                  <a:lnTo>
                    <a:pt x="31229" y="21336"/>
                  </a:lnTo>
                  <a:lnTo>
                    <a:pt x="30480" y="21336"/>
                  </a:lnTo>
                  <a:lnTo>
                    <a:pt x="30480" y="22098"/>
                  </a:lnTo>
                  <a:lnTo>
                    <a:pt x="29705" y="22098"/>
                  </a:lnTo>
                  <a:lnTo>
                    <a:pt x="29705" y="22860"/>
                  </a:lnTo>
                  <a:lnTo>
                    <a:pt x="28956" y="22860"/>
                  </a:lnTo>
                  <a:lnTo>
                    <a:pt x="28956" y="23622"/>
                  </a:lnTo>
                  <a:lnTo>
                    <a:pt x="28181" y="23622"/>
                  </a:lnTo>
                  <a:lnTo>
                    <a:pt x="28181" y="24384"/>
                  </a:lnTo>
                  <a:lnTo>
                    <a:pt x="28194" y="25146"/>
                  </a:lnTo>
                  <a:lnTo>
                    <a:pt x="27432" y="25146"/>
                  </a:lnTo>
                  <a:lnTo>
                    <a:pt x="27432" y="25908"/>
                  </a:lnTo>
                  <a:lnTo>
                    <a:pt x="26670" y="25908"/>
                  </a:lnTo>
                  <a:lnTo>
                    <a:pt x="26670" y="26670"/>
                  </a:lnTo>
                  <a:lnTo>
                    <a:pt x="25908" y="26670"/>
                  </a:lnTo>
                  <a:lnTo>
                    <a:pt x="25908" y="27432"/>
                  </a:lnTo>
                  <a:lnTo>
                    <a:pt x="25146" y="27432"/>
                  </a:lnTo>
                  <a:lnTo>
                    <a:pt x="25146" y="28194"/>
                  </a:lnTo>
                  <a:lnTo>
                    <a:pt x="24384" y="28194"/>
                  </a:lnTo>
                  <a:lnTo>
                    <a:pt x="24384" y="28956"/>
                  </a:lnTo>
                  <a:lnTo>
                    <a:pt x="23622" y="28956"/>
                  </a:lnTo>
                  <a:lnTo>
                    <a:pt x="23622" y="29718"/>
                  </a:lnTo>
                  <a:lnTo>
                    <a:pt x="22860" y="29718"/>
                  </a:lnTo>
                  <a:lnTo>
                    <a:pt x="22860" y="30480"/>
                  </a:lnTo>
                  <a:lnTo>
                    <a:pt x="22098" y="30480"/>
                  </a:lnTo>
                  <a:lnTo>
                    <a:pt x="22098" y="31242"/>
                  </a:lnTo>
                  <a:lnTo>
                    <a:pt x="21336" y="31242"/>
                  </a:lnTo>
                  <a:lnTo>
                    <a:pt x="21336" y="32004"/>
                  </a:lnTo>
                  <a:lnTo>
                    <a:pt x="20574" y="32004"/>
                  </a:lnTo>
                  <a:lnTo>
                    <a:pt x="20574" y="32766"/>
                  </a:lnTo>
                  <a:lnTo>
                    <a:pt x="19812" y="32766"/>
                  </a:lnTo>
                  <a:lnTo>
                    <a:pt x="19812" y="33528"/>
                  </a:lnTo>
                  <a:lnTo>
                    <a:pt x="19050" y="33528"/>
                  </a:lnTo>
                  <a:lnTo>
                    <a:pt x="19050" y="34290"/>
                  </a:lnTo>
                  <a:lnTo>
                    <a:pt x="18275" y="34290"/>
                  </a:lnTo>
                  <a:lnTo>
                    <a:pt x="18275" y="35052"/>
                  </a:lnTo>
                  <a:lnTo>
                    <a:pt x="17526" y="35052"/>
                  </a:lnTo>
                  <a:lnTo>
                    <a:pt x="17526" y="35814"/>
                  </a:lnTo>
                  <a:lnTo>
                    <a:pt x="16751" y="35814"/>
                  </a:lnTo>
                  <a:lnTo>
                    <a:pt x="16751" y="36576"/>
                  </a:lnTo>
                  <a:lnTo>
                    <a:pt x="16002" y="36576"/>
                  </a:lnTo>
                  <a:lnTo>
                    <a:pt x="16002" y="37338"/>
                  </a:lnTo>
                  <a:lnTo>
                    <a:pt x="15227" y="37338"/>
                  </a:lnTo>
                  <a:lnTo>
                    <a:pt x="15227" y="38100"/>
                  </a:lnTo>
                  <a:lnTo>
                    <a:pt x="14478" y="38100"/>
                  </a:lnTo>
                  <a:lnTo>
                    <a:pt x="14478" y="38862"/>
                  </a:lnTo>
                  <a:lnTo>
                    <a:pt x="13703" y="38862"/>
                  </a:lnTo>
                  <a:lnTo>
                    <a:pt x="13703" y="39624"/>
                  </a:lnTo>
                  <a:lnTo>
                    <a:pt x="12954" y="39624"/>
                  </a:lnTo>
                  <a:lnTo>
                    <a:pt x="12954" y="40386"/>
                  </a:lnTo>
                  <a:lnTo>
                    <a:pt x="12179" y="40386"/>
                  </a:lnTo>
                  <a:lnTo>
                    <a:pt x="12179" y="41148"/>
                  </a:lnTo>
                  <a:lnTo>
                    <a:pt x="11430" y="41148"/>
                  </a:lnTo>
                  <a:lnTo>
                    <a:pt x="11430" y="41910"/>
                  </a:lnTo>
                  <a:lnTo>
                    <a:pt x="10655" y="41910"/>
                  </a:lnTo>
                  <a:lnTo>
                    <a:pt x="10655" y="42672"/>
                  </a:lnTo>
                  <a:lnTo>
                    <a:pt x="9906" y="42672"/>
                  </a:lnTo>
                  <a:lnTo>
                    <a:pt x="9906" y="43434"/>
                  </a:lnTo>
                  <a:lnTo>
                    <a:pt x="9131" y="43434"/>
                  </a:lnTo>
                  <a:lnTo>
                    <a:pt x="9131" y="44196"/>
                  </a:lnTo>
                  <a:lnTo>
                    <a:pt x="8382" y="44196"/>
                  </a:lnTo>
                  <a:lnTo>
                    <a:pt x="8382" y="44958"/>
                  </a:lnTo>
                  <a:lnTo>
                    <a:pt x="7607" y="44958"/>
                  </a:lnTo>
                  <a:lnTo>
                    <a:pt x="7607" y="45720"/>
                  </a:lnTo>
                  <a:lnTo>
                    <a:pt x="6858" y="45720"/>
                  </a:lnTo>
                  <a:lnTo>
                    <a:pt x="6858" y="46482"/>
                  </a:lnTo>
                  <a:lnTo>
                    <a:pt x="6083" y="46482"/>
                  </a:lnTo>
                  <a:lnTo>
                    <a:pt x="6083" y="47244"/>
                  </a:lnTo>
                  <a:lnTo>
                    <a:pt x="5334" y="47244"/>
                  </a:lnTo>
                  <a:lnTo>
                    <a:pt x="5334" y="48006"/>
                  </a:lnTo>
                  <a:lnTo>
                    <a:pt x="4572" y="48006"/>
                  </a:lnTo>
                  <a:lnTo>
                    <a:pt x="4572" y="48768"/>
                  </a:lnTo>
                  <a:lnTo>
                    <a:pt x="3810" y="48768"/>
                  </a:lnTo>
                  <a:lnTo>
                    <a:pt x="3810" y="49530"/>
                  </a:lnTo>
                  <a:lnTo>
                    <a:pt x="3048" y="49530"/>
                  </a:lnTo>
                  <a:lnTo>
                    <a:pt x="3048" y="50292"/>
                  </a:lnTo>
                  <a:lnTo>
                    <a:pt x="2286" y="50292"/>
                  </a:lnTo>
                  <a:lnTo>
                    <a:pt x="2286" y="51054"/>
                  </a:lnTo>
                  <a:lnTo>
                    <a:pt x="1524" y="51054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2954" y="54102"/>
                  </a:lnTo>
                  <a:lnTo>
                    <a:pt x="12954" y="53340"/>
                  </a:lnTo>
                  <a:lnTo>
                    <a:pt x="13716" y="53340"/>
                  </a:lnTo>
                  <a:lnTo>
                    <a:pt x="13716" y="52578"/>
                  </a:lnTo>
                  <a:lnTo>
                    <a:pt x="14478" y="52578"/>
                  </a:lnTo>
                  <a:lnTo>
                    <a:pt x="14478" y="51816"/>
                  </a:lnTo>
                  <a:lnTo>
                    <a:pt x="15240" y="51816"/>
                  </a:lnTo>
                  <a:lnTo>
                    <a:pt x="15240" y="51054"/>
                  </a:lnTo>
                  <a:lnTo>
                    <a:pt x="16002" y="51054"/>
                  </a:lnTo>
                  <a:lnTo>
                    <a:pt x="16002" y="50292"/>
                  </a:lnTo>
                  <a:lnTo>
                    <a:pt x="16764" y="50292"/>
                  </a:lnTo>
                  <a:lnTo>
                    <a:pt x="16764" y="49530"/>
                  </a:lnTo>
                  <a:lnTo>
                    <a:pt x="17526" y="49530"/>
                  </a:lnTo>
                  <a:lnTo>
                    <a:pt x="17526" y="48768"/>
                  </a:lnTo>
                  <a:lnTo>
                    <a:pt x="18288" y="48768"/>
                  </a:lnTo>
                  <a:lnTo>
                    <a:pt x="18288" y="48006"/>
                  </a:lnTo>
                  <a:lnTo>
                    <a:pt x="19050" y="48006"/>
                  </a:lnTo>
                  <a:lnTo>
                    <a:pt x="19050" y="47244"/>
                  </a:lnTo>
                  <a:lnTo>
                    <a:pt x="19812" y="47244"/>
                  </a:lnTo>
                  <a:lnTo>
                    <a:pt x="19812" y="46482"/>
                  </a:lnTo>
                  <a:lnTo>
                    <a:pt x="20574" y="46482"/>
                  </a:lnTo>
                  <a:lnTo>
                    <a:pt x="20574" y="45720"/>
                  </a:lnTo>
                  <a:lnTo>
                    <a:pt x="21336" y="45720"/>
                  </a:lnTo>
                  <a:lnTo>
                    <a:pt x="21336" y="44958"/>
                  </a:lnTo>
                  <a:lnTo>
                    <a:pt x="22098" y="44958"/>
                  </a:lnTo>
                  <a:lnTo>
                    <a:pt x="22098" y="44196"/>
                  </a:lnTo>
                  <a:lnTo>
                    <a:pt x="22860" y="44196"/>
                  </a:lnTo>
                  <a:lnTo>
                    <a:pt x="22860" y="43434"/>
                  </a:lnTo>
                  <a:lnTo>
                    <a:pt x="23622" y="43434"/>
                  </a:lnTo>
                  <a:lnTo>
                    <a:pt x="23622" y="42672"/>
                  </a:lnTo>
                  <a:lnTo>
                    <a:pt x="24384" y="42672"/>
                  </a:lnTo>
                  <a:lnTo>
                    <a:pt x="24384" y="41910"/>
                  </a:lnTo>
                  <a:lnTo>
                    <a:pt x="25146" y="41910"/>
                  </a:lnTo>
                  <a:lnTo>
                    <a:pt x="25146" y="41148"/>
                  </a:lnTo>
                  <a:lnTo>
                    <a:pt x="25908" y="41148"/>
                  </a:lnTo>
                  <a:lnTo>
                    <a:pt x="25908" y="40386"/>
                  </a:lnTo>
                  <a:lnTo>
                    <a:pt x="26670" y="40386"/>
                  </a:lnTo>
                  <a:lnTo>
                    <a:pt x="26670" y="39624"/>
                  </a:lnTo>
                  <a:lnTo>
                    <a:pt x="27432" y="39624"/>
                  </a:lnTo>
                  <a:lnTo>
                    <a:pt x="27432" y="38862"/>
                  </a:lnTo>
                  <a:lnTo>
                    <a:pt x="28194" y="38862"/>
                  </a:lnTo>
                  <a:lnTo>
                    <a:pt x="28194" y="38100"/>
                  </a:lnTo>
                  <a:lnTo>
                    <a:pt x="28956" y="38100"/>
                  </a:lnTo>
                  <a:lnTo>
                    <a:pt x="28956" y="37338"/>
                  </a:lnTo>
                  <a:lnTo>
                    <a:pt x="29718" y="37338"/>
                  </a:lnTo>
                  <a:lnTo>
                    <a:pt x="29718" y="36576"/>
                  </a:lnTo>
                  <a:lnTo>
                    <a:pt x="30480" y="36576"/>
                  </a:lnTo>
                  <a:lnTo>
                    <a:pt x="30480" y="35814"/>
                  </a:lnTo>
                  <a:lnTo>
                    <a:pt x="31242" y="35814"/>
                  </a:lnTo>
                  <a:lnTo>
                    <a:pt x="31242" y="35052"/>
                  </a:lnTo>
                  <a:lnTo>
                    <a:pt x="32004" y="35052"/>
                  </a:lnTo>
                  <a:lnTo>
                    <a:pt x="32004" y="34290"/>
                  </a:lnTo>
                  <a:lnTo>
                    <a:pt x="32766" y="34290"/>
                  </a:lnTo>
                  <a:lnTo>
                    <a:pt x="32766" y="33528"/>
                  </a:lnTo>
                  <a:lnTo>
                    <a:pt x="33528" y="33528"/>
                  </a:lnTo>
                  <a:lnTo>
                    <a:pt x="33528" y="32766"/>
                  </a:lnTo>
                  <a:lnTo>
                    <a:pt x="34290" y="32766"/>
                  </a:lnTo>
                  <a:lnTo>
                    <a:pt x="34290" y="32004"/>
                  </a:lnTo>
                  <a:lnTo>
                    <a:pt x="35052" y="32004"/>
                  </a:lnTo>
                  <a:lnTo>
                    <a:pt x="35052" y="31242"/>
                  </a:lnTo>
                  <a:lnTo>
                    <a:pt x="35052" y="30480"/>
                  </a:lnTo>
                  <a:lnTo>
                    <a:pt x="35814" y="30480"/>
                  </a:lnTo>
                  <a:lnTo>
                    <a:pt x="35814" y="29718"/>
                  </a:lnTo>
                  <a:lnTo>
                    <a:pt x="36576" y="29718"/>
                  </a:lnTo>
                  <a:lnTo>
                    <a:pt x="36576" y="28956"/>
                  </a:lnTo>
                  <a:lnTo>
                    <a:pt x="37338" y="28956"/>
                  </a:lnTo>
                  <a:lnTo>
                    <a:pt x="37338" y="28194"/>
                  </a:lnTo>
                  <a:lnTo>
                    <a:pt x="38100" y="28194"/>
                  </a:lnTo>
                  <a:lnTo>
                    <a:pt x="38100" y="27432"/>
                  </a:lnTo>
                  <a:lnTo>
                    <a:pt x="38862" y="27432"/>
                  </a:lnTo>
                  <a:lnTo>
                    <a:pt x="38862" y="26670"/>
                  </a:lnTo>
                  <a:lnTo>
                    <a:pt x="39624" y="26670"/>
                  </a:lnTo>
                  <a:lnTo>
                    <a:pt x="39624" y="25908"/>
                  </a:lnTo>
                  <a:lnTo>
                    <a:pt x="40386" y="25908"/>
                  </a:lnTo>
                  <a:lnTo>
                    <a:pt x="40386" y="25146"/>
                  </a:lnTo>
                  <a:lnTo>
                    <a:pt x="41148" y="25146"/>
                  </a:lnTo>
                  <a:lnTo>
                    <a:pt x="41148" y="24384"/>
                  </a:lnTo>
                  <a:lnTo>
                    <a:pt x="41910" y="24384"/>
                  </a:lnTo>
                  <a:lnTo>
                    <a:pt x="41910" y="23622"/>
                  </a:lnTo>
                  <a:lnTo>
                    <a:pt x="42672" y="23622"/>
                  </a:lnTo>
                  <a:lnTo>
                    <a:pt x="42672" y="22860"/>
                  </a:lnTo>
                  <a:lnTo>
                    <a:pt x="43434" y="22860"/>
                  </a:lnTo>
                  <a:lnTo>
                    <a:pt x="43434" y="22098"/>
                  </a:lnTo>
                  <a:lnTo>
                    <a:pt x="44196" y="22098"/>
                  </a:lnTo>
                  <a:lnTo>
                    <a:pt x="44196" y="21336"/>
                  </a:lnTo>
                  <a:lnTo>
                    <a:pt x="44958" y="21336"/>
                  </a:lnTo>
                  <a:lnTo>
                    <a:pt x="44958" y="20574"/>
                  </a:lnTo>
                  <a:lnTo>
                    <a:pt x="45720" y="20574"/>
                  </a:lnTo>
                  <a:lnTo>
                    <a:pt x="45720" y="19812"/>
                  </a:lnTo>
                  <a:lnTo>
                    <a:pt x="46482" y="19812"/>
                  </a:lnTo>
                  <a:lnTo>
                    <a:pt x="46482" y="19050"/>
                  </a:lnTo>
                  <a:lnTo>
                    <a:pt x="47244" y="19050"/>
                  </a:lnTo>
                  <a:lnTo>
                    <a:pt x="47244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9530" y="16764"/>
                  </a:lnTo>
                  <a:lnTo>
                    <a:pt x="49530" y="16002"/>
                  </a:lnTo>
                  <a:lnTo>
                    <a:pt x="50292" y="16002"/>
                  </a:lnTo>
                  <a:lnTo>
                    <a:pt x="50292" y="15240"/>
                  </a:lnTo>
                  <a:lnTo>
                    <a:pt x="51054" y="15240"/>
                  </a:lnTo>
                  <a:lnTo>
                    <a:pt x="51054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52578" y="13716"/>
                  </a:lnTo>
                  <a:lnTo>
                    <a:pt x="52578" y="12954"/>
                  </a:lnTo>
                  <a:lnTo>
                    <a:pt x="53340" y="12954"/>
                  </a:lnTo>
                  <a:lnTo>
                    <a:pt x="53340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4864" y="11430"/>
                  </a:lnTo>
                  <a:lnTo>
                    <a:pt x="54864" y="10668"/>
                  </a:lnTo>
                  <a:lnTo>
                    <a:pt x="55626" y="10668"/>
                  </a:lnTo>
                  <a:lnTo>
                    <a:pt x="55626" y="9906"/>
                  </a:lnTo>
                  <a:lnTo>
                    <a:pt x="56388" y="9906"/>
                  </a:lnTo>
                  <a:lnTo>
                    <a:pt x="56388" y="9144"/>
                  </a:lnTo>
                  <a:lnTo>
                    <a:pt x="56388" y="8382"/>
                  </a:lnTo>
                  <a:lnTo>
                    <a:pt x="57150" y="8382"/>
                  </a:lnTo>
                  <a:lnTo>
                    <a:pt x="5715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8674" y="6858"/>
                  </a:lnTo>
                  <a:lnTo>
                    <a:pt x="58674" y="6096"/>
                  </a:lnTo>
                  <a:lnTo>
                    <a:pt x="59436" y="6096"/>
                  </a:lnTo>
                  <a:lnTo>
                    <a:pt x="59436" y="5334"/>
                  </a:lnTo>
                  <a:lnTo>
                    <a:pt x="60198" y="5334"/>
                  </a:lnTo>
                  <a:lnTo>
                    <a:pt x="60198" y="4572"/>
                  </a:lnTo>
                  <a:lnTo>
                    <a:pt x="60960" y="4572"/>
                  </a:lnTo>
                  <a:lnTo>
                    <a:pt x="60960" y="3810"/>
                  </a:lnTo>
                  <a:lnTo>
                    <a:pt x="61722" y="3810"/>
                  </a:lnTo>
                  <a:lnTo>
                    <a:pt x="61722" y="3048"/>
                  </a:lnTo>
                  <a:lnTo>
                    <a:pt x="62484" y="3048"/>
                  </a:lnTo>
                  <a:lnTo>
                    <a:pt x="62484" y="2286"/>
                  </a:lnTo>
                  <a:lnTo>
                    <a:pt x="63246" y="2286"/>
                  </a:lnTo>
                  <a:lnTo>
                    <a:pt x="63246" y="1524"/>
                  </a:lnTo>
                  <a:lnTo>
                    <a:pt x="64008" y="1524"/>
                  </a:lnTo>
                  <a:lnTo>
                    <a:pt x="64008" y="762"/>
                  </a:lnTo>
                  <a:lnTo>
                    <a:pt x="64770" y="762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6798" y="3099434"/>
              <a:ext cx="67310" cy="54610"/>
            </a:xfrm>
            <a:custGeom>
              <a:avLst/>
              <a:gdLst/>
              <a:ahLst/>
              <a:cxnLst/>
              <a:rect l="l" t="t" r="r" b="b"/>
              <a:pathLst>
                <a:path w="67309" h="54610">
                  <a:moveTo>
                    <a:pt x="67056" y="0"/>
                  </a:moveTo>
                  <a:lnTo>
                    <a:pt x="54102" y="0"/>
                  </a:lnTo>
                  <a:lnTo>
                    <a:pt x="54102" y="762"/>
                  </a:lnTo>
                  <a:lnTo>
                    <a:pt x="53340" y="762"/>
                  </a:lnTo>
                  <a:lnTo>
                    <a:pt x="53340" y="1524"/>
                  </a:lnTo>
                  <a:lnTo>
                    <a:pt x="52578" y="1524"/>
                  </a:lnTo>
                  <a:lnTo>
                    <a:pt x="52578" y="2286"/>
                  </a:lnTo>
                  <a:lnTo>
                    <a:pt x="51816" y="2286"/>
                  </a:lnTo>
                  <a:lnTo>
                    <a:pt x="51816" y="3048"/>
                  </a:lnTo>
                  <a:lnTo>
                    <a:pt x="51054" y="3048"/>
                  </a:lnTo>
                  <a:lnTo>
                    <a:pt x="51054" y="3810"/>
                  </a:lnTo>
                  <a:lnTo>
                    <a:pt x="50292" y="3810"/>
                  </a:lnTo>
                  <a:lnTo>
                    <a:pt x="50292" y="4572"/>
                  </a:lnTo>
                  <a:lnTo>
                    <a:pt x="49530" y="4572"/>
                  </a:lnTo>
                  <a:lnTo>
                    <a:pt x="49530" y="5334"/>
                  </a:lnTo>
                  <a:lnTo>
                    <a:pt x="48755" y="5334"/>
                  </a:lnTo>
                  <a:lnTo>
                    <a:pt x="48755" y="6096"/>
                  </a:lnTo>
                  <a:lnTo>
                    <a:pt x="48006" y="6096"/>
                  </a:lnTo>
                  <a:lnTo>
                    <a:pt x="48006" y="6858"/>
                  </a:lnTo>
                  <a:lnTo>
                    <a:pt x="47231" y="6858"/>
                  </a:lnTo>
                  <a:lnTo>
                    <a:pt x="47231" y="7620"/>
                  </a:lnTo>
                  <a:lnTo>
                    <a:pt x="46482" y="7620"/>
                  </a:lnTo>
                  <a:lnTo>
                    <a:pt x="46482" y="8382"/>
                  </a:lnTo>
                  <a:lnTo>
                    <a:pt x="45707" y="8382"/>
                  </a:lnTo>
                  <a:lnTo>
                    <a:pt x="45707" y="9144"/>
                  </a:lnTo>
                  <a:lnTo>
                    <a:pt x="44958" y="9144"/>
                  </a:lnTo>
                  <a:lnTo>
                    <a:pt x="44958" y="9906"/>
                  </a:lnTo>
                  <a:lnTo>
                    <a:pt x="44183" y="9906"/>
                  </a:lnTo>
                  <a:lnTo>
                    <a:pt x="44183" y="10668"/>
                  </a:lnTo>
                  <a:lnTo>
                    <a:pt x="43434" y="10668"/>
                  </a:lnTo>
                  <a:lnTo>
                    <a:pt x="43434" y="11430"/>
                  </a:lnTo>
                  <a:lnTo>
                    <a:pt x="42659" y="11430"/>
                  </a:lnTo>
                  <a:lnTo>
                    <a:pt x="42659" y="12192"/>
                  </a:lnTo>
                  <a:lnTo>
                    <a:pt x="41910" y="12192"/>
                  </a:lnTo>
                  <a:lnTo>
                    <a:pt x="41910" y="12954"/>
                  </a:lnTo>
                  <a:lnTo>
                    <a:pt x="41135" y="12954"/>
                  </a:lnTo>
                  <a:lnTo>
                    <a:pt x="41135" y="13716"/>
                  </a:lnTo>
                  <a:lnTo>
                    <a:pt x="40386" y="13716"/>
                  </a:lnTo>
                  <a:lnTo>
                    <a:pt x="40386" y="14478"/>
                  </a:lnTo>
                  <a:lnTo>
                    <a:pt x="39624" y="14478"/>
                  </a:lnTo>
                  <a:lnTo>
                    <a:pt x="39624" y="15240"/>
                  </a:lnTo>
                  <a:lnTo>
                    <a:pt x="38862" y="15240"/>
                  </a:lnTo>
                  <a:lnTo>
                    <a:pt x="38862" y="16002"/>
                  </a:lnTo>
                  <a:lnTo>
                    <a:pt x="38100" y="16002"/>
                  </a:lnTo>
                  <a:lnTo>
                    <a:pt x="38100" y="16764"/>
                  </a:lnTo>
                  <a:lnTo>
                    <a:pt x="37338" y="16764"/>
                  </a:lnTo>
                  <a:lnTo>
                    <a:pt x="37338" y="17526"/>
                  </a:lnTo>
                  <a:lnTo>
                    <a:pt x="36576" y="17526"/>
                  </a:lnTo>
                  <a:lnTo>
                    <a:pt x="36576" y="18288"/>
                  </a:lnTo>
                  <a:lnTo>
                    <a:pt x="35814" y="18288"/>
                  </a:lnTo>
                  <a:lnTo>
                    <a:pt x="35814" y="19050"/>
                  </a:lnTo>
                  <a:lnTo>
                    <a:pt x="35052" y="19050"/>
                  </a:lnTo>
                  <a:lnTo>
                    <a:pt x="35052" y="19812"/>
                  </a:lnTo>
                  <a:lnTo>
                    <a:pt x="34277" y="19812"/>
                  </a:lnTo>
                  <a:lnTo>
                    <a:pt x="34277" y="20574"/>
                  </a:lnTo>
                  <a:lnTo>
                    <a:pt x="33528" y="20574"/>
                  </a:lnTo>
                  <a:lnTo>
                    <a:pt x="33528" y="21336"/>
                  </a:lnTo>
                  <a:lnTo>
                    <a:pt x="32753" y="21336"/>
                  </a:lnTo>
                  <a:lnTo>
                    <a:pt x="32753" y="22098"/>
                  </a:lnTo>
                  <a:lnTo>
                    <a:pt x="32004" y="22098"/>
                  </a:lnTo>
                  <a:lnTo>
                    <a:pt x="32004" y="22860"/>
                  </a:lnTo>
                  <a:lnTo>
                    <a:pt x="31229" y="22860"/>
                  </a:lnTo>
                  <a:lnTo>
                    <a:pt x="31229" y="23622"/>
                  </a:lnTo>
                  <a:lnTo>
                    <a:pt x="30480" y="23622"/>
                  </a:lnTo>
                  <a:lnTo>
                    <a:pt x="30480" y="24384"/>
                  </a:lnTo>
                  <a:lnTo>
                    <a:pt x="29705" y="24384"/>
                  </a:lnTo>
                  <a:lnTo>
                    <a:pt x="29705" y="25146"/>
                  </a:lnTo>
                  <a:lnTo>
                    <a:pt x="28956" y="25146"/>
                  </a:lnTo>
                  <a:lnTo>
                    <a:pt x="28956" y="25908"/>
                  </a:lnTo>
                  <a:lnTo>
                    <a:pt x="28181" y="25908"/>
                  </a:lnTo>
                  <a:lnTo>
                    <a:pt x="28181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6657" y="27432"/>
                  </a:lnTo>
                  <a:lnTo>
                    <a:pt x="26657" y="28194"/>
                  </a:lnTo>
                  <a:lnTo>
                    <a:pt x="25908" y="28194"/>
                  </a:lnTo>
                  <a:lnTo>
                    <a:pt x="25908" y="28956"/>
                  </a:lnTo>
                  <a:lnTo>
                    <a:pt x="25133" y="28956"/>
                  </a:lnTo>
                  <a:lnTo>
                    <a:pt x="25133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3609" y="30480"/>
                  </a:lnTo>
                  <a:lnTo>
                    <a:pt x="23609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2085" y="32004"/>
                  </a:lnTo>
                  <a:lnTo>
                    <a:pt x="22085" y="32766"/>
                  </a:lnTo>
                  <a:lnTo>
                    <a:pt x="21336" y="32766"/>
                  </a:lnTo>
                  <a:lnTo>
                    <a:pt x="21336" y="33528"/>
                  </a:lnTo>
                  <a:lnTo>
                    <a:pt x="20574" y="33528"/>
                  </a:lnTo>
                  <a:lnTo>
                    <a:pt x="20574" y="34290"/>
                  </a:lnTo>
                  <a:lnTo>
                    <a:pt x="19812" y="34290"/>
                  </a:lnTo>
                  <a:lnTo>
                    <a:pt x="19812" y="35052"/>
                  </a:lnTo>
                  <a:lnTo>
                    <a:pt x="19050" y="35052"/>
                  </a:lnTo>
                  <a:lnTo>
                    <a:pt x="19050" y="35814"/>
                  </a:lnTo>
                  <a:lnTo>
                    <a:pt x="18288" y="35814"/>
                  </a:lnTo>
                  <a:lnTo>
                    <a:pt x="18288" y="36576"/>
                  </a:lnTo>
                  <a:lnTo>
                    <a:pt x="17526" y="36576"/>
                  </a:lnTo>
                  <a:lnTo>
                    <a:pt x="17526" y="37338"/>
                  </a:lnTo>
                  <a:lnTo>
                    <a:pt x="16002" y="37338"/>
                  </a:lnTo>
                  <a:lnTo>
                    <a:pt x="16002" y="38100"/>
                  </a:lnTo>
                  <a:lnTo>
                    <a:pt x="15240" y="38100"/>
                  </a:lnTo>
                  <a:lnTo>
                    <a:pt x="15240" y="38862"/>
                  </a:lnTo>
                  <a:lnTo>
                    <a:pt x="14478" y="38862"/>
                  </a:lnTo>
                  <a:lnTo>
                    <a:pt x="14478" y="39624"/>
                  </a:lnTo>
                  <a:lnTo>
                    <a:pt x="13716" y="39624"/>
                  </a:lnTo>
                  <a:lnTo>
                    <a:pt x="13716" y="40386"/>
                  </a:lnTo>
                  <a:lnTo>
                    <a:pt x="12954" y="40386"/>
                  </a:lnTo>
                  <a:lnTo>
                    <a:pt x="12954" y="41148"/>
                  </a:lnTo>
                  <a:lnTo>
                    <a:pt x="12192" y="41148"/>
                  </a:lnTo>
                  <a:lnTo>
                    <a:pt x="12192" y="41910"/>
                  </a:lnTo>
                  <a:lnTo>
                    <a:pt x="11430" y="41910"/>
                  </a:lnTo>
                  <a:lnTo>
                    <a:pt x="11430" y="42672"/>
                  </a:lnTo>
                  <a:lnTo>
                    <a:pt x="10668" y="42672"/>
                  </a:lnTo>
                  <a:lnTo>
                    <a:pt x="10668" y="43434"/>
                  </a:lnTo>
                  <a:lnTo>
                    <a:pt x="9906" y="43434"/>
                  </a:lnTo>
                  <a:lnTo>
                    <a:pt x="9906" y="44196"/>
                  </a:lnTo>
                  <a:lnTo>
                    <a:pt x="9131" y="44196"/>
                  </a:lnTo>
                  <a:lnTo>
                    <a:pt x="9131" y="44958"/>
                  </a:lnTo>
                  <a:lnTo>
                    <a:pt x="8382" y="44958"/>
                  </a:lnTo>
                  <a:lnTo>
                    <a:pt x="8382" y="45720"/>
                  </a:lnTo>
                  <a:lnTo>
                    <a:pt x="7607" y="45720"/>
                  </a:lnTo>
                  <a:lnTo>
                    <a:pt x="7607" y="46482"/>
                  </a:lnTo>
                  <a:lnTo>
                    <a:pt x="6858" y="46482"/>
                  </a:lnTo>
                  <a:lnTo>
                    <a:pt x="6858" y="47244"/>
                  </a:lnTo>
                  <a:lnTo>
                    <a:pt x="6083" y="47244"/>
                  </a:lnTo>
                  <a:lnTo>
                    <a:pt x="6083" y="48006"/>
                  </a:lnTo>
                  <a:lnTo>
                    <a:pt x="5334" y="48006"/>
                  </a:lnTo>
                  <a:lnTo>
                    <a:pt x="5334" y="48768"/>
                  </a:lnTo>
                  <a:lnTo>
                    <a:pt x="4559" y="48768"/>
                  </a:lnTo>
                  <a:lnTo>
                    <a:pt x="4559" y="49530"/>
                  </a:lnTo>
                  <a:lnTo>
                    <a:pt x="3810" y="49530"/>
                  </a:lnTo>
                  <a:lnTo>
                    <a:pt x="3810" y="50292"/>
                  </a:lnTo>
                  <a:lnTo>
                    <a:pt x="3035" y="50292"/>
                  </a:lnTo>
                  <a:lnTo>
                    <a:pt x="3035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3716" y="54102"/>
                  </a:lnTo>
                  <a:lnTo>
                    <a:pt x="13716" y="53340"/>
                  </a:lnTo>
                  <a:lnTo>
                    <a:pt x="14478" y="53340"/>
                  </a:lnTo>
                  <a:lnTo>
                    <a:pt x="14478" y="52578"/>
                  </a:lnTo>
                  <a:lnTo>
                    <a:pt x="15240" y="52578"/>
                  </a:lnTo>
                  <a:lnTo>
                    <a:pt x="15240" y="51816"/>
                  </a:lnTo>
                  <a:lnTo>
                    <a:pt x="16002" y="51816"/>
                  </a:lnTo>
                  <a:lnTo>
                    <a:pt x="16002" y="51054"/>
                  </a:lnTo>
                  <a:lnTo>
                    <a:pt x="16764" y="51054"/>
                  </a:lnTo>
                  <a:lnTo>
                    <a:pt x="16764" y="50292"/>
                  </a:lnTo>
                  <a:lnTo>
                    <a:pt x="17526" y="50292"/>
                  </a:lnTo>
                  <a:lnTo>
                    <a:pt x="17526" y="49530"/>
                  </a:lnTo>
                  <a:lnTo>
                    <a:pt x="18288" y="49530"/>
                  </a:lnTo>
                  <a:lnTo>
                    <a:pt x="18288" y="48768"/>
                  </a:lnTo>
                  <a:lnTo>
                    <a:pt x="19050" y="48768"/>
                  </a:lnTo>
                  <a:lnTo>
                    <a:pt x="19050" y="48006"/>
                  </a:lnTo>
                  <a:lnTo>
                    <a:pt x="19812" y="48006"/>
                  </a:lnTo>
                  <a:lnTo>
                    <a:pt x="19812" y="47244"/>
                  </a:lnTo>
                  <a:lnTo>
                    <a:pt x="20574" y="47244"/>
                  </a:lnTo>
                  <a:lnTo>
                    <a:pt x="20574" y="46482"/>
                  </a:lnTo>
                  <a:lnTo>
                    <a:pt x="21336" y="46482"/>
                  </a:lnTo>
                  <a:lnTo>
                    <a:pt x="21336" y="45720"/>
                  </a:lnTo>
                  <a:lnTo>
                    <a:pt x="22098" y="45720"/>
                  </a:lnTo>
                  <a:lnTo>
                    <a:pt x="22098" y="44958"/>
                  </a:lnTo>
                  <a:lnTo>
                    <a:pt x="22860" y="44958"/>
                  </a:lnTo>
                  <a:lnTo>
                    <a:pt x="22860" y="44196"/>
                  </a:lnTo>
                  <a:lnTo>
                    <a:pt x="24384" y="44196"/>
                  </a:lnTo>
                  <a:lnTo>
                    <a:pt x="24384" y="43434"/>
                  </a:lnTo>
                  <a:lnTo>
                    <a:pt x="25146" y="43434"/>
                  </a:lnTo>
                  <a:lnTo>
                    <a:pt x="25146" y="42672"/>
                  </a:lnTo>
                  <a:lnTo>
                    <a:pt x="25908" y="42672"/>
                  </a:lnTo>
                  <a:lnTo>
                    <a:pt x="25908" y="41910"/>
                  </a:lnTo>
                  <a:lnTo>
                    <a:pt x="26670" y="41910"/>
                  </a:lnTo>
                  <a:lnTo>
                    <a:pt x="26670" y="41148"/>
                  </a:lnTo>
                  <a:lnTo>
                    <a:pt x="27432" y="41148"/>
                  </a:lnTo>
                  <a:lnTo>
                    <a:pt x="27432" y="40386"/>
                  </a:lnTo>
                  <a:lnTo>
                    <a:pt x="28194" y="40386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8100"/>
                  </a:lnTo>
                  <a:lnTo>
                    <a:pt x="30480" y="38100"/>
                  </a:lnTo>
                  <a:lnTo>
                    <a:pt x="30480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2004" y="36576"/>
                  </a:lnTo>
                  <a:lnTo>
                    <a:pt x="32004" y="35814"/>
                  </a:lnTo>
                  <a:lnTo>
                    <a:pt x="32766" y="35814"/>
                  </a:lnTo>
                  <a:lnTo>
                    <a:pt x="32766" y="35052"/>
                  </a:lnTo>
                  <a:lnTo>
                    <a:pt x="33528" y="35052"/>
                  </a:lnTo>
                  <a:lnTo>
                    <a:pt x="33528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2766"/>
                  </a:lnTo>
                  <a:lnTo>
                    <a:pt x="35814" y="32766"/>
                  </a:lnTo>
                  <a:lnTo>
                    <a:pt x="35814" y="32004"/>
                  </a:lnTo>
                  <a:lnTo>
                    <a:pt x="36576" y="32004"/>
                  </a:lnTo>
                  <a:lnTo>
                    <a:pt x="36576" y="31242"/>
                  </a:lnTo>
                  <a:lnTo>
                    <a:pt x="37338" y="31242"/>
                  </a:lnTo>
                  <a:lnTo>
                    <a:pt x="37338" y="30480"/>
                  </a:lnTo>
                  <a:lnTo>
                    <a:pt x="38100" y="30480"/>
                  </a:lnTo>
                  <a:lnTo>
                    <a:pt x="38100" y="29718"/>
                  </a:lnTo>
                  <a:lnTo>
                    <a:pt x="38862" y="29718"/>
                  </a:lnTo>
                  <a:lnTo>
                    <a:pt x="38862" y="28956"/>
                  </a:lnTo>
                  <a:lnTo>
                    <a:pt x="39624" y="28956"/>
                  </a:lnTo>
                  <a:lnTo>
                    <a:pt x="39624" y="28194"/>
                  </a:lnTo>
                  <a:lnTo>
                    <a:pt x="40386" y="28194"/>
                  </a:lnTo>
                  <a:lnTo>
                    <a:pt x="40386" y="27432"/>
                  </a:lnTo>
                  <a:lnTo>
                    <a:pt x="41148" y="27432"/>
                  </a:lnTo>
                  <a:lnTo>
                    <a:pt x="41148" y="26670"/>
                  </a:lnTo>
                  <a:lnTo>
                    <a:pt x="41910" y="26670"/>
                  </a:lnTo>
                  <a:lnTo>
                    <a:pt x="41910" y="25908"/>
                  </a:lnTo>
                  <a:lnTo>
                    <a:pt x="42672" y="25908"/>
                  </a:lnTo>
                  <a:lnTo>
                    <a:pt x="42672" y="25146"/>
                  </a:lnTo>
                  <a:lnTo>
                    <a:pt x="43434" y="25146"/>
                  </a:lnTo>
                  <a:lnTo>
                    <a:pt x="43434" y="24384"/>
                  </a:lnTo>
                  <a:lnTo>
                    <a:pt x="44196" y="24384"/>
                  </a:lnTo>
                  <a:lnTo>
                    <a:pt x="44196" y="23622"/>
                  </a:lnTo>
                  <a:lnTo>
                    <a:pt x="44958" y="23622"/>
                  </a:lnTo>
                  <a:lnTo>
                    <a:pt x="44958" y="22860"/>
                  </a:lnTo>
                  <a:lnTo>
                    <a:pt x="45720" y="22860"/>
                  </a:lnTo>
                  <a:lnTo>
                    <a:pt x="45720" y="22098"/>
                  </a:lnTo>
                  <a:lnTo>
                    <a:pt x="46482" y="22098"/>
                  </a:lnTo>
                  <a:lnTo>
                    <a:pt x="46482" y="21336"/>
                  </a:lnTo>
                  <a:lnTo>
                    <a:pt x="47244" y="21336"/>
                  </a:lnTo>
                  <a:lnTo>
                    <a:pt x="47244" y="20574"/>
                  </a:lnTo>
                  <a:lnTo>
                    <a:pt x="48006" y="20574"/>
                  </a:lnTo>
                  <a:lnTo>
                    <a:pt x="48006" y="19812"/>
                  </a:lnTo>
                  <a:lnTo>
                    <a:pt x="48768" y="19812"/>
                  </a:lnTo>
                  <a:lnTo>
                    <a:pt x="48768" y="19050"/>
                  </a:lnTo>
                  <a:lnTo>
                    <a:pt x="49530" y="19050"/>
                  </a:lnTo>
                  <a:lnTo>
                    <a:pt x="49530" y="18288"/>
                  </a:lnTo>
                  <a:lnTo>
                    <a:pt x="50292" y="18288"/>
                  </a:lnTo>
                  <a:lnTo>
                    <a:pt x="50292" y="17526"/>
                  </a:lnTo>
                  <a:lnTo>
                    <a:pt x="51054" y="17526"/>
                  </a:lnTo>
                  <a:lnTo>
                    <a:pt x="51054" y="16764"/>
                  </a:lnTo>
                  <a:lnTo>
                    <a:pt x="51816" y="16764"/>
                  </a:lnTo>
                  <a:lnTo>
                    <a:pt x="51816" y="16002"/>
                  </a:lnTo>
                  <a:lnTo>
                    <a:pt x="52578" y="16002"/>
                  </a:lnTo>
                  <a:lnTo>
                    <a:pt x="52578" y="15240"/>
                  </a:lnTo>
                  <a:lnTo>
                    <a:pt x="53340" y="15240"/>
                  </a:lnTo>
                  <a:lnTo>
                    <a:pt x="53340" y="14478"/>
                  </a:lnTo>
                  <a:lnTo>
                    <a:pt x="54102" y="14478"/>
                  </a:lnTo>
                  <a:lnTo>
                    <a:pt x="54102" y="13716"/>
                  </a:lnTo>
                  <a:lnTo>
                    <a:pt x="54864" y="13716"/>
                  </a:lnTo>
                  <a:lnTo>
                    <a:pt x="54864" y="12954"/>
                  </a:lnTo>
                  <a:lnTo>
                    <a:pt x="55626" y="12954"/>
                  </a:lnTo>
                  <a:lnTo>
                    <a:pt x="55626" y="12192"/>
                  </a:lnTo>
                  <a:lnTo>
                    <a:pt x="56388" y="12192"/>
                  </a:lnTo>
                  <a:lnTo>
                    <a:pt x="56388" y="11430"/>
                  </a:lnTo>
                  <a:lnTo>
                    <a:pt x="57150" y="11430"/>
                  </a:lnTo>
                  <a:lnTo>
                    <a:pt x="57150" y="10668"/>
                  </a:lnTo>
                  <a:lnTo>
                    <a:pt x="57912" y="10668"/>
                  </a:lnTo>
                  <a:lnTo>
                    <a:pt x="57912" y="9906"/>
                  </a:lnTo>
                  <a:lnTo>
                    <a:pt x="58674" y="9906"/>
                  </a:lnTo>
                  <a:lnTo>
                    <a:pt x="58674" y="9144"/>
                  </a:lnTo>
                  <a:lnTo>
                    <a:pt x="59436" y="9144"/>
                  </a:lnTo>
                  <a:lnTo>
                    <a:pt x="59436" y="8382"/>
                  </a:lnTo>
                  <a:lnTo>
                    <a:pt x="60198" y="8382"/>
                  </a:lnTo>
                  <a:lnTo>
                    <a:pt x="60198" y="7620"/>
                  </a:lnTo>
                  <a:lnTo>
                    <a:pt x="60960" y="7620"/>
                  </a:lnTo>
                  <a:lnTo>
                    <a:pt x="60960" y="6858"/>
                  </a:lnTo>
                  <a:lnTo>
                    <a:pt x="61722" y="6858"/>
                  </a:lnTo>
                  <a:lnTo>
                    <a:pt x="61722" y="6096"/>
                  </a:lnTo>
                  <a:lnTo>
                    <a:pt x="62484" y="6096"/>
                  </a:lnTo>
                  <a:lnTo>
                    <a:pt x="62484" y="5334"/>
                  </a:lnTo>
                  <a:lnTo>
                    <a:pt x="62484" y="4572"/>
                  </a:lnTo>
                  <a:lnTo>
                    <a:pt x="63246" y="4572"/>
                  </a:lnTo>
                  <a:lnTo>
                    <a:pt x="63246" y="3810"/>
                  </a:lnTo>
                  <a:lnTo>
                    <a:pt x="64008" y="3810"/>
                  </a:lnTo>
                  <a:lnTo>
                    <a:pt x="64008" y="3048"/>
                  </a:lnTo>
                  <a:lnTo>
                    <a:pt x="64770" y="3048"/>
                  </a:lnTo>
                  <a:lnTo>
                    <a:pt x="64770" y="2286"/>
                  </a:lnTo>
                  <a:lnTo>
                    <a:pt x="65532" y="2286"/>
                  </a:lnTo>
                  <a:lnTo>
                    <a:pt x="65532" y="1524"/>
                  </a:lnTo>
                  <a:lnTo>
                    <a:pt x="66294" y="1524"/>
                  </a:lnTo>
                  <a:lnTo>
                    <a:pt x="66294" y="762"/>
                  </a:lnTo>
                  <a:lnTo>
                    <a:pt x="67056" y="762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92683" y="3152774"/>
              <a:ext cx="67945" cy="54610"/>
            </a:xfrm>
            <a:custGeom>
              <a:avLst/>
              <a:gdLst/>
              <a:ahLst/>
              <a:cxnLst/>
              <a:rect l="l" t="t" r="r" b="b"/>
              <a:pathLst>
                <a:path w="67945" h="54610">
                  <a:moveTo>
                    <a:pt x="67830" y="0"/>
                  </a:moveTo>
                  <a:lnTo>
                    <a:pt x="54114" y="0"/>
                  </a:lnTo>
                  <a:lnTo>
                    <a:pt x="54114" y="762"/>
                  </a:lnTo>
                  <a:lnTo>
                    <a:pt x="53352" y="762"/>
                  </a:lnTo>
                  <a:lnTo>
                    <a:pt x="53352" y="1524"/>
                  </a:lnTo>
                  <a:lnTo>
                    <a:pt x="52590" y="1524"/>
                  </a:lnTo>
                  <a:lnTo>
                    <a:pt x="52590" y="2286"/>
                  </a:lnTo>
                  <a:lnTo>
                    <a:pt x="51828" y="2286"/>
                  </a:lnTo>
                  <a:lnTo>
                    <a:pt x="51828" y="3048"/>
                  </a:lnTo>
                  <a:lnTo>
                    <a:pt x="51066" y="3048"/>
                  </a:lnTo>
                  <a:lnTo>
                    <a:pt x="51066" y="3810"/>
                  </a:lnTo>
                  <a:lnTo>
                    <a:pt x="50292" y="3810"/>
                  </a:lnTo>
                  <a:lnTo>
                    <a:pt x="50292" y="4572"/>
                  </a:lnTo>
                  <a:lnTo>
                    <a:pt x="49542" y="4572"/>
                  </a:lnTo>
                  <a:lnTo>
                    <a:pt x="49542" y="5334"/>
                  </a:lnTo>
                  <a:lnTo>
                    <a:pt x="48768" y="5334"/>
                  </a:lnTo>
                  <a:lnTo>
                    <a:pt x="48768" y="6096"/>
                  </a:lnTo>
                  <a:lnTo>
                    <a:pt x="48018" y="6096"/>
                  </a:lnTo>
                  <a:lnTo>
                    <a:pt x="48018" y="6858"/>
                  </a:lnTo>
                  <a:lnTo>
                    <a:pt x="47244" y="6858"/>
                  </a:lnTo>
                  <a:lnTo>
                    <a:pt x="47244" y="7620"/>
                  </a:lnTo>
                  <a:lnTo>
                    <a:pt x="46494" y="7620"/>
                  </a:lnTo>
                  <a:lnTo>
                    <a:pt x="46494" y="8382"/>
                  </a:lnTo>
                  <a:lnTo>
                    <a:pt x="45720" y="8382"/>
                  </a:lnTo>
                  <a:lnTo>
                    <a:pt x="45720" y="9144"/>
                  </a:lnTo>
                  <a:lnTo>
                    <a:pt x="44970" y="9144"/>
                  </a:lnTo>
                  <a:lnTo>
                    <a:pt x="44970" y="9906"/>
                  </a:lnTo>
                  <a:lnTo>
                    <a:pt x="44196" y="9906"/>
                  </a:lnTo>
                  <a:lnTo>
                    <a:pt x="44196" y="10668"/>
                  </a:lnTo>
                  <a:lnTo>
                    <a:pt x="43446" y="10668"/>
                  </a:lnTo>
                  <a:lnTo>
                    <a:pt x="43446" y="11430"/>
                  </a:lnTo>
                  <a:lnTo>
                    <a:pt x="42672" y="11430"/>
                  </a:lnTo>
                  <a:lnTo>
                    <a:pt x="42672" y="12192"/>
                  </a:lnTo>
                  <a:lnTo>
                    <a:pt x="41922" y="12192"/>
                  </a:lnTo>
                  <a:lnTo>
                    <a:pt x="41922" y="12954"/>
                  </a:lnTo>
                  <a:lnTo>
                    <a:pt x="41148" y="12954"/>
                  </a:lnTo>
                  <a:lnTo>
                    <a:pt x="41148" y="13716"/>
                  </a:lnTo>
                  <a:lnTo>
                    <a:pt x="40398" y="13716"/>
                  </a:lnTo>
                  <a:lnTo>
                    <a:pt x="40398" y="14478"/>
                  </a:lnTo>
                  <a:lnTo>
                    <a:pt x="39624" y="14478"/>
                  </a:lnTo>
                  <a:lnTo>
                    <a:pt x="39624" y="15240"/>
                  </a:lnTo>
                  <a:lnTo>
                    <a:pt x="38874" y="15240"/>
                  </a:lnTo>
                  <a:lnTo>
                    <a:pt x="38874" y="16002"/>
                  </a:lnTo>
                  <a:lnTo>
                    <a:pt x="38100" y="16002"/>
                  </a:lnTo>
                  <a:lnTo>
                    <a:pt x="38100" y="16764"/>
                  </a:lnTo>
                  <a:lnTo>
                    <a:pt x="37350" y="16764"/>
                  </a:lnTo>
                  <a:lnTo>
                    <a:pt x="37350" y="17526"/>
                  </a:lnTo>
                  <a:lnTo>
                    <a:pt x="36588" y="17526"/>
                  </a:lnTo>
                  <a:lnTo>
                    <a:pt x="36588" y="18288"/>
                  </a:lnTo>
                  <a:lnTo>
                    <a:pt x="35826" y="18288"/>
                  </a:lnTo>
                  <a:lnTo>
                    <a:pt x="35826" y="19050"/>
                  </a:lnTo>
                  <a:lnTo>
                    <a:pt x="35064" y="19050"/>
                  </a:lnTo>
                  <a:lnTo>
                    <a:pt x="35064" y="19812"/>
                  </a:lnTo>
                  <a:lnTo>
                    <a:pt x="34302" y="19812"/>
                  </a:lnTo>
                  <a:lnTo>
                    <a:pt x="34302" y="20574"/>
                  </a:lnTo>
                  <a:lnTo>
                    <a:pt x="33540" y="20574"/>
                  </a:lnTo>
                  <a:lnTo>
                    <a:pt x="33540" y="21336"/>
                  </a:lnTo>
                  <a:lnTo>
                    <a:pt x="32778" y="21336"/>
                  </a:lnTo>
                  <a:lnTo>
                    <a:pt x="32778" y="22098"/>
                  </a:lnTo>
                  <a:lnTo>
                    <a:pt x="32016" y="22098"/>
                  </a:lnTo>
                  <a:lnTo>
                    <a:pt x="32016" y="22860"/>
                  </a:lnTo>
                  <a:lnTo>
                    <a:pt x="31242" y="22860"/>
                  </a:lnTo>
                  <a:lnTo>
                    <a:pt x="31242" y="23622"/>
                  </a:lnTo>
                  <a:lnTo>
                    <a:pt x="30492" y="23622"/>
                  </a:lnTo>
                  <a:lnTo>
                    <a:pt x="30492" y="24384"/>
                  </a:lnTo>
                  <a:lnTo>
                    <a:pt x="29718" y="24384"/>
                  </a:lnTo>
                  <a:lnTo>
                    <a:pt x="29718" y="25146"/>
                  </a:lnTo>
                  <a:lnTo>
                    <a:pt x="28968" y="25146"/>
                  </a:lnTo>
                  <a:lnTo>
                    <a:pt x="28968" y="25908"/>
                  </a:lnTo>
                  <a:lnTo>
                    <a:pt x="28194" y="25908"/>
                  </a:lnTo>
                  <a:lnTo>
                    <a:pt x="28194" y="26670"/>
                  </a:lnTo>
                  <a:lnTo>
                    <a:pt x="27444" y="26670"/>
                  </a:lnTo>
                  <a:lnTo>
                    <a:pt x="27444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5920" y="28194"/>
                  </a:lnTo>
                  <a:lnTo>
                    <a:pt x="25920" y="28956"/>
                  </a:lnTo>
                  <a:lnTo>
                    <a:pt x="25146" y="28956"/>
                  </a:lnTo>
                  <a:lnTo>
                    <a:pt x="25146" y="29718"/>
                  </a:lnTo>
                  <a:lnTo>
                    <a:pt x="24396" y="29718"/>
                  </a:lnTo>
                  <a:lnTo>
                    <a:pt x="24396" y="30480"/>
                  </a:lnTo>
                  <a:lnTo>
                    <a:pt x="23622" y="30480"/>
                  </a:lnTo>
                  <a:lnTo>
                    <a:pt x="23622" y="31242"/>
                  </a:lnTo>
                  <a:lnTo>
                    <a:pt x="22872" y="31242"/>
                  </a:lnTo>
                  <a:lnTo>
                    <a:pt x="22872" y="32004"/>
                  </a:lnTo>
                  <a:lnTo>
                    <a:pt x="22098" y="32004"/>
                  </a:lnTo>
                  <a:lnTo>
                    <a:pt x="22098" y="32766"/>
                  </a:lnTo>
                  <a:lnTo>
                    <a:pt x="21348" y="32766"/>
                  </a:lnTo>
                  <a:lnTo>
                    <a:pt x="21348" y="33528"/>
                  </a:lnTo>
                  <a:lnTo>
                    <a:pt x="20574" y="33528"/>
                  </a:lnTo>
                  <a:lnTo>
                    <a:pt x="20574" y="34290"/>
                  </a:lnTo>
                  <a:lnTo>
                    <a:pt x="19824" y="34290"/>
                  </a:lnTo>
                  <a:lnTo>
                    <a:pt x="19824" y="35052"/>
                  </a:lnTo>
                  <a:lnTo>
                    <a:pt x="19050" y="35052"/>
                  </a:lnTo>
                  <a:lnTo>
                    <a:pt x="19050" y="35814"/>
                  </a:lnTo>
                  <a:lnTo>
                    <a:pt x="17538" y="35814"/>
                  </a:lnTo>
                  <a:lnTo>
                    <a:pt x="17538" y="36576"/>
                  </a:lnTo>
                  <a:lnTo>
                    <a:pt x="16776" y="36576"/>
                  </a:lnTo>
                  <a:lnTo>
                    <a:pt x="16776" y="37338"/>
                  </a:lnTo>
                  <a:lnTo>
                    <a:pt x="16014" y="37338"/>
                  </a:lnTo>
                  <a:lnTo>
                    <a:pt x="16014" y="38100"/>
                  </a:lnTo>
                  <a:lnTo>
                    <a:pt x="15252" y="38100"/>
                  </a:lnTo>
                  <a:lnTo>
                    <a:pt x="15252" y="38862"/>
                  </a:lnTo>
                  <a:lnTo>
                    <a:pt x="14490" y="38862"/>
                  </a:lnTo>
                  <a:lnTo>
                    <a:pt x="14490" y="39624"/>
                  </a:lnTo>
                  <a:lnTo>
                    <a:pt x="13728" y="39624"/>
                  </a:lnTo>
                  <a:lnTo>
                    <a:pt x="13728" y="40386"/>
                  </a:lnTo>
                  <a:lnTo>
                    <a:pt x="12966" y="40386"/>
                  </a:lnTo>
                  <a:lnTo>
                    <a:pt x="12966" y="41148"/>
                  </a:lnTo>
                  <a:lnTo>
                    <a:pt x="12204" y="41148"/>
                  </a:lnTo>
                  <a:lnTo>
                    <a:pt x="12204" y="41910"/>
                  </a:lnTo>
                  <a:lnTo>
                    <a:pt x="11442" y="41910"/>
                  </a:lnTo>
                  <a:lnTo>
                    <a:pt x="11442" y="42672"/>
                  </a:lnTo>
                  <a:lnTo>
                    <a:pt x="10668" y="42672"/>
                  </a:lnTo>
                  <a:lnTo>
                    <a:pt x="10668" y="43434"/>
                  </a:lnTo>
                  <a:lnTo>
                    <a:pt x="9918" y="43434"/>
                  </a:lnTo>
                  <a:lnTo>
                    <a:pt x="9918" y="44196"/>
                  </a:lnTo>
                  <a:lnTo>
                    <a:pt x="9144" y="44196"/>
                  </a:lnTo>
                  <a:lnTo>
                    <a:pt x="9144" y="44958"/>
                  </a:lnTo>
                  <a:lnTo>
                    <a:pt x="8394" y="44958"/>
                  </a:lnTo>
                  <a:lnTo>
                    <a:pt x="8394" y="45720"/>
                  </a:lnTo>
                  <a:lnTo>
                    <a:pt x="7620" y="45720"/>
                  </a:lnTo>
                  <a:lnTo>
                    <a:pt x="7620" y="46482"/>
                  </a:lnTo>
                  <a:lnTo>
                    <a:pt x="6870" y="46482"/>
                  </a:lnTo>
                  <a:lnTo>
                    <a:pt x="6870" y="47244"/>
                  </a:lnTo>
                  <a:lnTo>
                    <a:pt x="6096" y="47244"/>
                  </a:lnTo>
                  <a:lnTo>
                    <a:pt x="6096" y="48006"/>
                  </a:lnTo>
                  <a:lnTo>
                    <a:pt x="5346" y="48006"/>
                  </a:lnTo>
                  <a:lnTo>
                    <a:pt x="5346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822" y="49530"/>
                  </a:lnTo>
                  <a:lnTo>
                    <a:pt x="3822" y="50292"/>
                  </a:lnTo>
                  <a:lnTo>
                    <a:pt x="3048" y="50292"/>
                  </a:lnTo>
                  <a:lnTo>
                    <a:pt x="3048" y="51054"/>
                  </a:lnTo>
                  <a:lnTo>
                    <a:pt x="2298" y="51054"/>
                  </a:lnTo>
                  <a:lnTo>
                    <a:pt x="2298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74" y="52578"/>
                  </a:lnTo>
                  <a:lnTo>
                    <a:pt x="77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3728" y="54102"/>
                  </a:lnTo>
                  <a:lnTo>
                    <a:pt x="13728" y="53340"/>
                  </a:lnTo>
                  <a:lnTo>
                    <a:pt x="14490" y="53340"/>
                  </a:lnTo>
                  <a:lnTo>
                    <a:pt x="14490" y="52578"/>
                  </a:lnTo>
                  <a:lnTo>
                    <a:pt x="15252" y="52578"/>
                  </a:lnTo>
                  <a:lnTo>
                    <a:pt x="15252" y="51816"/>
                  </a:lnTo>
                  <a:lnTo>
                    <a:pt x="16014" y="51816"/>
                  </a:lnTo>
                  <a:lnTo>
                    <a:pt x="16014" y="51054"/>
                  </a:lnTo>
                  <a:lnTo>
                    <a:pt x="16776" y="51054"/>
                  </a:lnTo>
                  <a:lnTo>
                    <a:pt x="16776" y="50292"/>
                  </a:lnTo>
                  <a:lnTo>
                    <a:pt x="17538" y="50292"/>
                  </a:lnTo>
                  <a:lnTo>
                    <a:pt x="17538" y="49530"/>
                  </a:lnTo>
                  <a:lnTo>
                    <a:pt x="18300" y="49530"/>
                  </a:lnTo>
                  <a:lnTo>
                    <a:pt x="18300" y="48768"/>
                  </a:lnTo>
                  <a:lnTo>
                    <a:pt x="19062" y="48768"/>
                  </a:lnTo>
                  <a:lnTo>
                    <a:pt x="19062" y="48006"/>
                  </a:lnTo>
                  <a:lnTo>
                    <a:pt x="19824" y="48006"/>
                  </a:lnTo>
                  <a:lnTo>
                    <a:pt x="19824" y="47244"/>
                  </a:lnTo>
                  <a:lnTo>
                    <a:pt x="20586" y="47244"/>
                  </a:lnTo>
                  <a:lnTo>
                    <a:pt x="20586" y="46482"/>
                  </a:lnTo>
                  <a:lnTo>
                    <a:pt x="21348" y="46482"/>
                  </a:lnTo>
                  <a:lnTo>
                    <a:pt x="21348" y="45720"/>
                  </a:lnTo>
                  <a:lnTo>
                    <a:pt x="22110" y="45720"/>
                  </a:lnTo>
                  <a:lnTo>
                    <a:pt x="22110" y="44958"/>
                  </a:lnTo>
                  <a:lnTo>
                    <a:pt x="22872" y="44958"/>
                  </a:lnTo>
                  <a:lnTo>
                    <a:pt x="22872" y="44196"/>
                  </a:lnTo>
                  <a:lnTo>
                    <a:pt x="23634" y="44196"/>
                  </a:lnTo>
                  <a:lnTo>
                    <a:pt x="23634" y="43434"/>
                  </a:lnTo>
                  <a:lnTo>
                    <a:pt x="24396" y="43434"/>
                  </a:lnTo>
                  <a:lnTo>
                    <a:pt x="24396" y="42672"/>
                  </a:lnTo>
                  <a:lnTo>
                    <a:pt x="25920" y="42672"/>
                  </a:lnTo>
                  <a:lnTo>
                    <a:pt x="25920" y="41910"/>
                  </a:lnTo>
                  <a:lnTo>
                    <a:pt x="26682" y="41910"/>
                  </a:lnTo>
                  <a:lnTo>
                    <a:pt x="26682" y="41148"/>
                  </a:lnTo>
                  <a:lnTo>
                    <a:pt x="27444" y="41148"/>
                  </a:lnTo>
                  <a:lnTo>
                    <a:pt x="27444" y="40386"/>
                  </a:lnTo>
                  <a:lnTo>
                    <a:pt x="28206" y="40386"/>
                  </a:lnTo>
                  <a:lnTo>
                    <a:pt x="28206" y="39624"/>
                  </a:lnTo>
                  <a:lnTo>
                    <a:pt x="28968" y="39624"/>
                  </a:lnTo>
                  <a:lnTo>
                    <a:pt x="28968" y="38862"/>
                  </a:lnTo>
                  <a:lnTo>
                    <a:pt x="29730" y="38862"/>
                  </a:lnTo>
                  <a:lnTo>
                    <a:pt x="29730" y="38100"/>
                  </a:lnTo>
                  <a:lnTo>
                    <a:pt x="30492" y="38100"/>
                  </a:lnTo>
                  <a:lnTo>
                    <a:pt x="30492" y="37338"/>
                  </a:lnTo>
                  <a:lnTo>
                    <a:pt x="31254" y="37338"/>
                  </a:lnTo>
                  <a:lnTo>
                    <a:pt x="31254" y="36576"/>
                  </a:lnTo>
                  <a:lnTo>
                    <a:pt x="32016" y="36576"/>
                  </a:lnTo>
                  <a:lnTo>
                    <a:pt x="32016" y="35814"/>
                  </a:lnTo>
                  <a:lnTo>
                    <a:pt x="32778" y="35814"/>
                  </a:lnTo>
                  <a:lnTo>
                    <a:pt x="32778" y="35052"/>
                  </a:lnTo>
                  <a:lnTo>
                    <a:pt x="33540" y="35052"/>
                  </a:lnTo>
                  <a:lnTo>
                    <a:pt x="33540" y="34290"/>
                  </a:lnTo>
                  <a:lnTo>
                    <a:pt x="34302" y="34290"/>
                  </a:lnTo>
                  <a:lnTo>
                    <a:pt x="34302" y="33528"/>
                  </a:lnTo>
                  <a:lnTo>
                    <a:pt x="35064" y="33528"/>
                  </a:lnTo>
                  <a:lnTo>
                    <a:pt x="35064" y="32766"/>
                  </a:lnTo>
                  <a:lnTo>
                    <a:pt x="35826" y="32766"/>
                  </a:lnTo>
                  <a:lnTo>
                    <a:pt x="35826" y="32004"/>
                  </a:lnTo>
                  <a:lnTo>
                    <a:pt x="36588" y="32004"/>
                  </a:lnTo>
                  <a:lnTo>
                    <a:pt x="36588" y="31242"/>
                  </a:lnTo>
                  <a:lnTo>
                    <a:pt x="37350" y="31242"/>
                  </a:lnTo>
                  <a:lnTo>
                    <a:pt x="37350" y="30480"/>
                  </a:lnTo>
                  <a:lnTo>
                    <a:pt x="38112" y="30480"/>
                  </a:lnTo>
                  <a:lnTo>
                    <a:pt x="38112" y="29718"/>
                  </a:lnTo>
                  <a:lnTo>
                    <a:pt x="38874" y="29718"/>
                  </a:lnTo>
                  <a:lnTo>
                    <a:pt x="38874" y="28956"/>
                  </a:lnTo>
                  <a:lnTo>
                    <a:pt x="39636" y="28956"/>
                  </a:lnTo>
                  <a:lnTo>
                    <a:pt x="39636" y="28194"/>
                  </a:lnTo>
                  <a:lnTo>
                    <a:pt x="40398" y="28194"/>
                  </a:lnTo>
                  <a:lnTo>
                    <a:pt x="40398" y="27432"/>
                  </a:lnTo>
                  <a:lnTo>
                    <a:pt x="41160" y="27432"/>
                  </a:lnTo>
                  <a:lnTo>
                    <a:pt x="41160" y="26670"/>
                  </a:lnTo>
                  <a:lnTo>
                    <a:pt x="41922" y="26670"/>
                  </a:lnTo>
                  <a:lnTo>
                    <a:pt x="41922" y="25908"/>
                  </a:lnTo>
                  <a:lnTo>
                    <a:pt x="42684" y="25908"/>
                  </a:lnTo>
                  <a:lnTo>
                    <a:pt x="42684" y="25146"/>
                  </a:lnTo>
                  <a:lnTo>
                    <a:pt x="43446" y="25146"/>
                  </a:lnTo>
                  <a:lnTo>
                    <a:pt x="43446" y="24384"/>
                  </a:lnTo>
                  <a:lnTo>
                    <a:pt x="44208" y="24384"/>
                  </a:lnTo>
                  <a:lnTo>
                    <a:pt x="44208" y="23622"/>
                  </a:lnTo>
                  <a:lnTo>
                    <a:pt x="44970" y="23622"/>
                  </a:lnTo>
                  <a:lnTo>
                    <a:pt x="44970" y="22860"/>
                  </a:lnTo>
                  <a:lnTo>
                    <a:pt x="45732" y="22860"/>
                  </a:lnTo>
                  <a:lnTo>
                    <a:pt x="45732" y="22098"/>
                  </a:lnTo>
                  <a:lnTo>
                    <a:pt x="46494" y="22098"/>
                  </a:lnTo>
                  <a:lnTo>
                    <a:pt x="46494" y="21336"/>
                  </a:lnTo>
                  <a:lnTo>
                    <a:pt x="47256" y="21336"/>
                  </a:lnTo>
                  <a:lnTo>
                    <a:pt x="47256" y="20574"/>
                  </a:lnTo>
                  <a:lnTo>
                    <a:pt x="48018" y="20574"/>
                  </a:lnTo>
                  <a:lnTo>
                    <a:pt x="48018" y="19812"/>
                  </a:lnTo>
                  <a:lnTo>
                    <a:pt x="48780" y="19812"/>
                  </a:lnTo>
                  <a:lnTo>
                    <a:pt x="48780" y="19050"/>
                  </a:lnTo>
                  <a:lnTo>
                    <a:pt x="49542" y="19050"/>
                  </a:lnTo>
                  <a:lnTo>
                    <a:pt x="49542" y="18288"/>
                  </a:lnTo>
                  <a:lnTo>
                    <a:pt x="50304" y="18288"/>
                  </a:lnTo>
                  <a:lnTo>
                    <a:pt x="50304" y="17526"/>
                  </a:lnTo>
                  <a:lnTo>
                    <a:pt x="51066" y="17526"/>
                  </a:lnTo>
                  <a:lnTo>
                    <a:pt x="51066" y="16764"/>
                  </a:lnTo>
                  <a:lnTo>
                    <a:pt x="51828" y="16764"/>
                  </a:lnTo>
                  <a:lnTo>
                    <a:pt x="51828" y="16002"/>
                  </a:lnTo>
                  <a:lnTo>
                    <a:pt x="52590" y="16002"/>
                  </a:lnTo>
                  <a:lnTo>
                    <a:pt x="52590" y="15240"/>
                  </a:lnTo>
                  <a:lnTo>
                    <a:pt x="53352" y="15240"/>
                  </a:lnTo>
                  <a:lnTo>
                    <a:pt x="53352" y="14478"/>
                  </a:lnTo>
                  <a:lnTo>
                    <a:pt x="54114" y="14478"/>
                  </a:lnTo>
                  <a:lnTo>
                    <a:pt x="54114" y="13716"/>
                  </a:lnTo>
                  <a:lnTo>
                    <a:pt x="54876" y="13716"/>
                  </a:lnTo>
                  <a:lnTo>
                    <a:pt x="54876" y="12954"/>
                  </a:lnTo>
                  <a:lnTo>
                    <a:pt x="55638" y="12954"/>
                  </a:lnTo>
                  <a:lnTo>
                    <a:pt x="55638" y="12192"/>
                  </a:lnTo>
                  <a:lnTo>
                    <a:pt x="56400" y="12192"/>
                  </a:lnTo>
                  <a:lnTo>
                    <a:pt x="56400" y="11430"/>
                  </a:lnTo>
                  <a:lnTo>
                    <a:pt x="57162" y="11430"/>
                  </a:lnTo>
                  <a:lnTo>
                    <a:pt x="57162" y="10668"/>
                  </a:lnTo>
                  <a:lnTo>
                    <a:pt x="57924" y="10668"/>
                  </a:lnTo>
                  <a:lnTo>
                    <a:pt x="57924" y="9906"/>
                  </a:lnTo>
                  <a:lnTo>
                    <a:pt x="58686" y="9906"/>
                  </a:lnTo>
                  <a:lnTo>
                    <a:pt x="58686" y="9144"/>
                  </a:lnTo>
                  <a:lnTo>
                    <a:pt x="59448" y="9144"/>
                  </a:lnTo>
                  <a:lnTo>
                    <a:pt x="59448" y="8382"/>
                  </a:lnTo>
                  <a:lnTo>
                    <a:pt x="60210" y="8382"/>
                  </a:lnTo>
                  <a:lnTo>
                    <a:pt x="60210" y="7620"/>
                  </a:lnTo>
                  <a:lnTo>
                    <a:pt x="60972" y="7620"/>
                  </a:lnTo>
                  <a:lnTo>
                    <a:pt x="60972" y="6858"/>
                  </a:lnTo>
                  <a:lnTo>
                    <a:pt x="61734" y="6858"/>
                  </a:lnTo>
                  <a:lnTo>
                    <a:pt x="61734" y="6096"/>
                  </a:lnTo>
                  <a:lnTo>
                    <a:pt x="62496" y="6096"/>
                  </a:lnTo>
                  <a:lnTo>
                    <a:pt x="62496" y="5334"/>
                  </a:lnTo>
                  <a:lnTo>
                    <a:pt x="63258" y="5334"/>
                  </a:lnTo>
                  <a:lnTo>
                    <a:pt x="63258" y="4572"/>
                  </a:lnTo>
                  <a:lnTo>
                    <a:pt x="64020" y="4572"/>
                  </a:lnTo>
                  <a:lnTo>
                    <a:pt x="64020" y="3810"/>
                  </a:lnTo>
                  <a:lnTo>
                    <a:pt x="64782" y="3810"/>
                  </a:lnTo>
                  <a:lnTo>
                    <a:pt x="64782" y="3048"/>
                  </a:lnTo>
                  <a:lnTo>
                    <a:pt x="65544" y="3048"/>
                  </a:lnTo>
                  <a:lnTo>
                    <a:pt x="65544" y="2286"/>
                  </a:lnTo>
                  <a:lnTo>
                    <a:pt x="66306" y="2286"/>
                  </a:lnTo>
                  <a:lnTo>
                    <a:pt x="66306" y="1524"/>
                  </a:lnTo>
                  <a:lnTo>
                    <a:pt x="67068" y="1524"/>
                  </a:lnTo>
                  <a:lnTo>
                    <a:pt x="67068" y="762"/>
                  </a:lnTo>
                  <a:lnTo>
                    <a:pt x="67830" y="762"/>
                  </a:lnTo>
                  <a:lnTo>
                    <a:pt x="6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36308" y="3206114"/>
              <a:ext cx="70485" cy="54610"/>
            </a:xfrm>
            <a:custGeom>
              <a:avLst/>
              <a:gdLst/>
              <a:ahLst/>
              <a:cxnLst/>
              <a:rect l="l" t="t" r="r" b="b"/>
              <a:pathLst>
                <a:path w="70484" h="54610">
                  <a:moveTo>
                    <a:pt x="70104" y="0"/>
                  </a:moveTo>
                  <a:lnTo>
                    <a:pt x="56375" y="0"/>
                  </a:lnTo>
                  <a:lnTo>
                    <a:pt x="56375" y="762"/>
                  </a:lnTo>
                  <a:lnTo>
                    <a:pt x="55626" y="762"/>
                  </a:lnTo>
                  <a:lnTo>
                    <a:pt x="55626" y="1524"/>
                  </a:lnTo>
                  <a:lnTo>
                    <a:pt x="54864" y="1524"/>
                  </a:lnTo>
                  <a:lnTo>
                    <a:pt x="54864" y="2286"/>
                  </a:lnTo>
                  <a:lnTo>
                    <a:pt x="54102" y="2286"/>
                  </a:lnTo>
                  <a:lnTo>
                    <a:pt x="54102" y="3048"/>
                  </a:lnTo>
                  <a:lnTo>
                    <a:pt x="53340" y="3048"/>
                  </a:lnTo>
                  <a:lnTo>
                    <a:pt x="53340" y="3810"/>
                  </a:lnTo>
                  <a:lnTo>
                    <a:pt x="52578" y="3810"/>
                  </a:lnTo>
                  <a:lnTo>
                    <a:pt x="52578" y="4572"/>
                  </a:lnTo>
                  <a:lnTo>
                    <a:pt x="51816" y="4572"/>
                  </a:lnTo>
                  <a:lnTo>
                    <a:pt x="51816" y="5334"/>
                  </a:lnTo>
                  <a:lnTo>
                    <a:pt x="51054" y="5334"/>
                  </a:lnTo>
                  <a:lnTo>
                    <a:pt x="51054" y="6096"/>
                  </a:lnTo>
                  <a:lnTo>
                    <a:pt x="50292" y="6096"/>
                  </a:lnTo>
                  <a:lnTo>
                    <a:pt x="50292" y="6858"/>
                  </a:lnTo>
                  <a:lnTo>
                    <a:pt x="49517" y="6858"/>
                  </a:lnTo>
                  <a:lnTo>
                    <a:pt x="49517" y="7620"/>
                  </a:lnTo>
                  <a:lnTo>
                    <a:pt x="48768" y="7620"/>
                  </a:lnTo>
                  <a:lnTo>
                    <a:pt x="48768" y="8382"/>
                  </a:lnTo>
                  <a:lnTo>
                    <a:pt x="47993" y="8382"/>
                  </a:lnTo>
                  <a:lnTo>
                    <a:pt x="47993" y="9144"/>
                  </a:lnTo>
                  <a:lnTo>
                    <a:pt x="47244" y="9144"/>
                  </a:lnTo>
                  <a:lnTo>
                    <a:pt x="47244" y="9906"/>
                  </a:lnTo>
                  <a:lnTo>
                    <a:pt x="46469" y="9906"/>
                  </a:lnTo>
                  <a:lnTo>
                    <a:pt x="46469" y="10668"/>
                  </a:lnTo>
                  <a:lnTo>
                    <a:pt x="45720" y="10668"/>
                  </a:lnTo>
                  <a:lnTo>
                    <a:pt x="45720" y="11430"/>
                  </a:lnTo>
                  <a:lnTo>
                    <a:pt x="44945" y="11430"/>
                  </a:lnTo>
                  <a:lnTo>
                    <a:pt x="44945" y="12192"/>
                  </a:lnTo>
                  <a:lnTo>
                    <a:pt x="44196" y="12192"/>
                  </a:lnTo>
                  <a:lnTo>
                    <a:pt x="44196" y="12954"/>
                  </a:lnTo>
                  <a:lnTo>
                    <a:pt x="43421" y="12954"/>
                  </a:lnTo>
                  <a:lnTo>
                    <a:pt x="43421" y="13716"/>
                  </a:lnTo>
                  <a:lnTo>
                    <a:pt x="42672" y="13716"/>
                  </a:lnTo>
                  <a:lnTo>
                    <a:pt x="42672" y="14478"/>
                  </a:lnTo>
                  <a:lnTo>
                    <a:pt x="41148" y="14478"/>
                  </a:lnTo>
                  <a:lnTo>
                    <a:pt x="41148" y="15240"/>
                  </a:lnTo>
                  <a:lnTo>
                    <a:pt x="40386" y="15240"/>
                  </a:lnTo>
                  <a:lnTo>
                    <a:pt x="40386" y="16002"/>
                  </a:lnTo>
                  <a:lnTo>
                    <a:pt x="39624" y="16002"/>
                  </a:lnTo>
                  <a:lnTo>
                    <a:pt x="39624" y="16764"/>
                  </a:lnTo>
                  <a:lnTo>
                    <a:pt x="38862" y="16764"/>
                  </a:lnTo>
                  <a:lnTo>
                    <a:pt x="38862" y="17526"/>
                  </a:lnTo>
                  <a:lnTo>
                    <a:pt x="38100" y="17526"/>
                  </a:lnTo>
                  <a:lnTo>
                    <a:pt x="38100" y="18288"/>
                  </a:lnTo>
                  <a:lnTo>
                    <a:pt x="37338" y="18288"/>
                  </a:lnTo>
                  <a:lnTo>
                    <a:pt x="37338" y="19050"/>
                  </a:lnTo>
                  <a:lnTo>
                    <a:pt x="36576" y="19050"/>
                  </a:lnTo>
                  <a:lnTo>
                    <a:pt x="36576" y="19812"/>
                  </a:lnTo>
                  <a:lnTo>
                    <a:pt x="35814" y="19812"/>
                  </a:lnTo>
                  <a:lnTo>
                    <a:pt x="35814" y="20574"/>
                  </a:lnTo>
                  <a:lnTo>
                    <a:pt x="35052" y="20574"/>
                  </a:lnTo>
                  <a:lnTo>
                    <a:pt x="35052" y="21336"/>
                  </a:lnTo>
                  <a:lnTo>
                    <a:pt x="34290" y="21336"/>
                  </a:lnTo>
                  <a:lnTo>
                    <a:pt x="34290" y="22098"/>
                  </a:lnTo>
                  <a:lnTo>
                    <a:pt x="33528" y="22098"/>
                  </a:lnTo>
                  <a:lnTo>
                    <a:pt x="33528" y="22860"/>
                  </a:lnTo>
                  <a:lnTo>
                    <a:pt x="32766" y="22860"/>
                  </a:lnTo>
                  <a:lnTo>
                    <a:pt x="32766" y="23622"/>
                  </a:lnTo>
                  <a:lnTo>
                    <a:pt x="32004" y="23622"/>
                  </a:lnTo>
                  <a:lnTo>
                    <a:pt x="32004" y="24384"/>
                  </a:lnTo>
                  <a:lnTo>
                    <a:pt x="31242" y="24384"/>
                  </a:lnTo>
                  <a:lnTo>
                    <a:pt x="31242" y="25146"/>
                  </a:lnTo>
                  <a:lnTo>
                    <a:pt x="30467" y="25146"/>
                  </a:lnTo>
                  <a:lnTo>
                    <a:pt x="30467" y="25908"/>
                  </a:lnTo>
                  <a:lnTo>
                    <a:pt x="29718" y="25908"/>
                  </a:lnTo>
                  <a:lnTo>
                    <a:pt x="29718" y="26670"/>
                  </a:lnTo>
                  <a:lnTo>
                    <a:pt x="28943" y="26670"/>
                  </a:lnTo>
                  <a:lnTo>
                    <a:pt x="28943" y="27432"/>
                  </a:lnTo>
                  <a:lnTo>
                    <a:pt x="27432" y="27432"/>
                  </a:lnTo>
                  <a:lnTo>
                    <a:pt x="27432" y="28194"/>
                  </a:lnTo>
                  <a:lnTo>
                    <a:pt x="26670" y="28194"/>
                  </a:lnTo>
                  <a:lnTo>
                    <a:pt x="26670" y="28956"/>
                  </a:lnTo>
                  <a:lnTo>
                    <a:pt x="25908" y="28956"/>
                  </a:lnTo>
                  <a:lnTo>
                    <a:pt x="25908" y="29718"/>
                  </a:lnTo>
                  <a:lnTo>
                    <a:pt x="25146" y="29718"/>
                  </a:lnTo>
                  <a:lnTo>
                    <a:pt x="25146" y="30480"/>
                  </a:lnTo>
                  <a:lnTo>
                    <a:pt x="24384" y="30480"/>
                  </a:lnTo>
                  <a:lnTo>
                    <a:pt x="24384" y="31242"/>
                  </a:lnTo>
                  <a:lnTo>
                    <a:pt x="23622" y="31242"/>
                  </a:lnTo>
                  <a:lnTo>
                    <a:pt x="23622" y="32004"/>
                  </a:lnTo>
                  <a:lnTo>
                    <a:pt x="22860" y="32004"/>
                  </a:lnTo>
                  <a:lnTo>
                    <a:pt x="22860" y="32766"/>
                  </a:lnTo>
                  <a:lnTo>
                    <a:pt x="22098" y="32766"/>
                  </a:lnTo>
                  <a:lnTo>
                    <a:pt x="22098" y="33528"/>
                  </a:lnTo>
                  <a:lnTo>
                    <a:pt x="21336" y="33528"/>
                  </a:lnTo>
                  <a:lnTo>
                    <a:pt x="21336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799" y="35052"/>
                  </a:lnTo>
                  <a:lnTo>
                    <a:pt x="19799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75" y="36576"/>
                  </a:lnTo>
                  <a:lnTo>
                    <a:pt x="18275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4478" y="39624"/>
                  </a:lnTo>
                  <a:lnTo>
                    <a:pt x="14478" y="40386"/>
                  </a:lnTo>
                  <a:lnTo>
                    <a:pt x="13716" y="40386"/>
                  </a:lnTo>
                  <a:lnTo>
                    <a:pt x="13716" y="41148"/>
                  </a:lnTo>
                  <a:lnTo>
                    <a:pt x="12954" y="41148"/>
                  </a:lnTo>
                  <a:lnTo>
                    <a:pt x="12954" y="41910"/>
                  </a:lnTo>
                  <a:lnTo>
                    <a:pt x="12192" y="41910"/>
                  </a:lnTo>
                  <a:lnTo>
                    <a:pt x="12192" y="42672"/>
                  </a:lnTo>
                  <a:lnTo>
                    <a:pt x="11430" y="42672"/>
                  </a:lnTo>
                  <a:lnTo>
                    <a:pt x="11430" y="43434"/>
                  </a:lnTo>
                  <a:lnTo>
                    <a:pt x="10668" y="43434"/>
                  </a:lnTo>
                  <a:lnTo>
                    <a:pt x="10668" y="44196"/>
                  </a:lnTo>
                  <a:lnTo>
                    <a:pt x="9906" y="44196"/>
                  </a:lnTo>
                  <a:lnTo>
                    <a:pt x="9906" y="44958"/>
                  </a:lnTo>
                  <a:lnTo>
                    <a:pt x="9144" y="44958"/>
                  </a:lnTo>
                  <a:lnTo>
                    <a:pt x="9144" y="45720"/>
                  </a:lnTo>
                  <a:lnTo>
                    <a:pt x="8382" y="45720"/>
                  </a:lnTo>
                  <a:lnTo>
                    <a:pt x="8382" y="46482"/>
                  </a:lnTo>
                  <a:lnTo>
                    <a:pt x="7620" y="46482"/>
                  </a:lnTo>
                  <a:lnTo>
                    <a:pt x="7620" y="47244"/>
                  </a:lnTo>
                  <a:lnTo>
                    <a:pt x="6845" y="47244"/>
                  </a:lnTo>
                  <a:lnTo>
                    <a:pt x="6845" y="48006"/>
                  </a:lnTo>
                  <a:lnTo>
                    <a:pt x="6096" y="48006"/>
                  </a:lnTo>
                  <a:lnTo>
                    <a:pt x="6096" y="48768"/>
                  </a:lnTo>
                  <a:lnTo>
                    <a:pt x="5321" y="48768"/>
                  </a:lnTo>
                  <a:lnTo>
                    <a:pt x="5321" y="49530"/>
                  </a:lnTo>
                  <a:lnTo>
                    <a:pt x="4572" y="49530"/>
                  </a:lnTo>
                  <a:lnTo>
                    <a:pt x="4572" y="50292"/>
                  </a:lnTo>
                  <a:lnTo>
                    <a:pt x="3797" y="50292"/>
                  </a:lnTo>
                  <a:lnTo>
                    <a:pt x="3797" y="51054"/>
                  </a:lnTo>
                  <a:lnTo>
                    <a:pt x="3048" y="51054"/>
                  </a:lnTo>
                  <a:lnTo>
                    <a:pt x="3048" y="51816"/>
                  </a:lnTo>
                  <a:lnTo>
                    <a:pt x="2273" y="51816"/>
                  </a:lnTo>
                  <a:lnTo>
                    <a:pt x="2273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4478" y="54102"/>
                  </a:lnTo>
                  <a:lnTo>
                    <a:pt x="14478" y="53340"/>
                  </a:lnTo>
                  <a:lnTo>
                    <a:pt x="15240" y="53340"/>
                  </a:lnTo>
                  <a:lnTo>
                    <a:pt x="15240" y="52578"/>
                  </a:lnTo>
                  <a:lnTo>
                    <a:pt x="16002" y="52578"/>
                  </a:lnTo>
                  <a:lnTo>
                    <a:pt x="16002" y="51816"/>
                  </a:lnTo>
                  <a:lnTo>
                    <a:pt x="16764" y="51816"/>
                  </a:lnTo>
                  <a:lnTo>
                    <a:pt x="16764" y="51054"/>
                  </a:lnTo>
                  <a:lnTo>
                    <a:pt x="17526" y="51054"/>
                  </a:lnTo>
                  <a:lnTo>
                    <a:pt x="17526" y="50292"/>
                  </a:lnTo>
                  <a:lnTo>
                    <a:pt x="18288" y="50292"/>
                  </a:lnTo>
                  <a:lnTo>
                    <a:pt x="18288" y="49530"/>
                  </a:lnTo>
                  <a:lnTo>
                    <a:pt x="19050" y="49530"/>
                  </a:lnTo>
                  <a:lnTo>
                    <a:pt x="19050" y="48768"/>
                  </a:lnTo>
                  <a:lnTo>
                    <a:pt x="19812" y="48768"/>
                  </a:lnTo>
                  <a:lnTo>
                    <a:pt x="19812" y="48006"/>
                  </a:lnTo>
                  <a:lnTo>
                    <a:pt x="20574" y="48006"/>
                  </a:lnTo>
                  <a:lnTo>
                    <a:pt x="20574" y="47244"/>
                  </a:lnTo>
                  <a:lnTo>
                    <a:pt x="21336" y="47244"/>
                  </a:lnTo>
                  <a:lnTo>
                    <a:pt x="21336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40386"/>
                  </a:lnTo>
                  <a:lnTo>
                    <a:pt x="28956" y="40386"/>
                  </a:lnTo>
                  <a:lnTo>
                    <a:pt x="28956" y="39624"/>
                  </a:lnTo>
                  <a:lnTo>
                    <a:pt x="29718" y="39624"/>
                  </a:lnTo>
                  <a:lnTo>
                    <a:pt x="29718" y="38862"/>
                  </a:lnTo>
                  <a:lnTo>
                    <a:pt x="30480" y="38862"/>
                  </a:lnTo>
                  <a:lnTo>
                    <a:pt x="30480" y="38100"/>
                  </a:lnTo>
                  <a:lnTo>
                    <a:pt x="31242" y="38100"/>
                  </a:lnTo>
                  <a:lnTo>
                    <a:pt x="31242" y="37338"/>
                  </a:lnTo>
                  <a:lnTo>
                    <a:pt x="32004" y="37338"/>
                  </a:lnTo>
                  <a:lnTo>
                    <a:pt x="32004" y="36576"/>
                  </a:lnTo>
                  <a:lnTo>
                    <a:pt x="32766" y="36576"/>
                  </a:lnTo>
                  <a:lnTo>
                    <a:pt x="32766" y="35814"/>
                  </a:lnTo>
                  <a:lnTo>
                    <a:pt x="33528" y="35814"/>
                  </a:lnTo>
                  <a:lnTo>
                    <a:pt x="33528" y="35052"/>
                  </a:lnTo>
                  <a:lnTo>
                    <a:pt x="34290" y="35052"/>
                  </a:lnTo>
                  <a:lnTo>
                    <a:pt x="34290" y="34290"/>
                  </a:lnTo>
                  <a:lnTo>
                    <a:pt x="35814" y="34290"/>
                  </a:lnTo>
                  <a:lnTo>
                    <a:pt x="35814" y="33528"/>
                  </a:lnTo>
                  <a:lnTo>
                    <a:pt x="36576" y="33528"/>
                  </a:lnTo>
                  <a:lnTo>
                    <a:pt x="36576" y="32766"/>
                  </a:lnTo>
                  <a:lnTo>
                    <a:pt x="37338" y="32766"/>
                  </a:lnTo>
                  <a:lnTo>
                    <a:pt x="37338" y="32004"/>
                  </a:lnTo>
                  <a:lnTo>
                    <a:pt x="38100" y="32004"/>
                  </a:lnTo>
                  <a:lnTo>
                    <a:pt x="38100" y="31242"/>
                  </a:lnTo>
                  <a:lnTo>
                    <a:pt x="38862" y="31242"/>
                  </a:lnTo>
                  <a:lnTo>
                    <a:pt x="38862" y="30480"/>
                  </a:lnTo>
                  <a:lnTo>
                    <a:pt x="39624" y="30480"/>
                  </a:lnTo>
                  <a:lnTo>
                    <a:pt x="39624" y="29718"/>
                  </a:lnTo>
                  <a:lnTo>
                    <a:pt x="40386" y="29718"/>
                  </a:lnTo>
                  <a:lnTo>
                    <a:pt x="40386" y="28956"/>
                  </a:lnTo>
                  <a:lnTo>
                    <a:pt x="41148" y="28956"/>
                  </a:lnTo>
                  <a:lnTo>
                    <a:pt x="41148" y="28194"/>
                  </a:lnTo>
                  <a:lnTo>
                    <a:pt x="41910" y="28194"/>
                  </a:lnTo>
                  <a:lnTo>
                    <a:pt x="41910" y="27432"/>
                  </a:lnTo>
                  <a:lnTo>
                    <a:pt x="42672" y="27432"/>
                  </a:lnTo>
                  <a:lnTo>
                    <a:pt x="42672" y="26670"/>
                  </a:lnTo>
                  <a:lnTo>
                    <a:pt x="43434" y="26670"/>
                  </a:lnTo>
                  <a:lnTo>
                    <a:pt x="43434" y="25908"/>
                  </a:lnTo>
                  <a:lnTo>
                    <a:pt x="44196" y="25908"/>
                  </a:lnTo>
                  <a:lnTo>
                    <a:pt x="44196" y="25146"/>
                  </a:lnTo>
                  <a:lnTo>
                    <a:pt x="44958" y="25146"/>
                  </a:lnTo>
                  <a:lnTo>
                    <a:pt x="44958" y="24384"/>
                  </a:lnTo>
                  <a:lnTo>
                    <a:pt x="45720" y="24384"/>
                  </a:lnTo>
                  <a:lnTo>
                    <a:pt x="45720" y="23622"/>
                  </a:lnTo>
                  <a:lnTo>
                    <a:pt x="46482" y="23622"/>
                  </a:lnTo>
                  <a:lnTo>
                    <a:pt x="46482" y="22860"/>
                  </a:lnTo>
                  <a:lnTo>
                    <a:pt x="47244" y="22860"/>
                  </a:lnTo>
                  <a:lnTo>
                    <a:pt x="47244" y="22098"/>
                  </a:lnTo>
                  <a:lnTo>
                    <a:pt x="48006" y="22098"/>
                  </a:lnTo>
                  <a:lnTo>
                    <a:pt x="48006" y="21336"/>
                  </a:lnTo>
                  <a:lnTo>
                    <a:pt x="49530" y="21336"/>
                  </a:lnTo>
                  <a:lnTo>
                    <a:pt x="49530" y="20574"/>
                  </a:lnTo>
                  <a:lnTo>
                    <a:pt x="50292" y="20574"/>
                  </a:lnTo>
                  <a:lnTo>
                    <a:pt x="50292" y="19812"/>
                  </a:lnTo>
                  <a:lnTo>
                    <a:pt x="51054" y="19812"/>
                  </a:lnTo>
                  <a:lnTo>
                    <a:pt x="51054" y="19050"/>
                  </a:lnTo>
                  <a:lnTo>
                    <a:pt x="51816" y="19050"/>
                  </a:lnTo>
                  <a:lnTo>
                    <a:pt x="51816" y="18288"/>
                  </a:lnTo>
                  <a:lnTo>
                    <a:pt x="52578" y="18288"/>
                  </a:lnTo>
                  <a:lnTo>
                    <a:pt x="52578" y="17526"/>
                  </a:lnTo>
                  <a:lnTo>
                    <a:pt x="53340" y="17526"/>
                  </a:lnTo>
                  <a:lnTo>
                    <a:pt x="53340" y="16764"/>
                  </a:lnTo>
                  <a:lnTo>
                    <a:pt x="54102" y="16764"/>
                  </a:lnTo>
                  <a:lnTo>
                    <a:pt x="54102" y="16002"/>
                  </a:lnTo>
                  <a:lnTo>
                    <a:pt x="54864" y="16002"/>
                  </a:lnTo>
                  <a:lnTo>
                    <a:pt x="54864" y="15240"/>
                  </a:lnTo>
                  <a:lnTo>
                    <a:pt x="55626" y="15240"/>
                  </a:lnTo>
                  <a:lnTo>
                    <a:pt x="55626" y="14478"/>
                  </a:lnTo>
                  <a:lnTo>
                    <a:pt x="56388" y="14478"/>
                  </a:lnTo>
                  <a:lnTo>
                    <a:pt x="56388" y="13716"/>
                  </a:lnTo>
                  <a:lnTo>
                    <a:pt x="57150" y="13716"/>
                  </a:lnTo>
                  <a:lnTo>
                    <a:pt x="57150" y="12954"/>
                  </a:lnTo>
                  <a:lnTo>
                    <a:pt x="57912" y="12954"/>
                  </a:lnTo>
                  <a:lnTo>
                    <a:pt x="57912" y="12192"/>
                  </a:lnTo>
                  <a:lnTo>
                    <a:pt x="58674" y="12192"/>
                  </a:lnTo>
                  <a:lnTo>
                    <a:pt x="58674" y="11430"/>
                  </a:lnTo>
                  <a:lnTo>
                    <a:pt x="59436" y="11430"/>
                  </a:lnTo>
                  <a:lnTo>
                    <a:pt x="59436" y="10668"/>
                  </a:lnTo>
                  <a:lnTo>
                    <a:pt x="60198" y="10668"/>
                  </a:lnTo>
                  <a:lnTo>
                    <a:pt x="60198" y="9906"/>
                  </a:lnTo>
                  <a:lnTo>
                    <a:pt x="60960" y="9906"/>
                  </a:lnTo>
                  <a:lnTo>
                    <a:pt x="60960" y="9144"/>
                  </a:lnTo>
                  <a:lnTo>
                    <a:pt x="61722" y="9144"/>
                  </a:lnTo>
                  <a:lnTo>
                    <a:pt x="61722" y="8382"/>
                  </a:lnTo>
                  <a:lnTo>
                    <a:pt x="62484" y="8382"/>
                  </a:lnTo>
                  <a:lnTo>
                    <a:pt x="62484" y="7620"/>
                  </a:lnTo>
                  <a:lnTo>
                    <a:pt x="63246" y="7620"/>
                  </a:lnTo>
                  <a:lnTo>
                    <a:pt x="63246" y="6858"/>
                  </a:lnTo>
                  <a:lnTo>
                    <a:pt x="64008" y="6858"/>
                  </a:lnTo>
                  <a:lnTo>
                    <a:pt x="64008" y="6096"/>
                  </a:lnTo>
                  <a:lnTo>
                    <a:pt x="64770" y="6096"/>
                  </a:lnTo>
                  <a:lnTo>
                    <a:pt x="64770" y="5334"/>
                  </a:lnTo>
                  <a:lnTo>
                    <a:pt x="65532" y="5334"/>
                  </a:lnTo>
                  <a:lnTo>
                    <a:pt x="65532" y="4572"/>
                  </a:lnTo>
                  <a:lnTo>
                    <a:pt x="66294" y="4572"/>
                  </a:lnTo>
                  <a:lnTo>
                    <a:pt x="66294" y="3810"/>
                  </a:lnTo>
                  <a:lnTo>
                    <a:pt x="67056" y="3810"/>
                  </a:lnTo>
                  <a:lnTo>
                    <a:pt x="67056" y="3048"/>
                  </a:lnTo>
                  <a:lnTo>
                    <a:pt x="67818" y="3048"/>
                  </a:lnTo>
                  <a:lnTo>
                    <a:pt x="67818" y="2286"/>
                  </a:lnTo>
                  <a:lnTo>
                    <a:pt x="68580" y="2286"/>
                  </a:lnTo>
                  <a:lnTo>
                    <a:pt x="68580" y="1524"/>
                  </a:lnTo>
                  <a:lnTo>
                    <a:pt x="69342" y="1524"/>
                  </a:lnTo>
                  <a:lnTo>
                    <a:pt x="69342" y="762"/>
                  </a:lnTo>
                  <a:lnTo>
                    <a:pt x="70104" y="762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8396" y="3259454"/>
              <a:ext cx="72390" cy="54610"/>
            </a:xfrm>
            <a:custGeom>
              <a:avLst/>
              <a:gdLst/>
              <a:ahLst/>
              <a:cxnLst/>
              <a:rect l="l" t="t" r="r" b="b"/>
              <a:pathLst>
                <a:path w="72390" h="54610">
                  <a:moveTo>
                    <a:pt x="72390" y="0"/>
                  </a:moveTo>
                  <a:lnTo>
                    <a:pt x="57912" y="0"/>
                  </a:lnTo>
                  <a:lnTo>
                    <a:pt x="57912" y="762"/>
                  </a:lnTo>
                  <a:lnTo>
                    <a:pt x="57150" y="762"/>
                  </a:lnTo>
                  <a:lnTo>
                    <a:pt x="57150" y="1524"/>
                  </a:lnTo>
                  <a:lnTo>
                    <a:pt x="56388" y="1524"/>
                  </a:lnTo>
                  <a:lnTo>
                    <a:pt x="56388" y="2286"/>
                  </a:lnTo>
                  <a:lnTo>
                    <a:pt x="55626" y="2286"/>
                  </a:lnTo>
                  <a:lnTo>
                    <a:pt x="55626" y="3048"/>
                  </a:lnTo>
                  <a:lnTo>
                    <a:pt x="54864" y="3048"/>
                  </a:lnTo>
                  <a:lnTo>
                    <a:pt x="54864" y="3810"/>
                  </a:lnTo>
                  <a:lnTo>
                    <a:pt x="54102" y="3810"/>
                  </a:lnTo>
                  <a:lnTo>
                    <a:pt x="54102" y="4572"/>
                  </a:lnTo>
                  <a:lnTo>
                    <a:pt x="53340" y="4572"/>
                  </a:lnTo>
                  <a:lnTo>
                    <a:pt x="53340" y="5334"/>
                  </a:lnTo>
                  <a:lnTo>
                    <a:pt x="52578" y="5334"/>
                  </a:lnTo>
                  <a:lnTo>
                    <a:pt x="52578" y="6096"/>
                  </a:lnTo>
                  <a:lnTo>
                    <a:pt x="51816" y="6096"/>
                  </a:lnTo>
                  <a:lnTo>
                    <a:pt x="51816" y="6858"/>
                  </a:lnTo>
                  <a:lnTo>
                    <a:pt x="51054" y="6858"/>
                  </a:lnTo>
                  <a:lnTo>
                    <a:pt x="51054" y="7620"/>
                  </a:lnTo>
                  <a:lnTo>
                    <a:pt x="50279" y="7620"/>
                  </a:lnTo>
                  <a:lnTo>
                    <a:pt x="50279" y="8382"/>
                  </a:lnTo>
                  <a:lnTo>
                    <a:pt x="49530" y="8382"/>
                  </a:lnTo>
                  <a:lnTo>
                    <a:pt x="49530" y="9144"/>
                  </a:lnTo>
                  <a:lnTo>
                    <a:pt x="48006" y="9144"/>
                  </a:lnTo>
                  <a:lnTo>
                    <a:pt x="48006" y="9906"/>
                  </a:lnTo>
                  <a:lnTo>
                    <a:pt x="47244" y="9906"/>
                  </a:lnTo>
                  <a:lnTo>
                    <a:pt x="47244" y="10668"/>
                  </a:lnTo>
                  <a:lnTo>
                    <a:pt x="46482" y="10668"/>
                  </a:lnTo>
                  <a:lnTo>
                    <a:pt x="46482" y="11430"/>
                  </a:lnTo>
                  <a:lnTo>
                    <a:pt x="45720" y="11430"/>
                  </a:lnTo>
                  <a:lnTo>
                    <a:pt x="45720" y="12192"/>
                  </a:lnTo>
                  <a:lnTo>
                    <a:pt x="44958" y="12192"/>
                  </a:lnTo>
                  <a:lnTo>
                    <a:pt x="44958" y="12954"/>
                  </a:lnTo>
                  <a:lnTo>
                    <a:pt x="44196" y="12954"/>
                  </a:lnTo>
                  <a:lnTo>
                    <a:pt x="44196" y="13716"/>
                  </a:lnTo>
                  <a:lnTo>
                    <a:pt x="43434" y="13716"/>
                  </a:lnTo>
                  <a:lnTo>
                    <a:pt x="43434" y="14478"/>
                  </a:lnTo>
                  <a:lnTo>
                    <a:pt x="42672" y="14478"/>
                  </a:lnTo>
                  <a:lnTo>
                    <a:pt x="42672" y="15240"/>
                  </a:lnTo>
                  <a:lnTo>
                    <a:pt x="41910" y="15240"/>
                  </a:lnTo>
                  <a:lnTo>
                    <a:pt x="41910" y="16002"/>
                  </a:lnTo>
                  <a:lnTo>
                    <a:pt x="41135" y="16002"/>
                  </a:lnTo>
                  <a:lnTo>
                    <a:pt x="41135" y="16764"/>
                  </a:lnTo>
                  <a:lnTo>
                    <a:pt x="40386" y="16764"/>
                  </a:lnTo>
                  <a:lnTo>
                    <a:pt x="40386" y="17526"/>
                  </a:lnTo>
                  <a:lnTo>
                    <a:pt x="38862" y="17526"/>
                  </a:lnTo>
                  <a:lnTo>
                    <a:pt x="38862" y="18288"/>
                  </a:lnTo>
                  <a:lnTo>
                    <a:pt x="38100" y="18288"/>
                  </a:lnTo>
                  <a:lnTo>
                    <a:pt x="38100" y="19050"/>
                  </a:lnTo>
                  <a:lnTo>
                    <a:pt x="37338" y="19050"/>
                  </a:lnTo>
                  <a:lnTo>
                    <a:pt x="37338" y="19812"/>
                  </a:lnTo>
                  <a:lnTo>
                    <a:pt x="36576" y="19812"/>
                  </a:lnTo>
                  <a:lnTo>
                    <a:pt x="36576" y="20574"/>
                  </a:lnTo>
                  <a:lnTo>
                    <a:pt x="35814" y="20574"/>
                  </a:lnTo>
                  <a:lnTo>
                    <a:pt x="35814" y="21336"/>
                  </a:lnTo>
                  <a:lnTo>
                    <a:pt x="35052" y="21336"/>
                  </a:lnTo>
                  <a:lnTo>
                    <a:pt x="35052" y="22098"/>
                  </a:lnTo>
                  <a:lnTo>
                    <a:pt x="34290" y="22098"/>
                  </a:lnTo>
                  <a:lnTo>
                    <a:pt x="34290" y="22860"/>
                  </a:lnTo>
                  <a:lnTo>
                    <a:pt x="33528" y="22860"/>
                  </a:lnTo>
                  <a:lnTo>
                    <a:pt x="33528" y="23622"/>
                  </a:lnTo>
                  <a:lnTo>
                    <a:pt x="32766" y="23622"/>
                  </a:lnTo>
                  <a:lnTo>
                    <a:pt x="32766" y="24384"/>
                  </a:lnTo>
                  <a:lnTo>
                    <a:pt x="32004" y="24384"/>
                  </a:lnTo>
                  <a:lnTo>
                    <a:pt x="32004" y="25146"/>
                  </a:lnTo>
                  <a:lnTo>
                    <a:pt x="31229" y="25146"/>
                  </a:lnTo>
                  <a:lnTo>
                    <a:pt x="31229" y="25908"/>
                  </a:lnTo>
                  <a:lnTo>
                    <a:pt x="29718" y="25908"/>
                  </a:lnTo>
                  <a:lnTo>
                    <a:pt x="29718" y="26670"/>
                  </a:lnTo>
                  <a:lnTo>
                    <a:pt x="28956" y="26670"/>
                  </a:lnTo>
                  <a:lnTo>
                    <a:pt x="28956" y="27432"/>
                  </a:lnTo>
                  <a:lnTo>
                    <a:pt x="28194" y="27432"/>
                  </a:lnTo>
                  <a:lnTo>
                    <a:pt x="28194" y="28194"/>
                  </a:lnTo>
                  <a:lnTo>
                    <a:pt x="27432" y="28194"/>
                  </a:lnTo>
                  <a:lnTo>
                    <a:pt x="27432" y="28956"/>
                  </a:lnTo>
                  <a:lnTo>
                    <a:pt x="26670" y="28956"/>
                  </a:lnTo>
                  <a:lnTo>
                    <a:pt x="26670" y="29718"/>
                  </a:lnTo>
                  <a:lnTo>
                    <a:pt x="25908" y="29718"/>
                  </a:lnTo>
                  <a:lnTo>
                    <a:pt x="25908" y="30480"/>
                  </a:lnTo>
                  <a:lnTo>
                    <a:pt x="25146" y="30480"/>
                  </a:lnTo>
                  <a:lnTo>
                    <a:pt x="25146" y="31242"/>
                  </a:lnTo>
                  <a:lnTo>
                    <a:pt x="24384" y="31242"/>
                  </a:lnTo>
                  <a:lnTo>
                    <a:pt x="24384" y="32004"/>
                  </a:lnTo>
                  <a:lnTo>
                    <a:pt x="23622" y="32004"/>
                  </a:lnTo>
                  <a:lnTo>
                    <a:pt x="23622" y="32766"/>
                  </a:lnTo>
                  <a:lnTo>
                    <a:pt x="22860" y="32766"/>
                  </a:lnTo>
                  <a:lnTo>
                    <a:pt x="22860" y="33528"/>
                  </a:lnTo>
                  <a:lnTo>
                    <a:pt x="22085" y="33528"/>
                  </a:lnTo>
                  <a:lnTo>
                    <a:pt x="22085" y="34290"/>
                  </a:lnTo>
                  <a:lnTo>
                    <a:pt x="20574" y="34290"/>
                  </a:lnTo>
                  <a:lnTo>
                    <a:pt x="20574" y="35052"/>
                  </a:lnTo>
                  <a:lnTo>
                    <a:pt x="19812" y="35052"/>
                  </a:lnTo>
                  <a:lnTo>
                    <a:pt x="19812" y="35814"/>
                  </a:lnTo>
                  <a:lnTo>
                    <a:pt x="19050" y="35814"/>
                  </a:lnTo>
                  <a:lnTo>
                    <a:pt x="19050" y="36576"/>
                  </a:lnTo>
                  <a:lnTo>
                    <a:pt x="18288" y="36576"/>
                  </a:lnTo>
                  <a:lnTo>
                    <a:pt x="18288" y="37338"/>
                  </a:lnTo>
                  <a:lnTo>
                    <a:pt x="17526" y="37338"/>
                  </a:lnTo>
                  <a:lnTo>
                    <a:pt x="17526" y="38100"/>
                  </a:lnTo>
                  <a:lnTo>
                    <a:pt x="16764" y="38100"/>
                  </a:lnTo>
                  <a:lnTo>
                    <a:pt x="16764" y="38862"/>
                  </a:lnTo>
                  <a:lnTo>
                    <a:pt x="16002" y="38862"/>
                  </a:lnTo>
                  <a:lnTo>
                    <a:pt x="16002" y="39624"/>
                  </a:lnTo>
                  <a:lnTo>
                    <a:pt x="15240" y="39624"/>
                  </a:lnTo>
                  <a:lnTo>
                    <a:pt x="15240" y="40386"/>
                  </a:lnTo>
                  <a:lnTo>
                    <a:pt x="14478" y="40386"/>
                  </a:lnTo>
                  <a:lnTo>
                    <a:pt x="14478" y="41148"/>
                  </a:lnTo>
                  <a:lnTo>
                    <a:pt x="13716" y="41148"/>
                  </a:lnTo>
                  <a:lnTo>
                    <a:pt x="13716" y="41910"/>
                  </a:lnTo>
                  <a:lnTo>
                    <a:pt x="12954" y="41910"/>
                  </a:lnTo>
                  <a:lnTo>
                    <a:pt x="12954" y="42672"/>
                  </a:lnTo>
                  <a:lnTo>
                    <a:pt x="11430" y="42672"/>
                  </a:lnTo>
                  <a:lnTo>
                    <a:pt x="11430" y="43434"/>
                  </a:lnTo>
                  <a:lnTo>
                    <a:pt x="10668" y="43434"/>
                  </a:lnTo>
                  <a:lnTo>
                    <a:pt x="10668" y="44196"/>
                  </a:lnTo>
                  <a:lnTo>
                    <a:pt x="9906" y="44196"/>
                  </a:lnTo>
                  <a:lnTo>
                    <a:pt x="9906" y="44958"/>
                  </a:lnTo>
                  <a:lnTo>
                    <a:pt x="9144" y="44958"/>
                  </a:lnTo>
                  <a:lnTo>
                    <a:pt x="9144" y="45720"/>
                  </a:lnTo>
                  <a:lnTo>
                    <a:pt x="8382" y="45720"/>
                  </a:lnTo>
                  <a:lnTo>
                    <a:pt x="8382" y="46482"/>
                  </a:lnTo>
                  <a:lnTo>
                    <a:pt x="7620" y="46482"/>
                  </a:lnTo>
                  <a:lnTo>
                    <a:pt x="7620" y="47244"/>
                  </a:lnTo>
                  <a:lnTo>
                    <a:pt x="6858" y="47244"/>
                  </a:lnTo>
                  <a:lnTo>
                    <a:pt x="6858" y="48006"/>
                  </a:lnTo>
                  <a:lnTo>
                    <a:pt x="6096" y="48006"/>
                  </a:lnTo>
                  <a:lnTo>
                    <a:pt x="6096" y="48768"/>
                  </a:lnTo>
                  <a:lnTo>
                    <a:pt x="5334" y="48768"/>
                  </a:lnTo>
                  <a:lnTo>
                    <a:pt x="5334" y="49530"/>
                  </a:lnTo>
                  <a:lnTo>
                    <a:pt x="4559" y="49530"/>
                  </a:lnTo>
                  <a:lnTo>
                    <a:pt x="4559" y="50292"/>
                  </a:lnTo>
                  <a:lnTo>
                    <a:pt x="3810" y="50292"/>
                  </a:lnTo>
                  <a:lnTo>
                    <a:pt x="3810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4478" y="54102"/>
                  </a:lnTo>
                  <a:lnTo>
                    <a:pt x="14478" y="53340"/>
                  </a:lnTo>
                  <a:lnTo>
                    <a:pt x="15240" y="53340"/>
                  </a:lnTo>
                  <a:lnTo>
                    <a:pt x="15240" y="52578"/>
                  </a:lnTo>
                  <a:lnTo>
                    <a:pt x="16002" y="52578"/>
                  </a:lnTo>
                  <a:lnTo>
                    <a:pt x="16002" y="51816"/>
                  </a:lnTo>
                  <a:lnTo>
                    <a:pt x="16764" y="51816"/>
                  </a:lnTo>
                  <a:lnTo>
                    <a:pt x="16764" y="51054"/>
                  </a:lnTo>
                  <a:lnTo>
                    <a:pt x="17526" y="51054"/>
                  </a:lnTo>
                  <a:lnTo>
                    <a:pt x="17526" y="50292"/>
                  </a:lnTo>
                  <a:lnTo>
                    <a:pt x="18288" y="50292"/>
                  </a:lnTo>
                  <a:lnTo>
                    <a:pt x="18288" y="49530"/>
                  </a:lnTo>
                  <a:lnTo>
                    <a:pt x="19812" y="49530"/>
                  </a:lnTo>
                  <a:lnTo>
                    <a:pt x="19812" y="48768"/>
                  </a:lnTo>
                  <a:lnTo>
                    <a:pt x="20574" y="48768"/>
                  </a:lnTo>
                  <a:lnTo>
                    <a:pt x="20574" y="48006"/>
                  </a:lnTo>
                  <a:lnTo>
                    <a:pt x="21336" y="48006"/>
                  </a:lnTo>
                  <a:lnTo>
                    <a:pt x="21336" y="47244"/>
                  </a:lnTo>
                  <a:lnTo>
                    <a:pt x="22098" y="47244"/>
                  </a:lnTo>
                  <a:lnTo>
                    <a:pt x="22098" y="46482"/>
                  </a:lnTo>
                  <a:lnTo>
                    <a:pt x="22860" y="46482"/>
                  </a:lnTo>
                  <a:lnTo>
                    <a:pt x="22860" y="45720"/>
                  </a:lnTo>
                  <a:lnTo>
                    <a:pt x="23622" y="45720"/>
                  </a:lnTo>
                  <a:lnTo>
                    <a:pt x="23622" y="44958"/>
                  </a:lnTo>
                  <a:lnTo>
                    <a:pt x="24384" y="44958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3434"/>
                  </a:lnTo>
                  <a:lnTo>
                    <a:pt x="25908" y="43434"/>
                  </a:lnTo>
                  <a:lnTo>
                    <a:pt x="25908" y="42672"/>
                  </a:lnTo>
                  <a:lnTo>
                    <a:pt x="26670" y="42672"/>
                  </a:lnTo>
                  <a:lnTo>
                    <a:pt x="26670" y="41910"/>
                  </a:lnTo>
                  <a:lnTo>
                    <a:pt x="27432" y="41910"/>
                  </a:lnTo>
                  <a:lnTo>
                    <a:pt x="27432" y="41148"/>
                  </a:lnTo>
                  <a:lnTo>
                    <a:pt x="28956" y="41148"/>
                  </a:lnTo>
                  <a:lnTo>
                    <a:pt x="28956" y="40386"/>
                  </a:lnTo>
                  <a:lnTo>
                    <a:pt x="29718" y="40386"/>
                  </a:lnTo>
                  <a:lnTo>
                    <a:pt x="29718" y="39624"/>
                  </a:lnTo>
                  <a:lnTo>
                    <a:pt x="30480" y="39624"/>
                  </a:lnTo>
                  <a:lnTo>
                    <a:pt x="30480" y="38862"/>
                  </a:lnTo>
                  <a:lnTo>
                    <a:pt x="31242" y="38862"/>
                  </a:lnTo>
                  <a:lnTo>
                    <a:pt x="31242" y="38100"/>
                  </a:lnTo>
                  <a:lnTo>
                    <a:pt x="32004" y="38100"/>
                  </a:lnTo>
                  <a:lnTo>
                    <a:pt x="32004" y="37338"/>
                  </a:lnTo>
                  <a:lnTo>
                    <a:pt x="32766" y="37338"/>
                  </a:lnTo>
                  <a:lnTo>
                    <a:pt x="32766" y="36576"/>
                  </a:lnTo>
                  <a:lnTo>
                    <a:pt x="33528" y="36576"/>
                  </a:lnTo>
                  <a:lnTo>
                    <a:pt x="33528" y="35814"/>
                  </a:lnTo>
                  <a:lnTo>
                    <a:pt x="34290" y="35814"/>
                  </a:lnTo>
                  <a:lnTo>
                    <a:pt x="34290" y="35052"/>
                  </a:lnTo>
                  <a:lnTo>
                    <a:pt x="35052" y="35052"/>
                  </a:lnTo>
                  <a:lnTo>
                    <a:pt x="35052" y="34290"/>
                  </a:lnTo>
                  <a:lnTo>
                    <a:pt x="35814" y="34290"/>
                  </a:lnTo>
                  <a:lnTo>
                    <a:pt x="35814" y="33528"/>
                  </a:lnTo>
                  <a:lnTo>
                    <a:pt x="36576" y="33528"/>
                  </a:lnTo>
                  <a:lnTo>
                    <a:pt x="36576" y="32766"/>
                  </a:lnTo>
                  <a:lnTo>
                    <a:pt x="38100" y="32766"/>
                  </a:lnTo>
                  <a:lnTo>
                    <a:pt x="38100" y="32004"/>
                  </a:lnTo>
                  <a:lnTo>
                    <a:pt x="38862" y="32004"/>
                  </a:lnTo>
                  <a:lnTo>
                    <a:pt x="38862" y="31242"/>
                  </a:lnTo>
                  <a:lnTo>
                    <a:pt x="39624" y="31242"/>
                  </a:lnTo>
                  <a:lnTo>
                    <a:pt x="39624" y="30480"/>
                  </a:lnTo>
                  <a:lnTo>
                    <a:pt x="40386" y="30480"/>
                  </a:lnTo>
                  <a:lnTo>
                    <a:pt x="40386" y="29718"/>
                  </a:lnTo>
                  <a:lnTo>
                    <a:pt x="41148" y="29718"/>
                  </a:lnTo>
                  <a:lnTo>
                    <a:pt x="41148" y="28956"/>
                  </a:lnTo>
                  <a:lnTo>
                    <a:pt x="41910" y="28956"/>
                  </a:lnTo>
                  <a:lnTo>
                    <a:pt x="41910" y="28194"/>
                  </a:lnTo>
                  <a:lnTo>
                    <a:pt x="42672" y="28194"/>
                  </a:lnTo>
                  <a:lnTo>
                    <a:pt x="42672" y="27432"/>
                  </a:lnTo>
                  <a:lnTo>
                    <a:pt x="43434" y="27432"/>
                  </a:lnTo>
                  <a:lnTo>
                    <a:pt x="43434" y="26670"/>
                  </a:lnTo>
                  <a:lnTo>
                    <a:pt x="44196" y="26670"/>
                  </a:lnTo>
                  <a:lnTo>
                    <a:pt x="44196" y="25908"/>
                  </a:lnTo>
                  <a:lnTo>
                    <a:pt x="44958" y="25908"/>
                  </a:lnTo>
                  <a:lnTo>
                    <a:pt x="44958" y="25146"/>
                  </a:lnTo>
                  <a:lnTo>
                    <a:pt x="45720" y="25146"/>
                  </a:lnTo>
                  <a:lnTo>
                    <a:pt x="45720" y="24384"/>
                  </a:lnTo>
                  <a:lnTo>
                    <a:pt x="47244" y="24384"/>
                  </a:lnTo>
                  <a:lnTo>
                    <a:pt x="47244" y="23622"/>
                  </a:lnTo>
                  <a:lnTo>
                    <a:pt x="48006" y="23622"/>
                  </a:lnTo>
                  <a:lnTo>
                    <a:pt x="48006" y="22860"/>
                  </a:lnTo>
                  <a:lnTo>
                    <a:pt x="48768" y="22860"/>
                  </a:lnTo>
                  <a:lnTo>
                    <a:pt x="48768" y="22098"/>
                  </a:lnTo>
                  <a:lnTo>
                    <a:pt x="49530" y="22098"/>
                  </a:lnTo>
                  <a:lnTo>
                    <a:pt x="49530" y="21336"/>
                  </a:lnTo>
                  <a:lnTo>
                    <a:pt x="50292" y="21336"/>
                  </a:lnTo>
                  <a:lnTo>
                    <a:pt x="50292" y="20574"/>
                  </a:lnTo>
                  <a:lnTo>
                    <a:pt x="51054" y="20574"/>
                  </a:lnTo>
                  <a:lnTo>
                    <a:pt x="51054" y="19812"/>
                  </a:lnTo>
                  <a:lnTo>
                    <a:pt x="51816" y="19812"/>
                  </a:lnTo>
                  <a:lnTo>
                    <a:pt x="51816" y="19050"/>
                  </a:lnTo>
                  <a:lnTo>
                    <a:pt x="52578" y="19050"/>
                  </a:lnTo>
                  <a:lnTo>
                    <a:pt x="52578" y="18288"/>
                  </a:lnTo>
                  <a:lnTo>
                    <a:pt x="53340" y="18288"/>
                  </a:lnTo>
                  <a:lnTo>
                    <a:pt x="53340" y="17526"/>
                  </a:lnTo>
                  <a:lnTo>
                    <a:pt x="54102" y="17526"/>
                  </a:lnTo>
                  <a:lnTo>
                    <a:pt x="54102" y="16764"/>
                  </a:lnTo>
                  <a:lnTo>
                    <a:pt x="54864" y="16764"/>
                  </a:lnTo>
                  <a:lnTo>
                    <a:pt x="54864" y="16002"/>
                  </a:lnTo>
                  <a:lnTo>
                    <a:pt x="56388" y="16002"/>
                  </a:lnTo>
                  <a:lnTo>
                    <a:pt x="56388" y="15240"/>
                  </a:lnTo>
                  <a:lnTo>
                    <a:pt x="57150" y="15240"/>
                  </a:lnTo>
                  <a:lnTo>
                    <a:pt x="57150" y="14478"/>
                  </a:lnTo>
                  <a:lnTo>
                    <a:pt x="57912" y="14478"/>
                  </a:lnTo>
                  <a:lnTo>
                    <a:pt x="57912" y="13716"/>
                  </a:lnTo>
                  <a:lnTo>
                    <a:pt x="58674" y="13716"/>
                  </a:lnTo>
                  <a:lnTo>
                    <a:pt x="58674" y="12954"/>
                  </a:lnTo>
                  <a:lnTo>
                    <a:pt x="59436" y="12954"/>
                  </a:lnTo>
                  <a:lnTo>
                    <a:pt x="59436" y="12192"/>
                  </a:lnTo>
                  <a:lnTo>
                    <a:pt x="60198" y="12192"/>
                  </a:lnTo>
                  <a:lnTo>
                    <a:pt x="60198" y="11430"/>
                  </a:lnTo>
                  <a:lnTo>
                    <a:pt x="60960" y="11430"/>
                  </a:lnTo>
                  <a:lnTo>
                    <a:pt x="60960" y="10668"/>
                  </a:lnTo>
                  <a:lnTo>
                    <a:pt x="61722" y="10668"/>
                  </a:lnTo>
                  <a:lnTo>
                    <a:pt x="61722" y="9906"/>
                  </a:lnTo>
                  <a:lnTo>
                    <a:pt x="62484" y="9906"/>
                  </a:lnTo>
                  <a:lnTo>
                    <a:pt x="62484" y="9144"/>
                  </a:lnTo>
                  <a:lnTo>
                    <a:pt x="63246" y="9144"/>
                  </a:lnTo>
                  <a:lnTo>
                    <a:pt x="63246" y="8382"/>
                  </a:lnTo>
                  <a:lnTo>
                    <a:pt x="64008" y="8382"/>
                  </a:lnTo>
                  <a:lnTo>
                    <a:pt x="64008" y="7620"/>
                  </a:lnTo>
                  <a:lnTo>
                    <a:pt x="64770" y="7620"/>
                  </a:lnTo>
                  <a:lnTo>
                    <a:pt x="64770" y="6858"/>
                  </a:lnTo>
                  <a:lnTo>
                    <a:pt x="65532" y="6858"/>
                  </a:lnTo>
                  <a:lnTo>
                    <a:pt x="65532" y="6096"/>
                  </a:lnTo>
                  <a:lnTo>
                    <a:pt x="67056" y="6096"/>
                  </a:lnTo>
                  <a:lnTo>
                    <a:pt x="67056" y="5334"/>
                  </a:lnTo>
                  <a:lnTo>
                    <a:pt x="67818" y="5334"/>
                  </a:lnTo>
                  <a:lnTo>
                    <a:pt x="67818" y="4572"/>
                  </a:lnTo>
                  <a:lnTo>
                    <a:pt x="68580" y="4572"/>
                  </a:lnTo>
                  <a:lnTo>
                    <a:pt x="68580" y="3810"/>
                  </a:lnTo>
                  <a:lnTo>
                    <a:pt x="69342" y="3810"/>
                  </a:lnTo>
                  <a:lnTo>
                    <a:pt x="69342" y="3048"/>
                  </a:lnTo>
                  <a:lnTo>
                    <a:pt x="70104" y="3048"/>
                  </a:lnTo>
                  <a:lnTo>
                    <a:pt x="70104" y="2286"/>
                  </a:lnTo>
                  <a:lnTo>
                    <a:pt x="70866" y="2286"/>
                  </a:lnTo>
                  <a:lnTo>
                    <a:pt x="70866" y="1524"/>
                  </a:lnTo>
                  <a:lnTo>
                    <a:pt x="71628" y="1524"/>
                  </a:lnTo>
                  <a:lnTo>
                    <a:pt x="71628" y="762"/>
                  </a:lnTo>
                  <a:lnTo>
                    <a:pt x="72390" y="762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436" y="3312794"/>
              <a:ext cx="75565" cy="54610"/>
            </a:xfrm>
            <a:custGeom>
              <a:avLst/>
              <a:gdLst/>
              <a:ahLst/>
              <a:cxnLst/>
              <a:rect l="l" t="t" r="r" b="b"/>
              <a:pathLst>
                <a:path w="75565" h="54610">
                  <a:moveTo>
                    <a:pt x="75438" y="0"/>
                  </a:moveTo>
                  <a:lnTo>
                    <a:pt x="60960" y="0"/>
                  </a:lnTo>
                  <a:lnTo>
                    <a:pt x="60960" y="762"/>
                  </a:lnTo>
                  <a:lnTo>
                    <a:pt x="60198" y="762"/>
                  </a:lnTo>
                  <a:lnTo>
                    <a:pt x="60198" y="1524"/>
                  </a:lnTo>
                  <a:lnTo>
                    <a:pt x="59436" y="1524"/>
                  </a:lnTo>
                  <a:lnTo>
                    <a:pt x="59436" y="2286"/>
                  </a:lnTo>
                  <a:lnTo>
                    <a:pt x="58674" y="2286"/>
                  </a:lnTo>
                  <a:lnTo>
                    <a:pt x="58674" y="3048"/>
                  </a:lnTo>
                  <a:lnTo>
                    <a:pt x="57912" y="3048"/>
                  </a:lnTo>
                  <a:lnTo>
                    <a:pt x="57912" y="3810"/>
                  </a:lnTo>
                  <a:lnTo>
                    <a:pt x="56388" y="3810"/>
                  </a:lnTo>
                  <a:lnTo>
                    <a:pt x="56388" y="4572"/>
                  </a:lnTo>
                  <a:lnTo>
                    <a:pt x="55626" y="4572"/>
                  </a:lnTo>
                  <a:lnTo>
                    <a:pt x="55626" y="5334"/>
                  </a:lnTo>
                  <a:lnTo>
                    <a:pt x="54864" y="5334"/>
                  </a:lnTo>
                  <a:lnTo>
                    <a:pt x="54864" y="6096"/>
                  </a:lnTo>
                  <a:lnTo>
                    <a:pt x="54102" y="6096"/>
                  </a:lnTo>
                  <a:lnTo>
                    <a:pt x="54102" y="6858"/>
                  </a:lnTo>
                  <a:lnTo>
                    <a:pt x="53340" y="6858"/>
                  </a:lnTo>
                  <a:lnTo>
                    <a:pt x="53340" y="7620"/>
                  </a:lnTo>
                  <a:lnTo>
                    <a:pt x="52578" y="7620"/>
                  </a:lnTo>
                  <a:lnTo>
                    <a:pt x="52578" y="8382"/>
                  </a:lnTo>
                  <a:lnTo>
                    <a:pt x="51816" y="8382"/>
                  </a:lnTo>
                  <a:lnTo>
                    <a:pt x="51816" y="9144"/>
                  </a:lnTo>
                  <a:lnTo>
                    <a:pt x="50292" y="9144"/>
                  </a:lnTo>
                  <a:lnTo>
                    <a:pt x="50292" y="9906"/>
                  </a:lnTo>
                  <a:lnTo>
                    <a:pt x="49517" y="9906"/>
                  </a:lnTo>
                  <a:lnTo>
                    <a:pt x="49517" y="10668"/>
                  </a:lnTo>
                  <a:lnTo>
                    <a:pt x="48768" y="10668"/>
                  </a:lnTo>
                  <a:lnTo>
                    <a:pt x="48768" y="11430"/>
                  </a:lnTo>
                  <a:lnTo>
                    <a:pt x="48006" y="11430"/>
                  </a:lnTo>
                  <a:lnTo>
                    <a:pt x="48006" y="12192"/>
                  </a:lnTo>
                  <a:lnTo>
                    <a:pt x="47244" y="12192"/>
                  </a:lnTo>
                  <a:lnTo>
                    <a:pt x="47244" y="12954"/>
                  </a:lnTo>
                  <a:lnTo>
                    <a:pt x="46482" y="12954"/>
                  </a:lnTo>
                  <a:lnTo>
                    <a:pt x="46482" y="13716"/>
                  </a:lnTo>
                  <a:lnTo>
                    <a:pt x="45720" y="13716"/>
                  </a:lnTo>
                  <a:lnTo>
                    <a:pt x="45720" y="14478"/>
                  </a:lnTo>
                  <a:lnTo>
                    <a:pt x="44196" y="14478"/>
                  </a:lnTo>
                  <a:lnTo>
                    <a:pt x="44196" y="15240"/>
                  </a:lnTo>
                  <a:lnTo>
                    <a:pt x="43421" y="15240"/>
                  </a:lnTo>
                  <a:lnTo>
                    <a:pt x="43421" y="16002"/>
                  </a:lnTo>
                  <a:lnTo>
                    <a:pt x="42672" y="16002"/>
                  </a:lnTo>
                  <a:lnTo>
                    <a:pt x="42672" y="16764"/>
                  </a:lnTo>
                  <a:lnTo>
                    <a:pt x="41910" y="16764"/>
                  </a:lnTo>
                  <a:lnTo>
                    <a:pt x="41910" y="17526"/>
                  </a:lnTo>
                  <a:lnTo>
                    <a:pt x="41148" y="17526"/>
                  </a:lnTo>
                  <a:lnTo>
                    <a:pt x="41148" y="18288"/>
                  </a:lnTo>
                  <a:lnTo>
                    <a:pt x="40386" y="18288"/>
                  </a:lnTo>
                  <a:lnTo>
                    <a:pt x="40386" y="19050"/>
                  </a:lnTo>
                  <a:lnTo>
                    <a:pt x="39624" y="19050"/>
                  </a:lnTo>
                  <a:lnTo>
                    <a:pt x="39624" y="19812"/>
                  </a:lnTo>
                  <a:lnTo>
                    <a:pt x="38100" y="19812"/>
                  </a:lnTo>
                  <a:lnTo>
                    <a:pt x="38100" y="20574"/>
                  </a:lnTo>
                  <a:lnTo>
                    <a:pt x="37338" y="20574"/>
                  </a:lnTo>
                  <a:lnTo>
                    <a:pt x="37338" y="21336"/>
                  </a:lnTo>
                  <a:lnTo>
                    <a:pt x="36576" y="21336"/>
                  </a:lnTo>
                  <a:lnTo>
                    <a:pt x="36576" y="22098"/>
                  </a:lnTo>
                  <a:lnTo>
                    <a:pt x="35814" y="22098"/>
                  </a:lnTo>
                  <a:lnTo>
                    <a:pt x="35814" y="22860"/>
                  </a:lnTo>
                  <a:lnTo>
                    <a:pt x="35052" y="22860"/>
                  </a:lnTo>
                  <a:lnTo>
                    <a:pt x="35052" y="23622"/>
                  </a:lnTo>
                  <a:lnTo>
                    <a:pt x="34290" y="23622"/>
                  </a:lnTo>
                  <a:lnTo>
                    <a:pt x="34290" y="24384"/>
                  </a:lnTo>
                  <a:lnTo>
                    <a:pt x="33528" y="24384"/>
                  </a:lnTo>
                  <a:lnTo>
                    <a:pt x="33528" y="25146"/>
                  </a:lnTo>
                  <a:lnTo>
                    <a:pt x="31991" y="25146"/>
                  </a:lnTo>
                  <a:lnTo>
                    <a:pt x="31991" y="25908"/>
                  </a:lnTo>
                  <a:lnTo>
                    <a:pt x="31242" y="25908"/>
                  </a:lnTo>
                  <a:lnTo>
                    <a:pt x="31242" y="26670"/>
                  </a:lnTo>
                  <a:lnTo>
                    <a:pt x="30480" y="26670"/>
                  </a:lnTo>
                  <a:lnTo>
                    <a:pt x="30480" y="27432"/>
                  </a:lnTo>
                  <a:lnTo>
                    <a:pt x="29718" y="27432"/>
                  </a:lnTo>
                  <a:lnTo>
                    <a:pt x="29718" y="28194"/>
                  </a:lnTo>
                  <a:lnTo>
                    <a:pt x="28956" y="28194"/>
                  </a:lnTo>
                  <a:lnTo>
                    <a:pt x="28956" y="28956"/>
                  </a:lnTo>
                  <a:lnTo>
                    <a:pt x="28194" y="28956"/>
                  </a:lnTo>
                  <a:lnTo>
                    <a:pt x="28194" y="29718"/>
                  </a:lnTo>
                  <a:lnTo>
                    <a:pt x="27432" y="29718"/>
                  </a:lnTo>
                  <a:lnTo>
                    <a:pt x="27432" y="30480"/>
                  </a:lnTo>
                  <a:lnTo>
                    <a:pt x="25895" y="30480"/>
                  </a:lnTo>
                  <a:lnTo>
                    <a:pt x="25895" y="31242"/>
                  </a:lnTo>
                  <a:lnTo>
                    <a:pt x="25146" y="31242"/>
                  </a:lnTo>
                  <a:lnTo>
                    <a:pt x="25146" y="32004"/>
                  </a:lnTo>
                  <a:lnTo>
                    <a:pt x="24384" y="32004"/>
                  </a:lnTo>
                  <a:lnTo>
                    <a:pt x="24384" y="32766"/>
                  </a:lnTo>
                  <a:lnTo>
                    <a:pt x="23622" y="32766"/>
                  </a:lnTo>
                  <a:lnTo>
                    <a:pt x="23622" y="33528"/>
                  </a:lnTo>
                  <a:lnTo>
                    <a:pt x="22860" y="33528"/>
                  </a:lnTo>
                  <a:lnTo>
                    <a:pt x="22860" y="34290"/>
                  </a:lnTo>
                  <a:lnTo>
                    <a:pt x="22098" y="34290"/>
                  </a:lnTo>
                  <a:lnTo>
                    <a:pt x="22098" y="35052"/>
                  </a:lnTo>
                  <a:lnTo>
                    <a:pt x="21336" y="35052"/>
                  </a:lnTo>
                  <a:lnTo>
                    <a:pt x="21336" y="35814"/>
                  </a:lnTo>
                  <a:lnTo>
                    <a:pt x="19812" y="35814"/>
                  </a:lnTo>
                  <a:lnTo>
                    <a:pt x="19812" y="36576"/>
                  </a:lnTo>
                  <a:lnTo>
                    <a:pt x="19050" y="36576"/>
                  </a:lnTo>
                  <a:lnTo>
                    <a:pt x="19050" y="37338"/>
                  </a:lnTo>
                  <a:lnTo>
                    <a:pt x="18288" y="37338"/>
                  </a:lnTo>
                  <a:lnTo>
                    <a:pt x="18288" y="38100"/>
                  </a:lnTo>
                  <a:lnTo>
                    <a:pt x="17526" y="38100"/>
                  </a:lnTo>
                  <a:lnTo>
                    <a:pt x="17526" y="38862"/>
                  </a:lnTo>
                  <a:lnTo>
                    <a:pt x="16764" y="38862"/>
                  </a:lnTo>
                  <a:lnTo>
                    <a:pt x="16764" y="39624"/>
                  </a:lnTo>
                  <a:lnTo>
                    <a:pt x="16002" y="39624"/>
                  </a:lnTo>
                  <a:lnTo>
                    <a:pt x="16002" y="40386"/>
                  </a:lnTo>
                  <a:lnTo>
                    <a:pt x="15240" y="40386"/>
                  </a:lnTo>
                  <a:lnTo>
                    <a:pt x="15240" y="41148"/>
                  </a:lnTo>
                  <a:lnTo>
                    <a:pt x="13716" y="41148"/>
                  </a:lnTo>
                  <a:lnTo>
                    <a:pt x="13716" y="41910"/>
                  </a:lnTo>
                  <a:lnTo>
                    <a:pt x="12941" y="41910"/>
                  </a:lnTo>
                  <a:lnTo>
                    <a:pt x="12941" y="42672"/>
                  </a:lnTo>
                  <a:lnTo>
                    <a:pt x="12192" y="42672"/>
                  </a:lnTo>
                  <a:lnTo>
                    <a:pt x="12192" y="43434"/>
                  </a:lnTo>
                  <a:lnTo>
                    <a:pt x="11430" y="43434"/>
                  </a:lnTo>
                  <a:lnTo>
                    <a:pt x="11430" y="44196"/>
                  </a:lnTo>
                  <a:lnTo>
                    <a:pt x="10668" y="44196"/>
                  </a:lnTo>
                  <a:lnTo>
                    <a:pt x="10668" y="44958"/>
                  </a:lnTo>
                  <a:lnTo>
                    <a:pt x="9906" y="44958"/>
                  </a:lnTo>
                  <a:lnTo>
                    <a:pt x="9906" y="45720"/>
                  </a:lnTo>
                  <a:lnTo>
                    <a:pt x="9144" y="45720"/>
                  </a:lnTo>
                  <a:lnTo>
                    <a:pt x="9144" y="46482"/>
                  </a:lnTo>
                  <a:lnTo>
                    <a:pt x="7620" y="46482"/>
                  </a:lnTo>
                  <a:lnTo>
                    <a:pt x="7620" y="47244"/>
                  </a:lnTo>
                  <a:lnTo>
                    <a:pt x="6845" y="47244"/>
                  </a:lnTo>
                  <a:lnTo>
                    <a:pt x="6845" y="48006"/>
                  </a:lnTo>
                  <a:lnTo>
                    <a:pt x="6096" y="48006"/>
                  </a:lnTo>
                  <a:lnTo>
                    <a:pt x="6096" y="48768"/>
                  </a:lnTo>
                  <a:lnTo>
                    <a:pt x="5334" y="48768"/>
                  </a:lnTo>
                  <a:lnTo>
                    <a:pt x="5334" y="49530"/>
                  </a:lnTo>
                  <a:lnTo>
                    <a:pt x="4572" y="49530"/>
                  </a:lnTo>
                  <a:lnTo>
                    <a:pt x="4572" y="50292"/>
                  </a:lnTo>
                  <a:lnTo>
                    <a:pt x="3810" y="50292"/>
                  </a:lnTo>
                  <a:lnTo>
                    <a:pt x="3810" y="51054"/>
                  </a:lnTo>
                  <a:lnTo>
                    <a:pt x="2273" y="51054"/>
                  </a:lnTo>
                  <a:lnTo>
                    <a:pt x="2273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4478" y="54102"/>
                  </a:lnTo>
                  <a:lnTo>
                    <a:pt x="14478" y="53340"/>
                  </a:lnTo>
                  <a:lnTo>
                    <a:pt x="16002" y="53340"/>
                  </a:lnTo>
                  <a:lnTo>
                    <a:pt x="16002" y="52578"/>
                  </a:lnTo>
                  <a:lnTo>
                    <a:pt x="16764" y="52578"/>
                  </a:lnTo>
                  <a:lnTo>
                    <a:pt x="16764" y="51816"/>
                  </a:lnTo>
                  <a:lnTo>
                    <a:pt x="17526" y="51816"/>
                  </a:lnTo>
                  <a:lnTo>
                    <a:pt x="17526" y="51054"/>
                  </a:lnTo>
                  <a:lnTo>
                    <a:pt x="18288" y="51054"/>
                  </a:lnTo>
                  <a:lnTo>
                    <a:pt x="18288" y="50292"/>
                  </a:lnTo>
                  <a:lnTo>
                    <a:pt x="19050" y="50292"/>
                  </a:lnTo>
                  <a:lnTo>
                    <a:pt x="19050" y="49530"/>
                  </a:lnTo>
                  <a:lnTo>
                    <a:pt x="19812" y="49530"/>
                  </a:lnTo>
                  <a:lnTo>
                    <a:pt x="19812" y="48768"/>
                  </a:lnTo>
                  <a:lnTo>
                    <a:pt x="20574" y="48768"/>
                  </a:lnTo>
                  <a:lnTo>
                    <a:pt x="20574" y="48006"/>
                  </a:lnTo>
                  <a:lnTo>
                    <a:pt x="22098" y="48006"/>
                  </a:lnTo>
                  <a:lnTo>
                    <a:pt x="22098" y="47244"/>
                  </a:lnTo>
                  <a:lnTo>
                    <a:pt x="22860" y="47244"/>
                  </a:lnTo>
                  <a:lnTo>
                    <a:pt x="22860" y="46482"/>
                  </a:lnTo>
                  <a:lnTo>
                    <a:pt x="23622" y="46482"/>
                  </a:lnTo>
                  <a:lnTo>
                    <a:pt x="23622" y="45720"/>
                  </a:lnTo>
                  <a:lnTo>
                    <a:pt x="24384" y="45720"/>
                  </a:lnTo>
                  <a:lnTo>
                    <a:pt x="24384" y="44958"/>
                  </a:lnTo>
                  <a:lnTo>
                    <a:pt x="25146" y="44958"/>
                  </a:lnTo>
                  <a:lnTo>
                    <a:pt x="25146" y="44196"/>
                  </a:lnTo>
                  <a:lnTo>
                    <a:pt x="25908" y="44196"/>
                  </a:lnTo>
                  <a:lnTo>
                    <a:pt x="25908" y="43434"/>
                  </a:lnTo>
                  <a:lnTo>
                    <a:pt x="26670" y="43434"/>
                  </a:lnTo>
                  <a:lnTo>
                    <a:pt x="26670" y="42672"/>
                  </a:lnTo>
                  <a:lnTo>
                    <a:pt x="28194" y="42672"/>
                  </a:lnTo>
                  <a:lnTo>
                    <a:pt x="28194" y="41910"/>
                  </a:lnTo>
                  <a:lnTo>
                    <a:pt x="28956" y="41910"/>
                  </a:lnTo>
                  <a:lnTo>
                    <a:pt x="28956" y="41148"/>
                  </a:lnTo>
                  <a:lnTo>
                    <a:pt x="29718" y="41148"/>
                  </a:lnTo>
                  <a:lnTo>
                    <a:pt x="29718" y="40386"/>
                  </a:lnTo>
                  <a:lnTo>
                    <a:pt x="30480" y="40386"/>
                  </a:lnTo>
                  <a:lnTo>
                    <a:pt x="30480" y="39624"/>
                  </a:lnTo>
                  <a:lnTo>
                    <a:pt x="31242" y="39624"/>
                  </a:lnTo>
                  <a:lnTo>
                    <a:pt x="31242" y="38862"/>
                  </a:lnTo>
                  <a:lnTo>
                    <a:pt x="32004" y="38862"/>
                  </a:lnTo>
                  <a:lnTo>
                    <a:pt x="32004" y="38100"/>
                  </a:lnTo>
                  <a:lnTo>
                    <a:pt x="32766" y="38100"/>
                  </a:lnTo>
                  <a:lnTo>
                    <a:pt x="32766" y="37338"/>
                  </a:lnTo>
                  <a:lnTo>
                    <a:pt x="34290" y="37338"/>
                  </a:lnTo>
                  <a:lnTo>
                    <a:pt x="34290" y="36576"/>
                  </a:lnTo>
                  <a:lnTo>
                    <a:pt x="35052" y="36576"/>
                  </a:lnTo>
                  <a:lnTo>
                    <a:pt x="35052" y="35814"/>
                  </a:lnTo>
                  <a:lnTo>
                    <a:pt x="35814" y="35814"/>
                  </a:lnTo>
                  <a:lnTo>
                    <a:pt x="35814" y="35052"/>
                  </a:lnTo>
                  <a:lnTo>
                    <a:pt x="36576" y="35052"/>
                  </a:lnTo>
                  <a:lnTo>
                    <a:pt x="36576" y="34290"/>
                  </a:lnTo>
                  <a:lnTo>
                    <a:pt x="37338" y="34290"/>
                  </a:lnTo>
                  <a:lnTo>
                    <a:pt x="37338" y="33528"/>
                  </a:lnTo>
                  <a:lnTo>
                    <a:pt x="38100" y="33528"/>
                  </a:lnTo>
                  <a:lnTo>
                    <a:pt x="38100" y="32766"/>
                  </a:lnTo>
                  <a:lnTo>
                    <a:pt x="38862" y="32766"/>
                  </a:lnTo>
                  <a:lnTo>
                    <a:pt x="38862" y="32004"/>
                  </a:lnTo>
                  <a:lnTo>
                    <a:pt x="40386" y="32004"/>
                  </a:lnTo>
                  <a:lnTo>
                    <a:pt x="40386" y="31242"/>
                  </a:lnTo>
                  <a:lnTo>
                    <a:pt x="41148" y="31242"/>
                  </a:lnTo>
                  <a:lnTo>
                    <a:pt x="41148" y="30480"/>
                  </a:lnTo>
                  <a:lnTo>
                    <a:pt x="41910" y="30480"/>
                  </a:lnTo>
                  <a:lnTo>
                    <a:pt x="41910" y="29718"/>
                  </a:lnTo>
                  <a:lnTo>
                    <a:pt x="42672" y="29718"/>
                  </a:lnTo>
                  <a:lnTo>
                    <a:pt x="42672" y="28956"/>
                  </a:lnTo>
                  <a:lnTo>
                    <a:pt x="43434" y="28956"/>
                  </a:lnTo>
                  <a:lnTo>
                    <a:pt x="43434" y="28194"/>
                  </a:lnTo>
                  <a:lnTo>
                    <a:pt x="44196" y="28194"/>
                  </a:lnTo>
                  <a:lnTo>
                    <a:pt x="44196" y="27432"/>
                  </a:lnTo>
                  <a:lnTo>
                    <a:pt x="44958" y="27432"/>
                  </a:lnTo>
                  <a:lnTo>
                    <a:pt x="44958" y="26670"/>
                  </a:lnTo>
                  <a:lnTo>
                    <a:pt x="46482" y="26670"/>
                  </a:lnTo>
                  <a:lnTo>
                    <a:pt x="46482" y="25908"/>
                  </a:lnTo>
                  <a:lnTo>
                    <a:pt x="47244" y="25908"/>
                  </a:lnTo>
                  <a:lnTo>
                    <a:pt x="47244" y="25146"/>
                  </a:lnTo>
                  <a:lnTo>
                    <a:pt x="48006" y="25146"/>
                  </a:lnTo>
                  <a:lnTo>
                    <a:pt x="48006" y="24384"/>
                  </a:lnTo>
                  <a:lnTo>
                    <a:pt x="48768" y="24384"/>
                  </a:lnTo>
                  <a:lnTo>
                    <a:pt x="48768" y="23622"/>
                  </a:lnTo>
                  <a:lnTo>
                    <a:pt x="49530" y="23622"/>
                  </a:lnTo>
                  <a:lnTo>
                    <a:pt x="49530" y="22860"/>
                  </a:lnTo>
                  <a:lnTo>
                    <a:pt x="50292" y="22860"/>
                  </a:lnTo>
                  <a:lnTo>
                    <a:pt x="50292" y="22098"/>
                  </a:lnTo>
                  <a:lnTo>
                    <a:pt x="51054" y="22098"/>
                  </a:lnTo>
                  <a:lnTo>
                    <a:pt x="51054" y="21336"/>
                  </a:lnTo>
                  <a:lnTo>
                    <a:pt x="52578" y="21336"/>
                  </a:lnTo>
                  <a:lnTo>
                    <a:pt x="52578" y="20574"/>
                  </a:lnTo>
                  <a:lnTo>
                    <a:pt x="53340" y="20574"/>
                  </a:lnTo>
                  <a:lnTo>
                    <a:pt x="53340" y="19812"/>
                  </a:lnTo>
                  <a:lnTo>
                    <a:pt x="54102" y="19812"/>
                  </a:lnTo>
                  <a:lnTo>
                    <a:pt x="54102" y="19050"/>
                  </a:lnTo>
                  <a:lnTo>
                    <a:pt x="54864" y="19050"/>
                  </a:lnTo>
                  <a:lnTo>
                    <a:pt x="54864" y="18288"/>
                  </a:lnTo>
                  <a:lnTo>
                    <a:pt x="55626" y="18288"/>
                  </a:lnTo>
                  <a:lnTo>
                    <a:pt x="55626" y="17526"/>
                  </a:lnTo>
                  <a:lnTo>
                    <a:pt x="56388" y="17526"/>
                  </a:lnTo>
                  <a:lnTo>
                    <a:pt x="56388" y="16764"/>
                  </a:lnTo>
                  <a:lnTo>
                    <a:pt x="57150" y="16764"/>
                  </a:lnTo>
                  <a:lnTo>
                    <a:pt x="57150" y="16002"/>
                  </a:lnTo>
                  <a:lnTo>
                    <a:pt x="58674" y="16002"/>
                  </a:lnTo>
                  <a:lnTo>
                    <a:pt x="58674" y="15240"/>
                  </a:lnTo>
                  <a:lnTo>
                    <a:pt x="59436" y="15240"/>
                  </a:lnTo>
                  <a:lnTo>
                    <a:pt x="59436" y="14478"/>
                  </a:lnTo>
                  <a:lnTo>
                    <a:pt x="60198" y="14478"/>
                  </a:lnTo>
                  <a:lnTo>
                    <a:pt x="60198" y="13716"/>
                  </a:lnTo>
                  <a:lnTo>
                    <a:pt x="60960" y="13716"/>
                  </a:lnTo>
                  <a:lnTo>
                    <a:pt x="60960" y="12954"/>
                  </a:lnTo>
                  <a:lnTo>
                    <a:pt x="61722" y="12954"/>
                  </a:lnTo>
                  <a:lnTo>
                    <a:pt x="61722" y="12192"/>
                  </a:lnTo>
                  <a:lnTo>
                    <a:pt x="62484" y="12192"/>
                  </a:lnTo>
                  <a:lnTo>
                    <a:pt x="62484" y="11430"/>
                  </a:lnTo>
                  <a:lnTo>
                    <a:pt x="63246" y="11430"/>
                  </a:lnTo>
                  <a:lnTo>
                    <a:pt x="63246" y="10668"/>
                  </a:lnTo>
                  <a:lnTo>
                    <a:pt x="64770" y="10668"/>
                  </a:lnTo>
                  <a:lnTo>
                    <a:pt x="64770" y="9906"/>
                  </a:lnTo>
                  <a:lnTo>
                    <a:pt x="65532" y="9906"/>
                  </a:lnTo>
                  <a:lnTo>
                    <a:pt x="65532" y="9144"/>
                  </a:lnTo>
                  <a:lnTo>
                    <a:pt x="66294" y="9144"/>
                  </a:lnTo>
                  <a:lnTo>
                    <a:pt x="66294" y="8382"/>
                  </a:lnTo>
                  <a:lnTo>
                    <a:pt x="67056" y="8382"/>
                  </a:lnTo>
                  <a:lnTo>
                    <a:pt x="67056" y="7620"/>
                  </a:lnTo>
                  <a:lnTo>
                    <a:pt x="67818" y="7620"/>
                  </a:lnTo>
                  <a:lnTo>
                    <a:pt x="67818" y="6858"/>
                  </a:lnTo>
                  <a:lnTo>
                    <a:pt x="68580" y="6858"/>
                  </a:lnTo>
                  <a:lnTo>
                    <a:pt x="68580" y="6096"/>
                  </a:lnTo>
                  <a:lnTo>
                    <a:pt x="69342" y="6096"/>
                  </a:lnTo>
                  <a:lnTo>
                    <a:pt x="69342" y="5334"/>
                  </a:lnTo>
                  <a:lnTo>
                    <a:pt x="70104" y="5334"/>
                  </a:lnTo>
                  <a:lnTo>
                    <a:pt x="70104" y="4572"/>
                  </a:lnTo>
                  <a:lnTo>
                    <a:pt x="71628" y="4572"/>
                  </a:lnTo>
                  <a:lnTo>
                    <a:pt x="71628" y="3810"/>
                  </a:lnTo>
                  <a:lnTo>
                    <a:pt x="72390" y="3810"/>
                  </a:lnTo>
                  <a:lnTo>
                    <a:pt x="72390" y="3048"/>
                  </a:lnTo>
                  <a:lnTo>
                    <a:pt x="73152" y="3048"/>
                  </a:lnTo>
                  <a:lnTo>
                    <a:pt x="73152" y="2286"/>
                  </a:lnTo>
                  <a:lnTo>
                    <a:pt x="73914" y="2286"/>
                  </a:lnTo>
                  <a:lnTo>
                    <a:pt x="73914" y="1524"/>
                  </a:lnTo>
                  <a:lnTo>
                    <a:pt x="74676" y="1524"/>
                  </a:lnTo>
                  <a:lnTo>
                    <a:pt x="74676" y="762"/>
                  </a:lnTo>
                  <a:lnTo>
                    <a:pt x="75438" y="762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55701" y="3366134"/>
              <a:ext cx="76835" cy="54610"/>
            </a:xfrm>
            <a:custGeom>
              <a:avLst/>
              <a:gdLst/>
              <a:ahLst/>
              <a:cxnLst/>
              <a:rect l="l" t="t" r="r" b="b"/>
              <a:pathLst>
                <a:path w="76834" h="54610">
                  <a:moveTo>
                    <a:pt x="76212" y="0"/>
                  </a:moveTo>
                  <a:lnTo>
                    <a:pt x="61734" y="0"/>
                  </a:lnTo>
                  <a:lnTo>
                    <a:pt x="61734" y="762"/>
                  </a:lnTo>
                  <a:lnTo>
                    <a:pt x="60972" y="762"/>
                  </a:lnTo>
                  <a:lnTo>
                    <a:pt x="60972" y="1524"/>
                  </a:lnTo>
                  <a:lnTo>
                    <a:pt x="60210" y="1524"/>
                  </a:lnTo>
                  <a:lnTo>
                    <a:pt x="60210" y="2286"/>
                  </a:lnTo>
                  <a:lnTo>
                    <a:pt x="59448" y="2286"/>
                  </a:lnTo>
                  <a:lnTo>
                    <a:pt x="59448" y="3048"/>
                  </a:lnTo>
                  <a:lnTo>
                    <a:pt x="57924" y="3048"/>
                  </a:lnTo>
                  <a:lnTo>
                    <a:pt x="57924" y="3810"/>
                  </a:lnTo>
                  <a:lnTo>
                    <a:pt x="57150" y="3810"/>
                  </a:lnTo>
                  <a:lnTo>
                    <a:pt x="57150" y="4572"/>
                  </a:lnTo>
                  <a:lnTo>
                    <a:pt x="56400" y="4572"/>
                  </a:lnTo>
                  <a:lnTo>
                    <a:pt x="56400" y="5334"/>
                  </a:lnTo>
                  <a:lnTo>
                    <a:pt x="55638" y="5334"/>
                  </a:lnTo>
                  <a:lnTo>
                    <a:pt x="55638" y="6096"/>
                  </a:lnTo>
                  <a:lnTo>
                    <a:pt x="54876" y="6096"/>
                  </a:lnTo>
                  <a:lnTo>
                    <a:pt x="54876" y="6858"/>
                  </a:lnTo>
                  <a:lnTo>
                    <a:pt x="54114" y="6858"/>
                  </a:lnTo>
                  <a:lnTo>
                    <a:pt x="54114" y="7620"/>
                  </a:lnTo>
                  <a:lnTo>
                    <a:pt x="53352" y="7620"/>
                  </a:lnTo>
                  <a:lnTo>
                    <a:pt x="53352" y="8382"/>
                  </a:lnTo>
                  <a:lnTo>
                    <a:pt x="51828" y="8382"/>
                  </a:lnTo>
                  <a:lnTo>
                    <a:pt x="51828" y="9144"/>
                  </a:lnTo>
                  <a:lnTo>
                    <a:pt x="51054" y="9144"/>
                  </a:lnTo>
                  <a:lnTo>
                    <a:pt x="51054" y="9906"/>
                  </a:lnTo>
                  <a:lnTo>
                    <a:pt x="50304" y="9906"/>
                  </a:lnTo>
                  <a:lnTo>
                    <a:pt x="50304" y="10668"/>
                  </a:lnTo>
                  <a:lnTo>
                    <a:pt x="49542" y="10668"/>
                  </a:lnTo>
                  <a:lnTo>
                    <a:pt x="49542" y="11430"/>
                  </a:lnTo>
                  <a:lnTo>
                    <a:pt x="48780" y="11430"/>
                  </a:lnTo>
                  <a:lnTo>
                    <a:pt x="48780" y="12192"/>
                  </a:lnTo>
                  <a:lnTo>
                    <a:pt x="48018" y="12192"/>
                  </a:lnTo>
                  <a:lnTo>
                    <a:pt x="48018" y="12954"/>
                  </a:lnTo>
                  <a:lnTo>
                    <a:pt x="47256" y="12954"/>
                  </a:lnTo>
                  <a:lnTo>
                    <a:pt x="47256" y="13716"/>
                  </a:lnTo>
                  <a:lnTo>
                    <a:pt x="45732" y="13716"/>
                  </a:lnTo>
                  <a:lnTo>
                    <a:pt x="45732" y="14478"/>
                  </a:lnTo>
                  <a:lnTo>
                    <a:pt x="44958" y="14478"/>
                  </a:lnTo>
                  <a:lnTo>
                    <a:pt x="44958" y="15240"/>
                  </a:lnTo>
                  <a:lnTo>
                    <a:pt x="44208" y="15240"/>
                  </a:lnTo>
                  <a:lnTo>
                    <a:pt x="44208" y="16002"/>
                  </a:lnTo>
                  <a:lnTo>
                    <a:pt x="43446" y="16002"/>
                  </a:lnTo>
                  <a:lnTo>
                    <a:pt x="43446" y="16764"/>
                  </a:lnTo>
                  <a:lnTo>
                    <a:pt x="42684" y="16764"/>
                  </a:lnTo>
                  <a:lnTo>
                    <a:pt x="42684" y="17526"/>
                  </a:lnTo>
                  <a:lnTo>
                    <a:pt x="41922" y="17526"/>
                  </a:lnTo>
                  <a:lnTo>
                    <a:pt x="41922" y="18288"/>
                  </a:lnTo>
                  <a:lnTo>
                    <a:pt x="41160" y="18288"/>
                  </a:lnTo>
                  <a:lnTo>
                    <a:pt x="41160" y="19050"/>
                  </a:lnTo>
                  <a:lnTo>
                    <a:pt x="39624" y="19050"/>
                  </a:lnTo>
                  <a:lnTo>
                    <a:pt x="39624" y="19812"/>
                  </a:lnTo>
                  <a:lnTo>
                    <a:pt x="38874" y="19812"/>
                  </a:lnTo>
                  <a:lnTo>
                    <a:pt x="38874" y="20574"/>
                  </a:lnTo>
                  <a:lnTo>
                    <a:pt x="38112" y="20574"/>
                  </a:lnTo>
                  <a:lnTo>
                    <a:pt x="38112" y="21336"/>
                  </a:lnTo>
                  <a:lnTo>
                    <a:pt x="37350" y="21336"/>
                  </a:lnTo>
                  <a:lnTo>
                    <a:pt x="37350" y="22098"/>
                  </a:lnTo>
                  <a:lnTo>
                    <a:pt x="36588" y="22098"/>
                  </a:lnTo>
                  <a:lnTo>
                    <a:pt x="36588" y="22860"/>
                  </a:lnTo>
                  <a:lnTo>
                    <a:pt x="35826" y="22860"/>
                  </a:lnTo>
                  <a:lnTo>
                    <a:pt x="35826" y="23622"/>
                  </a:lnTo>
                  <a:lnTo>
                    <a:pt x="35064" y="23622"/>
                  </a:lnTo>
                  <a:lnTo>
                    <a:pt x="35064" y="24384"/>
                  </a:lnTo>
                  <a:lnTo>
                    <a:pt x="33528" y="24384"/>
                  </a:lnTo>
                  <a:lnTo>
                    <a:pt x="33528" y="25146"/>
                  </a:lnTo>
                  <a:lnTo>
                    <a:pt x="32778" y="25146"/>
                  </a:lnTo>
                  <a:lnTo>
                    <a:pt x="32778" y="25908"/>
                  </a:lnTo>
                  <a:lnTo>
                    <a:pt x="32016" y="25908"/>
                  </a:lnTo>
                  <a:lnTo>
                    <a:pt x="32016" y="26670"/>
                  </a:lnTo>
                  <a:lnTo>
                    <a:pt x="31254" y="26670"/>
                  </a:lnTo>
                  <a:lnTo>
                    <a:pt x="31254" y="27432"/>
                  </a:lnTo>
                  <a:lnTo>
                    <a:pt x="30492" y="27432"/>
                  </a:lnTo>
                  <a:lnTo>
                    <a:pt x="30492" y="28194"/>
                  </a:lnTo>
                  <a:lnTo>
                    <a:pt x="29730" y="28194"/>
                  </a:lnTo>
                  <a:lnTo>
                    <a:pt x="29730" y="28956"/>
                  </a:lnTo>
                  <a:lnTo>
                    <a:pt x="28968" y="28956"/>
                  </a:lnTo>
                  <a:lnTo>
                    <a:pt x="28968" y="29718"/>
                  </a:lnTo>
                  <a:lnTo>
                    <a:pt x="27432" y="29718"/>
                  </a:lnTo>
                  <a:lnTo>
                    <a:pt x="27432" y="30480"/>
                  </a:lnTo>
                  <a:lnTo>
                    <a:pt x="26682" y="30480"/>
                  </a:lnTo>
                  <a:lnTo>
                    <a:pt x="26682" y="31242"/>
                  </a:lnTo>
                  <a:lnTo>
                    <a:pt x="25920" y="31242"/>
                  </a:lnTo>
                  <a:lnTo>
                    <a:pt x="25920" y="32004"/>
                  </a:lnTo>
                  <a:lnTo>
                    <a:pt x="25158" y="32004"/>
                  </a:lnTo>
                  <a:lnTo>
                    <a:pt x="25158" y="32766"/>
                  </a:lnTo>
                  <a:lnTo>
                    <a:pt x="24396" y="32766"/>
                  </a:lnTo>
                  <a:lnTo>
                    <a:pt x="24396" y="33528"/>
                  </a:lnTo>
                  <a:lnTo>
                    <a:pt x="23634" y="33528"/>
                  </a:lnTo>
                  <a:lnTo>
                    <a:pt x="23634" y="34290"/>
                  </a:lnTo>
                  <a:lnTo>
                    <a:pt x="22872" y="34290"/>
                  </a:lnTo>
                  <a:lnTo>
                    <a:pt x="22872" y="35052"/>
                  </a:lnTo>
                  <a:lnTo>
                    <a:pt x="21348" y="35052"/>
                  </a:lnTo>
                  <a:lnTo>
                    <a:pt x="21348" y="35814"/>
                  </a:lnTo>
                  <a:lnTo>
                    <a:pt x="20574" y="35814"/>
                  </a:lnTo>
                  <a:lnTo>
                    <a:pt x="20574" y="36576"/>
                  </a:lnTo>
                  <a:lnTo>
                    <a:pt x="19824" y="36576"/>
                  </a:lnTo>
                  <a:lnTo>
                    <a:pt x="19824" y="37338"/>
                  </a:lnTo>
                  <a:lnTo>
                    <a:pt x="19062" y="37338"/>
                  </a:lnTo>
                  <a:lnTo>
                    <a:pt x="19062" y="38100"/>
                  </a:lnTo>
                  <a:lnTo>
                    <a:pt x="18300" y="38100"/>
                  </a:lnTo>
                  <a:lnTo>
                    <a:pt x="18300" y="38862"/>
                  </a:lnTo>
                  <a:lnTo>
                    <a:pt x="17538" y="38862"/>
                  </a:lnTo>
                  <a:lnTo>
                    <a:pt x="17538" y="39624"/>
                  </a:lnTo>
                  <a:lnTo>
                    <a:pt x="16776" y="39624"/>
                  </a:lnTo>
                  <a:lnTo>
                    <a:pt x="16776" y="40386"/>
                  </a:lnTo>
                  <a:lnTo>
                    <a:pt x="15252" y="40386"/>
                  </a:lnTo>
                  <a:lnTo>
                    <a:pt x="15252" y="41148"/>
                  </a:lnTo>
                  <a:lnTo>
                    <a:pt x="14478" y="41148"/>
                  </a:lnTo>
                  <a:lnTo>
                    <a:pt x="14478" y="41910"/>
                  </a:lnTo>
                  <a:lnTo>
                    <a:pt x="13728" y="41910"/>
                  </a:lnTo>
                  <a:lnTo>
                    <a:pt x="13728" y="42672"/>
                  </a:lnTo>
                  <a:lnTo>
                    <a:pt x="12966" y="42672"/>
                  </a:lnTo>
                  <a:lnTo>
                    <a:pt x="12966" y="43434"/>
                  </a:lnTo>
                  <a:lnTo>
                    <a:pt x="12204" y="43434"/>
                  </a:lnTo>
                  <a:lnTo>
                    <a:pt x="12204" y="44196"/>
                  </a:lnTo>
                  <a:lnTo>
                    <a:pt x="10680" y="44196"/>
                  </a:lnTo>
                  <a:lnTo>
                    <a:pt x="10680" y="44958"/>
                  </a:lnTo>
                  <a:lnTo>
                    <a:pt x="9906" y="44958"/>
                  </a:lnTo>
                  <a:lnTo>
                    <a:pt x="9906" y="45720"/>
                  </a:lnTo>
                  <a:lnTo>
                    <a:pt x="9156" y="45720"/>
                  </a:lnTo>
                  <a:lnTo>
                    <a:pt x="9156" y="46482"/>
                  </a:lnTo>
                  <a:lnTo>
                    <a:pt x="8382" y="46482"/>
                  </a:lnTo>
                  <a:lnTo>
                    <a:pt x="8382" y="47244"/>
                  </a:lnTo>
                  <a:lnTo>
                    <a:pt x="7632" y="47244"/>
                  </a:lnTo>
                  <a:lnTo>
                    <a:pt x="7632" y="48006"/>
                  </a:lnTo>
                  <a:lnTo>
                    <a:pt x="6108" y="48006"/>
                  </a:lnTo>
                  <a:lnTo>
                    <a:pt x="6108" y="48768"/>
                  </a:lnTo>
                  <a:lnTo>
                    <a:pt x="5346" y="48768"/>
                  </a:lnTo>
                  <a:lnTo>
                    <a:pt x="5346" y="49530"/>
                  </a:lnTo>
                  <a:lnTo>
                    <a:pt x="4584" y="49530"/>
                  </a:lnTo>
                  <a:lnTo>
                    <a:pt x="4584" y="50292"/>
                  </a:lnTo>
                  <a:lnTo>
                    <a:pt x="3822" y="50292"/>
                  </a:lnTo>
                  <a:lnTo>
                    <a:pt x="3822" y="51054"/>
                  </a:lnTo>
                  <a:lnTo>
                    <a:pt x="2298" y="51054"/>
                  </a:lnTo>
                  <a:lnTo>
                    <a:pt x="2298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74" y="52578"/>
                  </a:lnTo>
                  <a:lnTo>
                    <a:pt x="77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5252" y="54102"/>
                  </a:lnTo>
                  <a:lnTo>
                    <a:pt x="15252" y="53340"/>
                  </a:lnTo>
                  <a:lnTo>
                    <a:pt x="16014" y="53340"/>
                  </a:lnTo>
                  <a:lnTo>
                    <a:pt x="16014" y="52578"/>
                  </a:lnTo>
                  <a:lnTo>
                    <a:pt x="16776" y="52578"/>
                  </a:lnTo>
                  <a:lnTo>
                    <a:pt x="16776" y="51816"/>
                  </a:lnTo>
                  <a:lnTo>
                    <a:pt x="17538" y="51816"/>
                  </a:lnTo>
                  <a:lnTo>
                    <a:pt x="17538" y="51054"/>
                  </a:lnTo>
                  <a:lnTo>
                    <a:pt x="19062" y="51054"/>
                  </a:lnTo>
                  <a:lnTo>
                    <a:pt x="19062" y="50292"/>
                  </a:lnTo>
                  <a:lnTo>
                    <a:pt x="19824" y="50292"/>
                  </a:lnTo>
                  <a:lnTo>
                    <a:pt x="19824" y="49530"/>
                  </a:lnTo>
                  <a:lnTo>
                    <a:pt x="20586" y="49530"/>
                  </a:lnTo>
                  <a:lnTo>
                    <a:pt x="20586" y="48768"/>
                  </a:lnTo>
                  <a:lnTo>
                    <a:pt x="21348" y="48768"/>
                  </a:lnTo>
                  <a:lnTo>
                    <a:pt x="21348" y="48006"/>
                  </a:lnTo>
                  <a:lnTo>
                    <a:pt x="22110" y="48006"/>
                  </a:lnTo>
                  <a:lnTo>
                    <a:pt x="22110" y="47244"/>
                  </a:lnTo>
                  <a:lnTo>
                    <a:pt x="23634" y="47244"/>
                  </a:lnTo>
                  <a:lnTo>
                    <a:pt x="23634" y="46482"/>
                  </a:lnTo>
                  <a:lnTo>
                    <a:pt x="24396" y="46482"/>
                  </a:lnTo>
                  <a:lnTo>
                    <a:pt x="24396" y="45720"/>
                  </a:lnTo>
                  <a:lnTo>
                    <a:pt x="25158" y="45720"/>
                  </a:lnTo>
                  <a:lnTo>
                    <a:pt x="25158" y="44958"/>
                  </a:lnTo>
                  <a:lnTo>
                    <a:pt x="25920" y="44958"/>
                  </a:lnTo>
                  <a:lnTo>
                    <a:pt x="25920" y="44196"/>
                  </a:lnTo>
                  <a:lnTo>
                    <a:pt x="26682" y="44196"/>
                  </a:lnTo>
                  <a:lnTo>
                    <a:pt x="26682" y="43434"/>
                  </a:lnTo>
                  <a:lnTo>
                    <a:pt x="27444" y="43434"/>
                  </a:lnTo>
                  <a:lnTo>
                    <a:pt x="27444" y="42672"/>
                  </a:lnTo>
                  <a:lnTo>
                    <a:pt x="28206" y="42672"/>
                  </a:lnTo>
                  <a:lnTo>
                    <a:pt x="28206" y="41910"/>
                  </a:lnTo>
                  <a:lnTo>
                    <a:pt x="29730" y="41910"/>
                  </a:lnTo>
                  <a:lnTo>
                    <a:pt x="29730" y="41148"/>
                  </a:lnTo>
                  <a:lnTo>
                    <a:pt x="30492" y="41148"/>
                  </a:lnTo>
                  <a:lnTo>
                    <a:pt x="30492" y="40386"/>
                  </a:lnTo>
                  <a:lnTo>
                    <a:pt x="31254" y="40386"/>
                  </a:lnTo>
                  <a:lnTo>
                    <a:pt x="31254" y="39624"/>
                  </a:lnTo>
                  <a:lnTo>
                    <a:pt x="32016" y="39624"/>
                  </a:lnTo>
                  <a:lnTo>
                    <a:pt x="32016" y="38862"/>
                  </a:lnTo>
                  <a:lnTo>
                    <a:pt x="32778" y="38862"/>
                  </a:lnTo>
                  <a:lnTo>
                    <a:pt x="32778" y="38100"/>
                  </a:lnTo>
                  <a:lnTo>
                    <a:pt x="33540" y="38100"/>
                  </a:lnTo>
                  <a:lnTo>
                    <a:pt x="33540" y="37338"/>
                  </a:lnTo>
                  <a:lnTo>
                    <a:pt x="34302" y="37338"/>
                  </a:lnTo>
                  <a:lnTo>
                    <a:pt x="34302" y="36576"/>
                  </a:lnTo>
                  <a:lnTo>
                    <a:pt x="35826" y="36576"/>
                  </a:lnTo>
                  <a:lnTo>
                    <a:pt x="35826" y="35814"/>
                  </a:lnTo>
                  <a:lnTo>
                    <a:pt x="36588" y="35814"/>
                  </a:lnTo>
                  <a:lnTo>
                    <a:pt x="36588" y="35052"/>
                  </a:lnTo>
                  <a:lnTo>
                    <a:pt x="37350" y="35052"/>
                  </a:lnTo>
                  <a:lnTo>
                    <a:pt x="37350" y="34290"/>
                  </a:lnTo>
                  <a:lnTo>
                    <a:pt x="38112" y="34290"/>
                  </a:lnTo>
                  <a:lnTo>
                    <a:pt x="38112" y="33528"/>
                  </a:lnTo>
                  <a:lnTo>
                    <a:pt x="38874" y="33528"/>
                  </a:lnTo>
                  <a:lnTo>
                    <a:pt x="38874" y="32766"/>
                  </a:lnTo>
                  <a:lnTo>
                    <a:pt x="39636" y="32766"/>
                  </a:lnTo>
                  <a:lnTo>
                    <a:pt x="39636" y="32004"/>
                  </a:lnTo>
                  <a:lnTo>
                    <a:pt x="40398" y="32004"/>
                  </a:lnTo>
                  <a:lnTo>
                    <a:pt x="40398" y="31242"/>
                  </a:lnTo>
                  <a:lnTo>
                    <a:pt x="41922" y="31242"/>
                  </a:lnTo>
                  <a:lnTo>
                    <a:pt x="41922" y="30480"/>
                  </a:lnTo>
                  <a:lnTo>
                    <a:pt x="42684" y="30480"/>
                  </a:lnTo>
                  <a:lnTo>
                    <a:pt x="42684" y="29718"/>
                  </a:lnTo>
                  <a:lnTo>
                    <a:pt x="43446" y="29718"/>
                  </a:lnTo>
                  <a:lnTo>
                    <a:pt x="43446" y="28956"/>
                  </a:lnTo>
                  <a:lnTo>
                    <a:pt x="44208" y="28956"/>
                  </a:lnTo>
                  <a:lnTo>
                    <a:pt x="44208" y="28194"/>
                  </a:lnTo>
                  <a:lnTo>
                    <a:pt x="44970" y="28194"/>
                  </a:lnTo>
                  <a:lnTo>
                    <a:pt x="44970" y="27432"/>
                  </a:lnTo>
                  <a:lnTo>
                    <a:pt x="45732" y="27432"/>
                  </a:lnTo>
                  <a:lnTo>
                    <a:pt x="45732" y="26670"/>
                  </a:lnTo>
                  <a:lnTo>
                    <a:pt x="46494" y="26670"/>
                  </a:lnTo>
                  <a:lnTo>
                    <a:pt x="46494" y="25908"/>
                  </a:lnTo>
                  <a:lnTo>
                    <a:pt x="48018" y="25908"/>
                  </a:lnTo>
                  <a:lnTo>
                    <a:pt x="48018" y="25146"/>
                  </a:lnTo>
                  <a:lnTo>
                    <a:pt x="48780" y="25146"/>
                  </a:lnTo>
                  <a:lnTo>
                    <a:pt x="48780" y="24384"/>
                  </a:lnTo>
                  <a:lnTo>
                    <a:pt x="49542" y="24384"/>
                  </a:lnTo>
                  <a:lnTo>
                    <a:pt x="49542" y="23622"/>
                  </a:lnTo>
                  <a:lnTo>
                    <a:pt x="50304" y="23622"/>
                  </a:lnTo>
                  <a:lnTo>
                    <a:pt x="50304" y="22860"/>
                  </a:lnTo>
                  <a:lnTo>
                    <a:pt x="51066" y="22860"/>
                  </a:lnTo>
                  <a:lnTo>
                    <a:pt x="51066" y="22098"/>
                  </a:lnTo>
                  <a:lnTo>
                    <a:pt x="51828" y="22098"/>
                  </a:lnTo>
                  <a:lnTo>
                    <a:pt x="51828" y="21336"/>
                  </a:lnTo>
                  <a:lnTo>
                    <a:pt x="52590" y="21336"/>
                  </a:lnTo>
                  <a:lnTo>
                    <a:pt x="52590" y="20574"/>
                  </a:lnTo>
                  <a:lnTo>
                    <a:pt x="54114" y="20574"/>
                  </a:lnTo>
                  <a:lnTo>
                    <a:pt x="54114" y="19812"/>
                  </a:lnTo>
                  <a:lnTo>
                    <a:pt x="54876" y="19812"/>
                  </a:lnTo>
                  <a:lnTo>
                    <a:pt x="54876" y="19050"/>
                  </a:lnTo>
                  <a:lnTo>
                    <a:pt x="55638" y="19050"/>
                  </a:lnTo>
                  <a:lnTo>
                    <a:pt x="55638" y="18288"/>
                  </a:lnTo>
                  <a:lnTo>
                    <a:pt x="56400" y="18288"/>
                  </a:lnTo>
                  <a:lnTo>
                    <a:pt x="56400" y="17526"/>
                  </a:lnTo>
                  <a:lnTo>
                    <a:pt x="57162" y="17526"/>
                  </a:lnTo>
                  <a:lnTo>
                    <a:pt x="57162" y="16764"/>
                  </a:lnTo>
                  <a:lnTo>
                    <a:pt x="57924" y="16764"/>
                  </a:lnTo>
                  <a:lnTo>
                    <a:pt x="57924" y="16002"/>
                  </a:lnTo>
                  <a:lnTo>
                    <a:pt x="58686" y="16002"/>
                  </a:lnTo>
                  <a:lnTo>
                    <a:pt x="58686" y="15240"/>
                  </a:lnTo>
                  <a:lnTo>
                    <a:pt x="60210" y="15240"/>
                  </a:lnTo>
                  <a:lnTo>
                    <a:pt x="60210" y="14478"/>
                  </a:lnTo>
                  <a:lnTo>
                    <a:pt x="60972" y="14478"/>
                  </a:lnTo>
                  <a:lnTo>
                    <a:pt x="60972" y="13716"/>
                  </a:lnTo>
                  <a:lnTo>
                    <a:pt x="61734" y="13716"/>
                  </a:lnTo>
                  <a:lnTo>
                    <a:pt x="61734" y="12954"/>
                  </a:lnTo>
                  <a:lnTo>
                    <a:pt x="62496" y="12954"/>
                  </a:lnTo>
                  <a:lnTo>
                    <a:pt x="62496" y="12192"/>
                  </a:lnTo>
                  <a:lnTo>
                    <a:pt x="63258" y="12192"/>
                  </a:lnTo>
                  <a:lnTo>
                    <a:pt x="63258" y="11430"/>
                  </a:lnTo>
                  <a:lnTo>
                    <a:pt x="64020" y="11430"/>
                  </a:lnTo>
                  <a:lnTo>
                    <a:pt x="64020" y="10668"/>
                  </a:lnTo>
                  <a:lnTo>
                    <a:pt x="64782" y="10668"/>
                  </a:lnTo>
                  <a:lnTo>
                    <a:pt x="64782" y="9906"/>
                  </a:lnTo>
                  <a:lnTo>
                    <a:pt x="66306" y="9906"/>
                  </a:lnTo>
                  <a:lnTo>
                    <a:pt x="66306" y="9144"/>
                  </a:lnTo>
                  <a:lnTo>
                    <a:pt x="67068" y="9144"/>
                  </a:lnTo>
                  <a:lnTo>
                    <a:pt x="67068" y="8382"/>
                  </a:lnTo>
                  <a:lnTo>
                    <a:pt x="67830" y="8382"/>
                  </a:lnTo>
                  <a:lnTo>
                    <a:pt x="67830" y="7620"/>
                  </a:lnTo>
                  <a:lnTo>
                    <a:pt x="68592" y="7620"/>
                  </a:lnTo>
                  <a:lnTo>
                    <a:pt x="68592" y="6858"/>
                  </a:lnTo>
                  <a:lnTo>
                    <a:pt x="69354" y="6858"/>
                  </a:lnTo>
                  <a:lnTo>
                    <a:pt x="69354" y="6096"/>
                  </a:lnTo>
                  <a:lnTo>
                    <a:pt x="70116" y="6096"/>
                  </a:lnTo>
                  <a:lnTo>
                    <a:pt x="70116" y="5334"/>
                  </a:lnTo>
                  <a:lnTo>
                    <a:pt x="70878" y="5334"/>
                  </a:lnTo>
                  <a:lnTo>
                    <a:pt x="70878" y="4572"/>
                  </a:lnTo>
                  <a:lnTo>
                    <a:pt x="72402" y="4572"/>
                  </a:lnTo>
                  <a:lnTo>
                    <a:pt x="72402" y="3810"/>
                  </a:lnTo>
                  <a:lnTo>
                    <a:pt x="73164" y="3810"/>
                  </a:lnTo>
                  <a:lnTo>
                    <a:pt x="73164" y="3048"/>
                  </a:lnTo>
                  <a:lnTo>
                    <a:pt x="73926" y="3048"/>
                  </a:lnTo>
                  <a:lnTo>
                    <a:pt x="73926" y="2286"/>
                  </a:lnTo>
                  <a:lnTo>
                    <a:pt x="74688" y="2286"/>
                  </a:lnTo>
                  <a:lnTo>
                    <a:pt x="74688" y="1524"/>
                  </a:lnTo>
                  <a:lnTo>
                    <a:pt x="75450" y="1524"/>
                  </a:lnTo>
                  <a:lnTo>
                    <a:pt x="75450" y="762"/>
                  </a:lnTo>
                  <a:lnTo>
                    <a:pt x="76212" y="762"/>
                  </a:lnTo>
                  <a:lnTo>
                    <a:pt x="76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90182" y="3419474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80772" y="0"/>
                  </a:moveTo>
                  <a:lnTo>
                    <a:pt x="65519" y="0"/>
                  </a:lnTo>
                  <a:lnTo>
                    <a:pt x="65519" y="762"/>
                  </a:lnTo>
                  <a:lnTo>
                    <a:pt x="64770" y="762"/>
                  </a:lnTo>
                  <a:lnTo>
                    <a:pt x="64770" y="1524"/>
                  </a:lnTo>
                  <a:lnTo>
                    <a:pt x="63246" y="1524"/>
                  </a:lnTo>
                  <a:lnTo>
                    <a:pt x="63246" y="2286"/>
                  </a:lnTo>
                  <a:lnTo>
                    <a:pt x="62471" y="2286"/>
                  </a:lnTo>
                  <a:lnTo>
                    <a:pt x="62471" y="3048"/>
                  </a:lnTo>
                  <a:lnTo>
                    <a:pt x="61722" y="3048"/>
                  </a:lnTo>
                  <a:lnTo>
                    <a:pt x="61722" y="3810"/>
                  </a:lnTo>
                  <a:lnTo>
                    <a:pt x="60947" y="3810"/>
                  </a:lnTo>
                  <a:lnTo>
                    <a:pt x="60947" y="4572"/>
                  </a:lnTo>
                  <a:lnTo>
                    <a:pt x="59423" y="4572"/>
                  </a:lnTo>
                  <a:lnTo>
                    <a:pt x="59423" y="5334"/>
                  </a:lnTo>
                  <a:lnTo>
                    <a:pt x="58674" y="5334"/>
                  </a:lnTo>
                  <a:lnTo>
                    <a:pt x="58674" y="6096"/>
                  </a:lnTo>
                  <a:lnTo>
                    <a:pt x="57899" y="6096"/>
                  </a:lnTo>
                  <a:lnTo>
                    <a:pt x="57899" y="6858"/>
                  </a:lnTo>
                  <a:lnTo>
                    <a:pt x="57150" y="6858"/>
                  </a:lnTo>
                  <a:lnTo>
                    <a:pt x="57150" y="7620"/>
                  </a:lnTo>
                  <a:lnTo>
                    <a:pt x="56375" y="7620"/>
                  </a:lnTo>
                  <a:lnTo>
                    <a:pt x="56375" y="8382"/>
                  </a:lnTo>
                  <a:lnTo>
                    <a:pt x="54851" y="8382"/>
                  </a:lnTo>
                  <a:lnTo>
                    <a:pt x="54851" y="9144"/>
                  </a:lnTo>
                  <a:lnTo>
                    <a:pt x="54102" y="9144"/>
                  </a:lnTo>
                  <a:lnTo>
                    <a:pt x="54102" y="9906"/>
                  </a:lnTo>
                  <a:lnTo>
                    <a:pt x="53327" y="9906"/>
                  </a:lnTo>
                  <a:lnTo>
                    <a:pt x="53327" y="10668"/>
                  </a:lnTo>
                  <a:lnTo>
                    <a:pt x="52578" y="10668"/>
                  </a:lnTo>
                  <a:lnTo>
                    <a:pt x="52578" y="11430"/>
                  </a:lnTo>
                  <a:lnTo>
                    <a:pt x="51816" y="11430"/>
                  </a:lnTo>
                  <a:lnTo>
                    <a:pt x="51816" y="12192"/>
                  </a:lnTo>
                  <a:lnTo>
                    <a:pt x="50292" y="12192"/>
                  </a:lnTo>
                  <a:lnTo>
                    <a:pt x="50292" y="12954"/>
                  </a:lnTo>
                  <a:lnTo>
                    <a:pt x="49530" y="12954"/>
                  </a:lnTo>
                  <a:lnTo>
                    <a:pt x="49530" y="13716"/>
                  </a:lnTo>
                  <a:lnTo>
                    <a:pt x="48768" y="13716"/>
                  </a:lnTo>
                  <a:lnTo>
                    <a:pt x="48768" y="14478"/>
                  </a:lnTo>
                  <a:lnTo>
                    <a:pt x="47993" y="14478"/>
                  </a:lnTo>
                  <a:lnTo>
                    <a:pt x="47993" y="15240"/>
                  </a:lnTo>
                  <a:lnTo>
                    <a:pt x="46469" y="15240"/>
                  </a:lnTo>
                  <a:lnTo>
                    <a:pt x="46469" y="16002"/>
                  </a:lnTo>
                  <a:lnTo>
                    <a:pt x="45720" y="16002"/>
                  </a:lnTo>
                  <a:lnTo>
                    <a:pt x="45720" y="16764"/>
                  </a:lnTo>
                  <a:lnTo>
                    <a:pt x="44945" y="16764"/>
                  </a:lnTo>
                  <a:lnTo>
                    <a:pt x="44945" y="17526"/>
                  </a:lnTo>
                  <a:lnTo>
                    <a:pt x="44196" y="17526"/>
                  </a:lnTo>
                  <a:lnTo>
                    <a:pt x="44196" y="18288"/>
                  </a:lnTo>
                  <a:lnTo>
                    <a:pt x="43421" y="18288"/>
                  </a:lnTo>
                  <a:lnTo>
                    <a:pt x="43421" y="19050"/>
                  </a:lnTo>
                  <a:lnTo>
                    <a:pt x="41897" y="19050"/>
                  </a:lnTo>
                  <a:lnTo>
                    <a:pt x="41897" y="19812"/>
                  </a:lnTo>
                  <a:lnTo>
                    <a:pt x="41148" y="19812"/>
                  </a:lnTo>
                  <a:lnTo>
                    <a:pt x="41148" y="20574"/>
                  </a:lnTo>
                  <a:lnTo>
                    <a:pt x="40373" y="20574"/>
                  </a:lnTo>
                  <a:lnTo>
                    <a:pt x="40373" y="21336"/>
                  </a:lnTo>
                  <a:lnTo>
                    <a:pt x="39624" y="21336"/>
                  </a:lnTo>
                  <a:lnTo>
                    <a:pt x="39624" y="22098"/>
                  </a:lnTo>
                  <a:lnTo>
                    <a:pt x="38100" y="22098"/>
                  </a:lnTo>
                  <a:lnTo>
                    <a:pt x="38100" y="22860"/>
                  </a:lnTo>
                  <a:lnTo>
                    <a:pt x="37325" y="22860"/>
                  </a:lnTo>
                  <a:lnTo>
                    <a:pt x="37325" y="23622"/>
                  </a:lnTo>
                  <a:lnTo>
                    <a:pt x="36576" y="23622"/>
                  </a:lnTo>
                  <a:lnTo>
                    <a:pt x="36576" y="24384"/>
                  </a:lnTo>
                  <a:lnTo>
                    <a:pt x="35801" y="24384"/>
                  </a:lnTo>
                  <a:lnTo>
                    <a:pt x="35801" y="25146"/>
                  </a:lnTo>
                  <a:lnTo>
                    <a:pt x="35052" y="25146"/>
                  </a:lnTo>
                  <a:lnTo>
                    <a:pt x="35052" y="25908"/>
                  </a:lnTo>
                  <a:lnTo>
                    <a:pt x="33528" y="25908"/>
                  </a:lnTo>
                  <a:lnTo>
                    <a:pt x="33528" y="26670"/>
                  </a:lnTo>
                  <a:lnTo>
                    <a:pt x="32766" y="26670"/>
                  </a:lnTo>
                  <a:lnTo>
                    <a:pt x="32766" y="27432"/>
                  </a:lnTo>
                  <a:lnTo>
                    <a:pt x="32004" y="27432"/>
                  </a:lnTo>
                  <a:lnTo>
                    <a:pt x="32004" y="28194"/>
                  </a:lnTo>
                  <a:lnTo>
                    <a:pt x="31242" y="28194"/>
                  </a:lnTo>
                  <a:lnTo>
                    <a:pt x="31242" y="28956"/>
                  </a:lnTo>
                  <a:lnTo>
                    <a:pt x="29718" y="28956"/>
                  </a:lnTo>
                  <a:lnTo>
                    <a:pt x="29718" y="29718"/>
                  </a:lnTo>
                  <a:lnTo>
                    <a:pt x="28943" y="29718"/>
                  </a:lnTo>
                  <a:lnTo>
                    <a:pt x="28943" y="30480"/>
                  </a:lnTo>
                  <a:lnTo>
                    <a:pt x="28194" y="30480"/>
                  </a:lnTo>
                  <a:lnTo>
                    <a:pt x="28194" y="31242"/>
                  </a:lnTo>
                  <a:lnTo>
                    <a:pt x="27419" y="31242"/>
                  </a:lnTo>
                  <a:lnTo>
                    <a:pt x="27419" y="32004"/>
                  </a:lnTo>
                  <a:lnTo>
                    <a:pt x="26670" y="32004"/>
                  </a:lnTo>
                  <a:lnTo>
                    <a:pt x="26670" y="32766"/>
                  </a:lnTo>
                  <a:lnTo>
                    <a:pt x="25146" y="32766"/>
                  </a:lnTo>
                  <a:lnTo>
                    <a:pt x="25146" y="33528"/>
                  </a:lnTo>
                  <a:lnTo>
                    <a:pt x="24371" y="33528"/>
                  </a:lnTo>
                  <a:lnTo>
                    <a:pt x="24371" y="34290"/>
                  </a:lnTo>
                  <a:lnTo>
                    <a:pt x="23622" y="34290"/>
                  </a:lnTo>
                  <a:lnTo>
                    <a:pt x="23622" y="35052"/>
                  </a:lnTo>
                  <a:lnTo>
                    <a:pt x="22847" y="35052"/>
                  </a:lnTo>
                  <a:lnTo>
                    <a:pt x="22847" y="35814"/>
                  </a:lnTo>
                  <a:lnTo>
                    <a:pt x="21323" y="35814"/>
                  </a:lnTo>
                  <a:lnTo>
                    <a:pt x="21323" y="36576"/>
                  </a:lnTo>
                  <a:lnTo>
                    <a:pt x="20574" y="36576"/>
                  </a:lnTo>
                  <a:lnTo>
                    <a:pt x="20574" y="37338"/>
                  </a:lnTo>
                  <a:lnTo>
                    <a:pt x="19799" y="37338"/>
                  </a:lnTo>
                  <a:lnTo>
                    <a:pt x="19799" y="38100"/>
                  </a:lnTo>
                  <a:lnTo>
                    <a:pt x="19050" y="38100"/>
                  </a:lnTo>
                  <a:lnTo>
                    <a:pt x="19050" y="38862"/>
                  </a:lnTo>
                  <a:lnTo>
                    <a:pt x="17526" y="38862"/>
                  </a:lnTo>
                  <a:lnTo>
                    <a:pt x="17526" y="39624"/>
                  </a:lnTo>
                  <a:lnTo>
                    <a:pt x="16751" y="39624"/>
                  </a:lnTo>
                  <a:lnTo>
                    <a:pt x="16751" y="40386"/>
                  </a:lnTo>
                  <a:lnTo>
                    <a:pt x="16002" y="40386"/>
                  </a:lnTo>
                  <a:lnTo>
                    <a:pt x="16002" y="41148"/>
                  </a:lnTo>
                  <a:lnTo>
                    <a:pt x="15227" y="41148"/>
                  </a:lnTo>
                  <a:lnTo>
                    <a:pt x="15227" y="41910"/>
                  </a:lnTo>
                  <a:lnTo>
                    <a:pt x="13716" y="41910"/>
                  </a:lnTo>
                  <a:lnTo>
                    <a:pt x="13716" y="42672"/>
                  </a:lnTo>
                  <a:lnTo>
                    <a:pt x="12954" y="42672"/>
                  </a:lnTo>
                  <a:lnTo>
                    <a:pt x="12954" y="43434"/>
                  </a:lnTo>
                  <a:lnTo>
                    <a:pt x="12192" y="43434"/>
                  </a:lnTo>
                  <a:lnTo>
                    <a:pt x="12192" y="44196"/>
                  </a:lnTo>
                  <a:lnTo>
                    <a:pt x="11430" y="44196"/>
                  </a:lnTo>
                  <a:lnTo>
                    <a:pt x="11430" y="44958"/>
                  </a:lnTo>
                  <a:lnTo>
                    <a:pt x="9906" y="44958"/>
                  </a:lnTo>
                  <a:lnTo>
                    <a:pt x="9906" y="45720"/>
                  </a:lnTo>
                  <a:lnTo>
                    <a:pt x="9144" y="45720"/>
                  </a:lnTo>
                  <a:lnTo>
                    <a:pt x="9144" y="46482"/>
                  </a:lnTo>
                  <a:lnTo>
                    <a:pt x="8369" y="46482"/>
                  </a:lnTo>
                  <a:lnTo>
                    <a:pt x="8369" y="47244"/>
                  </a:lnTo>
                  <a:lnTo>
                    <a:pt x="7620" y="47244"/>
                  </a:lnTo>
                  <a:lnTo>
                    <a:pt x="7620" y="48006"/>
                  </a:lnTo>
                  <a:lnTo>
                    <a:pt x="6096" y="48006"/>
                  </a:lnTo>
                  <a:lnTo>
                    <a:pt x="6096" y="48768"/>
                  </a:lnTo>
                  <a:lnTo>
                    <a:pt x="5321" y="48768"/>
                  </a:lnTo>
                  <a:lnTo>
                    <a:pt x="5321" y="49530"/>
                  </a:lnTo>
                  <a:lnTo>
                    <a:pt x="4572" y="49530"/>
                  </a:lnTo>
                  <a:lnTo>
                    <a:pt x="4572" y="50292"/>
                  </a:lnTo>
                  <a:lnTo>
                    <a:pt x="3797" y="50292"/>
                  </a:lnTo>
                  <a:lnTo>
                    <a:pt x="3797" y="51054"/>
                  </a:lnTo>
                  <a:lnTo>
                    <a:pt x="2286" y="51054"/>
                  </a:lnTo>
                  <a:lnTo>
                    <a:pt x="2286" y="51816"/>
                  </a:lnTo>
                  <a:lnTo>
                    <a:pt x="1524" y="51816"/>
                  </a:lnTo>
                  <a:lnTo>
                    <a:pt x="1524" y="52578"/>
                  </a:lnTo>
                  <a:lnTo>
                    <a:pt x="749" y="52578"/>
                  </a:lnTo>
                  <a:lnTo>
                    <a:pt x="749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5240" y="54102"/>
                  </a:lnTo>
                  <a:lnTo>
                    <a:pt x="15240" y="53340"/>
                  </a:lnTo>
                  <a:lnTo>
                    <a:pt x="16002" y="53340"/>
                  </a:lnTo>
                  <a:lnTo>
                    <a:pt x="16002" y="52578"/>
                  </a:lnTo>
                  <a:lnTo>
                    <a:pt x="16764" y="52578"/>
                  </a:lnTo>
                  <a:lnTo>
                    <a:pt x="16764" y="51816"/>
                  </a:lnTo>
                  <a:lnTo>
                    <a:pt x="18288" y="51816"/>
                  </a:lnTo>
                  <a:lnTo>
                    <a:pt x="18288" y="51054"/>
                  </a:lnTo>
                  <a:lnTo>
                    <a:pt x="19050" y="51054"/>
                  </a:lnTo>
                  <a:lnTo>
                    <a:pt x="19050" y="50292"/>
                  </a:lnTo>
                  <a:lnTo>
                    <a:pt x="19812" y="50292"/>
                  </a:lnTo>
                  <a:lnTo>
                    <a:pt x="19812" y="49530"/>
                  </a:lnTo>
                  <a:lnTo>
                    <a:pt x="20574" y="49530"/>
                  </a:lnTo>
                  <a:lnTo>
                    <a:pt x="20574" y="48768"/>
                  </a:lnTo>
                  <a:lnTo>
                    <a:pt x="22098" y="48768"/>
                  </a:lnTo>
                  <a:lnTo>
                    <a:pt x="22098" y="48006"/>
                  </a:lnTo>
                  <a:lnTo>
                    <a:pt x="22860" y="48006"/>
                  </a:lnTo>
                  <a:lnTo>
                    <a:pt x="22860" y="47244"/>
                  </a:lnTo>
                  <a:lnTo>
                    <a:pt x="23622" y="47244"/>
                  </a:lnTo>
                  <a:lnTo>
                    <a:pt x="23622" y="46482"/>
                  </a:lnTo>
                  <a:lnTo>
                    <a:pt x="24384" y="46482"/>
                  </a:lnTo>
                  <a:lnTo>
                    <a:pt x="24384" y="45720"/>
                  </a:lnTo>
                  <a:lnTo>
                    <a:pt x="25908" y="45720"/>
                  </a:lnTo>
                  <a:lnTo>
                    <a:pt x="25908" y="44958"/>
                  </a:lnTo>
                  <a:lnTo>
                    <a:pt x="26670" y="44958"/>
                  </a:lnTo>
                  <a:lnTo>
                    <a:pt x="26670" y="44196"/>
                  </a:lnTo>
                  <a:lnTo>
                    <a:pt x="27432" y="44196"/>
                  </a:lnTo>
                  <a:lnTo>
                    <a:pt x="27432" y="43434"/>
                  </a:lnTo>
                  <a:lnTo>
                    <a:pt x="28194" y="43434"/>
                  </a:lnTo>
                  <a:lnTo>
                    <a:pt x="28194" y="42672"/>
                  </a:lnTo>
                  <a:lnTo>
                    <a:pt x="29718" y="42672"/>
                  </a:lnTo>
                  <a:lnTo>
                    <a:pt x="29718" y="41910"/>
                  </a:lnTo>
                  <a:lnTo>
                    <a:pt x="30480" y="41910"/>
                  </a:lnTo>
                  <a:lnTo>
                    <a:pt x="30480" y="41148"/>
                  </a:lnTo>
                  <a:lnTo>
                    <a:pt x="31242" y="41148"/>
                  </a:lnTo>
                  <a:lnTo>
                    <a:pt x="31242" y="40386"/>
                  </a:lnTo>
                  <a:lnTo>
                    <a:pt x="32004" y="40386"/>
                  </a:lnTo>
                  <a:lnTo>
                    <a:pt x="32004" y="39624"/>
                  </a:lnTo>
                  <a:lnTo>
                    <a:pt x="33528" y="39624"/>
                  </a:lnTo>
                  <a:lnTo>
                    <a:pt x="33528" y="38862"/>
                  </a:lnTo>
                  <a:lnTo>
                    <a:pt x="34290" y="38862"/>
                  </a:lnTo>
                  <a:lnTo>
                    <a:pt x="34290" y="38100"/>
                  </a:lnTo>
                  <a:lnTo>
                    <a:pt x="35052" y="38100"/>
                  </a:lnTo>
                  <a:lnTo>
                    <a:pt x="35052" y="37338"/>
                  </a:lnTo>
                  <a:lnTo>
                    <a:pt x="35814" y="37338"/>
                  </a:lnTo>
                  <a:lnTo>
                    <a:pt x="35814" y="36576"/>
                  </a:lnTo>
                  <a:lnTo>
                    <a:pt x="36576" y="36576"/>
                  </a:lnTo>
                  <a:lnTo>
                    <a:pt x="36576" y="35814"/>
                  </a:lnTo>
                  <a:lnTo>
                    <a:pt x="38100" y="35814"/>
                  </a:lnTo>
                  <a:lnTo>
                    <a:pt x="38100" y="35052"/>
                  </a:lnTo>
                  <a:lnTo>
                    <a:pt x="38862" y="35052"/>
                  </a:lnTo>
                  <a:lnTo>
                    <a:pt x="38862" y="34290"/>
                  </a:lnTo>
                  <a:lnTo>
                    <a:pt x="39624" y="34290"/>
                  </a:lnTo>
                  <a:lnTo>
                    <a:pt x="39624" y="33528"/>
                  </a:lnTo>
                  <a:lnTo>
                    <a:pt x="40386" y="33528"/>
                  </a:lnTo>
                  <a:lnTo>
                    <a:pt x="40386" y="32766"/>
                  </a:lnTo>
                  <a:lnTo>
                    <a:pt x="41910" y="32766"/>
                  </a:lnTo>
                  <a:lnTo>
                    <a:pt x="41910" y="32004"/>
                  </a:lnTo>
                  <a:lnTo>
                    <a:pt x="42672" y="32004"/>
                  </a:lnTo>
                  <a:lnTo>
                    <a:pt x="42672" y="31242"/>
                  </a:lnTo>
                  <a:lnTo>
                    <a:pt x="43434" y="31242"/>
                  </a:lnTo>
                  <a:lnTo>
                    <a:pt x="43434" y="30480"/>
                  </a:lnTo>
                  <a:lnTo>
                    <a:pt x="44196" y="30480"/>
                  </a:lnTo>
                  <a:lnTo>
                    <a:pt x="44196" y="29718"/>
                  </a:lnTo>
                  <a:lnTo>
                    <a:pt x="44958" y="29718"/>
                  </a:lnTo>
                  <a:lnTo>
                    <a:pt x="44958" y="28956"/>
                  </a:lnTo>
                  <a:lnTo>
                    <a:pt x="46482" y="28956"/>
                  </a:lnTo>
                  <a:lnTo>
                    <a:pt x="46482" y="28194"/>
                  </a:lnTo>
                  <a:lnTo>
                    <a:pt x="47244" y="28194"/>
                  </a:lnTo>
                  <a:lnTo>
                    <a:pt x="47244" y="27432"/>
                  </a:lnTo>
                  <a:lnTo>
                    <a:pt x="48006" y="27432"/>
                  </a:lnTo>
                  <a:lnTo>
                    <a:pt x="48006" y="26670"/>
                  </a:lnTo>
                  <a:lnTo>
                    <a:pt x="48768" y="26670"/>
                  </a:lnTo>
                  <a:lnTo>
                    <a:pt x="48768" y="25908"/>
                  </a:lnTo>
                  <a:lnTo>
                    <a:pt x="50292" y="25908"/>
                  </a:lnTo>
                  <a:lnTo>
                    <a:pt x="50292" y="25146"/>
                  </a:lnTo>
                  <a:lnTo>
                    <a:pt x="51054" y="25146"/>
                  </a:lnTo>
                  <a:lnTo>
                    <a:pt x="51054" y="24384"/>
                  </a:lnTo>
                  <a:lnTo>
                    <a:pt x="51816" y="24384"/>
                  </a:lnTo>
                  <a:lnTo>
                    <a:pt x="51816" y="23622"/>
                  </a:lnTo>
                  <a:lnTo>
                    <a:pt x="52578" y="23622"/>
                  </a:lnTo>
                  <a:lnTo>
                    <a:pt x="52578" y="22860"/>
                  </a:lnTo>
                  <a:lnTo>
                    <a:pt x="53340" y="22860"/>
                  </a:lnTo>
                  <a:lnTo>
                    <a:pt x="53340" y="22098"/>
                  </a:lnTo>
                  <a:lnTo>
                    <a:pt x="54864" y="22098"/>
                  </a:lnTo>
                  <a:lnTo>
                    <a:pt x="54864" y="21336"/>
                  </a:lnTo>
                  <a:lnTo>
                    <a:pt x="55626" y="21336"/>
                  </a:lnTo>
                  <a:lnTo>
                    <a:pt x="55626" y="20574"/>
                  </a:lnTo>
                  <a:lnTo>
                    <a:pt x="56388" y="20574"/>
                  </a:lnTo>
                  <a:lnTo>
                    <a:pt x="56388" y="19812"/>
                  </a:lnTo>
                  <a:lnTo>
                    <a:pt x="57150" y="19812"/>
                  </a:lnTo>
                  <a:lnTo>
                    <a:pt x="57150" y="19050"/>
                  </a:lnTo>
                  <a:lnTo>
                    <a:pt x="58674" y="19050"/>
                  </a:lnTo>
                  <a:lnTo>
                    <a:pt x="58674" y="18288"/>
                  </a:lnTo>
                  <a:lnTo>
                    <a:pt x="59436" y="18288"/>
                  </a:lnTo>
                  <a:lnTo>
                    <a:pt x="59436" y="17526"/>
                  </a:lnTo>
                  <a:lnTo>
                    <a:pt x="60198" y="17526"/>
                  </a:lnTo>
                  <a:lnTo>
                    <a:pt x="60198" y="16764"/>
                  </a:lnTo>
                  <a:lnTo>
                    <a:pt x="60960" y="16764"/>
                  </a:lnTo>
                  <a:lnTo>
                    <a:pt x="60960" y="16002"/>
                  </a:lnTo>
                  <a:lnTo>
                    <a:pt x="61722" y="16002"/>
                  </a:lnTo>
                  <a:lnTo>
                    <a:pt x="61722" y="15240"/>
                  </a:lnTo>
                  <a:lnTo>
                    <a:pt x="63246" y="15240"/>
                  </a:lnTo>
                  <a:lnTo>
                    <a:pt x="63246" y="14478"/>
                  </a:lnTo>
                  <a:lnTo>
                    <a:pt x="64008" y="14478"/>
                  </a:lnTo>
                  <a:lnTo>
                    <a:pt x="64008" y="13716"/>
                  </a:lnTo>
                  <a:lnTo>
                    <a:pt x="64770" y="13716"/>
                  </a:lnTo>
                  <a:lnTo>
                    <a:pt x="64770" y="12954"/>
                  </a:lnTo>
                  <a:lnTo>
                    <a:pt x="65532" y="12954"/>
                  </a:lnTo>
                  <a:lnTo>
                    <a:pt x="65532" y="12192"/>
                  </a:lnTo>
                  <a:lnTo>
                    <a:pt x="66294" y="12192"/>
                  </a:lnTo>
                  <a:lnTo>
                    <a:pt x="66294" y="11430"/>
                  </a:lnTo>
                  <a:lnTo>
                    <a:pt x="67818" y="11430"/>
                  </a:lnTo>
                  <a:lnTo>
                    <a:pt x="67818" y="10668"/>
                  </a:lnTo>
                  <a:lnTo>
                    <a:pt x="68580" y="10668"/>
                  </a:lnTo>
                  <a:lnTo>
                    <a:pt x="68580" y="9906"/>
                  </a:lnTo>
                  <a:lnTo>
                    <a:pt x="69342" y="9906"/>
                  </a:lnTo>
                  <a:lnTo>
                    <a:pt x="69342" y="9144"/>
                  </a:lnTo>
                  <a:lnTo>
                    <a:pt x="70104" y="9144"/>
                  </a:lnTo>
                  <a:lnTo>
                    <a:pt x="70104" y="8382"/>
                  </a:lnTo>
                  <a:lnTo>
                    <a:pt x="71628" y="8382"/>
                  </a:lnTo>
                  <a:lnTo>
                    <a:pt x="71628" y="7620"/>
                  </a:lnTo>
                  <a:lnTo>
                    <a:pt x="72390" y="7620"/>
                  </a:lnTo>
                  <a:lnTo>
                    <a:pt x="72390" y="6858"/>
                  </a:lnTo>
                  <a:lnTo>
                    <a:pt x="73152" y="6858"/>
                  </a:lnTo>
                  <a:lnTo>
                    <a:pt x="73152" y="6096"/>
                  </a:lnTo>
                  <a:lnTo>
                    <a:pt x="73914" y="6096"/>
                  </a:lnTo>
                  <a:lnTo>
                    <a:pt x="73914" y="5334"/>
                  </a:lnTo>
                  <a:lnTo>
                    <a:pt x="74676" y="5334"/>
                  </a:lnTo>
                  <a:lnTo>
                    <a:pt x="74676" y="4572"/>
                  </a:lnTo>
                  <a:lnTo>
                    <a:pt x="76200" y="4572"/>
                  </a:lnTo>
                  <a:lnTo>
                    <a:pt x="76200" y="3810"/>
                  </a:lnTo>
                  <a:lnTo>
                    <a:pt x="76962" y="3810"/>
                  </a:lnTo>
                  <a:lnTo>
                    <a:pt x="76962" y="3048"/>
                  </a:lnTo>
                  <a:lnTo>
                    <a:pt x="77724" y="3048"/>
                  </a:lnTo>
                  <a:lnTo>
                    <a:pt x="77724" y="2286"/>
                  </a:lnTo>
                  <a:lnTo>
                    <a:pt x="78486" y="2286"/>
                  </a:lnTo>
                  <a:lnTo>
                    <a:pt x="78486" y="1524"/>
                  </a:lnTo>
                  <a:lnTo>
                    <a:pt x="80010" y="1524"/>
                  </a:lnTo>
                  <a:lnTo>
                    <a:pt x="80010" y="762"/>
                  </a:lnTo>
                  <a:lnTo>
                    <a:pt x="80772" y="76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22351" y="3472814"/>
              <a:ext cx="83185" cy="54610"/>
            </a:xfrm>
            <a:custGeom>
              <a:avLst/>
              <a:gdLst/>
              <a:ahLst/>
              <a:cxnLst/>
              <a:rect l="l" t="t" r="r" b="b"/>
              <a:pathLst>
                <a:path w="83184" h="54610">
                  <a:moveTo>
                    <a:pt x="83070" y="0"/>
                  </a:moveTo>
                  <a:lnTo>
                    <a:pt x="67830" y="0"/>
                  </a:lnTo>
                  <a:lnTo>
                    <a:pt x="67830" y="762"/>
                  </a:lnTo>
                  <a:lnTo>
                    <a:pt x="66306" y="762"/>
                  </a:lnTo>
                  <a:lnTo>
                    <a:pt x="66306" y="1524"/>
                  </a:lnTo>
                  <a:lnTo>
                    <a:pt x="65532" y="1524"/>
                  </a:lnTo>
                  <a:lnTo>
                    <a:pt x="65532" y="2286"/>
                  </a:lnTo>
                  <a:lnTo>
                    <a:pt x="64782" y="2286"/>
                  </a:lnTo>
                  <a:lnTo>
                    <a:pt x="64782" y="3048"/>
                  </a:lnTo>
                  <a:lnTo>
                    <a:pt x="64008" y="3048"/>
                  </a:lnTo>
                  <a:lnTo>
                    <a:pt x="64008" y="3810"/>
                  </a:lnTo>
                  <a:lnTo>
                    <a:pt x="63258" y="3810"/>
                  </a:lnTo>
                  <a:lnTo>
                    <a:pt x="63258" y="4572"/>
                  </a:lnTo>
                  <a:lnTo>
                    <a:pt x="61734" y="4572"/>
                  </a:lnTo>
                  <a:lnTo>
                    <a:pt x="61734" y="5334"/>
                  </a:lnTo>
                  <a:lnTo>
                    <a:pt x="60972" y="5334"/>
                  </a:lnTo>
                  <a:lnTo>
                    <a:pt x="60972" y="6096"/>
                  </a:lnTo>
                  <a:lnTo>
                    <a:pt x="60210" y="6096"/>
                  </a:lnTo>
                  <a:lnTo>
                    <a:pt x="60210" y="6858"/>
                  </a:lnTo>
                  <a:lnTo>
                    <a:pt x="59448" y="6858"/>
                  </a:lnTo>
                  <a:lnTo>
                    <a:pt x="59448" y="7620"/>
                  </a:lnTo>
                  <a:lnTo>
                    <a:pt x="57924" y="7620"/>
                  </a:lnTo>
                  <a:lnTo>
                    <a:pt x="57924" y="8382"/>
                  </a:lnTo>
                  <a:lnTo>
                    <a:pt x="57150" y="8382"/>
                  </a:lnTo>
                  <a:lnTo>
                    <a:pt x="57150" y="9144"/>
                  </a:lnTo>
                  <a:lnTo>
                    <a:pt x="56400" y="9144"/>
                  </a:lnTo>
                  <a:lnTo>
                    <a:pt x="56400" y="9906"/>
                  </a:lnTo>
                  <a:lnTo>
                    <a:pt x="55626" y="9906"/>
                  </a:lnTo>
                  <a:lnTo>
                    <a:pt x="55626" y="10668"/>
                  </a:lnTo>
                  <a:lnTo>
                    <a:pt x="54114" y="10668"/>
                  </a:lnTo>
                  <a:lnTo>
                    <a:pt x="54114" y="11430"/>
                  </a:lnTo>
                  <a:lnTo>
                    <a:pt x="53352" y="11430"/>
                  </a:lnTo>
                  <a:lnTo>
                    <a:pt x="53352" y="12192"/>
                  </a:lnTo>
                  <a:lnTo>
                    <a:pt x="52578" y="12192"/>
                  </a:lnTo>
                  <a:lnTo>
                    <a:pt x="52578" y="12954"/>
                  </a:lnTo>
                  <a:lnTo>
                    <a:pt x="51828" y="12954"/>
                  </a:lnTo>
                  <a:lnTo>
                    <a:pt x="51828" y="13716"/>
                  </a:lnTo>
                  <a:lnTo>
                    <a:pt x="50304" y="13716"/>
                  </a:lnTo>
                  <a:lnTo>
                    <a:pt x="50304" y="14478"/>
                  </a:lnTo>
                  <a:lnTo>
                    <a:pt x="49530" y="14478"/>
                  </a:lnTo>
                  <a:lnTo>
                    <a:pt x="49530" y="15240"/>
                  </a:lnTo>
                  <a:lnTo>
                    <a:pt x="48780" y="15240"/>
                  </a:lnTo>
                  <a:lnTo>
                    <a:pt x="48780" y="16002"/>
                  </a:lnTo>
                  <a:lnTo>
                    <a:pt x="48006" y="16002"/>
                  </a:lnTo>
                  <a:lnTo>
                    <a:pt x="48006" y="16764"/>
                  </a:lnTo>
                  <a:lnTo>
                    <a:pt x="46494" y="16764"/>
                  </a:lnTo>
                  <a:lnTo>
                    <a:pt x="46494" y="17526"/>
                  </a:lnTo>
                  <a:lnTo>
                    <a:pt x="45732" y="17526"/>
                  </a:lnTo>
                  <a:lnTo>
                    <a:pt x="45732" y="18288"/>
                  </a:lnTo>
                  <a:lnTo>
                    <a:pt x="44958" y="18288"/>
                  </a:lnTo>
                  <a:lnTo>
                    <a:pt x="44958" y="19050"/>
                  </a:lnTo>
                  <a:lnTo>
                    <a:pt x="44208" y="19050"/>
                  </a:lnTo>
                  <a:lnTo>
                    <a:pt x="44208" y="19812"/>
                  </a:lnTo>
                  <a:lnTo>
                    <a:pt x="42684" y="19812"/>
                  </a:lnTo>
                  <a:lnTo>
                    <a:pt x="42684" y="20574"/>
                  </a:lnTo>
                  <a:lnTo>
                    <a:pt x="41922" y="20574"/>
                  </a:lnTo>
                  <a:lnTo>
                    <a:pt x="41922" y="21336"/>
                  </a:lnTo>
                  <a:lnTo>
                    <a:pt x="41160" y="21336"/>
                  </a:lnTo>
                  <a:lnTo>
                    <a:pt x="41160" y="22098"/>
                  </a:lnTo>
                  <a:lnTo>
                    <a:pt x="40398" y="22098"/>
                  </a:lnTo>
                  <a:lnTo>
                    <a:pt x="40398" y="22860"/>
                  </a:lnTo>
                  <a:lnTo>
                    <a:pt x="38874" y="22860"/>
                  </a:lnTo>
                  <a:lnTo>
                    <a:pt x="38874" y="23622"/>
                  </a:lnTo>
                  <a:lnTo>
                    <a:pt x="38100" y="23622"/>
                  </a:lnTo>
                  <a:lnTo>
                    <a:pt x="38100" y="24384"/>
                  </a:lnTo>
                  <a:lnTo>
                    <a:pt x="37350" y="24384"/>
                  </a:lnTo>
                  <a:lnTo>
                    <a:pt x="37350" y="25146"/>
                  </a:lnTo>
                  <a:lnTo>
                    <a:pt x="36576" y="25146"/>
                  </a:lnTo>
                  <a:lnTo>
                    <a:pt x="36576" y="25908"/>
                  </a:lnTo>
                  <a:lnTo>
                    <a:pt x="35064" y="25908"/>
                  </a:lnTo>
                  <a:lnTo>
                    <a:pt x="35064" y="26670"/>
                  </a:lnTo>
                  <a:lnTo>
                    <a:pt x="34302" y="26670"/>
                  </a:lnTo>
                  <a:lnTo>
                    <a:pt x="34302" y="27432"/>
                  </a:lnTo>
                  <a:lnTo>
                    <a:pt x="33528" y="27432"/>
                  </a:lnTo>
                  <a:lnTo>
                    <a:pt x="33528" y="28194"/>
                  </a:lnTo>
                  <a:lnTo>
                    <a:pt x="32016" y="28194"/>
                  </a:lnTo>
                  <a:lnTo>
                    <a:pt x="32016" y="28956"/>
                  </a:lnTo>
                  <a:lnTo>
                    <a:pt x="31254" y="28956"/>
                  </a:lnTo>
                  <a:lnTo>
                    <a:pt x="31254" y="29718"/>
                  </a:lnTo>
                  <a:lnTo>
                    <a:pt x="30480" y="29718"/>
                  </a:lnTo>
                  <a:lnTo>
                    <a:pt x="30480" y="30480"/>
                  </a:lnTo>
                  <a:lnTo>
                    <a:pt x="29730" y="30480"/>
                  </a:lnTo>
                  <a:lnTo>
                    <a:pt x="29730" y="31242"/>
                  </a:lnTo>
                  <a:lnTo>
                    <a:pt x="28206" y="31242"/>
                  </a:lnTo>
                  <a:lnTo>
                    <a:pt x="28206" y="32004"/>
                  </a:lnTo>
                  <a:lnTo>
                    <a:pt x="27444" y="32004"/>
                  </a:lnTo>
                  <a:lnTo>
                    <a:pt x="27444" y="32766"/>
                  </a:lnTo>
                  <a:lnTo>
                    <a:pt x="26682" y="32766"/>
                  </a:lnTo>
                  <a:lnTo>
                    <a:pt x="26682" y="33528"/>
                  </a:lnTo>
                  <a:lnTo>
                    <a:pt x="25158" y="33528"/>
                  </a:lnTo>
                  <a:lnTo>
                    <a:pt x="25158" y="34290"/>
                  </a:lnTo>
                  <a:lnTo>
                    <a:pt x="24396" y="34290"/>
                  </a:lnTo>
                  <a:lnTo>
                    <a:pt x="24396" y="35052"/>
                  </a:lnTo>
                  <a:lnTo>
                    <a:pt x="23634" y="35052"/>
                  </a:lnTo>
                  <a:lnTo>
                    <a:pt x="23634" y="35814"/>
                  </a:lnTo>
                  <a:lnTo>
                    <a:pt x="22110" y="35814"/>
                  </a:lnTo>
                  <a:lnTo>
                    <a:pt x="22110" y="36576"/>
                  </a:lnTo>
                  <a:lnTo>
                    <a:pt x="21348" y="36576"/>
                  </a:lnTo>
                  <a:lnTo>
                    <a:pt x="21348" y="37338"/>
                  </a:lnTo>
                  <a:lnTo>
                    <a:pt x="20586" y="37338"/>
                  </a:lnTo>
                  <a:lnTo>
                    <a:pt x="20586" y="38100"/>
                  </a:lnTo>
                  <a:lnTo>
                    <a:pt x="19824" y="38100"/>
                  </a:lnTo>
                  <a:lnTo>
                    <a:pt x="19824" y="38862"/>
                  </a:lnTo>
                  <a:lnTo>
                    <a:pt x="18300" y="38862"/>
                  </a:lnTo>
                  <a:lnTo>
                    <a:pt x="18300" y="39624"/>
                  </a:lnTo>
                  <a:lnTo>
                    <a:pt x="17538" y="39624"/>
                  </a:lnTo>
                  <a:lnTo>
                    <a:pt x="17538" y="40386"/>
                  </a:lnTo>
                  <a:lnTo>
                    <a:pt x="16776" y="40386"/>
                  </a:lnTo>
                  <a:lnTo>
                    <a:pt x="16776" y="41148"/>
                  </a:lnTo>
                  <a:lnTo>
                    <a:pt x="15252" y="41148"/>
                  </a:lnTo>
                  <a:lnTo>
                    <a:pt x="15252" y="41910"/>
                  </a:lnTo>
                  <a:lnTo>
                    <a:pt x="14490" y="41910"/>
                  </a:lnTo>
                  <a:lnTo>
                    <a:pt x="14490" y="42672"/>
                  </a:lnTo>
                  <a:lnTo>
                    <a:pt x="13728" y="42672"/>
                  </a:lnTo>
                  <a:lnTo>
                    <a:pt x="13728" y="43434"/>
                  </a:lnTo>
                  <a:lnTo>
                    <a:pt x="12954" y="43434"/>
                  </a:lnTo>
                  <a:lnTo>
                    <a:pt x="12954" y="44196"/>
                  </a:lnTo>
                  <a:lnTo>
                    <a:pt x="11442" y="44196"/>
                  </a:lnTo>
                  <a:lnTo>
                    <a:pt x="11442" y="44958"/>
                  </a:lnTo>
                  <a:lnTo>
                    <a:pt x="10680" y="44958"/>
                  </a:lnTo>
                  <a:lnTo>
                    <a:pt x="10680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8394" y="46482"/>
                  </a:lnTo>
                  <a:lnTo>
                    <a:pt x="8394" y="47244"/>
                  </a:lnTo>
                  <a:lnTo>
                    <a:pt x="7632" y="47244"/>
                  </a:lnTo>
                  <a:lnTo>
                    <a:pt x="7632" y="48006"/>
                  </a:lnTo>
                  <a:lnTo>
                    <a:pt x="6858" y="48006"/>
                  </a:lnTo>
                  <a:lnTo>
                    <a:pt x="6858" y="48768"/>
                  </a:lnTo>
                  <a:lnTo>
                    <a:pt x="6108" y="48768"/>
                  </a:lnTo>
                  <a:lnTo>
                    <a:pt x="6108" y="49530"/>
                  </a:lnTo>
                  <a:lnTo>
                    <a:pt x="4584" y="49530"/>
                  </a:lnTo>
                  <a:lnTo>
                    <a:pt x="4584" y="50292"/>
                  </a:lnTo>
                  <a:lnTo>
                    <a:pt x="3822" y="50292"/>
                  </a:lnTo>
                  <a:lnTo>
                    <a:pt x="3822" y="51054"/>
                  </a:lnTo>
                  <a:lnTo>
                    <a:pt x="3060" y="51054"/>
                  </a:lnTo>
                  <a:lnTo>
                    <a:pt x="3060" y="51816"/>
                  </a:lnTo>
                  <a:lnTo>
                    <a:pt x="1536" y="51816"/>
                  </a:lnTo>
                  <a:lnTo>
                    <a:pt x="1536" y="52578"/>
                  </a:lnTo>
                  <a:lnTo>
                    <a:pt x="774" y="52578"/>
                  </a:lnTo>
                  <a:lnTo>
                    <a:pt x="77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5252" y="54102"/>
                  </a:lnTo>
                  <a:lnTo>
                    <a:pt x="15252" y="53340"/>
                  </a:lnTo>
                  <a:lnTo>
                    <a:pt x="16776" y="53340"/>
                  </a:lnTo>
                  <a:lnTo>
                    <a:pt x="16776" y="52578"/>
                  </a:lnTo>
                  <a:lnTo>
                    <a:pt x="17538" y="52578"/>
                  </a:lnTo>
                  <a:lnTo>
                    <a:pt x="17538" y="51816"/>
                  </a:lnTo>
                  <a:lnTo>
                    <a:pt x="18300" y="51816"/>
                  </a:lnTo>
                  <a:lnTo>
                    <a:pt x="18300" y="51054"/>
                  </a:lnTo>
                  <a:lnTo>
                    <a:pt x="19824" y="51054"/>
                  </a:lnTo>
                  <a:lnTo>
                    <a:pt x="19824" y="50292"/>
                  </a:lnTo>
                  <a:lnTo>
                    <a:pt x="20586" y="50292"/>
                  </a:lnTo>
                  <a:lnTo>
                    <a:pt x="20586" y="49530"/>
                  </a:lnTo>
                  <a:lnTo>
                    <a:pt x="21348" y="49530"/>
                  </a:lnTo>
                  <a:lnTo>
                    <a:pt x="21348" y="48768"/>
                  </a:lnTo>
                  <a:lnTo>
                    <a:pt x="22110" y="48768"/>
                  </a:lnTo>
                  <a:lnTo>
                    <a:pt x="22110" y="48006"/>
                  </a:lnTo>
                  <a:lnTo>
                    <a:pt x="23634" y="48006"/>
                  </a:lnTo>
                  <a:lnTo>
                    <a:pt x="23634" y="47244"/>
                  </a:lnTo>
                  <a:lnTo>
                    <a:pt x="24396" y="47244"/>
                  </a:lnTo>
                  <a:lnTo>
                    <a:pt x="24396" y="46482"/>
                  </a:lnTo>
                  <a:lnTo>
                    <a:pt x="25158" y="46482"/>
                  </a:lnTo>
                  <a:lnTo>
                    <a:pt x="25158" y="45720"/>
                  </a:lnTo>
                  <a:lnTo>
                    <a:pt x="26682" y="45720"/>
                  </a:lnTo>
                  <a:lnTo>
                    <a:pt x="26682" y="44958"/>
                  </a:lnTo>
                  <a:lnTo>
                    <a:pt x="27444" y="44958"/>
                  </a:lnTo>
                  <a:lnTo>
                    <a:pt x="27444" y="44196"/>
                  </a:lnTo>
                  <a:lnTo>
                    <a:pt x="28206" y="44196"/>
                  </a:lnTo>
                  <a:lnTo>
                    <a:pt x="28206" y="43434"/>
                  </a:lnTo>
                  <a:lnTo>
                    <a:pt x="28968" y="43434"/>
                  </a:lnTo>
                  <a:lnTo>
                    <a:pt x="28968" y="42672"/>
                  </a:lnTo>
                  <a:lnTo>
                    <a:pt x="30492" y="42672"/>
                  </a:lnTo>
                  <a:lnTo>
                    <a:pt x="30492" y="41910"/>
                  </a:lnTo>
                  <a:lnTo>
                    <a:pt x="31254" y="41910"/>
                  </a:lnTo>
                  <a:lnTo>
                    <a:pt x="31254" y="41148"/>
                  </a:lnTo>
                  <a:lnTo>
                    <a:pt x="32016" y="41148"/>
                  </a:lnTo>
                  <a:lnTo>
                    <a:pt x="32016" y="40386"/>
                  </a:lnTo>
                  <a:lnTo>
                    <a:pt x="33540" y="40386"/>
                  </a:lnTo>
                  <a:lnTo>
                    <a:pt x="33540" y="39624"/>
                  </a:lnTo>
                  <a:lnTo>
                    <a:pt x="34302" y="39624"/>
                  </a:lnTo>
                  <a:lnTo>
                    <a:pt x="34302" y="38862"/>
                  </a:lnTo>
                  <a:lnTo>
                    <a:pt x="35064" y="38862"/>
                  </a:lnTo>
                  <a:lnTo>
                    <a:pt x="35064" y="38100"/>
                  </a:lnTo>
                  <a:lnTo>
                    <a:pt x="36588" y="38100"/>
                  </a:lnTo>
                  <a:lnTo>
                    <a:pt x="36588" y="37338"/>
                  </a:lnTo>
                  <a:lnTo>
                    <a:pt x="37350" y="37338"/>
                  </a:lnTo>
                  <a:lnTo>
                    <a:pt x="37350" y="36576"/>
                  </a:lnTo>
                  <a:lnTo>
                    <a:pt x="38112" y="36576"/>
                  </a:lnTo>
                  <a:lnTo>
                    <a:pt x="38112" y="35814"/>
                  </a:lnTo>
                  <a:lnTo>
                    <a:pt x="38874" y="35814"/>
                  </a:lnTo>
                  <a:lnTo>
                    <a:pt x="38874" y="35052"/>
                  </a:lnTo>
                  <a:lnTo>
                    <a:pt x="40398" y="35052"/>
                  </a:lnTo>
                  <a:lnTo>
                    <a:pt x="40398" y="34290"/>
                  </a:lnTo>
                  <a:lnTo>
                    <a:pt x="41160" y="34290"/>
                  </a:lnTo>
                  <a:lnTo>
                    <a:pt x="41160" y="33528"/>
                  </a:lnTo>
                  <a:lnTo>
                    <a:pt x="41922" y="33528"/>
                  </a:lnTo>
                  <a:lnTo>
                    <a:pt x="41922" y="32766"/>
                  </a:lnTo>
                  <a:lnTo>
                    <a:pt x="43446" y="32766"/>
                  </a:lnTo>
                  <a:lnTo>
                    <a:pt x="43446" y="32004"/>
                  </a:lnTo>
                  <a:lnTo>
                    <a:pt x="44208" y="32004"/>
                  </a:lnTo>
                  <a:lnTo>
                    <a:pt x="44208" y="31242"/>
                  </a:lnTo>
                  <a:lnTo>
                    <a:pt x="44970" y="31242"/>
                  </a:lnTo>
                  <a:lnTo>
                    <a:pt x="44970" y="30480"/>
                  </a:lnTo>
                  <a:lnTo>
                    <a:pt x="45732" y="30480"/>
                  </a:lnTo>
                  <a:lnTo>
                    <a:pt x="45732" y="29718"/>
                  </a:lnTo>
                  <a:lnTo>
                    <a:pt x="47256" y="29718"/>
                  </a:lnTo>
                  <a:lnTo>
                    <a:pt x="47256" y="28956"/>
                  </a:lnTo>
                  <a:lnTo>
                    <a:pt x="48018" y="28956"/>
                  </a:lnTo>
                  <a:lnTo>
                    <a:pt x="48018" y="28194"/>
                  </a:lnTo>
                  <a:lnTo>
                    <a:pt x="48780" y="28194"/>
                  </a:lnTo>
                  <a:lnTo>
                    <a:pt x="48780" y="27432"/>
                  </a:lnTo>
                  <a:lnTo>
                    <a:pt x="49542" y="27432"/>
                  </a:lnTo>
                  <a:lnTo>
                    <a:pt x="49542" y="26670"/>
                  </a:lnTo>
                  <a:lnTo>
                    <a:pt x="51066" y="26670"/>
                  </a:lnTo>
                  <a:lnTo>
                    <a:pt x="51066" y="25908"/>
                  </a:lnTo>
                  <a:lnTo>
                    <a:pt x="51828" y="25908"/>
                  </a:lnTo>
                  <a:lnTo>
                    <a:pt x="51828" y="25146"/>
                  </a:lnTo>
                  <a:lnTo>
                    <a:pt x="52590" y="25146"/>
                  </a:lnTo>
                  <a:lnTo>
                    <a:pt x="52590" y="24384"/>
                  </a:lnTo>
                  <a:lnTo>
                    <a:pt x="53352" y="24384"/>
                  </a:lnTo>
                  <a:lnTo>
                    <a:pt x="53352" y="23622"/>
                  </a:lnTo>
                  <a:lnTo>
                    <a:pt x="54876" y="23622"/>
                  </a:lnTo>
                  <a:lnTo>
                    <a:pt x="54876" y="22860"/>
                  </a:lnTo>
                  <a:lnTo>
                    <a:pt x="55638" y="22860"/>
                  </a:lnTo>
                  <a:lnTo>
                    <a:pt x="55638" y="22098"/>
                  </a:lnTo>
                  <a:lnTo>
                    <a:pt x="56400" y="22098"/>
                  </a:lnTo>
                  <a:lnTo>
                    <a:pt x="56400" y="21336"/>
                  </a:lnTo>
                  <a:lnTo>
                    <a:pt x="57162" y="21336"/>
                  </a:lnTo>
                  <a:lnTo>
                    <a:pt x="57162" y="20574"/>
                  </a:lnTo>
                  <a:lnTo>
                    <a:pt x="58686" y="20574"/>
                  </a:lnTo>
                  <a:lnTo>
                    <a:pt x="58686" y="19812"/>
                  </a:lnTo>
                  <a:lnTo>
                    <a:pt x="59448" y="19812"/>
                  </a:lnTo>
                  <a:lnTo>
                    <a:pt x="59448" y="19050"/>
                  </a:lnTo>
                  <a:lnTo>
                    <a:pt x="60210" y="19050"/>
                  </a:lnTo>
                  <a:lnTo>
                    <a:pt x="60210" y="18288"/>
                  </a:lnTo>
                  <a:lnTo>
                    <a:pt x="60972" y="18288"/>
                  </a:lnTo>
                  <a:lnTo>
                    <a:pt x="60972" y="17526"/>
                  </a:lnTo>
                  <a:lnTo>
                    <a:pt x="62496" y="17526"/>
                  </a:lnTo>
                  <a:lnTo>
                    <a:pt x="62496" y="16764"/>
                  </a:lnTo>
                  <a:lnTo>
                    <a:pt x="63258" y="16764"/>
                  </a:lnTo>
                  <a:lnTo>
                    <a:pt x="63258" y="16002"/>
                  </a:lnTo>
                  <a:lnTo>
                    <a:pt x="64020" y="16002"/>
                  </a:lnTo>
                  <a:lnTo>
                    <a:pt x="64020" y="15240"/>
                  </a:lnTo>
                  <a:lnTo>
                    <a:pt x="64782" y="15240"/>
                  </a:lnTo>
                  <a:lnTo>
                    <a:pt x="64782" y="14478"/>
                  </a:lnTo>
                  <a:lnTo>
                    <a:pt x="66306" y="14478"/>
                  </a:lnTo>
                  <a:lnTo>
                    <a:pt x="66306" y="13716"/>
                  </a:lnTo>
                  <a:lnTo>
                    <a:pt x="67068" y="13716"/>
                  </a:lnTo>
                  <a:lnTo>
                    <a:pt x="67068" y="12954"/>
                  </a:lnTo>
                  <a:lnTo>
                    <a:pt x="67830" y="12954"/>
                  </a:lnTo>
                  <a:lnTo>
                    <a:pt x="67830" y="12192"/>
                  </a:lnTo>
                  <a:lnTo>
                    <a:pt x="68592" y="12192"/>
                  </a:lnTo>
                  <a:lnTo>
                    <a:pt x="68592" y="11430"/>
                  </a:lnTo>
                  <a:lnTo>
                    <a:pt x="70116" y="11430"/>
                  </a:lnTo>
                  <a:lnTo>
                    <a:pt x="70116" y="10668"/>
                  </a:lnTo>
                  <a:lnTo>
                    <a:pt x="70878" y="10668"/>
                  </a:lnTo>
                  <a:lnTo>
                    <a:pt x="70878" y="9906"/>
                  </a:lnTo>
                  <a:lnTo>
                    <a:pt x="71640" y="9906"/>
                  </a:lnTo>
                  <a:lnTo>
                    <a:pt x="71640" y="9144"/>
                  </a:lnTo>
                  <a:lnTo>
                    <a:pt x="72402" y="9144"/>
                  </a:lnTo>
                  <a:lnTo>
                    <a:pt x="72402" y="8382"/>
                  </a:lnTo>
                  <a:lnTo>
                    <a:pt x="73164" y="8382"/>
                  </a:lnTo>
                  <a:lnTo>
                    <a:pt x="73164" y="7620"/>
                  </a:lnTo>
                  <a:lnTo>
                    <a:pt x="74688" y="7620"/>
                  </a:lnTo>
                  <a:lnTo>
                    <a:pt x="74688" y="6858"/>
                  </a:lnTo>
                  <a:lnTo>
                    <a:pt x="75450" y="6858"/>
                  </a:lnTo>
                  <a:lnTo>
                    <a:pt x="75450" y="6096"/>
                  </a:lnTo>
                  <a:lnTo>
                    <a:pt x="76212" y="6096"/>
                  </a:lnTo>
                  <a:lnTo>
                    <a:pt x="76212" y="5334"/>
                  </a:lnTo>
                  <a:lnTo>
                    <a:pt x="76974" y="5334"/>
                  </a:lnTo>
                  <a:lnTo>
                    <a:pt x="76974" y="4572"/>
                  </a:lnTo>
                  <a:lnTo>
                    <a:pt x="78498" y="4572"/>
                  </a:lnTo>
                  <a:lnTo>
                    <a:pt x="78498" y="3810"/>
                  </a:lnTo>
                  <a:lnTo>
                    <a:pt x="79260" y="3810"/>
                  </a:lnTo>
                  <a:lnTo>
                    <a:pt x="79260" y="3048"/>
                  </a:lnTo>
                  <a:lnTo>
                    <a:pt x="80022" y="3048"/>
                  </a:lnTo>
                  <a:lnTo>
                    <a:pt x="80022" y="2286"/>
                  </a:lnTo>
                  <a:lnTo>
                    <a:pt x="80784" y="2286"/>
                  </a:lnTo>
                  <a:lnTo>
                    <a:pt x="80784" y="1524"/>
                  </a:lnTo>
                  <a:lnTo>
                    <a:pt x="82308" y="1524"/>
                  </a:lnTo>
                  <a:lnTo>
                    <a:pt x="82308" y="762"/>
                  </a:lnTo>
                  <a:lnTo>
                    <a:pt x="83070" y="762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3022" y="3526154"/>
              <a:ext cx="85090" cy="54610"/>
            </a:xfrm>
            <a:custGeom>
              <a:avLst/>
              <a:gdLst/>
              <a:ahLst/>
              <a:cxnLst/>
              <a:rect l="l" t="t" r="r" b="b"/>
              <a:pathLst>
                <a:path w="85090" h="54610">
                  <a:moveTo>
                    <a:pt x="84582" y="0"/>
                  </a:moveTo>
                  <a:lnTo>
                    <a:pt x="69329" y="0"/>
                  </a:lnTo>
                  <a:lnTo>
                    <a:pt x="69329" y="762"/>
                  </a:lnTo>
                  <a:lnTo>
                    <a:pt x="68580" y="762"/>
                  </a:lnTo>
                  <a:lnTo>
                    <a:pt x="68580" y="1524"/>
                  </a:lnTo>
                  <a:lnTo>
                    <a:pt x="67056" y="1524"/>
                  </a:lnTo>
                  <a:lnTo>
                    <a:pt x="67056" y="2286"/>
                  </a:lnTo>
                  <a:lnTo>
                    <a:pt x="66294" y="2286"/>
                  </a:lnTo>
                  <a:lnTo>
                    <a:pt x="66294" y="3048"/>
                  </a:lnTo>
                  <a:lnTo>
                    <a:pt x="65532" y="3048"/>
                  </a:lnTo>
                  <a:lnTo>
                    <a:pt x="65532" y="3810"/>
                  </a:lnTo>
                  <a:lnTo>
                    <a:pt x="64008" y="3810"/>
                  </a:lnTo>
                  <a:lnTo>
                    <a:pt x="64008" y="4572"/>
                  </a:lnTo>
                  <a:lnTo>
                    <a:pt x="63246" y="4572"/>
                  </a:lnTo>
                  <a:lnTo>
                    <a:pt x="63246" y="5334"/>
                  </a:lnTo>
                  <a:lnTo>
                    <a:pt x="62484" y="5334"/>
                  </a:lnTo>
                  <a:lnTo>
                    <a:pt x="62484" y="6096"/>
                  </a:lnTo>
                  <a:lnTo>
                    <a:pt x="60960" y="6096"/>
                  </a:lnTo>
                  <a:lnTo>
                    <a:pt x="60960" y="6858"/>
                  </a:lnTo>
                  <a:lnTo>
                    <a:pt x="60198" y="6858"/>
                  </a:lnTo>
                  <a:lnTo>
                    <a:pt x="60198" y="7620"/>
                  </a:lnTo>
                  <a:lnTo>
                    <a:pt x="59436" y="7620"/>
                  </a:lnTo>
                  <a:lnTo>
                    <a:pt x="59436" y="8382"/>
                  </a:lnTo>
                  <a:lnTo>
                    <a:pt x="58661" y="8382"/>
                  </a:lnTo>
                  <a:lnTo>
                    <a:pt x="58661" y="9144"/>
                  </a:lnTo>
                  <a:lnTo>
                    <a:pt x="57150" y="9144"/>
                  </a:lnTo>
                  <a:lnTo>
                    <a:pt x="57150" y="9906"/>
                  </a:lnTo>
                  <a:lnTo>
                    <a:pt x="56388" y="9906"/>
                  </a:lnTo>
                  <a:lnTo>
                    <a:pt x="56388" y="10668"/>
                  </a:lnTo>
                  <a:lnTo>
                    <a:pt x="55626" y="10668"/>
                  </a:lnTo>
                  <a:lnTo>
                    <a:pt x="55626" y="11430"/>
                  </a:lnTo>
                  <a:lnTo>
                    <a:pt x="54102" y="11430"/>
                  </a:lnTo>
                  <a:lnTo>
                    <a:pt x="54102" y="12192"/>
                  </a:lnTo>
                  <a:lnTo>
                    <a:pt x="53340" y="12192"/>
                  </a:lnTo>
                  <a:lnTo>
                    <a:pt x="53340" y="12954"/>
                  </a:lnTo>
                  <a:lnTo>
                    <a:pt x="52578" y="12954"/>
                  </a:lnTo>
                  <a:lnTo>
                    <a:pt x="52578" y="13716"/>
                  </a:lnTo>
                  <a:lnTo>
                    <a:pt x="51803" y="13716"/>
                  </a:lnTo>
                  <a:lnTo>
                    <a:pt x="51803" y="14478"/>
                  </a:lnTo>
                  <a:lnTo>
                    <a:pt x="50292" y="14478"/>
                  </a:lnTo>
                  <a:lnTo>
                    <a:pt x="50292" y="15240"/>
                  </a:lnTo>
                  <a:lnTo>
                    <a:pt x="49530" y="15240"/>
                  </a:lnTo>
                  <a:lnTo>
                    <a:pt x="49530" y="16002"/>
                  </a:lnTo>
                  <a:lnTo>
                    <a:pt x="48755" y="16002"/>
                  </a:lnTo>
                  <a:lnTo>
                    <a:pt x="48755" y="16764"/>
                  </a:lnTo>
                  <a:lnTo>
                    <a:pt x="47244" y="16764"/>
                  </a:lnTo>
                  <a:lnTo>
                    <a:pt x="47244" y="17526"/>
                  </a:lnTo>
                  <a:lnTo>
                    <a:pt x="46482" y="17526"/>
                  </a:lnTo>
                  <a:lnTo>
                    <a:pt x="46482" y="18288"/>
                  </a:lnTo>
                  <a:lnTo>
                    <a:pt x="45707" y="18288"/>
                  </a:lnTo>
                  <a:lnTo>
                    <a:pt x="45707" y="19050"/>
                  </a:lnTo>
                  <a:lnTo>
                    <a:pt x="44196" y="19050"/>
                  </a:lnTo>
                  <a:lnTo>
                    <a:pt x="44196" y="19812"/>
                  </a:lnTo>
                  <a:lnTo>
                    <a:pt x="43434" y="19812"/>
                  </a:lnTo>
                  <a:lnTo>
                    <a:pt x="43434" y="20574"/>
                  </a:lnTo>
                  <a:lnTo>
                    <a:pt x="42672" y="20574"/>
                  </a:lnTo>
                  <a:lnTo>
                    <a:pt x="42672" y="21336"/>
                  </a:lnTo>
                  <a:lnTo>
                    <a:pt x="41910" y="21336"/>
                  </a:lnTo>
                  <a:lnTo>
                    <a:pt x="41910" y="22098"/>
                  </a:lnTo>
                  <a:lnTo>
                    <a:pt x="40386" y="22098"/>
                  </a:lnTo>
                  <a:lnTo>
                    <a:pt x="40386" y="22860"/>
                  </a:lnTo>
                  <a:lnTo>
                    <a:pt x="39624" y="22860"/>
                  </a:lnTo>
                  <a:lnTo>
                    <a:pt x="39624" y="23622"/>
                  </a:lnTo>
                  <a:lnTo>
                    <a:pt x="38862" y="23622"/>
                  </a:lnTo>
                  <a:lnTo>
                    <a:pt x="38862" y="24384"/>
                  </a:lnTo>
                  <a:lnTo>
                    <a:pt x="37338" y="24384"/>
                  </a:lnTo>
                  <a:lnTo>
                    <a:pt x="37338" y="25146"/>
                  </a:lnTo>
                  <a:lnTo>
                    <a:pt x="36576" y="25146"/>
                  </a:lnTo>
                  <a:lnTo>
                    <a:pt x="36576" y="25908"/>
                  </a:lnTo>
                  <a:lnTo>
                    <a:pt x="35814" y="25908"/>
                  </a:lnTo>
                  <a:lnTo>
                    <a:pt x="35814" y="26670"/>
                  </a:lnTo>
                  <a:lnTo>
                    <a:pt x="35052" y="26670"/>
                  </a:lnTo>
                  <a:lnTo>
                    <a:pt x="35052" y="27432"/>
                  </a:lnTo>
                  <a:lnTo>
                    <a:pt x="33528" y="27432"/>
                  </a:lnTo>
                  <a:lnTo>
                    <a:pt x="33528" y="28194"/>
                  </a:lnTo>
                  <a:lnTo>
                    <a:pt x="32766" y="28194"/>
                  </a:lnTo>
                  <a:lnTo>
                    <a:pt x="32766" y="28956"/>
                  </a:lnTo>
                  <a:lnTo>
                    <a:pt x="32004" y="28956"/>
                  </a:lnTo>
                  <a:lnTo>
                    <a:pt x="32004" y="29718"/>
                  </a:lnTo>
                  <a:lnTo>
                    <a:pt x="30480" y="29718"/>
                  </a:lnTo>
                  <a:lnTo>
                    <a:pt x="30480" y="30480"/>
                  </a:lnTo>
                  <a:lnTo>
                    <a:pt x="29718" y="30480"/>
                  </a:lnTo>
                  <a:lnTo>
                    <a:pt x="29718" y="31242"/>
                  </a:lnTo>
                  <a:lnTo>
                    <a:pt x="28956" y="31242"/>
                  </a:lnTo>
                  <a:lnTo>
                    <a:pt x="28956" y="32004"/>
                  </a:lnTo>
                  <a:lnTo>
                    <a:pt x="27432" y="32004"/>
                  </a:lnTo>
                  <a:lnTo>
                    <a:pt x="27432" y="32766"/>
                  </a:lnTo>
                  <a:lnTo>
                    <a:pt x="26670" y="32766"/>
                  </a:lnTo>
                  <a:lnTo>
                    <a:pt x="26670" y="33528"/>
                  </a:lnTo>
                  <a:lnTo>
                    <a:pt x="25908" y="33528"/>
                  </a:lnTo>
                  <a:lnTo>
                    <a:pt x="25908" y="34290"/>
                  </a:lnTo>
                  <a:lnTo>
                    <a:pt x="25133" y="34290"/>
                  </a:lnTo>
                  <a:lnTo>
                    <a:pt x="25133" y="35052"/>
                  </a:lnTo>
                  <a:lnTo>
                    <a:pt x="23622" y="35052"/>
                  </a:lnTo>
                  <a:lnTo>
                    <a:pt x="23622" y="35814"/>
                  </a:lnTo>
                  <a:lnTo>
                    <a:pt x="22860" y="35814"/>
                  </a:lnTo>
                  <a:lnTo>
                    <a:pt x="22860" y="36576"/>
                  </a:lnTo>
                  <a:lnTo>
                    <a:pt x="22085" y="36576"/>
                  </a:lnTo>
                  <a:lnTo>
                    <a:pt x="22085" y="37338"/>
                  </a:lnTo>
                  <a:lnTo>
                    <a:pt x="20574" y="37338"/>
                  </a:lnTo>
                  <a:lnTo>
                    <a:pt x="20574" y="38100"/>
                  </a:lnTo>
                  <a:lnTo>
                    <a:pt x="19812" y="38100"/>
                  </a:lnTo>
                  <a:lnTo>
                    <a:pt x="19812" y="38862"/>
                  </a:lnTo>
                  <a:lnTo>
                    <a:pt x="19037" y="38862"/>
                  </a:lnTo>
                  <a:lnTo>
                    <a:pt x="19037" y="39624"/>
                  </a:lnTo>
                  <a:lnTo>
                    <a:pt x="17526" y="39624"/>
                  </a:lnTo>
                  <a:lnTo>
                    <a:pt x="17526" y="40386"/>
                  </a:lnTo>
                  <a:lnTo>
                    <a:pt x="16764" y="40386"/>
                  </a:lnTo>
                  <a:lnTo>
                    <a:pt x="16764" y="41148"/>
                  </a:lnTo>
                  <a:lnTo>
                    <a:pt x="16002" y="41148"/>
                  </a:lnTo>
                  <a:lnTo>
                    <a:pt x="16002" y="41910"/>
                  </a:lnTo>
                  <a:lnTo>
                    <a:pt x="15240" y="41910"/>
                  </a:lnTo>
                  <a:lnTo>
                    <a:pt x="15240" y="42672"/>
                  </a:lnTo>
                  <a:lnTo>
                    <a:pt x="13716" y="42672"/>
                  </a:lnTo>
                  <a:lnTo>
                    <a:pt x="13716" y="43434"/>
                  </a:lnTo>
                  <a:lnTo>
                    <a:pt x="12954" y="43434"/>
                  </a:lnTo>
                  <a:lnTo>
                    <a:pt x="12954" y="44196"/>
                  </a:lnTo>
                  <a:lnTo>
                    <a:pt x="12179" y="44196"/>
                  </a:lnTo>
                  <a:lnTo>
                    <a:pt x="12179" y="44958"/>
                  </a:lnTo>
                  <a:lnTo>
                    <a:pt x="10668" y="44958"/>
                  </a:lnTo>
                  <a:lnTo>
                    <a:pt x="10668" y="45720"/>
                  </a:lnTo>
                  <a:lnTo>
                    <a:pt x="9906" y="45720"/>
                  </a:lnTo>
                  <a:lnTo>
                    <a:pt x="9906" y="46482"/>
                  </a:lnTo>
                  <a:lnTo>
                    <a:pt x="9131" y="46482"/>
                  </a:lnTo>
                  <a:lnTo>
                    <a:pt x="9131" y="47244"/>
                  </a:lnTo>
                  <a:lnTo>
                    <a:pt x="8382" y="47244"/>
                  </a:lnTo>
                  <a:lnTo>
                    <a:pt x="8382" y="48006"/>
                  </a:lnTo>
                  <a:lnTo>
                    <a:pt x="6858" y="48006"/>
                  </a:lnTo>
                  <a:lnTo>
                    <a:pt x="6858" y="48768"/>
                  </a:lnTo>
                  <a:lnTo>
                    <a:pt x="6096" y="48768"/>
                  </a:lnTo>
                  <a:lnTo>
                    <a:pt x="6096" y="49530"/>
                  </a:lnTo>
                  <a:lnTo>
                    <a:pt x="5334" y="49530"/>
                  </a:lnTo>
                  <a:lnTo>
                    <a:pt x="5334" y="50292"/>
                  </a:lnTo>
                  <a:lnTo>
                    <a:pt x="3797" y="50292"/>
                  </a:lnTo>
                  <a:lnTo>
                    <a:pt x="3797" y="51054"/>
                  </a:lnTo>
                  <a:lnTo>
                    <a:pt x="3048" y="51054"/>
                  </a:lnTo>
                  <a:lnTo>
                    <a:pt x="3048" y="51816"/>
                  </a:lnTo>
                  <a:lnTo>
                    <a:pt x="2273" y="51816"/>
                  </a:lnTo>
                  <a:lnTo>
                    <a:pt x="2273" y="52578"/>
                  </a:lnTo>
                  <a:lnTo>
                    <a:pt x="749" y="52578"/>
                  </a:lnTo>
                  <a:lnTo>
                    <a:pt x="749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6764" y="53340"/>
                  </a:lnTo>
                  <a:lnTo>
                    <a:pt x="16764" y="52578"/>
                  </a:lnTo>
                  <a:lnTo>
                    <a:pt x="17526" y="52578"/>
                  </a:lnTo>
                  <a:lnTo>
                    <a:pt x="17526" y="51816"/>
                  </a:lnTo>
                  <a:lnTo>
                    <a:pt x="19050" y="51816"/>
                  </a:lnTo>
                  <a:lnTo>
                    <a:pt x="19050" y="51054"/>
                  </a:lnTo>
                  <a:lnTo>
                    <a:pt x="19812" y="51054"/>
                  </a:lnTo>
                  <a:lnTo>
                    <a:pt x="19812" y="50292"/>
                  </a:lnTo>
                  <a:lnTo>
                    <a:pt x="20574" y="50292"/>
                  </a:lnTo>
                  <a:lnTo>
                    <a:pt x="20574" y="49530"/>
                  </a:lnTo>
                  <a:lnTo>
                    <a:pt x="22098" y="49530"/>
                  </a:lnTo>
                  <a:lnTo>
                    <a:pt x="22098" y="48768"/>
                  </a:lnTo>
                  <a:lnTo>
                    <a:pt x="22860" y="48768"/>
                  </a:lnTo>
                  <a:lnTo>
                    <a:pt x="22860" y="48006"/>
                  </a:lnTo>
                  <a:lnTo>
                    <a:pt x="23622" y="48006"/>
                  </a:lnTo>
                  <a:lnTo>
                    <a:pt x="23622" y="47244"/>
                  </a:lnTo>
                  <a:lnTo>
                    <a:pt x="24384" y="47244"/>
                  </a:lnTo>
                  <a:lnTo>
                    <a:pt x="24384" y="46482"/>
                  </a:lnTo>
                  <a:lnTo>
                    <a:pt x="25908" y="46482"/>
                  </a:lnTo>
                  <a:lnTo>
                    <a:pt x="25908" y="45720"/>
                  </a:lnTo>
                  <a:lnTo>
                    <a:pt x="26670" y="45720"/>
                  </a:lnTo>
                  <a:lnTo>
                    <a:pt x="26670" y="44958"/>
                  </a:lnTo>
                  <a:lnTo>
                    <a:pt x="27432" y="44958"/>
                  </a:lnTo>
                  <a:lnTo>
                    <a:pt x="27432" y="44196"/>
                  </a:lnTo>
                  <a:lnTo>
                    <a:pt x="28956" y="44196"/>
                  </a:lnTo>
                  <a:lnTo>
                    <a:pt x="28956" y="43434"/>
                  </a:lnTo>
                  <a:lnTo>
                    <a:pt x="29718" y="43434"/>
                  </a:lnTo>
                  <a:lnTo>
                    <a:pt x="29718" y="42672"/>
                  </a:lnTo>
                  <a:lnTo>
                    <a:pt x="30480" y="42672"/>
                  </a:lnTo>
                  <a:lnTo>
                    <a:pt x="30480" y="41910"/>
                  </a:lnTo>
                  <a:lnTo>
                    <a:pt x="32004" y="41910"/>
                  </a:lnTo>
                  <a:lnTo>
                    <a:pt x="32004" y="41148"/>
                  </a:lnTo>
                  <a:lnTo>
                    <a:pt x="32766" y="41148"/>
                  </a:lnTo>
                  <a:lnTo>
                    <a:pt x="32766" y="40386"/>
                  </a:lnTo>
                  <a:lnTo>
                    <a:pt x="33528" y="40386"/>
                  </a:lnTo>
                  <a:lnTo>
                    <a:pt x="33528" y="39624"/>
                  </a:lnTo>
                  <a:lnTo>
                    <a:pt x="34290" y="39624"/>
                  </a:lnTo>
                  <a:lnTo>
                    <a:pt x="34290" y="38862"/>
                  </a:lnTo>
                  <a:lnTo>
                    <a:pt x="35814" y="38862"/>
                  </a:lnTo>
                  <a:lnTo>
                    <a:pt x="35814" y="38100"/>
                  </a:lnTo>
                  <a:lnTo>
                    <a:pt x="36576" y="38100"/>
                  </a:lnTo>
                  <a:lnTo>
                    <a:pt x="36576" y="37338"/>
                  </a:lnTo>
                  <a:lnTo>
                    <a:pt x="37338" y="37338"/>
                  </a:lnTo>
                  <a:lnTo>
                    <a:pt x="37338" y="36576"/>
                  </a:lnTo>
                  <a:lnTo>
                    <a:pt x="38862" y="36576"/>
                  </a:lnTo>
                  <a:lnTo>
                    <a:pt x="38862" y="35814"/>
                  </a:lnTo>
                  <a:lnTo>
                    <a:pt x="39624" y="35814"/>
                  </a:lnTo>
                  <a:lnTo>
                    <a:pt x="39624" y="35052"/>
                  </a:lnTo>
                  <a:lnTo>
                    <a:pt x="40386" y="35052"/>
                  </a:lnTo>
                  <a:lnTo>
                    <a:pt x="40386" y="34290"/>
                  </a:lnTo>
                  <a:lnTo>
                    <a:pt x="41910" y="34290"/>
                  </a:lnTo>
                  <a:lnTo>
                    <a:pt x="41910" y="33528"/>
                  </a:lnTo>
                  <a:lnTo>
                    <a:pt x="42672" y="33528"/>
                  </a:lnTo>
                  <a:lnTo>
                    <a:pt x="42672" y="32766"/>
                  </a:lnTo>
                  <a:lnTo>
                    <a:pt x="43434" y="32766"/>
                  </a:lnTo>
                  <a:lnTo>
                    <a:pt x="43434" y="32004"/>
                  </a:lnTo>
                  <a:lnTo>
                    <a:pt x="44196" y="32004"/>
                  </a:lnTo>
                  <a:lnTo>
                    <a:pt x="44196" y="31242"/>
                  </a:lnTo>
                  <a:lnTo>
                    <a:pt x="45720" y="31242"/>
                  </a:lnTo>
                  <a:lnTo>
                    <a:pt x="45720" y="30480"/>
                  </a:lnTo>
                  <a:lnTo>
                    <a:pt x="46482" y="30480"/>
                  </a:lnTo>
                  <a:lnTo>
                    <a:pt x="46482" y="29718"/>
                  </a:lnTo>
                  <a:lnTo>
                    <a:pt x="47244" y="29718"/>
                  </a:lnTo>
                  <a:lnTo>
                    <a:pt x="47244" y="28956"/>
                  </a:lnTo>
                  <a:lnTo>
                    <a:pt x="48768" y="28956"/>
                  </a:lnTo>
                  <a:lnTo>
                    <a:pt x="48768" y="28194"/>
                  </a:lnTo>
                  <a:lnTo>
                    <a:pt x="49530" y="28194"/>
                  </a:lnTo>
                  <a:lnTo>
                    <a:pt x="49530" y="27432"/>
                  </a:lnTo>
                  <a:lnTo>
                    <a:pt x="50292" y="27432"/>
                  </a:lnTo>
                  <a:lnTo>
                    <a:pt x="50292" y="26670"/>
                  </a:lnTo>
                  <a:lnTo>
                    <a:pt x="51054" y="26670"/>
                  </a:lnTo>
                  <a:lnTo>
                    <a:pt x="51054" y="25908"/>
                  </a:lnTo>
                  <a:lnTo>
                    <a:pt x="52578" y="25908"/>
                  </a:lnTo>
                  <a:lnTo>
                    <a:pt x="52578" y="25146"/>
                  </a:lnTo>
                  <a:lnTo>
                    <a:pt x="53340" y="25146"/>
                  </a:lnTo>
                  <a:lnTo>
                    <a:pt x="53340" y="24384"/>
                  </a:lnTo>
                  <a:lnTo>
                    <a:pt x="54102" y="24384"/>
                  </a:lnTo>
                  <a:lnTo>
                    <a:pt x="54102" y="23622"/>
                  </a:lnTo>
                  <a:lnTo>
                    <a:pt x="55626" y="23622"/>
                  </a:lnTo>
                  <a:lnTo>
                    <a:pt x="55626" y="22860"/>
                  </a:lnTo>
                  <a:lnTo>
                    <a:pt x="56388" y="22860"/>
                  </a:lnTo>
                  <a:lnTo>
                    <a:pt x="56388" y="22098"/>
                  </a:lnTo>
                  <a:lnTo>
                    <a:pt x="57150" y="22098"/>
                  </a:lnTo>
                  <a:lnTo>
                    <a:pt x="57150" y="21336"/>
                  </a:lnTo>
                  <a:lnTo>
                    <a:pt x="58674" y="21336"/>
                  </a:lnTo>
                  <a:lnTo>
                    <a:pt x="58674" y="20574"/>
                  </a:lnTo>
                  <a:lnTo>
                    <a:pt x="59436" y="20574"/>
                  </a:lnTo>
                  <a:lnTo>
                    <a:pt x="59436" y="19812"/>
                  </a:lnTo>
                  <a:lnTo>
                    <a:pt x="60198" y="19812"/>
                  </a:lnTo>
                  <a:lnTo>
                    <a:pt x="60198" y="19050"/>
                  </a:lnTo>
                  <a:lnTo>
                    <a:pt x="60960" y="19050"/>
                  </a:lnTo>
                  <a:lnTo>
                    <a:pt x="60960" y="18288"/>
                  </a:lnTo>
                  <a:lnTo>
                    <a:pt x="62484" y="18288"/>
                  </a:lnTo>
                  <a:lnTo>
                    <a:pt x="62484" y="17526"/>
                  </a:lnTo>
                  <a:lnTo>
                    <a:pt x="63246" y="17526"/>
                  </a:lnTo>
                  <a:lnTo>
                    <a:pt x="63246" y="16764"/>
                  </a:lnTo>
                  <a:lnTo>
                    <a:pt x="64008" y="16764"/>
                  </a:lnTo>
                  <a:lnTo>
                    <a:pt x="64008" y="16002"/>
                  </a:lnTo>
                  <a:lnTo>
                    <a:pt x="65532" y="16002"/>
                  </a:lnTo>
                  <a:lnTo>
                    <a:pt x="65532" y="15240"/>
                  </a:lnTo>
                  <a:lnTo>
                    <a:pt x="66294" y="15240"/>
                  </a:lnTo>
                  <a:lnTo>
                    <a:pt x="66294" y="14478"/>
                  </a:lnTo>
                  <a:lnTo>
                    <a:pt x="67056" y="14478"/>
                  </a:lnTo>
                  <a:lnTo>
                    <a:pt x="67056" y="13716"/>
                  </a:lnTo>
                  <a:lnTo>
                    <a:pt x="67818" y="13716"/>
                  </a:lnTo>
                  <a:lnTo>
                    <a:pt x="67818" y="12954"/>
                  </a:lnTo>
                  <a:lnTo>
                    <a:pt x="69342" y="12954"/>
                  </a:lnTo>
                  <a:lnTo>
                    <a:pt x="69342" y="12192"/>
                  </a:lnTo>
                  <a:lnTo>
                    <a:pt x="70104" y="12192"/>
                  </a:lnTo>
                  <a:lnTo>
                    <a:pt x="70104" y="11430"/>
                  </a:lnTo>
                  <a:lnTo>
                    <a:pt x="70866" y="11430"/>
                  </a:lnTo>
                  <a:lnTo>
                    <a:pt x="70866" y="10668"/>
                  </a:lnTo>
                  <a:lnTo>
                    <a:pt x="72390" y="10668"/>
                  </a:lnTo>
                  <a:lnTo>
                    <a:pt x="72390" y="9906"/>
                  </a:lnTo>
                  <a:lnTo>
                    <a:pt x="73152" y="9906"/>
                  </a:lnTo>
                  <a:lnTo>
                    <a:pt x="73152" y="9144"/>
                  </a:lnTo>
                  <a:lnTo>
                    <a:pt x="73914" y="9144"/>
                  </a:lnTo>
                  <a:lnTo>
                    <a:pt x="73914" y="8382"/>
                  </a:lnTo>
                  <a:lnTo>
                    <a:pt x="75438" y="8382"/>
                  </a:lnTo>
                  <a:lnTo>
                    <a:pt x="75438" y="7620"/>
                  </a:lnTo>
                  <a:lnTo>
                    <a:pt x="76200" y="7620"/>
                  </a:lnTo>
                  <a:lnTo>
                    <a:pt x="76200" y="6858"/>
                  </a:lnTo>
                  <a:lnTo>
                    <a:pt x="76962" y="6858"/>
                  </a:lnTo>
                  <a:lnTo>
                    <a:pt x="76962" y="6096"/>
                  </a:lnTo>
                  <a:lnTo>
                    <a:pt x="77724" y="6096"/>
                  </a:lnTo>
                  <a:lnTo>
                    <a:pt x="77724" y="5334"/>
                  </a:lnTo>
                  <a:lnTo>
                    <a:pt x="79248" y="5334"/>
                  </a:lnTo>
                  <a:lnTo>
                    <a:pt x="79248" y="4572"/>
                  </a:lnTo>
                  <a:lnTo>
                    <a:pt x="80010" y="4572"/>
                  </a:lnTo>
                  <a:lnTo>
                    <a:pt x="80010" y="3810"/>
                  </a:lnTo>
                  <a:lnTo>
                    <a:pt x="80772" y="3810"/>
                  </a:lnTo>
                  <a:lnTo>
                    <a:pt x="80772" y="3048"/>
                  </a:lnTo>
                  <a:lnTo>
                    <a:pt x="82296" y="3048"/>
                  </a:lnTo>
                  <a:lnTo>
                    <a:pt x="82296" y="2286"/>
                  </a:lnTo>
                  <a:lnTo>
                    <a:pt x="83058" y="2286"/>
                  </a:lnTo>
                  <a:lnTo>
                    <a:pt x="83058" y="1524"/>
                  </a:lnTo>
                  <a:lnTo>
                    <a:pt x="83820" y="1524"/>
                  </a:lnTo>
                  <a:lnTo>
                    <a:pt x="83820" y="762"/>
                  </a:lnTo>
                  <a:lnTo>
                    <a:pt x="84582" y="762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79857" y="3579494"/>
              <a:ext cx="89535" cy="54610"/>
            </a:xfrm>
            <a:custGeom>
              <a:avLst/>
              <a:gdLst/>
              <a:ahLst/>
              <a:cxnLst/>
              <a:rect l="l" t="t" r="r" b="b"/>
              <a:pathLst>
                <a:path w="89534" h="54610">
                  <a:moveTo>
                    <a:pt x="89166" y="0"/>
                  </a:moveTo>
                  <a:lnTo>
                    <a:pt x="73164" y="0"/>
                  </a:lnTo>
                  <a:lnTo>
                    <a:pt x="73164" y="762"/>
                  </a:lnTo>
                  <a:lnTo>
                    <a:pt x="72390" y="762"/>
                  </a:lnTo>
                  <a:lnTo>
                    <a:pt x="72390" y="1524"/>
                  </a:lnTo>
                  <a:lnTo>
                    <a:pt x="70878" y="1524"/>
                  </a:lnTo>
                  <a:lnTo>
                    <a:pt x="70878" y="2286"/>
                  </a:lnTo>
                  <a:lnTo>
                    <a:pt x="70116" y="2286"/>
                  </a:lnTo>
                  <a:lnTo>
                    <a:pt x="70116" y="3048"/>
                  </a:lnTo>
                  <a:lnTo>
                    <a:pt x="69354" y="3048"/>
                  </a:lnTo>
                  <a:lnTo>
                    <a:pt x="69354" y="3810"/>
                  </a:lnTo>
                  <a:lnTo>
                    <a:pt x="67830" y="3810"/>
                  </a:lnTo>
                  <a:lnTo>
                    <a:pt x="67830" y="4572"/>
                  </a:lnTo>
                  <a:lnTo>
                    <a:pt x="67068" y="4572"/>
                  </a:lnTo>
                  <a:lnTo>
                    <a:pt x="67068" y="5334"/>
                  </a:lnTo>
                  <a:lnTo>
                    <a:pt x="66306" y="5334"/>
                  </a:lnTo>
                  <a:lnTo>
                    <a:pt x="66306" y="6096"/>
                  </a:lnTo>
                  <a:lnTo>
                    <a:pt x="64782" y="6096"/>
                  </a:lnTo>
                  <a:lnTo>
                    <a:pt x="64782" y="6858"/>
                  </a:lnTo>
                  <a:lnTo>
                    <a:pt x="64020" y="6858"/>
                  </a:lnTo>
                  <a:lnTo>
                    <a:pt x="64020" y="7620"/>
                  </a:lnTo>
                  <a:lnTo>
                    <a:pt x="63258" y="7620"/>
                  </a:lnTo>
                  <a:lnTo>
                    <a:pt x="63258" y="8382"/>
                  </a:lnTo>
                  <a:lnTo>
                    <a:pt x="61734" y="8382"/>
                  </a:lnTo>
                  <a:lnTo>
                    <a:pt x="61734" y="9144"/>
                  </a:lnTo>
                  <a:lnTo>
                    <a:pt x="60972" y="9144"/>
                  </a:lnTo>
                  <a:lnTo>
                    <a:pt x="60972" y="9906"/>
                  </a:lnTo>
                  <a:lnTo>
                    <a:pt x="59448" y="9906"/>
                  </a:lnTo>
                  <a:lnTo>
                    <a:pt x="59448" y="10668"/>
                  </a:lnTo>
                  <a:lnTo>
                    <a:pt x="58686" y="10668"/>
                  </a:lnTo>
                  <a:lnTo>
                    <a:pt x="58686" y="11430"/>
                  </a:lnTo>
                  <a:lnTo>
                    <a:pt x="57912" y="11430"/>
                  </a:lnTo>
                  <a:lnTo>
                    <a:pt x="57912" y="12192"/>
                  </a:lnTo>
                  <a:lnTo>
                    <a:pt x="56388" y="12192"/>
                  </a:lnTo>
                  <a:lnTo>
                    <a:pt x="56388" y="12954"/>
                  </a:lnTo>
                  <a:lnTo>
                    <a:pt x="55638" y="12954"/>
                  </a:lnTo>
                  <a:lnTo>
                    <a:pt x="55638" y="13716"/>
                  </a:lnTo>
                  <a:lnTo>
                    <a:pt x="54864" y="13716"/>
                  </a:lnTo>
                  <a:lnTo>
                    <a:pt x="54864" y="14478"/>
                  </a:lnTo>
                  <a:lnTo>
                    <a:pt x="53340" y="14478"/>
                  </a:lnTo>
                  <a:lnTo>
                    <a:pt x="53340" y="15240"/>
                  </a:lnTo>
                  <a:lnTo>
                    <a:pt x="52590" y="15240"/>
                  </a:lnTo>
                  <a:lnTo>
                    <a:pt x="52590" y="16002"/>
                  </a:lnTo>
                  <a:lnTo>
                    <a:pt x="51828" y="16002"/>
                  </a:lnTo>
                  <a:lnTo>
                    <a:pt x="51828" y="16764"/>
                  </a:lnTo>
                  <a:lnTo>
                    <a:pt x="50304" y="16764"/>
                  </a:lnTo>
                  <a:lnTo>
                    <a:pt x="50304" y="17526"/>
                  </a:lnTo>
                  <a:lnTo>
                    <a:pt x="49542" y="17526"/>
                  </a:lnTo>
                  <a:lnTo>
                    <a:pt x="49542" y="18288"/>
                  </a:lnTo>
                  <a:lnTo>
                    <a:pt x="48018" y="18288"/>
                  </a:lnTo>
                  <a:lnTo>
                    <a:pt x="48018" y="19050"/>
                  </a:lnTo>
                  <a:lnTo>
                    <a:pt x="47256" y="19050"/>
                  </a:lnTo>
                  <a:lnTo>
                    <a:pt x="47256" y="19812"/>
                  </a:lnTo>
                  <a:lnTo>
                    <a:pt x="46494" y="19812"/>
                  </a:lnTo>
                  <a:lnTo>
                    <a:pt x="46494" y="20574"/>
                  </a:lnTo>
                  <a:lnTo>
                    <a:pt x="44970" y="20574"/>
                  </a:lnTo>
                  <a:lnTo>
                    <a:pt x="44970" y="21336"/>
                  </a:lnTo>
                  <a:lnTo>
                    <a:pt x="44208" y="21336"/>
                  </a:lnTo>
                  <a:lnTo>
                    <a:pt x="44208" y="22098"/>
                  </a:lnTo>
                  <a:lnTo>
                    <a:pt x="43446" y="22098"/>
                  </a:lnTo>
                  <a:lnTo>
                    <a:pt x="43446" y="22860"/>
                  </a:lnTo>
                  <a:lnTo>
                    <a:pt x="41922" y="22860"/>
                  </a:lnTo>
                  <a:lnTo>
                    <a:pt x="41922" y="23622"/>
                  </a:lnTo>
                  <a:lnTo>
                    <a:pt x="41160" y="23622"/>
                  </a:lnTo>
                  <a:lnTo>
                    <a:pt x="41160" y="24384"/>
                  </a:lnTo>
                  <a:lnTo>
                    <a:pt x="39624" y="24384"/>
                  </a:lnTo>
                  <a:lnTo>
                    <a:pt x="39624" y="25146"/>
                  </a:lnTo>
                  <a:lnTo>
                    <a:pt x="38862" y="25146"/>
                  </a:lnTo>
                  <a:lnTo>
                    <a:pt x="38862" y="25908"/>
                  </a:lnTo>
                  <a:lnTo>
                    <a:pt x="38112" y="25908"/>
                  </a:lnTo>
                  <a:lnTo>
                    <a:pt x="38112" y="26670"/>
                  </a:lnTo>
                  <a:lnTo>
                    <a:pt x="36576" y="26670"/>
                  </a:lnTo>
                  <a:lnTo>
                    <a:pt x="36576" y="27432"/>
                  </a:lnTo>
                  <a:lnTo>
                    <a:pt x="35814" y="27432"/>
                  </a:lnTo>
                  <a:lnTo>
                    <a:pt x="35814" y="28194"/>
                  </a:lnTo>
                  <a:lnTo>
                    <a:pt x="35064" y="28194"/>
                  </a:lnTo>
                  <a:lnTo>
                    <a:pt x="35064" y="28956"/>
                  </a:lnTo>
                  <a:lnTo>
                    <a:pt x="33528" y="28956"/>
                  </a:lnTo>
                  <a:lnTo>
                    <a:pt x="33528" y="29718"/>
                  </a:lnTo>
                  <a:lnTo>
                    <a:pt x="32778" y="29718"/>
                  </a:lnTo>
                  <a:lnTo>
                    <a:pt x="32778" y="30480"/>
                  </a:lnTo>
                  <a:lnTo>
                    <a:pt x="32016" y="30480"/>
                  </a:lnTo>
                  <a:lnTo>
                    <a:pt x="32016" y="31242"/>
                  </a:lnTo>
                  <a:lnTo>
                    <a:pt x="30492" y="31242"/>
                  </a:lnTo>
                  <a:lnTo>
                    <a:pt x="30492" y="32004"/>
                  </a:lnTo>
                  <a:lnTo>
                    <a:pt x="29730" y="32004"/>
                  </a:lnTo>
                  <a:lnTo>
                    <a:pt x="29730" y="32766"/>
                  </a:lnTo>
                  <a:lnTo>
                    <a:pt x="28194" y="32766"/>
                  </a:lnTo>
                  <a:lnTo>
                    <a:pt x="28194" y="33528"/>
                  </a:lnTo>
                  <a:lnTo>
                    <a:pt x="27444" y="33528"/>
                  </a:lnTo>
                  <a:lnTo>
                    <a:pt x="27444" y="34290"/>
                  </a:lnTo>
                  <a:lnTo>
                    <a:pt x="26682" y="34290"/>
                  </a:lnTo>
                  <a:lnTo>
                    <a:pt x="26682" y="35052"/>
                  </a:lnTo>
                  <a:lnTo>
                    <a:pt x="25146" y="35052"/>
                  </a:lnTo>
                  <a:lnTo>
                    <a:pt x="25146" y="35814"/>
                  </a:lnTo>
                  <a:lnTo>
                    <a:pt x="24396" y="35814"/>
                  </a:lnTo>
                  <a:lnTo>
                    <a:pt x="24396" y="36576"/>
                  </a:lnTo>
                  <a:lnTo>
                    <a:pt x="23634" y="36576"/>
                  </a:lnTo>
                  <a:lnTo>
                    <a:pt x="23634" y="37338"/>
                  </a:lnTo>
                  <a:lnTo>
                    <a:pt x="22098" y="37338"/>
                  </a:lnTo>
                  <a:lnTo>
                    <a:pt x="22098" y="38100"/>
                  </a:lnTo>
                  <a:lnTo>
                    <a:pt x="21348" y="38100"/>
                  </a:lnTo>
                  <a:lnTo>
                    <a:pt x="21348" y="38862"/>
                  </a:lnTo>
                  <a:lnTo>
                    <a:pt x="20586" y="38862"/>
                  </a:lnTo>
                  <a:lnTo>
                    <a:pt x="20586" y="39624"/>
                  </a:lnTo>
                  <a:lnTo>
                    <a:pt x="19062" y="39624"/>
                  </a:lnTo>
                  <a:lnTo>
                    <a:pt x="19062" y="40386"/>
                  </a:lnTo>
                  <a:lnTo>
                    <a:pt x="18288" y="40386"/>
                  </a:lnTo>
                  <a:lnTo>
                    <a:pt x="18288" y="41148"/>
                  </a:lnTo>
                  <a:lnTo>
                    <a:pt x="16764" y="41148"/>
                  </a:lnTo>
                  <a:lnTo>
                    <a:pt x="16764" y="41910"/>
                  </a:lnTo>
                  <a:lnTo>
                    <a:pt x="16014" y="41910"/>
                  </a:lnTo>
                  <a:lnTo>
                    <a:pt x="16014" y="42672"/>
                  </a:lnTo>
                  <a:lnTo>
                    <a:pt x="15240" y="42672"/>
                  </a:lnTo>
                  <a:lnTo>
                    <a:pt x="15240" y="43434"/>
                  </a:lnTo>
                  <a:lnTo>
                    <a:pt x="13716" y="43434"/>
                  </a:lnTo>
                  <a:lnTo>
                    <a:pt x="13716" y="44196"/>
                  </a:lnTo>
                  <a:lnTo>
                    <a:pt x="12966" y="44196"/>
                  </a:lnTo>
                  <a:lnTo>
                    <a:pt x="12966" y="44958"/>
                  </a:lnTo>
                  <a:lnTo>
                    <a:pt x="11442" y="44958"/>
                  </a:lnTo>
                  <a:lnTo>
                    <a:pt x="11442" y="45720"/>
                  </a:lnTo>
                  <a:lnTo>
                    <a:pt x="10668" y="45720"/>
                  </a:lnTo>
                  <a:lnTo>
                    <a:pt x="10668" y="46482"/>
                  </a:lnTo>
                  <a:lnTo>
                    <a:pt x="9918" y="46482"/>
                  </a:lnTo>
                  <a:lnTo>
                    <a:pt x="9918" y="47244"/>
                  </a:lnTo>
                  <a:lnTo>
                    <a:pt x="8394" y="47244"/>
                  </a:lnTo>
                  <a:lnTo>
                    <a:pt x="8394" y="48006"/>
                  </a:lnTo>
                  <a:lnTo>
                    <a:pt x="7632" y="48006"/>
                  </a:lnTo>
                  <a:lnTo>
                    <a:pt x="7632" y="48768"/>
                  </a:lnTo>
                  <a:lnTo>
                    <a:pt x="6096" y="48768"/>
                  </a:lnTo>
                  <a:lnTo>
                    <a:pt x="6096" y="49530"/>
                  </a:lnTo>
                  <a:lnTo>
                    <a:pt x="5346" y="49530"/>
                  </a:lnTo>
                  <a:lnTo>
                    <a:pt x="5346" y="50292"/>
                  </a:lnTo>
                  <a:lnTo>
                    <a:pt x="4584" y="50292"/>
                  </a:lnTo>
                  <a:lnTo>
                    <a:pt x="4584" y="51054"/>
                  </a:lnTo>
                  <a:lnTo>
                    <a:pt x="3048" y="51054"/>
                  </a:lnTo>
                  <a:lnTo>
                    <a:pt x="3048" y="51816"/>
                  </a:lnTo>
                  <a:lnTo>
                    <a:pt x="2298" y="51816"/>
                  </a:lnTo>
                  <a:lnTo>
                    <a:pt x="2298" y="52578"/>
                  </a:lnTo>
                  <a:lnTo>
                    <a:pt x="1536" y="52578"/>
                  </a:lnTo>
                  <a:lnTo>
                    <a:pt x="153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6764" y="54102"/>
                  </a:lnTo>
                  <a:lnTo>
                    <a:pt x="16764" y="53340"/>
                  </a:lnTo>
                  <a:lnTo>
                    <a:pt x="17538" y="53340"/>
                  </a:lnTo>
                  <a:lnTo>
                    <a:pt x="17538" y="52578"/>
                  </a:lnTo>
                  <a:lnTo>
                    <a:pt x="18288" y="52578"/>
                  </a:lnTo>
                  <a:lnTo>
                    <a:pt x="18288" y="51816"/>
                  </a:lnTo>
                  <a:lnTo>
                    <a:pt x="19812" y="51816"/>
                  </a:lnTo>
                  <a:lnTo>
                    <a:pt x="19812" y="51054"/>
                  </a:lnTo>
                  <a:lnTo>
                    <a:pt x="20586" y="51054"/>
                  </a:lnTo>
                  <a:lnTo>
                    <a:pt x="20586" y="50292"/>
                  </a:lnTo>
                  <a:lnTo>
                    <a:pt x="22110" y="50292"/>
                  </a:lnTo>
                  <a:lnTo>
                    <a:pt x="22110" y="49530"/>
                  </a:lnTo>
                  <a:lnTo>
                    <a:pt x="22872" y="49530"/>
                  </a:lnTo>
                  <a:lnTo>
                    <a:pt x="22872" y="48768"/>
                  </a:lnTo>
                  <a:lnTo>
                    <a:pt x="23634" y="48768"/>
                  </a:lnTo>
                  <a:lnTo>
                    <a:pt x="23634" y="48006"/>
                  </a:lnTo>
                  <a:lnTo>
                    <a:pt x="25158" y="48006"/>
                  </a:lnTo>
                  <a:lnTo>
                    <a:pt x="25158" y="47244"/>
                  </a:lnTo>
                  <a:lnTo>
                    <a:pt x="25920" y="47244"/>
                  </a:lnTo>
                  <a:lnTo>
                    <a:pt x="25920" y="46482"/>
                  </a:lnTo>
                  <a:lnTo>
                    <a:pt x="27444" y="46482"/>
                  </a:lnTo>
                  <a:lnTo>
                    <a:pt x="27444" y="45720"/>
                  </a:lnTo>
                  <a:lnTo>
                    <a:pt x="28206" y="45720"/>
                  </a:lnTo>
                  <a:lnTo>
                    <a:pt x="28206" y="44958"/>
                  </a:lnTo>
                  <a:lnTo>
                    <a:pt x="28968" y="44958"/>
                  </a:lnTo>
                  <a:lnTo>
                    <a:pt x="28968" y="44196"/>
                  </a:lnTo>
                  <a:lnTo>
                    <a:pt x="30492" y="44196"/>
                  </a:lnTo>
                  <a:lnTo>
                    <a:pt x="30492" y="43434"/>
                  </a:lnTo>
                  <a:lnTo>
                    <a:pt x="31242" y="43434"/>
                  </a:lnTo>
                  <a:lnTo>
                    <a:pt x="31242" y="42672"/>
                  </a:lnTo>
                  <a:lnTo>
                    <a:pt x="32016" y="42672"/>
                  </a:lnTo>
                  <a:lnTo>
                    <a:pt x="32016" y="41910"/>
                  </a:lnTo>
                  <a:lnTo>
                    <a:pt x="33540" y="41910"/>
                  </a:lnTo>
                  <a:lnTo>
                    <a:pt x="33540" y="41148"/>
                  </a:lnTo>
                  <a:lnTo>
                    <a:pt x="34290" y="41148"/>
                  </a:lnTo>
                  <a:lnTo>
                    <a:pt x="34290" y="40386"/>
                  </a:lnTo>
                  <a:lnTo>
                    <a:pt x="35064" y="40386"/>
                  </a:lnTo>
                  <a:lnTo>
                    <a:pt x="35064" y="39624"/>
                  </a:lnTo>
                  <a:lnTo>
                    <a:pt x="36588" y="39624"/>
                  </a:lnTo>
                  <a:lnTo>
                    <a:pt x="36588" y="38862"/>
                  </a:lnTo>
                  <a:lnTo>
                    <a:pt x="37338" y="38862"/>
                  </a:lnTo>
                  <a:lnTo>
                    <a:pt x="37338" y="38100"/>
                  </a:lnTo>
                  <a:lnTo>
                    <a:pt x="38862" y="38100"/>
                  </a:lnTo>
                  <a:lnTo>
                    <a:pt x="38862" y="37338"/>
                  </a:lnTo>
                  <a:lnTo>
                    <a:pt x="39636" y="37338"/>
                  </a:lnTo>
                  <a:lnTo>
                    <a:pt x="39636" y="36576"/>
                  </a:lnTo>
                  <a:lnTo>
                    <a:pt x="40398" y="36576"/>
                  </a:lnTo>
                  <a:lnTo>
                    <a:pt x="40398" y="35814"/>
                  </a:lnTo>
                  <a:lnTo>
                    <a:pt x="41922" y="35814"/>
                  </a:lnTo>
                  <a:lnTo>
                    <a:pt x="41922" y="35052"/>
                  </a:lnTo>
                  <a:lnTo>
                    <a:pt x="42684" y="35052"/>
                  </a:lnTo>
                  <a:lnTo>
                    <a:pt x="42684" y="34290"/>
                  </a:lnTo>
                  <a:lnTo>
                    <a:pt x="43446" y="34290"/>
                  </a:lnTo>
                  <a:lnTo>
                    <a:pt x="43446" y="33528"/>
                  </a:lnTo>
                  <a:lnTo>
                    <a:pt x="44970" y="33528"/>
                  </a:lnTo>
                  <a:lnTo>
                    <a:pt x="44970" y="32766"/>
                  </a:lnTo>
                  <a:lnTo>
                    <a:pt x="45732" y="32766"/>
                  </a:lnTo>
                  <a:lnTo>
                    <a:pt x="45732" y="32004"/>
                  </a:lnTo>
                  <a:lnTo>
                    <a:pt x="46494" y="32004"/>
                  </a:lnTo>
                  <a:lnTo>
                    <a:pt x="46494" y="31242"/>
                  </a:lnTo>
                  <a:lnTo>
                    <a:pt x="48018" y="31242"/>
                  </a:lnTo>
                  <a:lnTo>
                    <a:pt x="48018" y="30480"/>
                  </a:lnTo>
                  <a:lnTo>
                    <a:pt x="48780" y="30480"/>
                  </a:lnTo>
                  <a:lnTo>
                    <a:pt x="48780" y="29718"/>
                  </a:lnTo>
                  <a:lnTo>
                    <a:pt x="50292" y="29718"/>
                  </a:lnTo>
                  <a:lnTo>
                    <a:pt x="50292" y="28956"/>
                  </a:lnTo>
                  <a:lnTo>
                    <a:pt x="51066" y="28956"/>
                  </a:lnTo>
                  <a:lnTo>
                    <a:pt x="51066" y="28194"/>
                  </a:lnTo>
                  <a:lnTo>
                    <a:pt x="51816" y="28194"/>
                  </a:lnTo>
                  <a:lnTo>
                    <a:pt x="51816" y="27432"/>
                  </a:lnTo>
                  <a:lnTo>
                    <a:pt x="53340" y="27432"/>
                  </a:lnTo>
                  <a:lnTo>
                    <a:pt x="53340" y="26670"/>
                  </a:lnTo>
                  <a:lnTo>
                    <a:pt x="54114" y="26670"/>
                  </a:lnTo>
                  <a:lnTo>
                    <a:pt x="54114" y="25908"/>
                  </a:lnTo>
                  <a:lnTo>
                    <a:pt x="54864" y="25908"/>
                  </a:lnTo>
                  <a:lnTo>
                    <a:pt x="54864" y="25146"/>
                  </a:lnTo>
                  <a:lnTo>
                    <a:pt x="56388" y="25146"/>
                  </a:lnTo>
                  <a:lnTo>
                    <a:pt x="56388" y="24384"/>
                  </a:lnTo>
                  <a:lnTo>
                    <a:pt x="57162" y="24384"/>
                  </a:lnTo>
                  <a:lnTo>
                    <a:pt x="57162" y="23622"/>
                  </a:lnTo>
                  <a:lnTo>
                    <a:pt x="58686" y="23622"/>
                  </a:lnTo>
                  <a:lnTo>
                    <a:pt x="58686" y="22860"/>
                  </a:lnTo>
                  <a:lnTo>
                    <a:pt x="59448" y="22860"/>
                  </a:lnTo>
                  <a:lnTo>
                    <a:pt x="59448" y="22098"/>
                  </a:lnTo>
                  <a:lnTo>
                    <a:pt x="60210" y="22098"/>
                  </a:lnTo>
                  <a:lnTo>
                    <a:pt x="60210" y="21336"/>
                  </a:lnTo>
                  <a:lnTo>
                    <a:pt x="61734" y="21336"/>
                  </a:lnTo>
                  <a:lnTo>
                    <a:pt x="61734" y="20574"/>
                  </a:lnTo>
                  <a:lnTo>
                    <a:pt x="62496" y="20574"/>
                  </a:lnTo>
                  <a:lnTo>
                    <a:pt x="62496" y="19812"/>
                  </a:lnTo>
                  <a:lnTo>
                    <a:pt x="63258" y="19812"/>
                  </a:lnTo>
                  <a:lnTo>
                    <a:pt x="63258" y="19050"/>
                  </a:lnTo>
                  <a:lnTo>
                    <a:pt x="64782" y="19050"/>
                  </a:lnTo>
                  <a:lnTo>
                    <a:pt x="64782" y="18288"/>
                  </a:lnTo>
                  <a:lnTo>
                    <a:pt x="65544" y="18288"/>
                  </a:lnTo>
                  <a:lnTo>
                    <a:pt x="65544" y="17526"/>
                  </a:lnTo>
                  <a:lnTo>
                    <a:pt x="66306" y="17526"/>
                  </a:lnTo>
                  <a:lnTo>
                    <a:pt x="66306" y="16764"/>
                  </a:lnTo>
                  <a:lnTo>
                    <a:pt x="67830" y="16764"/>
                  </a:lnTo>
                  <a:lnTo>
                    <a:pt x="67830" y="16002"/>
                  </a:lnTo>
                  <a:lnTo>
                    <a:pt x="68592" y="16002"/>
                  </a:lnTo>
                  <a:lnTo>
                    <a:pt x="68592" y="15240"/>
                  </a:lnTo>
                  <a:lnTo>
                    <a:pt x="70116" y="15240"/>
                  </a:lnTo>
                  <a:lnTo>
                    <a:pt x="70116" y="14478"/>
                  </a:lnTo>
                  <a:lnTo>
                    <a:pt x="70866" y="14478"/>
                  </a:lnTo>
                  <a:lnTo>
                    <a:pt x="70866" y="13716"/>
                  </a:lnTo>
                  <a:lnTo>
                    <a:pt x="71640" y="13716"/>
                  </a:lnTo>
                  <a:lnTo>
                    <a:pt x="71640" y="12954"/>
                  </a:lnTo>
                  <a:lnTo>
                    <a:pt x="73164" y="12954"/>
                  </a:lnTo>
                  <a:lnTo>
                    <a:pt x="73164" y="12192"/>
                  </a:lnTo>
                  <a:lnTo>
                    <a:pt x="73914" y="12192"/>
                  </a:lnTo>
                  <a:lnTo>
                    <a:pt x="73914" y="11430"/>
                  </a:lnTo>
                  <a:lnTo>
                    <a:pt x="74688" y="11430"/>
                  </a:lnTo>
                  <a:lnTo>
                    <a:pt x="74688" y="10668"/>
                  </a:lnTo>
                  <a:lnTo>
                    <a:pt x="76212" y="10668"/>
                  </a:lnTo>
                  <a:lnTo>
                    <a:pt x="76212" y="9906"/>
                  </a:lnTo>
                  <a:lnTo>
                    <a:pt x="76962" y="9906"/>
                  </a:lnTo>
                  <a:lnTo>
                    <a:pt x="76962" y="9144"/>
                  </a:lnTo>
                  <a:lnTo>
                    <a:pt x="77736" y="9144"/>
                  </a:lnTo>
                  <a:lnTo>
                    <a:pt x="77736" y="8382"/>
                  </a:lnTo>
                  <a:lnTo>
                    <a:pt x="79260" y="8382"/>
                  </a:lnTo>
                  <a:lnTo>
                    <a:pt x="79260" y="7620"/>
                  </a:lnTo>
                  <a:lnTo>
                    <a:pt x="80022" y="7620"/>
                  </a:lnTo>
                  <a:lnTo>
                    <a:pt x="80022" y="6858"/>
                  </a:lnTo>
                  <a:lnTo>
                    <a:pt x="80784" y="6858"/>
                  </a:lnTo>
                  <a:lnTo>
                    <a:pt x="80784" y="6096"/>
                  </a:lnTo>
                  <a:lnTo>
                    <a:pt x="82308" y="6096"/>
                  </a:lnTo>
                  <a:lnTo>
                    <a:pt x="82308" y="5334"/>
                  </a:lnTo>
                  <a:lnTo>
                    <a:pt x="83070" y="5334"/>
                  </a:lnTo>
                  <a:lnTo>
                    <a:pt x="83070" y="4572"/>
                  </a:lnTo>
                  <a:lnTo>
                    <a:pt x="83832" y="4572"/>
                  </a:lnTo>
                  <a:lnTo>
                    <a:pt x="83832" y="3810"/>
                  </a:lnTo>
                  <a:lnTo>
                    <a:pt x="85356" y="3810"/>
                  </a:lnTo>
                  <a:lnTo>
                    <a:pt x="85356" y="3048"/>
                  </a:lnTo>
                  <a:lnTo>
                    <a:pt x="86118" y="3048"/>
                  </a:lnTo>
                  <a:lnTo>
                    <a:pt x="86118" y="2286"/>
                  </a:lnTo>
                  <a:lnTo>
                    <a:pt x="86880" y="2286"/>
                  </a:lnTo>
                  <a:lnTo>
                    <a:pt x="86880" y="1524"/>
                  </a:lnTo>
                  <a:lnTo>
                    <a:pt x="88404" y="1524"/>
                  </a:lnTo>
                  <a:lnTo>
                    <a:pt x="88404" y="762"/>
                  </a:lnTo>
                  <a:lnTo>
                    <a:pt x="89166" y="762"/>
                  </a:lnTo>
                  <a:lnTo>
                    <a:pt x="89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194" y="3632834"/>
              <a:ext cx="91440" cy="54610"/>
            </a:xfrm>
            <a:custGeom>
              <a:avLst/>
              <a:gdLst/>
              <a:ahLst/>
              <a:cxnLst/>
              <a:rect l="l" t="t" r="r" b="b"/>
              <a:pathLst>
                <a:path w="91440" h="54610">
                  <a:moveTo>
                    <a:pt x="91427" y="0"/>
                  </a:moveTo>
                  <a:lnTo>
                    <a:pt x="74663" y="0"/>
                  </a:lnTo>
                  <a:lnTo>
                    <a:pt x="74663" y="762"/>
                  </a:lnTo>
                  <a:lnTo>
                    <a:pt x="73901" y="762"/>
                  </a:lnTo>
                  <a:lnTo>
                    <a:pt x="73901" y="1524"/>
                  </a:lnTo>
                  <a:lnTo>
                    <a:pt x="72377" y="1524"/>
                  </a:lnTo>
                  <a:lnTo>
                    <a:pt x="72377" y="2286"/>
                  </a:lnTo>
                  <a:lnTo>
                    <a:pt x="71628" y="2286"/>
                  </a:lnTo>
                  <a:lnTo>
                    <a:pt x="71628" y="3048"/>
                  </a:lnTo>
                  <a:lnTo>
                    <a:pt x="70853" y="3048"/>
                  </a:lnTo>
                  <a:lnTo>
                    <a:pt x="70853" y="3810"/>
                  </a:lnTo>
                  <a:lnTo>
                    <a:pt x="69329" y="3810"/>
                  </a:lnTo>
                  <a:lnTo>
                    <a:pt x="69329" y="4572"/>
                  </a:lnTo>
                  <a:lnTo>
                    <a:pt x="68580" y="4572"/>
                  </a:lnTo>
                  <a:lnTo>
                    <a:pt x="68580" y="5334"/>
                  </a:lnTo>
                  <a:lnTo>
                    <a:pt x="67056" y="5334"/>
                  </a:lnTo>
                  <a:lnTo>
                    <a:pt x="67056" y="6096"/>
                  </a:lnTo>
                  <a:lnTo>
                    <a:pt x="66281" y="6096"/>
                  </a:lnTo>
                  <a:lnTo>
                    <a:pt x="66281" y="6858"/>
                  </a:lnTo>
                  <a:lnTo>
                    <a:pt x="65532" y="6858"/>
                  </a:lnTo>
                  <a:lnTo>
                    <a:pt x="65532" y="7620"/>
                  </a:lnTo>
                  <a:lnTo>
                    <a:pt x="64008" y="7620"/>
                  </a:lnTo>
                  <a:lnTo>
                    <a:pt x="64008" y="8382"/>
                  </a:lnTo>
                  <a:lnTo>
                    <a:pt x="63246" y="8382"/>
                  </a:lnTo>
                  <a:lnTo>
                    <a:pt x="63246" y="9144"/>
                  </a:lnTo>
                  <a:lnTo>
                    <a:pt x="61709" y="9144"/>
                  </a:lnTo>
                  <a:lnTo>
                    <a:pt x="61709" y="9906"/>
                  </a:lnTo>
                  <a:lnTo>
                    <a:pt x="60960" y="9906"/>
                  </a:lnTo>
                  <a:lnTo>
                    <a:pt x="60960" y="10668"/>
                  </a:lnTo>
                  <a:lnTo>
                    <a:pt x="60198" y="10668"/>
                  </a:lnTo>
                  <a:lnTo>
                    <a:pt x="60198" y="11430"/>
                  </a:lnTo>
                  <a:lnTo>
                    <a:pt x="58661" y="11430"/>
                  </a:lnTo>
                  <a:lnTo>
                    <a:pt x="58661" y="12192"/>
                  </a:lnTo>
                  <a:lnTo>
                    <a:pt x="57912" y="12192"/>
                  </a:lnTo>
                  <a:lnTo>
                    <a:pt x="57912" y="12954"/>
                  </a:lnTo>
                  <a:lnTo>
                    <a:pt x="56375" y="12954"/>
                  </a:lnTo>
                  <a:lnTo>
                    <a:pt x="56375" y="13716"/>
                  </a:lnTo>
                  <a:lnTo>
                    <a:pt x="55613" y="13716"/>
                  </a:lnTo>
                  <a:lnTo>
                    <a:pt x="55613" y="14478"/>
                  </a:lnTo>
                  <a:lnTo>
                    <a:pt x="54851" y="14478"/>
                  </a:lnTo>
                  <a:lnTo>
                    <a:pt x="54851" y="15240"/>
                  </a:lnTo>
                  <a:lnTo>
                    <a:pt x="53327" y="15240"/>
                  </a:lnTo>
                  <a:lnTo>
                    <a:pt x="53327" y="16002"/>
                  </a:lnTo>
                  <a:lnTo>
                    <a:pt x="52578" y="16002"/>
                  </a:lnTo>
                  <a:lnTo>
                    <a:pt x="52578" y="16764"/>
                  </a:lnTo>
                  <a:lnTo>
                    <a:pt x="51803" y="16764"/>
                  </a:lnTo>
                  <a:lnTo>
                    <a:pt x="51803" y="17526"/>
                  </a:lnTo>
                  <a:lnTo>
                    <a:pt x="50279" y="17526"/>
                  </a:lnTo>
                  <a:lnTo>
                    <a:pt x="50279" y="18288"/>
                  </a:lnTo>
                  <a:lnTo>
                    <a:pt x="49530" y="18288"/>
                  </a:lnTo>
                  <a:lnTo>
                    <a:pt x="49530" y="19050"/>
                  </a:lnTo>
                  <a:lnTo>
                    <a:pt x="48006" y="19050"/>
                  </a:lnTo>
                  <a:lnTo>
                    <a:pt x="48006" y="19812"/>
                  </a:lnTo>
                  <a:lnTo>
                    <a:pt x="47244" y="19812"/>
                  </a:lnTo>
                  <a:lnTo>
                    <a:pt x="47244" y="20574"/>
                  </a:lnTo>
                  <a:lnTo>
                    <a:pt x="46482" y="20574"/>
                  </a:lnTo>
                  <a:lnTo>
                    <a:pt x="46482" y="21336"/>
                  </a:lnTo>
                  <a:lnTo>
                    <a:pt x="44958" y="21336"/>
                  </a:lnTo>
                  <a:lnTo>
                    <a:pt x="44958" y="22098"/>
                  </a:lnTo>
                  <a:lnTo>
                    <a:pt x="44196" y="22098"/>
                  </a:lnTo>
                  <a:lnTo>
                    <a:pt x="44196" y="22860"/>
                  </a:lnTo>
                  <a:lnTo>
                    <a:pt x="42659" y="22860"/>
                  </a:lnTo>
                  <a:lnTo>
                    <a:pt x="42659" y="23622"/>
                  </a:lnTo>
                  <a:lnTo>
                    <a:pt x="41910" y="23622"/>
                  </a:lnTo>
                  <a:lnTo>
                    <a:pt x="41910" y="24384"/>
                  </a:lnTo>
                  <a:lnTo>
                    <a:pt x="41148" y="24384"/>
                  </a:lnTo>
                  <a:lnTo>
                    <a:pt x="41148" y="25146"/>
                  </a:lnTo>
                  <a:lnTo>
                    <a:pt x="39611" y="25146"/>
                  </a:lnTo>
                  <a:lnTo>
                    <a:pt x="39611" y="25908"/>
                  </a:lnTo>
                  <a:lnTo>
                    <a:pt x="38862" y="25908"/>
                  </a:lnTo>
                  <a:lnTo>
                    <a:pt x="38862" y="26670"/>
                  </a:lnTo>
                  <a:lnTo>
                    <a:pt x="37325" y="26670"/>
                  </a:lnTo>
                  <a:lnTo>
                    <a:pt x="37325" y="27432"/>
                  </a:lnTo>
                  <a:lnTo>
                    <a:pt x="36563" y="27432"/>
                  </a:lnTo>
                  <a:lnTo>
                    <a:pt x="36563" y="28194"/>
                  </a:lnTo>
                  <a:lnTo>
                    <a:pt x="35801" y="28194"/>
                  </a:lnTo>
                  <a:lnTo>
                    <a:pt x="35801" y="28956"/>
                  </a:lnTo>
                  <a:lnTo>
                    <a:pt x="34277" y="28956"/>
                  </a:lnTo>
                  <a:lnTo>
                    <a:pt x="34277" y="29718"/>
                  </a:lnTo>
                  <a:lnTo>
                    <a:pt x="33528" y="29718"/>
                  </a:lnTo>
                  <a:lnTo>
                    <a:pt x="33528" y="30480"/>
                  </a:lnTo>
                  <a:lnTo>
                    <a:pt x="31991" y="30480"/>
                  </a:lnTo>
                  <a:lnTo>
                    <a:pt x="31991" y="31242"/>
                  </a:lnTo>
                  <a:lnTo>
                    <a:pt x="31229" y="31242"/>
                  </a:lnTo>
                  <a:lnTo>
                    <a:pt x="31229" y="32004"/>
                  </a:lnTo>
                  <a:lnTo>
                    <a:pt x="29705" y="32004"/>
                  </a:lnTo>
                  <a:lnTo>
                    <a:pt x="29705" y="32766"/>
                  </a:lnTo>
                  <a:lnTo>
                    <a:pt x="28956" y="32766"/>
                  </a:lnTo>
                  <a:lnTo>
                    <a:pt x="28956" y="33528"/>
                  </a:lnTo>
                  <a:lnTo>
                    <a:pt x="28194" y="33528"/>
                  </a:lnTo>
                  <a:lnTo>
                    <a:pt x="28194" y="34290"/>
                  </a:lnTo>
                  <a:lnTo>
                    <a:pt x="26657" y="34290"/>
                  </a:lnTo>
                  <a:lnTo>
                    <a:pt x="26657" y="35052"/>
                  </a:lnTo>
                  <a:lnTo>
                    <a:pt x="25908" y="35052"/>
                  </a:lnTo>
                  <a:lnTo>
                    <a:pt x="25908" y="35814"/>
                  </a:lnTo>
                  <a:lnTo>
                    <a:pt x="24384" y="35814"/>
                  </a:lnTo>
                  <a:lnTo>
                    <a:pt x="24384" y="36576"/>
                  </a:lnTo>
                  <a:lnTo>
                    <a:pt x="23609" y="36576"/>
                  </a:lnTo>
                  <a:lnTo>
                    <a:pt x="23609" y="37338"/>
                  </a:lnTo>
                  <a:lnTo>
                    <a:pt x="22085" y="37338"/>
                  </a:lnTo>
                  <a:lnTo>
                    <a:pt x="22085" y="38100"/>
                  </a:lnTo>
                  <a:lnTo>
                    <a:pt x="21336" y="38100"/>
                  </a:lnTo>
                  <a:lnTo>
                    <a:pt x="21336" y="38862"/>
                  </a:lnTo>
                  <a:lnTo>
                    <a:pt x="20574" y="38862"/>
                  </a:lnTo>
                  <a:lnTo>
                    <a:pt x="20574" y="39624"/>
                  </a:lnTo>
                  <a:lnTo>
                    <a:pt x="19037" y="39624"/>
                  </a:lnTo>
                  <a:lnTo>
                    <a:pt x="19037" y="40386"/>
                  </a:lnTo>
                  <a:lnTo>
                    <a:pt x="18275" y="40386"/>
                  </a:lnTo>
                  <a:lnTo>
                    <a:pt x="18275" y="41148"/>
                  </a:lnTo>
                  <a:lnTo>
                    <a:pt x="16751" y="41148"/>
                  </a:lnTo>
                  <a:lnTo>
                    <a:pt x="16751" y="41910"/>
                  </a:lnTo>
                  <a:lnTo>
                    <a:pt x="15989" y="41910"/>
                  </a:lnTo>
                  <a:lnTo>
                    <a:pt x="15989" y="42672"/>
                  </a:lnTo>
                  <a:lnTo>
                    <a:pt x="15227" y="42672"/>
                  </a:lnTo>
                  <a:lnTo>
                    <a:pt x="15227" y="43434"/>
                  </a:lnTo>
                  <a:lnTo>
                    <a:pt x="13703" y="43434"/>
                  </a:lnTo>
                  <a:lnTo>
                    <a:pt x="13703" y="44196"/>
                  </a:lnTo>
                  <a:lnTo>
                    <a:pt x="12954" y="44196"/>
                  </a:lnTo>
                  <a:lnTo>
                    <a:pt x="12954" y="44958"/>
                  </a:lnTo>
                  <a:lnTo>
                    <a:pt x="11430" y="44958"/>
                  </a:lnTo>
                  <a:lnTo>
                    <a:pt x="11430" y="45720"/>
                  </a:lnTo>
                  <a:lnTo>
                    <a:pt x="10655" y="45720"/>
                  </a:lnTo>
                  <a:lnTo>
                    <a:pt x="10655" y="46482"/>
                  </a:lnTo>
                  <a:lnTo>
                    <a:pt x="9131" y="46482"/>
                  </a:lnTo>
                  <a:lnTo>
                    <a:pt x="9131" y="47244"/>
                  </a:lnTo>
                  <a:lnTo>
                    <a:pt x="8382" y="47244"/>
                  </a:lnTo>
                  <a:lnTo>
                    <a:pt x="8382" y="48006"/>
                  </a:lnTo>
                  <a:lnTo>
                    <a:pt x="7620" y="48006"/>
                  </a:lnTo>
                  <a:lnTo>
                    <a:pt x="7620" y="48768"/>
                  </a:lnTo>
                  <a:lnTo>
                    <a:pt x="6083" y="48768"/>
                  </a:lnTo>
                  <a:lnTo>
                    <a:pt x="6083" y="49530"/>
                  </a:lnTo>
                  <a:lnTo>
                    <a:pt x="5334" y="49530"/>
                  </a:lnTo>
                  <a:lnTo>
                    <a:pt x="5334" y="50292"/>
                  </a:lnTo>
                  <a:lnTo>
                    <a:pt x="3810" y="50292"/>
                  </a:lnTo>
                  <a:lnTo>
                    <a:pt x="3810" y="51054"/>
                  </a:lnTo>
                  <a:lnTo>
                    <a:pt x="3035" y="51054"/>
                  </a:lnTo>
                  <a:lnTo>
                    <a:pt x="3035" y="51816"/>
                  </a:lnTo>
                  <a:lnTo>
                    <a:pt x="2286" y="51816"/>
                  </a:lnTo>
                  <a:lnTo>
                    <a:pt x="2286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6002" y="54102"/>
                  </a:lnTo>
                  <a:lnTo>
                    <a:pt x="16002" y="53340"/>
                  </a:lnTo>
                  <a:lnTo>
                    <a:pt x="17526" y="53340"/>
                  </a:lnTo>
                  <a:lnTo>
                    <a:pt x="17526" y="52578"/>
                  </a:lnTo>
                  <a:lnTo>
                    <a:pt x="18275" y="52578"/>
                  </a:lnTo>
                  <a:lnTo>
                    <a:pt x="18275" y="51816"/>
                  </a:lnTo>
                  <a:lnTo>
                    <a:pt x="19812" y="51816"/>
                  </a:lnTo>
                  <a:lnTo>
                    <a:pt x="19812" y="51054"/>
                  </a:lnTo>
                  <a:lnTo>
                    <a:pt x="20574" y="51054"/>
                  </a:lnTo>
                  <a:lnTo>
                    <a:pt x="20574" y="50292"/>
                  </a:lnTo>
                  <a:lnTo>
                    <a:pt x="22098" y="50292"/>
                  </a:lnTo>
                  <a:lnTo>
                    <a:pt x="22098" y="49530"/>
                  </a:lnTo>
                  <a:lnTo>
                    <a:pt x="22860" y="49530"/>
                  </a:lnTo>
                  <a:lnTo>
                    <a:pt x="22860" y="48768"/>
                  </a:lnTo>
                  <a:lnTo>
                    <a:pt x="23622" y="48768"/>
                  </a:lnTo>
                  <a:lnTo>
                    <a:pt x="23622" y="48006"/>
                  </a:lnTo>
                  <a:lnTo>
                    <a:pt x="25146" y="48006"/>
                  </a:lnTo>
                  <a:lnTo>
                    <a:pt x="25146" y="47244"/>
                  </a:lnTo>
                  <a:lnTo>
                    <a:pt x="25908" y="47244"/>
                  </a:lnTo>
                  <a:lnTo>
                    <a:pt x="25908" y="46482"/>
                  </a:lnTo>
                  <a:lnTo>
                    <a:pt x="27432" y="46482"/>
                  </a:lnTo>
                  <a:lnTo>
                    <a:pt x="27432" y="45720"/>
                  </a:lnTo>
                  <a:lnTo>
                    <a:pt x="28194" y="45720"/>
                  </a:lnTo>
                  <a:lnTo>
                    <a:pt x="28194" y="44958"/>
                  </a:lnTo>
                  <a:lnTo>
                    <a:pt x="28956" y="44958"/>
                  </a:lnTo>
                  <a:lnTo>
                    <a:pt x="28956" y="44196"/>
                  </a:lnTo>
                  <a:lnTo>
                    <a:pt x="30480" y="44196"/>
                  </a:lnTo>
                  <a:lnTo>
                    <a:pt x="30480" y="43434"/>
                  </a:lnTo>
                  <a:lnTo>
                    <a:pt x="31229" y="43434"/>
                  </a:lnTo>
                  <a:lnTo>
                    <a:pt x="31229" y="42672"/>
                  </a:lnTo>
                  <a:lnTo>
                    <a:pt x="32753" y="42672"/>
                  </a:lnTo>
                  <a:lnTo>
                    <a:pt x="32753" y="41910"/>
                  </a:lnTo>
                  <a:lnTo>
                    <a:pt x="33528" y="41910"/>
                  </a:lnTo>
                  <a:lnTo>
                    <a:pt x="33528" y="41148"/>
                  </a:lnTo>
                  <a:lnTo>
                    <a:pt x="35052" y="41148"/>
                  </a:lnTo>
                  <a:lnTo>
                    <a:pt x="35052" y="40386"/>
                  </a:lnTo>
                  <a:lnTo>
                    <a:pt x="35801" y="40386"/>
                  </a:lnTo>
                  <a:lnTo>
                    <a:pt x="35801" y="39624"/>
                  </a:lnTo>
                  <a:lnTo>
                    <a:pt x="36576" y="39624"/>
                  </a:lnTo>
                  <a:lnTo>
                    <a:pt x="36576" y="38862"/>
                  </a:lnTo>
                  <a:lnTo>
                    <a:pt x="38100" y="38862"/>
                  </a:lnTo>
                  <a:lnTo>
                    <a:pt x="38100" y="38100"/>
                  </a:lnTo>
                  <a:lnTo>
                    <a:pt x="38862" y="38100"/>
                  </a:lnTo>
                  <a:lnTo>
                    <a:pt x="38862" y="37338"/>
                  </a:lnTo>
                  <a:lnTo>
                    <a:pt x="40386" y="37338"/>
                  </a:lnTo>
                  <a:lnTo>
                    <a:pt x="40386" y="36576"/>
                  </a:lnTo>
                  <a:lnTo>
                    <a:pt x="41148" y="36576"/>
                  </a:lnTo>
                  <a:lnTo>
                    <a:pt x="41148" y="35814"/>
                  </a:lnTo>
                  <a:lnTo>
                    <a:pt x="42672" y="35814"/>
                  </a:lnTo>
                  <a:lnTo>
                    <a:pt x="42672" y="35052"/>
                  </a:lnTo>
                  <a:lnTo>
                    <a:pt x="43434" y="35052"/>
                  </a:lnTo>
                  <a:lnTo>
                    <a:pt x="43434" y="34290"/>
                  </a:lnTo>
                  <a:lnTo>
                    <a:pt x="44196" y="34290"/>
                  </a:lnTo>
                  <a:lnTo>
                    <a:pt x="44196" y="33528"/>
                  </a:lnTo>
                  <a:lnTo>
                    <a:pt x="45720" y="33528"/>
                  </a:lnTo>
                  <a:lnTo>
                    <a:pt x="45720" y="32766"/>
                  </a:lnTo>
                  <a:lnTo>
                    <a:pt x="46482" y="32766"/>
                  </a:lnTo>
                  <a:lnTo>
                    <a:pt x="46482" y="32004"/>
                  </a:lnTo>
                  <a:lnTo>
                    <a:pt x="48006" y="32004"/>
                  </a:lnTo>
                  <a:lnTo>
                    <a:pt x="48006" y="31242"/>
                  </a:lnTo>
                  <a:lnTo>
                    <a:pt x="48755" y="31242"/>
                  </a:lnTo>
                  <a:lnTo>
                    <a:pt x="48755" y="30480"/>
                  </a:lnTo>
                  <a:lnTo>
                    <a:pt x="49530" y="30480"/>
                  </a:lnTo>
                  <a:lnTo>
                    <a:pt x="49530" y="29718"/>
                  </a:lnTo>
                  <a:lnTo>
                    <a:pt x="51054" y="29718"/>
                  </a:lnTo>
                  <a:lnTo>
                    <a:pt x="51054" y="28956"/>
                  </a:lnTo>
                  <a:lnTo>
                    <a:pt x="51803" y="28956"/>
                  </a:lnTo>
                  <a:lnTo>
                    <a:pt x="51803" y="28194"/>
                  </a:lnTo>
                  <a:lnTo>
                    <a:pt x="53327" y="28194"/>
                  </a:lnTo>
                  <a:lnTo>
                    <a:pt x="53327" y="27432"/>
                  </a:lnTo>
                  <a:lnTo>
                    <a:pt x="54102" y="27432"/>
                  </a:lnTo>
                  <a:lnTo>
                    <a:pt x="54102" y="26670"/>
                  </a:lnTo>
                  <a:lnTo>
                    <a:pt x="54851" y="26670"/>
                  </a:lnTo>
                  <a:lnTo>
                    <a:pt x="54851" y="25908"/>
                  </a:lnTo>
                  <a:lnTo>
                    <a:pt x="56375" y="25908"/>
                  </a:lnTo>
                  <a:lnTo>
                    <a:pt x="56375" y="25146"/>
                  </a:lnTo>
                  <a:lnTo>
                    <a:pt x="57150" y="25146"/>
                  </a:lnTo>
                  <a:lnTo>
                    <a:pt x="57150" y="24384"/>
                  </a:lnTo>
                  <a:lnTo>
                    <a:pt x="58674" y="24384"/>
                  </a:lnTo>
                  <a:lnTo>
                    <a:pt x="58674" y="23622"/>
                  </a:lnTo>
                  <a:lnTo>
                    <a:pt x="59436" y="23622"/>
                  </a:lnTo>
                  <a:lnTo>
                    <a:pt x="59436" y="22860"/>
                  </a:lnTo>
                  <a:lnTo>
                    <a:pt x="60198" y="22860"/>
                  </a:lnTo>
                  <a:lnTo>
                    <a:pt x="60198" y="22098"/>
                  </a:lnTo>
                  <a:lnTo>
                    <a:pt x="61722" y="22098"/>
                  </a:lnTo>
                  <a:lnTo>
                    <a:pt x="61722" y="21336"/>
                  </a:lnTo>
                  <a:lnTo>
                    <a:pt x="62484" y="21336"/>
                  </a:lnTo>
                  <a:lnTo>
                    <a:pt x="62484" y="20574"/>
                  </a:lnTo>
                  <a:lnTo>
                    <a:pt x="63246" y="20574"/>
                  </a:lnTo>
                  <a:lnTo>
                    <a:pt x="63246" y="19812"/>
                  </a:lnTo>
                  <a:lnTo>
                    <a:pt x="64770" y="19812"/>
                  </a:lnTo>
                  <a:lnTo>
                    <a:pt x="64770" y="19050"/>
                  </a:lnTo>
                  <a:lnTo>
                    <a:pt x="65532" y="19050"/>
                  </a:lnTo>
                  <a:lnTo>
                    <a:pt x="65532" y="18288"/>
                  </a:lnTo>
                  <a:lnTo>
                    <a:pt x="67056" y="18288"/>
                  </a:lnTo>
                  <a:lnTo>
                    <a:pt x="67056" y="17526"/>
                  </a:lnTo>
                  <a:lnTo>
                    <a:pt x="67805" y="17526"/>
                  </a:lnTo>
                  <a:lnTo>
                    <a:pt x="67805" y="16764"/>
                  </a:lnTo>
                  <a:lnTo>
                    <a:pt x="68580" y="16764"/>
                  </a:lnTo>
                  <a:lnTo>
                    <a:pt x="68580" y="16002"/>
                  </a:lnTo>
                  <a:lnTo>
                    <a:pt x="70104" y="16002"/>
                  </a:lnTo>
                  <a:lnTo>
                    <a:pt x="70104" y="15240"/>
                  </a:lnTo>
                  <a:lnTo>
                    <a:pt x="70853" y="15240"/>
                  </a:lnTo>
                  <a:lnTo>
                    <a:pt x="70853" y="14478"/>
                  </a:lnTo>
                  <a:lnTo>
                    <a:pt x="72377" y="14478"/>
                  </a:lnTo>
                  <a:lnTo>
                    <a:pt x="72377" y="13716"/>
                  </a:lnTo>
                  <a:lnTo>
                    <a:pt x="73152" y="13716"/>
                  </a:lnTo>
                  <a:lnTo>
                    <a:pt x="73152" y="12954"/>
                  </a:lnTo>
                  <a:lnTo>
                    <a:pt x="73901" y="12954"/>
                  </a:lnTo>
                  <a:lnTo>
                    <a:pt x="73901" y="12192"/>
                  </a:lnTo>
                  <a:lnTo>
                    <a:pt x="75425" y="12192"/>
                  </a:lnTo>
                  <a:lnTo>
                    <a:pt x="75425" y="11430"/>
                  </a:lnTo>
                  <a:lnTo>
                    <a:pt x="76200" y="11430"/>
                  </a:lnTo>
                  <a:lnTo>
                    <a:pt x="76200" y="10668"/>
                  </a:lnTo>
                  <a:lnTo>
                    <a:pt x="77724" y="10668"/>
                  </a:lnTo>
                  <a:lnTo>
                    <a:pt x="77724" y="9906"/>
                  </a:lnTo>
                  <a:lnTo>
                    <a:pt x="78486" y="9906"/>
                  </a:lnTo>
                  <a:lnTo>
                    <a:pt x="78486" y="9144"/>
                  </a:lnTo>
                  <a:lnTo>
                    <a:pt x="79248" y="9144"/>
                  </a:lnTo>
                  <a:lnTo>
                    <a:pt x="79248" y="8382"/>
                  </a:lnTo>
                  <a:lnTo>
                    <a:pt x="80772" y="8382"/>
                  </a:lnTo>
                  <a:lnTo>
                    <a:pt x="80772" y="7620"/>
                  </a:lnTo>
                  <a:lnTo>
                    <a:pt x="81534" y="7620"/>
                  </a:lnTo>
                  <a:lnTo>
                    <a:pt x="81534" y="6858"/>
                  </a:lnTo>
                  <a:lnTo>
                    <a:pt x="83058" y="6858"/>
                  </a:lnTo>
                  <a:lnTo>
                    <a:pt x="83058" y="6096"/>
                  </a:lnTo>
                  <a:lnTo>
                    <a:pt x="83820" y="6096"/>
                  </a:lnTo>
                  <a:lnTo>
                    <a:pt x="83820" y="5334"/>
                  </a:lnTo>
                  <a:lnTo>
                    <a:pt x="84582" y="5334"/>
                  </a:lnTo>
                  <a:lnTo>
                    <a:pt x="84582" y="4572"/>
                  </a:lnTo>
                  <a:lnTo>
                    <a:pt x="86106" y="4572"/>
                  </a:lnTo>
                  <a:lnTo>
                    <a:pt x="86106" y="3810"/>
                  </a:lnTo>
                  <a:lnTo>
                    <a:pt x="86855" y="3810"/>
                  </a:lnTo>
                  <a:lnTo>
                    <a:pt x="86855" y="3048"/>
                  </a:lnTo>
                  <a:lnTo>
                    <a:pt x="87630" y="3048"/>
                  </a:lnTo>
                  <a:lnTo>
                    <a:pt x="87630" y="2286"/>
                  </a:lnTo>
                  <a:lnTo>
                    <a:pt x="89154" y="2286"/>
                  </a:lnTo>
                  <a:lnTo>
                    <a:pt x="89154" y="1524"/>
                  </a:lnTo>
                  <a:lnTo>
                    <a:pt x="89903" y="1524"/>
                  </a:lnTo>
                  <a:lnTo>
                    <a:pt x="89903" y="762"/>
                  </a:lnTo>
                  <a:lnTo>
                    <a:pt x="91427" y="762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26708" y="3686174"/>
              <a:ext cx="94615" cy="54610"/>
            </a:xfrm>
            <a:custGeom>
              <a:avLst/>
              <a:gdLst/>
              <a:ahLst/>
              <a:cxnLst/>
              <a:rect l="l" t="t" r="r" b="b"/>
              <a:pathLst>
                <a:path w="94615" h="54610">
                  <a:moveTo>
                    <a:pt x="94488" y="0"/>
                  </a:moveTo>
                  <a:lnTo>
                    <a:pt x="78486" y="0"/>
                  </a:lnTo>
                  <a:lnTo>
                    <a:pt x="78486" y="762"/>
                  </a:lnTo>
                  <a:lnTo>
                    <a:pt x="76949" y="762"/>
                  </a:lnTo>
                  <a:lnTo>
                    <a:pt x="76949" y="1524"/>
                  </a:lnTo>
                  <a:lnTo>
                    <a:pt x="76187" y="1524"/>
                  </a:lnTo>
                  <a:lnTo>
                    <a:pt x="76187" y="2286"/>
                  </a:lnTo>
                  <a:lnTo>
                    <a:pt x="74676" y="2286"/>
                  </a:lnTo>
                  <a:lnTo>
                    <a:pt x="74676" y="3048"/>
                  </a:lnTo>
                  <a:lnTo>
                    <a:pt x="73901" y="3048"/>
                  </a:lnTo>
                  <a:lnTo>
                    <a:pt x="73901" y="3810"/>
                  </a:lnTo>
                  <a:lnTo>
                    <a:pt x="73139" y="3810"/>
                  </a:lnTo>
                  <a:lnTo>
                    <a:pt x="73139" y="4572"/>
                  </a:lnTo>
                  <a:lnTo>
                    <a:pt x="71628" y="4572"/>
                  </a:lnTo>
                  <a:lnTo>
                    <a:pt x="71628" y="5334"/>
                  </a:lnTo>
                  <a:lnTo>
                    <a:pt x="70866" y="5334"/>
                  </a:lnTo>
                  <a:lnTo>
                    <a:pt x="70866" y="6096"/>
                  </a:lnTo>
                  <a:lnTo>
                    <a:pt x="69342" y="6096"/>
                  </a:lnTo>
                  <a:lnTo>
                    <a:pt x="69342" y="6858"/>
                  </a:lnTo>
                  <a:lnTo>
                    <a:pt x="68580" y="6858"/>
                  </a:lnTo>
                  <a:lnTo>
                    <a:pt x="68580" y="7620"/>
                  </a:lnTo>
                  <a:lnTo>
                    <a:pt x="67056" y="7620"/>
                  </a:lnTo>
                  <a:lnTo>
                    <a:pt x="67056" y="8382"/>
                  </a:lnTo>
                  <a:lnTo>
                    <a:pt x="66294" y="8382"/>
                  </a:lnTo>
                  <a:lnTo>
                    <a:pt x="66294" y="9144"/>
                  </a:lnTo>
                  <a:lnTo>
                    <a:pt x="65532" y="9144"/>
                  </a:lnTo>
                  <a:lnTo>
                    <a:pt x="65532" y="9906"/>
                  </a:lnTo>
                  <a:lnTo>
                    <a:pt x="64008" y="9906"/>
                  </a:lnTo>
                  <a:lnTo>
                    <a:pt x="64008" y="10668"/>
                  </a:lnTo>
                  <a:lnTo>
                    <a:pt x="63246" y="10668"/>
                  </a:lnTo>
                  <a:lnTo>
                    <a:pt x="63246" y="11430"/>
                  </a:lnTo>
                  <a:lnTo>
                    <a:pt x="61722" y="11430"/>
                  </a:lnTo>
                  <a:lnTo>
                    <a:pt x="61722" y="12192"/>
                  </a:lnTo>
                  <a:lnTo>
                    <a:pt x="60960" y="12192"/>
                  </a:lnTo>
                  <a:lnTo>
                    <a:pt x="60960" y="12954"/>
                  </a:lnTo>
                  <a:lnTo>
                    <a:pt x="59423" y="12954"/>
                  </a:lnTo>
                  <a:lnTo>
                    <a:pt x="59423" y="13716"/>
                  </a:lnTo>
                  <a:lnTo>
                    <a:pt x="58674" y="13716"/>
                  </a:lnTo>
                  <a:lnTo>
                    <a:pt x="58674" y="14478"/>
                  </a:lnTo>
                  <a:lnTo>
                    <a:pt x="57150" y="14478"/>
                  </a:lnTo>
                  <a:lnTo>
                    <a:pt x="57150" y="15240"/>
                  </a:lnTo>
                  <a:lnTo>
                    <a:pt x="56388" y="15240"/>
                  </a:lnTo>
                  <a:lnTo>
                    <a:pt x="56388" y="16002"/>
                  </a:lnTo>
                  <a:lnTo>
                    <a:pt x="54864" y="16002"/>
                  </a:lnTo>
                  <a:lnTo>
                    <a:pt x="54864" y="16764"/>
                  </a:lnTo>
                  <a:lnTo>
                    <a:pt x="54102" y="16764"/>
                  </a:lnTo>
                  <a:lnTo>
                    <a:pt x="54102" y="17526"/>
                  </a:lnTo>
                  <a:lnTo>
                    <a:pt x="53340" y="17526"/>
                  </a:lnTo>
                  <a:lnTo>
                    <a:pt x="53340" y="18288"/>
                  </a:lnTo>
                  <a:lnTo>
                    <a:pt x="51816" y="18288"/>
                  </a:lnTo>
                  <a:lnTo>
                    <a:pt x="51816" y="19050"/>
                  </a:lnTo>
                  <a:lnTo>
                    <a:pt x="51054" y="19050"/>
                  </a:lnTo>
                  <a:lnTo>
                    <a:pt x="51054" y="19812"/>
                  </a:lnTo>
                  <a:lnTo>
                    <a:pt x="49530" y="19812"/>
                  </a:lnTo>
                  <a:lnTo>
                    <a:pt x="49530" y="20574"/>
                  </a:lnTo>
                  <a:lnTo>
                    <a:pt x="48768" y="20574"/>
                  </a:lnTo>
                  <a:lnTo>
                    <a:pt x="48768" y="21336"/>
                  </a:lnTo>
                  <a:lnTo>
                    <a:pt x="47244" y="21336"/>
                  </a:lnTo>
                  <a:lnTo>
                    <a:pt x="47244" y="22098"/>
                  </a:lnTo>
                  <a:lnTo>
                    <a:pt x="46482" y="22098"/>
                  </a:lnTo>
                  <a:lnTo>
                    <a:pt x="46482" y="22860"/>
                  </a:lnTo>
                  <a:lnTo>
                    <a:pt x="44958" y="22860"/>
                  </a:lnTo>
                  <a:lnTo>
                    <a:pt x="44958" y="23622"/>
                  </a:lnTo>
                  <a:lnTo>
                    <a:pt x="44196" y="23622"/>
                  </a:lnTo>
                  <a:lnTo>
                    <a:pt x="44196" y="24384"/>
                  </a:lnTo>
                  <a:lnTo>
                    <a:pt x="42672" y="24384"/>
                  </a:lnTo>
                  <a:lnTo>
                    <a:pt x="42672" y="25146"/>
                  </a:lnTo>
                  <a:lnTo>
                    <a:pt x="41910" y="25146"/>
                  </a:lnTo>
                  <a:lnTo>
                    <a:pt x="41910" y="25908"/>
                  </a:lnTo>
                  <a:lnTo>
                    <a:pt x="40386" y="25908"/>
                  </a:lnTo>
                  <a:lnTo>
                    <a:pt x="40386" y="26670"/>
                  </a:lnTo>
                  <a:lnTo>
                    <a:pt x="39624" y="26670"/>
                  </a:lnTo>
                  <a:lnTo>
                    <a:pt x="39624" y="27432"/>
                  </a:lnTo>
                  <a:lnTo>
                    <a:pt x="38100" y="27432"/>
                  </a:lnTo>
                  <a:lnTo>
                    <a:pt x="38100" y="28194"/>
                  </a:lnTo>
                  <a:lnTo>
                    <a:pt x="37338" y="28194"/>
                  </a:lnTo>
                  <a:lnTo>
                    <a:pt x="37338" y="28956"/>
                  </a:lnTo>
                  <a:lnTo>
                    <a:pt x="36576" y="28956"/>
                  </a:lnTo>
                  <a:lnTo>
                    <a:pt x="36576" y="29718"/>
                  </a:lnTo>
                  <a:lnTo>
                    <a:pt x="35052" y="29718"/>
                  </a:lnTo>
                  <a:lnTo>
                    <a:pt x="35052" y="30480"/>
                  </a:lnTo>
                  <a:lnTo>
                    <a:pt x="34290" y="30480"/>
                  </a:lnTo>
                  <a:lnTo>
                    <a:pt x="34290" y="31242"/>
                  </a:lnTo>
                  <a:lnTo>
                    <a:pt x="32766" y="31242"/>
                  </a:lnTo>
                  <a:lnTo>
                    <a:pt x="32766" y="32004"/>
                  </a:lnTo>
                  <a:lnTo>
                    <a:pt x="32004" y="32004"/>
                  </a:lnTo>
                  <a:lnTo>
                    <a:pt x="32004" y="32766"/>
                  </a:lnTo>
                  <a:lnTo>
                    <a:pt x="30480" y="32766"/>
                  </a:lnTo>
                  <a:lnTo>
                    <a:pt x="30480" y="33528"/>
                  </a:lnTo>
                  <a:lnTo>
                    <a:pt x="29718" y="33528"/>
                  </a:lnTo>
                  <a:lnTo>
                    <a:pt x="29718" y="34290"/>
                  </a:lnTo>
                  <a:lnTo>
                    <a:pt x="28194" y="34290"/>
                  </a:lnTo>
                  <a:lnTo>
                    <a:pt x="28194" y="35052"/>
                  </a:lnTo>
                  <a:lnTo>
                    <a:pt x="27432" y="35052"/>
                  </a:lnTo>
                  <a:lnTo>
                    <a:pt x="27432" y="35814"/>
                  </a:lnTo>
                  <a:lnTo>
                    <a:pt x="25908" y="35814"/>
                  </a:lnTo>
                  <a:lnTo>
                    <a:pt x="25908" y="36576"/>
                  </a:lnTo>
                  <a:lnTo>
                    <a:pt x="25146" y="36576"/>
                  </a:lnTo>
                  <a:lnTo>
                    <a:pt x="25146" y="37338"/>
                  </a:lnTo>
                  <a:lnTo>
                    <a:pt x="23622" y="37338"/>
                  </a:lnTo>
                  <a:lnTo>
                    <a:pt x="23622" y="38100"/>
                  </a:lnTo>
                  <a:lnTo>
                    <a:pt x="22860" y="38100"/>
                  </a:lnTo>
                  <a:lnTo>
                    <a:pt x="22860" y="38862"/>
                  </a:lnTo>
                  <a:lnTo>
                    <a:pt x="21336" y="38862"/>
                  </a:lnTo>
                  <a:lnTo>
                    <a:pt x="21336" y="39624"/>
                  </a:lnTo>
                  <a:lnTo>
                    <a:pt x="20574" y="39624"/>
                  </a:lnTo>
                  <a:lnTo>
                    <a:pt x="20574" y="40386"/>
                  </a:lnTo>
                  <a:lnTo>
                    <a:pt x="19050" y="40386"/>
                  </a:lnTo>
                  <a:lnTo>
                    <a:pt x="19050" y="41148"/>
                  </a:lnTo>
                  <a:lnTo>
                    <a:pt x="18288" y="41148"/>
                  </a:lnTo>
                  <a:lnTo>
                    <a:pt x="18288" y="41910"/>
                  </a:lnTo>
                  <a:lnTo>
                    <a:pt x="17526" y="41910"/>
                  </a:lnTo>
                  <a:lnTo>
                    <a:pt x="17526" y="42672"/>
                  </a:lnTo>
                  <a:lnTo>
                    <a:pt x="16002" y="42672"/>
                  </a:lnTo>
                  <a:lnTo>
                    <a:pt x="16002" y="43434"/>
                  </a:lnTo>
                  <a:lnTo>
                    <a:pt x="15240" y="43434"/>
                  </a:lnTo>
                  <a:lnTo>
                    <a:pt x="15240" y="44196"/>
                  </a:lnTo>
                  <a:lnTo>
                    <a:pt x="13716" y="44196"/>
                  </a:lnTo>
                  <a:lnTo>
                    <a:pt x="13716" y="44958"/>
                  </a:lnTo>
                  <a:lnTo>
                    <a:pt x="12954" y="44958"/>
                  </a:lnTo>
                  <a:lnTo>
                    <a:pt x="12954" y="45720"/>
                  </a:lnTo>
                  <a:lnTo>
                    <a:pt x="11430" y="45720"/>
                  </a:lnTo>
                  <a:lnTo>
                    <a:pt x="11430" y="46482"/>
                  </a:lnTo>
                  <a:lnTo>
                    <a:pt x="10668" y="46482"/>
                  </a:lnTo>
                  <a:lnTo>
                    <a:pt x="10668" y="47244"/>
                  </a:lnTo>
                  <a:lnTo>
                    <a:pt x="9144" y="47244"/>
                  </a:lnTo>
                  <a:lnTo>
                    <a:pt x="9144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6858" y="48768"/>
                  </a:lnTo>
                  <a:lnTo>
                    <a:pt x="6858" y="49530"/>
                  </a:lnTo>
                  <a:lnTo>
                    <a:pt x="6096" y="49530"/>
                  </a:lnTo>
                  <a:lnTo>
                    <a:pt x="6096" y="50292"/>
                  </a:lnTo>
                  <a:lnTo>
                    <a:pt x="4572" y="50292"/>
                  </a:lnTo>
                  <a:lnTo>
                    <a:pt x="4572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2286" y="51816"/>
                  </a:lnTo>
                  <a:lnTo>
                    <a:pt x="2286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7526" y="54102"/>
                  </a:lnTo>
                  <a:lnTo>
                    <a:pt x="17526" y="53340"/>
                  </a:lnTo>
                  <a:lnTo>
                    <a:pt x="18288" y="53340"/>
                  </a:lnTo>
                  <a:lnTo>
                    <a:pt x="18288" y="52578"/>
                  </a:lnTo>
                  <a:lnTo>
                    <a:pt x="19812" y="52578"/>
                  </a:lnTo>
                  <a:lnTo>
                    <a:pt x="19812" y="51816"/>
                  </a:lnTo>
                  <a:lnTo>
                    <a:pt x="20574" y="51816"/>
                  </a:lnTo>
                  <a:lnTo>
                    <a:pt x="20574" y="51054"/>
                  </a:lnTo>
                  <a:lnTo>
                    <a:pt x="22098" y="51054"/>
                  </a:lnTo>
                  <a:lnTo>
                    <a:pt x="22098" y="50292"/>
                  </a:lnTo>
                  <a:lnTo>
                    <a:pt x="22860" y="50292"/>
                  </a:lnTo>
                  <a:lnTo>
                    <a:pt x="22860" y="49530"/>
                  </a:lnTo>
                  <a:lnTo>
                    <a:pt x="24384" y="49530"/>
                  </a:lnTo>
                  <a:lnTo>
                    <a:pt x="24384" y="48768"/>
                  </a:lnTo>
                  <a:lnTo>
                    <a:pt x="25146" y="48768"/>
                  </a:lnTo>
                  <a:lnTo>
                    <a:pt x="25146" y="48006"/>
                  </a:lnTo>
                  <a:lnTo>
                    <a:pt x="25908" y="48006"/>
                  </a:lnTo>
                  <a:lnTo>
                    <a:pt x="25908" y="47244"/>
                  </a:lnTo>
                  <a:lnTo>
                    <a:pt x="27432" y="47244"/>
                  </a:lnTo>
                  <a:lnTo>
                    <a:pt x="27432" y="46482"/>
                  </a:lnTo>
                  <a:lnTo>
                    <a:pt x="28194" y="46482"/>
                  </a:lnTo>
                  <a:lnTo>
                    <a:pt x="28194" y="45720"/>
                  </a:lnTo>
                  <a:lnTo>
                    <a:pt x="29718" y="45720"/>
                  </a:lnTo>
                  <a:lnTo>
                    <a:pt x="29718" y="44958"/>
                  </a:lnTo>
                  <a:lnTo>
                    <a:pt x="30480" y="44958"/>
                  </a:lnTo>
                  <a:lnTo>
                    <a:pt x="30480" y="44196"/>
                  </a:lnTo>
                  <a:lnTo>
                    <a:pt x="32004" y="44196"/>
                  </a:lnTo>
                  <a:lnTo>
                    <a:pt x="32004" y="43434"/>
                  </a:lnTo>
                  <a:lnTo>
                    <a:pt x="32766" y="43434"/>
                  </a:lnTo>
                  <a:lnTo>
                    <a:pt x="32766" y="42672"/>
                  </a:lnTo>
                  <a:lnTo>
                    <a:pt x="34290" y="42672"/>
                  </a:lnTo>
                  <a:lnTo>
                    <a:pt x="34290" y="41910"/>
                  </a:lnTo>
                  <a:lnTo>
                    <a:pt x="35052" y="41910"/>
                  </a:lnTo>
                  <a:lnTo>
                    <a:pt x="35052" y="41148"/>
                  </a:lnTo>
                  <a:lnTo>
                    <a:pt x="36576" y="41148"/>
                  </a:lnTo>
                  <a:lnTo>
                    <a:pt x="36576" y="40386"/>
                  </a:lnTo>
                  <a:lnTo>
                    <a:pt x="37338" y="40386"/>
                  </a:lnTo>
                  <a:lnTo>
                    <a:pt x="37338" y="39624"/>
                  </a:lnTo>
                  <a:lnTo>
                    <a:pt x="38862" y="39624"/>
                  </a:lnTo>
                  <a:lnTo>
                    <a:pt x="38862" y="38862"/>
                  </a:lnTo>
                  <a:lnTo>
                    <a:pt x="39624" y="38862"/>
                  </a:lnTo>
                  <a:lnTo>
                    <a:pt x="39624" y="38100"/>
                  </a:lnTo>
                  <a:lnTo>
                    <a:pt x="41148" y="38100"/>
                  </a:lnTo>
                  <a:lnTo>
                    <a:pt x="41148" y="37338"/>
                  </a:lnTo>
                  <a:lnTo>
                    <a:pt x="41910" y="37338"/>
                  </a:lnTo>
                  <a:lnTo>
                    <a:pt x="41910" y="36576"/>
                  </a:lnTo>
                  <a:lnTo>
                    <a:pt x="43434" y="36576"/>
                  </a:lnTo>
                  <a:lnTo>
                    <a:pt x="43434" y="35814"/>
                  </a:lnTo>
                  <a:lnTo>
                    <a:pt x="44196" y="35814"/>
                  </a:lnTo>
                  <a:lnTo>
                    <a:pt x="44196" y="35052"/>
                  </a:lnTo>
                  <a:lnTo>
                    <a:pt x="44958" y="35052"/>
                  </a:lnTo>
                  <a:lnTo>
                    <a:pt x="44958" y="34290"/>
                  </a:lnTo>
                  <a:lnTo>
                    <a:pt x="46482" y="34290"/>
                  </a:lnTo>
                  <a:lnTo>
                    <a:pt x="46482" y="33528"/>
                  </a:lnTo>
                  <a:lnTo>
                    <a:pt x="47244" y="33528"/>
                  </a:lnTo>
                  <a:lnTo>
                    <a:pt x="47244" y="32766"/>
                  </a:lnTo>
                  <a:lnTo>
                    <a:pt x="48768" y="32766"/>
                  </a:lnTo>
                  <a:lnTo>
                    <a:pt x="48768" y="32004"/>
                  </a:lnTo>
                  <a:lnTo>
                    <a:pt x="49530" y="32004"/>
                  </a:lnTo>
                  <a:lnTo>
                    <a:pt x="49530" y="31242"/>
                  </a:lnTo>
                  <a:lnTo>
                    <a:pt x="51054" y="31242"/>
                  </a:lnTo>
                  <a:lnTo>
                    <a:pt x="51054" y="30480"/>
                  </a:lnTo>
                  <a:lnTo>
                    <a:pt x="51816" y="30480"/>
                  </a:lnTo>
                  <a:lnTo>
                    <a:pt x="51816" y="29718"/>
                  </a:lnTo>
                  <a:lnTo>
                    <a:pt x="53340" y="29718"/>
                  </a:lnTo>
                  <a:lnTo>
                    <a:pt x="53340" y="28956"/>
                  </a:lnTo>
                  <a:lnTo>
                    <a:pt x="54102" y="28956"/>
                  </a:lnTo>
                  <a:lnTo>
                    <a:pt x="54102" y="28194"/>
                  </a:lnTo>
                  <a:lnTo>
                    <a:pt x="55626" y="28194"/>
                  </a:lnTo>
                  <a:lnTo>
                    <a:pt x="55626" y="27432"/>
                  </a:lnTo>
                  <a:lnTo>
                    <a:pt x="56388" y="27432"/>
                  </a:lnTo>
                  <a:lnTo>
                    <a:pt x="56388" y="26670"/>
                  </a:lnTo>
                  <a:lnTo>
                    <a:pt x="57912" y="26670"/>
                  </a:lnTo>
                  <a:lnTo>
                    <a:pt x="57912" y="25908"/>
                  </a:lnTo>
                  <a:lnTo>
                    <a:pt x="58674" y="25908"/>
                  </a:lnTo>
                  <a:lnTo>
                    <a:pt x="58674" y="25146"/>
                  </a:lnTo>
                  <a:lnTo>
                    <a:pt x="60198" y="25146"/>
                  </a:lnTo>
                  <a:lnTo>
                    <a:pt x="60198" y="24384"/>
                  </a:lnTo>
                  <a:lnTo>
                    <a:pt x="60960" y="24384"/>
                  </a:lnTo>
                  <a:lnTo>
                    <a:pt x="60960" y="23622"/>
                  </a:lnTo>
                  <a:lnTo>
                    <a:pt x="61722" y="23622"/>
                  </a:lnTo>
                  <a:lnTo>
                    <a:pt x="61722" y="22860"/>
                  </a:lnTo>
                  <a:lnTo>
                    <a:pt x="63246" y="22860"/>
                  </a:lnTo>
                  <a:lnTo>
                    <a:pt x="63246" y="22098"/>
                  </a:lnTo>
                  <a:lnTo>
                    <a:pt x="64008" y="22098"/>
                  </a:lnTo>
                  <a:lnTo>
                    <a:pt x="64008" y="21336"/>
                  </a:lnTo>
                  <a:lnTo>
                    <a:pt x="65532" y="21336"/>
                  </a:lnTo>
                  <a:lnTo>
                    <a:pt x="65532" y="20574"/>
                  </a:lnTo>
                  <a:lnTo>
                    <a:pt x="66294" y="20574"/>
                  </a:lnTo>
                  <a:lnTo>
                    <a:pt x="66294" y="19812"/>
                  </a:lnTo>
                  <a:lnTo>
                    <a:pt x="67818" y="19812"/>
                  </a:lnTo>
                  <a:lnTo>
                    <a:pt x="67818" y="19050"/>
                  </a:lnTo>
                  <a:lnTo>
                    <a:pt x="68580" y="19050"/>
                  </a:lnTo>
                  <a:lnTo>
                    <a:pt x="68580" y="18288"/>
                  </a:lnTo>
                  <a:lnTo>
                    <a:pt x="70104" y="18288"/>
                  </a:lnTo>
                  <a:lnTo>
                    <a:pt x="70104" y="17526"/>
                  </a:lnTo>
                  <a:lnTo>
                    <a:pt x="70866" y="17526"/>
                  </a:lnTo>
                  <a:lnTo>
                    <a:pt x="70866" y="16764"/>
                  </a:lnTo>
                  <a:lnTo>
                    <a:pt x="72390" y="16764"/>
                  </a:lnTo>
                  <a:lnTo>
                    <a:pt x="72390" y="16002"/>
                  </a:lnTo>
                  <a:lnTo>
                    <a:pt x="73152" y="16002"/>
                  </a:lnTo>
                  <a:lnTo>
                    <a:pt x="73152" y="15240"/>
                  </a:lnTo>
                  <a:lnTo>
                    <a:pt x="73914" y="15240"/>
                  </a:lnTo>
                  <a:lnTo>
                    <a:pt x="73914" y="14478"/>
                  </a:lnTo>
                  <a:lnTo>
                    <a:pt x="75438" y="14478"/>
                  </a:lnTo>
                  <a:lnTo>
                    <a:pt x="75438" y="13716"/>
                  </a:lnTo>
                  <a:lnTo>
                    <a:pt x="76187" y="13716"/>
                  </a:lnTo>
                  <a:lnTo>
                    <a:pt x="76187" y="12954"/>
                  </a:lnTo>
                  <a:lnTo>
                    <a:pt x="77711" y="12954"/>
                  </a:lnTo>
                  <a:lnTo>
                    <a:pt x="77711" y="12192"/>
                  </a:lnTo>
                  <a:lnTo>
                    <a:pt x="78486" y="12192"/>
                  </a:lnTo>
                  <a:lnTo>
                    <a:pt x="78486" y="11430"/>
                  </a:lnTo>
                  <a:lnTo>
                    <a:pt x="80010" y="11430"/>
                  </a:lnTo>
                  <a:lnTo>
                    <a:pt x="80010" y="10668"/>
                  </a:lnTo>
                  <a:lnTo>
                    <a:pt x="80772" y="10668"/>
                  </a:lnTo>
                  <a:lnTo>
                    <a:pt x="80772" y="9906"/>
                  </a:lnTo>
                  <a:lnTo>
                    <a:pt x="81534" y="9906"/>
                  </a:lnTo>
                  <a:lnTo>
                    <a:pt x="81534" y="9144"/>
                  </a:lnTo>
                  <a:lnTo>
                    <a:pt x="83058" y="9144"/>
                  </a:lnTo>
                  <a:lnTo>
                    <a:pt x="83058" y="8382"/>
                  </a:lnTo>
                  <a:lnTo>
                    <a:pt x="83820" y="8382"/>
                  </a:lnTo>
                  <a:lnTo>
                    <a:pt x="83820" y="7620"/>
                  </a:lnTo>
                  <a:lnTo>
                    <a:pt x="85344" y="7620"/>
                  </a:lnTo>
                  <a:lnTo>
                    <a:pt x="85344" y="6858"/>
                  </a:lnTo>
                  <a:lnTo>
                    <a:pt x="86106" y="6858"/>
                  </a:lnTo>
                  <a:lnTo>
                    <a:pt x="86106" y="6096"/>
                  </a:lnTo>
                  <a:lnTo>
                    <a:pt x="87630" y="6096"/>
                  </a:lnTo>
                  <a:lnTo>
                    <a:pt x="87630" y="5334"/>
                  </a:lnTo>
                  <a:lnTo>
                    <a:pt x="88392" y="5334"/>
                  </a:lnTo>
                  <a:lnTo>
                    <a:pt x="88392" y="4572"/>
                  </a:lnTo>
                  <a:lnTo>
                    <a:pt x="89141" y="4572"/>
                  </a:lnTo>
                  <a:lnTo>
                    <a:pt x="89141" y="3810"/>
                  </a:lnTo>
                  <a:lnTo>
                    <a:pt x="90665" y="3810"/>
                  </a:lnTo>
                  <a:lnTo>
                    <a:pt x="90665" y="3048"/>
                  </a:lnTo>
                  <a:lnTo>
                    <a:pt x="91440" y="3048"/>
                  </a:lnTo>
                  <a:lnTo>
                    <a:pt x="91440" y="2286"/>
                  </a:lnTo>
                  <a:lnTo>
                    <a:pt x="92964" y="2286"/>
                  </a:lnTo>
                  <a:lnTo>
                    <a:pt x="92964" y="1524"/>
                  </a:lnTo>
                  <a:lnTo>
                    <a:pt x="93713" y="1524"/>
                  </a:lnTo>
                  <a:lnTo>
                    <a:pt x="93713" y="762"/>
                  </a:lnTo>
                  <a:lnTo>
                    <a:pt x="94488" y="762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43650" y="3739514"/>
              <a:ext cx="100965" cy="54610"/>
            </a:xfrm>
            <a:custGeom>
              <a:avLst/>
              <a:gdLst/>
              <a:ahLst/>
              <a:cxnLst/>
              <a:rect l="l" t="t" r="r" b="b"/>
              <a:pathLst>
                <a:path w="100964" h="54610">
                  <a:moveTo>
                    <a:pt x="100584" y="0"/>
                  </a:moveTo>
                  <a:lnTo>
                    <a:pt x="83058" y="0"/>
                  </a:lnTo>
                  <a:lnTo>
                    <a:pt x="83058" y="762"/>
                  </a:lnTo>
                  <a:lnTo>
                    <a:pt x="81534" y="762"/>
                  </a:lnTo>
                  <a:lnTo>
                    <a:pt x="81534" y="1524"/>
                  </a:lnTo>
                  <a:lnTo>
                    <a:pt x="80772" y="1524"/>
                  </a:lnTo>
                  <a:lnTo>
                    <a:pt x="80772" y="2286"/>
                  </a:lnTo>
                  <a:lnTo>
                    <a:pt x="79248" y="2286"/>
                  </a:lnTo>
                  <a:lnTo>
                    <a:pt x="79248" y="3048"/>
                  </a:lnTo>
                  <a:lnTo>
                    <a:pt x="78486" y="3048"/>
                  </a:lnTo>
                  <a:lnTo>
                    <a:pt x="78486" y="3810"/>
                  </a:lnTo>
                  <a:lnTo>
                    <a:pt x="76962" y="3810"/>
                  </a:lnTo>
                  <a:lnTo>
                    <a:pt x="76962" y="4572"/>
                  </a:lnTo>
                  <a:lnTo>
                    <a:pt x="76200" y="4572"/>
                  </a:lnTo>
                  <a:lnTo>
                    <a:pt x="76200" y="5334"/>
                  </a:lnTo>
                  <a:lnTo>
                    <a:pt x="74676" y="5334"/>
                  </a:lnTo>
                  <a:lnTo>
                    <a:pt x="74676" y="6096"/>
                  </a:lnTo>
                  <a:lnTo>
                    <a:pt x="73914" y="6096"/>
                  </a:lnTo>
                  <a:lnTo>
                    <a:pt x="73914" y="6858"/>
                  </a:lnTo>
                  <a:lnTo>
                    <a:pt x="72390" y="6858"/>
                  </a:lnTo>
                  <a:lnTo>
                    <a:pt x="72390" y="7620"/>
                  </a:lnTo>
                  <a:lnTo>
                    <a:pt x="71628" y="7620"/>
                  </a:lnTo>
                  <a:lnTo>
                    <a:pt x="71628" y="8382"/>
                  </a:lnTo>
                  <a:lnTo>
                    <a:pt x="70104" y="8382"/>
                  </a:lnTo>
                  <a:lnTo>
                    <a:pt x="70104" y="9144"/>
                  </a:lnTo>
                  <a:lnTo>
                    <a:pt x="68580" y="9144"/>
                  </a:lnTo>
                  <a:lnTo>
                    <a:pt x="68580" y="9906"/>
                  </a:lnTo>
                  <a:lnTo>
                    <a:pt x="67818" y="9906"/>
                  </a:lnTo>
                  <a:lnTo>
                    <a:pt x="67818" y="10668"/>
                  </a:lnTo>
                  <a:lnTo>
                    <a:pt x="66294" y="10668"/>
                  </a:lnTo>
                  <a:lnTo>
                    <a:pt x="66294" y="11430"/>
                  </a:lnTo>
                  <a:lnTo>
                    <a:pt x="65532" y="11430"/>
                  </a:lnTo>
                  <a:lnTo>
                    <a:pt x="65532" y="12192"/>
                  </a:lnTo>
                  <a:lnTo>
                    <a:pt x="64008" y="12192"/>
                  </a:lnTo>
                  <a:lnTo>
                    <a:pt x="64008" y="12954"/>
                  </a:lnTo>
                  <a:lnTo>
                    <a:pt x="63246" y="12954"/>
                  </a:lnTo>
                  <a:lnTo>
                    <a:pt x="63246" y="13716"/>
                  </a:lnTo>
                  <a:lnTo>
                    <a:pt x="61722" y="13716"/>
                  </a:lnTo>
                  <a:lnTo>
                    <a:pt x="61722" y="14478"/>
                  </a:lnTo>
                  <a:lnTo>
                    <a:pt x="60960" y="14478"/>
                  </a:lnTo>
                  <a:lnTo>
                    <a:pt x="60960" y="15240"/>
                  </a:lnTo>
                  <a:lnTo>
                    <a:pt x="59436" y="15240"/>
                  </a:lnTo>
                  <a:lnTo>
                    <a:pt x="59436" y="16002"/>
                  </a:lnTo>
                  <a:lnTo>
                    <a:pt x="58674" y="16002"/>
                  </a:lnTo>
                  <a:lnTo>
                    <a:pt x="58674" y="16764"/>
                  </a:lnTo>
                  <a:lnTo>
                    <a:pt x="57150" y="16764"/>
                  </a:lnTo>
                  <a:lnTo>
                    <a:pt x="57150" y="17526"/>
                  </a:lnTo>
                  <a:lnTo>
                    <a:pt x="55626" y="17526"/>
                  </a:lnTo>
                  <a:lnTo>
                    <a:pt x="55626" y="18288"/>
                  </a:lnTo>
                  <a:lnTo>
                    <a:pt x="54864" y="18288"/>
                  </a:lnTo>
                  <a:lnTo>
                    <a:pt x="54864" y="19050"/>
                  </a:lnTo>
                  <a:lnTo>
                    <a:pt x="53340" y="19050"/>
                  </a:lnTo>
                  <a:lnTo>
                    <a:pt x="53340" y="19812"/>
                  </a:lnTo>
                  <a:lnTo>
                    <a:pt x="52578" y="19812"/>
                  </a:lnTo>
                  <a:lnTo>
                    <a:pt x="52578" y="20574"/>
                  </a:lnTo>
                  <a:lnTo>
                    <a:pt x="51054" y="20574"/>
                  </a:lnTo>
                  <a:lnTo>
                    <a:pt x="51054" y="21336"/>
                  </a:lnTo>
                  <a:lnTo>
                    <a:pt x="50292" y="21336"/>
                  </a:lnTo>
                  <a:lnTo>
                    <a:pt x="50292" y="22098"/>
                  </a:lnTo>
                  <a:lnTo>
                    <a:pt x="48768" y="22098"/>
                  </a:lnTo>
                  <a:lnTo>
                    <a:pt x="48768" y="22860"/>
                  </a:lnTo>
                  <a:lnTo>
                    <a:pt x="48006" y="22860"/>
                  </a:lnTo>
                  <a:lnTo>
                    <a:pt x="48006" y="23622"/>
                  </a:lnTo>
                  <a:lnTo>
                    <a:pt x="46482" y="23622"/>
                  </a:lnTo>
                  <a:lnTo>
                    <a:pt x="46482" y="24384"/>
    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pt x="44196" y="25146"/>
                  </a:lnTo>
                  <a:lnTo>
                    <a:pt x="44196" y="25908"/>
                  </a:lnTo>
                  <a:lnTo>
                    <a:pt x="43434" y="25908"/>
                  </a:lnTo>
                  <a:lnTo>
                    <a:pt x="43434" y="26670"/>
                  </a:lnTo>
                  <a:lnTo>
                    <a:pt x="41910" y="26670"/>
                  </a:lnTo>
                  <a:lnTo>
                    <a:pt x="41910" y="27432"/>
                  </a:lnTo>
                  <a:lnTo>
                    <a:pt x="40386" y="27432"/>
                  </a:lnTo>
                  <a:lnTo>
                    <a:pt x="40386" y="28194"/>
                  </a:lnTo>
                  <a:lnTo>
                    <a:pt x="39624" y="28194"/>
                  </a:lnTo>
                  <a:lnTo>
                    <a:pt x="39624" y="28956"/>
                  </a:lnTo>
                  <a:lnTo>
                    <a:pt x="38100" y="28956"/>
                  </a:lnTo>
                  <a:lnTo>
                    <a:pt x="38100" y="29718"/>
                  </a:lnTo>
                  <a:lnTo>
                    <a:pt x="37338" y="29718"/>
                  </a:lnTo>
                  <a:lnTo>
                    <a:pt x="37338" y="30480"/>
                  </a:lnTo>
                  <a:lnTo>
                    <a:pt x="35814" y="30480"/>
                  </a:lnTo>
                  <a:lnTo>
                    <a:pt x="35814" y="31242"/>
                  </a:lnTo>
                  <a:lnTo>
                    <a:pt x="35052" y="31242"/>
                  </a:lnTo>
                  <a:lnTo>
                    <a:pt x="35052" y="32004"/>
                  </a:lnTo>
                  <a:lnTo>
                    <a:pt x="34290" y="32004"/>
                  </a:lnTo>
                  <a:lnTo>
                    <a:pt x="34290" y="32766"/>
                  </a:lnTo>
                  <a:lnTo>
                    <a:pt x="32766" y="32766"/>
                  </a:lnTo>
                  <a:lnTo>
                    <a:pt x="32766" y="33528"/>
                  </a:lnTo>
                  <a:lnTo>
                    <a:pt x="31242" y="33528"/>
                  </a:lnTo>
                  <a:lnTo>
                    <a:pt x="31242" y="34290"/>
                  </a:lnTo>
                  <a:lnTo>
                    <a:pt x="30480" y="34290"/>
                  </a:lnTo>
                  <a:lnTo>
                    <a:pt x="30480" y="35052"/>
                  </a:lnTo>
                  <a:lnTo>
                    <a:pt x="28956" y="35052"/>
                  </a:lnTo>
                  <a:lnTo>
                    <a:pt x="28956" y="35814"/>
                  </a:lnTo>
                  <a:lnTo>
                    <a:pt x="28194" y="35814"/>
                  </a:lnTo>
                  <a:lnTo>
                    <a:pt x="28194" y="36576"/>
                  </a:lnTo>
                  <a:lnTo>
                    <a:pt x="26670" y="36576"/>
                  </a:lnTo>
                  <a:lnTo>
                    <a:pt x="26670" y="37338"/>
                  </a:lnTo>
                  <a:lnTo>
                    <a:pt x="25146" y="37338"/>
                  </a:lnTo>
                  <a:lnTo>
                    <a:pt x="25146" y="38100"/>
                  </a:lnTo>
                  <a:lnTo>
                    <a:pt x="24384" y="38100"/>
                  </a:lnTo>
                  <a:lnTo>
                    <a:pt x="24384" y="38862"/>
                  </a:lnTo>
                  <a:lnTo>
                    <a:pt x="22860" y="38862"/>
                  </a:lnTo>
                  <a:lnTo>
                    <a:pt x="22860" y="39624"/>
                  </a:lnTo>
                  <a:lnTo>
                    <a:pt x="22098" y="39624"/>
                  </a:lnTo>
                  <a:lnTo>
                    <a:pt x="22098" y="40386"/>
                  </a:lnTo>
                  <a:lnTo>
                    <a:pt x="20574" y="40386"/>
                  </a:lnTo>
                  <a:lnTo>
                    <a:pt x="20574" y="41148"/>
                  </a:lnTo>
                  <a:lnTo>
                    <a:pt x="19050" y="41148"/>
                  </a:lnTo>
                  <a:lnTo>
                    <a:pt x="19050" y="41910"/>
                  </a:lnTo>
                  <a:lnTo>
                    <a:pt x="18288" y="41910"/>
                  </a:lnTo>
                  <a:lnTo>
                    <a:pt x="18288" y="42672"/>
                  </a:lnTo>
                  <a:lnTo>
                    <a:pt x="16764" y="42672"/>
                  </a:lnTo>
                  <a:lnTo>
                    <a:pt x="16764" y="43434"/>
                  </a:lnTo>
                  <a:lnTo>
                    <a:pt x="16002" y="43434"/>
                  </a:lnTo>
                  <a:lnTo>
                    <a:pt x="16002" y="44196"/>
                  </a:lnTo>
                  <a:lnTo>
                    <a:pt x="14478" y="44196"/>
                  </a:lnTo>
                  <a:lnTo>
                    <a:pt x="14478" y="44958"/>
                  </a:lnTo>
                  <a:lnTo>
                    <a:pt x="12954" y="44958"/>
                  </a:lnTo>
                  <a:lnTo>
                    <a:pt x="12954" y="45720"/>
                  </a:lnTo>
                  <a:lnTo>
                    <a:pt x="12192" y="45720"/>
                  </a:lnTo>
                  <a:lnTo>
                    <a:pt x="12192" y="46482"/>
                  </a:lnTo>
                  <a:lnTo>
                    <a:pt x="10668" y="46482"/>
                  </a:lnTo>
                  <a:lnTo>
                    <a:pt x="10668" y="47244"/>
                  </a:lnTo>
                  <a:lnTo>
                    <a:pt x="9906" y="47244"/>
                  </a:lnTo>
                  <a:lnTo>
                    <a:pt x="9906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6858" y="48768"/>
                  </a:lnTo>
                  <a:lnTo>
                    <a:pt x="6858" y="49530"/>
                  </a:lnTo>
                  <a:lnTo>
                    <a:pt x="6096" y="49530"/>
                  </a:lnTo>
                  <a:lnTo>
                    <a:pt x="6096" y="50292"/>
                  </a:lnTo>
                  <a:lnTo>
                    <a:pt x="4572" y="50292"/>
                  </a:lnTo>
                  <a:lnTo>
                    <a:pt x="4572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2286" y="51816"/>
                  </a:lnTo>
                  <a:lnTo>
                    <a:pt x="2286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6764" y="54102"/>
                  </a:lnTo>
                  <a:lnTo>
                    <a:pt x="16764" y="53340"/>
                  </a:lnTo>
                  <a:lnTo>
                    <a:pt x="18288" y="53340"/>
                  </a:lnTo>
                  <a:lnTo>
                    <a:pt x="18288" y="52578"/>
                  </a:lnTo>
                  <a:lnTo>
                    <a:pt x="19812" y="52578"/>
                  </a:lnTo>
                  <a:lnTo>
                    <a:pt x="19812" y="51816"/>
                  </a:lnTo>
                  <a:lnTo>
                    <a:pt x="20574" y="51816"/>
                  </a:lnTo>
                  <a:lnTo>
                    <a:pt x="20574" y="51054"/>
                  </a:lnTo>
                  <a:lnTo>
                    <a:pt x="22098" y="51054"/>
                  </a:lnTo>
                  <a:lnTo>
                    <a:pt x="22098" y="50292"/>
                  </a:lnTo>
                  <a:lnTo>
                    <a:pt x="22860" y="50292"/>
                  </a:lnTo>
                  <a:lnTo>
                    <a:pt x="22860" y="49530"/>
                  </a:lnTo>
                  <a:lnTo>
                    <a:pt x="24384" y="49530"/>
                  </a:lnTo>
                  <a:lnTo>
                    <a:pt x="24384" y="48768"/>
                  </a:lnTo>
                  <a:lnTo>
                    <a:pt x="25908" y="48768"/>
                  </a:lnTo>
                  <a:lnTo>
                    <a:pt x="25908" y="48006"/>
                  </a:lnTo>
                  <a:lnTo>
                    <a:pt x="26670" y="48006"/>
                  </a:lnTo>
                  <a:lnTo>
                    <a:pt x="26670" y="47244"/>
                  </a:lnTo>
                  <a:lnTo>
                    <a:pt x="28194" y="47244"/>
                  </a:lnTo>
                  <a:lnTo>
                    <a:pt x="28194" y="46482"/>
                  </a:lnTo>
                  <a:lnTo>
                    <a:pt x="28956" y="46482"/>
                  </a:lnTo>
                  <a:lnTo>
                    <a:pt x="28956" y="45720"/>
                  </a:lnTo>
                  <a:lnTo>
                    <a:pt x="30480" y="45720"/>
                  </a:lnTo>
                  <a:lnTo>
                    <a:pt x="30480" y="44958"/>
                  </a:lnTo>
                  <a:lnTo>
                    <a:pt x="32004" y="44958"/>
                  </a:lnTo>
                  <a:lnTo>
                    <a:pt x="32004" y="44196"/>
                  </a:lnTo>
                  <a:lnTo>
                    <a:pt x="32766" y="44196"/>
                  </a:lnTo>
                  <a:lnTo>
                    <a:pt x="32766" y="43434"/>
                  </a:lnTo>
                  <a:lnTo>
                    <a:pt x="34290" y="43434"/>
                  </a:lnTo>
                  <a:lnTo>
                    <a:pt x="34290" y="42672"/>
                  </a:lnTo>
                  <a:lnTo>
                    <a:pt x="35052" y="42672"/>
                  </a:lnTo>
                  <a:lnTo>
                    <a:pt x="35052" y="41910"/>
                  </a:lnTo>
                  <a:lnTo>
                    <a:pt x="36576" y="41910"/>
                  </a:lnTo>
                  <a:lnTo>
                    <a:pt x="36576" y="41148"/>
                  </a:lnTo>
                  <a:lnTo>
                    <a:pt x="38100" y="41148"/>
                  </a:lnTo>
                  <a:lnTo>
                    <a:pt x="38100" y="40386"/>
                  </a:lnTo>
                  <a:lnTo>
                    <a:pt x="38862" y="40386"/>
                  </a:lnTo>
                  <a:lnTo>
                    <a:pt x="38862" y="39624"/>
                  </a:lnTo>
                  <a:lnTo>
                    <a:pt x="40386" y="39624"/>
                  </a:lnTo>
                  <a:lnTo>
                    <a:pt x="40386" y="38862"/>
                  </a:lnTo>
                  <a:lnTo>
                    <a:pt x="41910" y="38862"/>
                  </a:lnTo>
                  <a:lnTo>
                    <a:pt x="41910" y="38100"/>
                  </a:lnTo>
                  <a:lnTo>
                    <a:pt x="42672" y="38100"/>
                  </a:lnTo>
                  <a:lnTo>
                    <a:pt x="42672" y="37338"/>
                  </a:lnTo>
                  <a:lnTo>
                    <a:pt x="44196" y="37338"/>
                  </a:lnTo>
                  <a:lnTo>
                    <a:pt x="44196" y="36576"/>
                  </a:lnTo>
                  <a:lnTo>
                    <a:pt x="44958" y="36576"/>
                  </a:lnTo>
                  <a:lnTo>
                    <a:pt x="44958" y="35814"/>
                  </a:lnTo>
                  <a:lnTo>
                    <a:pt x="46482" y="35814"/>
                  </a:lnTo>
                  <a:lnTo>
                    <a:pt x="46482" y="35052"/>
                  </a:lnTo>
                  <a:lnTo>
                    <a:pt x="47244" y="35052"/>
                  </a:lnTo>
                  <a:lnTo>
                    <a:pt x="47244" y="34290"/>
                  </a:lnTo>
                  <a:lnTo>
                    <a:pt x="48768" y="34290"/>
                  </a:lnTo>
                  <a:lnTo>
                    <a:pt x="48768" y="33528"/>
                  </a:lnTo>
                  <a:lnTo>
                    <a:pt x="50292" y="33528"/>
                  </a:lnTo>
                  <a:lnTo>
                    <a:pt x="50292" y="32766"/>
                  </a:lnTo>
                  <a:lnTo>
                    <a:pt x="51054" y="32766"/>
                  </a:lnTo>
                  <a:lnTo>
                    <a:pt x="51054" y="32004"/>
                  </a:lnTo>
                  <a:lnTo>
                    <a:pt x="52578" y="32004"/>
                  </a:lnTo>
                  <a:lnTo>
                    <a:pt x="52578" y="31242"/>
                  </a:lnTo>
                  <a:lnTo>
                    <a:pt x="53340" y="31242"/>
                  </a:lnTo>
                  <a:lnTo>
                    <a:pt x="53340" y="30480"/>
                  </a:lnTo>
                  <a:lnTo>
                    <a:pt x="54864" y="30480"/>
                  </a:lnTo>
                  <a:lnTo>
                    <a:pt x="54864" y="29718"/>
                  </a:lnTo>
                  <a:lnTo>
                    <a:pt x="55626" y="29718"/>
                  </a:lnTo>
                  <a:lnTo>
                    <a:pt x="55626" y="28956"/>
                  </a:lnTo>
                  <a:lnTo>
                    <a:pt x="57150" y="28956"/>
                  </a:lnTo>
                  <a:lnTo>
                    <a:pt x="57150" y="28194"/>
                  </a:lnTo>
                  <a:lnTo>
                    <a:pt x="57912" y="28194"/>
                  </a:lnTo>
                  <a:lnTo>
                    <a:pt x="57912" y="27432"/>
                  </a:lnTo>
                  <a:lnTo>
                    <a:pt x="59436" y="27432"/>
                  </a:lnTo>
                  <a:lnTo>
                    <a:pt x="59436" y="26670"/>
                  </a:lnTo>
                  <a:lnTo>
                    <a:pt x="60198" y="26670"/>
                  </a:lnTo>
                  <a:lnTo>
                    <a:pt x="60198" y="25908"/>
                  </a:lnTo>
                  <a:lnTo>
                    <a:pt x="61722" y="25908"/>
                  </a:lnTo>
                  <a:lnTo>
                    <a:pt x="61722" y="25146"/>
                  </a:lnTo>
                  <a:lnTo>
                    <a:pt x="62484" y="25146"/>
                  </a:lnTo>
                  <a:lnTo>
                    <a:pt x="62484" y="24384"/>
                  </a:lnTo>
                  <a:lnTo>
                    <a:pt x="64008" y="24384"/>
                  </a:lnTo>
                  <a:lnTo>
                    <a:pt x="64008" y="23622"/>
                  </a:lnTo>
                  <a:lnTo>
                    <a:pt x="65532" y="23622"/>
                  </a:lnTo>
                  <a:lnTo>
                    <a:pt x="65532" y="22860"/>
                  </a:lnTo>
                  <a:lnTo>
                    <a:pt x="66294" y="22860"/>
                  </a:lnTo>
                  <a:lnTo>
                    <a:pt x="66294" y="22098"/>
                  </a:lnTo>
                  <a:lnTo>
                    <a:pt x="67818" y="22098"/>
                  </a:lnTo>
                  <a:lnTo>
                    <a:pt x="67818" y="21336"/>
                  </a:lnTo>
                  <a:lnTo>
                    <a:pt x="68580" y="21336"/>
                  </a:lnTo>
                  <a:lnTo>
                    <a:pt x="68580" y="20574"/>
                  </a:lnTo>
                  <a:lnTo>
                    <a:pt x="70104" y="20574"/>
                  </a:lnTo>
                  <a:lnTo>
                    <a:pt x="70104" y="19812"/>
                  </a:lnTo>
                  <a:lnTo>
                    <a:pt x="70866" y="19812"/>
                  </a:lnTo>
                  <a:lnTo>
                    <a:pt x="70866" y="19050"/>
                  </a:lnTo>
                  <a:lnTo>
                    <a:pt x="72390" y="19050"/>
                  </a:lnTo>
                  <a:lnTo>
                    <a:pt x="72390" y="18288"/>
                  </a:lnTo>
                  <a:lnTo>
                    <a:pt x="73152" y="18288"/>
                  </a:lnTo>
                  <a:lnTo>
                    <a:pt x="73152" y="17526"/>
                  </a:lnTo>
                  <a:lnTo>
                    <a:pt x="74676" y="17526"/>
                  </a:lnTo>
                  <a:lnTo>
                    <a:pt x="74676" y="16764"/>
                  </a:lnTo>
                  <a:lnTo>
                    <a:pt x="75438" y="16764"/>
                  </a:lnTo>
                  <a:lnTo>
                    <a:pt x="75438" y="16002"/>
                  </a:lnTo>
                  <a:lnTo>
                    <a:pt x="76962" y="16002"/>
                  </a:lnTo>
                  <a:lnTo>
                    <a:pt x="76962" y="15240"/>
                  </a:lnTo>
                  <a:lnTo>
                    <a:pt x="78486" y="15240"/>
                  </a:lnTo>
                  <a:lnTo>
                    <a:pt x="78486" y="14478"/>
                  </a:lnTo>
                  <a:lnTo>
                    <a:pt x="79248" y="14478"/>
                  </a:lnTo>
                  <a:lnTo>
                    <a:pt x="79248" y="13716"/>
                  </a:lnTo>
                  <a:lnTo>
                    <a:pt x="80772" y="13716"/>
                  </a:lnTo>
                  <a:lnTo>
                    <a:pt x="80772" y="12954"/>
                  </a:lnTo>
                  <a:lnTo>
                    <a:pt x="81534" y="12954"/>
                  </a:lnTo>
                  <a:lnTo>
                    <a:pt x="81534" y="12192"/>
                  </a:lnTo>
                  <a:lnTo>
                    <a:pt x="83058" y="12192"/>
                  </a:lnTo>
                  <a:lnTo>
                    <a:pt x="83058" y="11430"/>
                  </a:lnTo>
                  <a:lnTo>
                    <a:pt x="83820" y="11430"/>
                  </a:lnTo>
                  <a:lnTo>
                    <a:pt x="83820" y="10668"/>
                  </a:lnTo>
                  <a:lnTo>
                    <a:pt x="85344" y="10668"/>
                  </a:lnTo>
                  <a:lnTo>
                    <a:pt x="85344" y="9906"/>
                  </a:lnTo>
                  <a:lnTo>
                    <a:pt x="86106" y="9906"/>
                  </a:lnTo>
                  <a:lnTo>
                    <a:pt x="86106" y="9144"/>
                  </a:lnTo>
                  <a:lnTo>
                    <a:pt x="87630" y="9144"/>
                  </a:lnTo>
                  <a:lnTo>
                    <a:pt x="87630" y="8382"/>
                  </a:lnTo>
                  <a:lnTo>
                    <a:pt x="88392" y="8382"/>
                  </a:lnTo>
                  <a:lnTo>
                    <a:pt x="88392" y="7620"/>
                  </a:lnTo>
                  <a:lnTo>
                    <a:pt x="89916" y="7620"/>
                  </a:lnTo>
                  <a:lnTo>
                    <a:pt x="89916" y="6858"/>
                  </a:lnTo>
                  <a:lnTo>
                    <a:pt x="90678" y="6858"/>
                  </a:lnTo>
                  <a:lnTo>
                    <a:pt x="90678" y="6096"/>
                  </a:lnTo>
                  <a:lnTo>
                    <a:pt x="92202" y="6096"/>
                  </a:lnTo>
                  <a:lnTo>
                    <a:pt x="92202" y="5334"/>
                  </a:lnTo>
                  <a:lnTo>
                    <a:pt x="93726" y="5334"/>
                  </a:lnTo>
                  <a:lnTo>
                    <a:pt x="93726" y="4572"/>
                  </a:lnTo>
                  <a:lnTo>
                    <a:pt x="94488" y="4572"/>
                  </a:lnTo>
                  <a:lnTo>
                    <a:pt x="94488" y="3810"/>
                  </a:lnTo>
                  <a:lnTo>
                    <a:pt x="96012" y="3810"/>
                  </a:lnTo>
                  <a:lnTo>
                    <a:pt x="96012" y="3048"/>
                  </a:lnTo>
                  <a:lnTo>
                    <a:pt x="96774" y="3048"/>
                  </a:lnTo>
                  <a:lnTo>
                    <a:pt x="96774" y="2286"/>
                  </a:lnTo>
                  <a:lnTo>
                    <a:pt x="98298" y="2286"/>
                  </a:lnTo>
                  <a:lnTo>
                    <a:pt x="98298" y="1524"/>
                  </a:lnTo>
                  <a:lnTo>
                    <a:pt x="99060" y="1524"/>
                  </a:lnTo>
                  <a:lnTo>
                    <a:pt x="99060" y="762"/>
                  </a:lnTo>
                  <a:lnTo>
                    <a:pt x="100584" y="762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57544" y="3792854"/>
              <a:ext cx="102870" cy="54610"/>
            </a:xfrm>
            <a:custGeom>
              <a:avLst/>
              <a:gdLst/>
              <a:ahLst/>
              <a:cxnLst/>
              <a:rect l="l" t="t" r="r" b="b"/>
              <a:pathLst>
                <a:path w="102870" h="54610">
                  <a:moveTo>
                    <a:pt x="102870" y="0"/>
                  </a:moveTo>
                  <a:lnTo>
                    <a:pt x="86106" y="0"/>
                  </a:lnTo>
                  <a:lnTo>
                    <a:pt x="86106" y="762"/>
                  </a:lnTo>
                  <a:lnTo>
                    <a:pt x="84582" y="762"/>
                  </a:lnTo>
                  <a:lnTo>
                    <a:pt x="84582" y="1524"/>
                  </a:lnTo>
                  <a:lnTo>
                    <a:pt x="83820" y="1524"/>
                  </a:lnTo>
                  <a:lnTo>
                    <a:pt x="83820" y="2286"/>
                  </a:lnTo>
                  <a:lnTo>
                    <a:pt x="82296" y="2286"/>
                  </a:lnTo>
                  <a:lnTo>
                    <a:pt x="82296" y="3048"/>
                  </a:lnTo>
                  <a:lnTo>
                    <a:pt x="80772" y="3048"/>
                  </a:lnTo>
                  <a:lnTo>
                    <a:pt x="80772" y="3810"/>
                  </a:lnTo>
                  <a:lnTo>
                    <a:pt x="80010" y="3810"/>
                  </a:lnTo>
                  <a:lnTo>
                    <a:pt x="80010" y="4572"/>
                  </a:lnTo>
                  <a:lnTo>
                    <a:pt x="78486" y="4572"/>
                  </a:lnTo>
                  <a:lnTo>
                    <a:pt x="78486" y="5334"/>
                  </a:lnTo>
                  <a:lnTo>
                    <a:pt x="77724" y="5334"/>
                  </a:lnTo>
                  <a:lnTo>
                    <a:pt x="77724" y="6096"/>
                  </a:lnTo>
                  <a:lnTo>
                    <a:pt x="76200" y="6096"/>
                  </a:lnTo>
                  <a:lnTo>
                    <a:pt x="76200" y="6858"/>
                  </a:lnTo>
                  <a:lnTo>
                    <a:pt x="74676" y="6858"/>
                  </a:lnTo>
                  <a:lnTo>
                    <a:pt x="74676" y="7620"/>
                  </a:lnTo>
                  <a:lnTo>
                    <a:pt x="73914" y="7620"/>
                  </a:lnTo>
                  <a:lnTo>
                    <a:pt x="73914" y="8382"/>
                  </a:lnTo>
                  <a:lnTo>
                    <a:pt x="72390" y="8382"/>
                  </a:lnTo>
                  <a:lnTo>
                    <a:pt x="72390" y="9144"/>
                  </a:lnTo>
                  <a:lnTo>
                    <a:pt x="71628" y="9144"/>
                  </a:lnTo>
                  <a:lnTo>
                    <a:pt x="71628" y="9906"/>
                  </a:lnTo>
                  <a:lnTo>
                    <a:pt x="70104" y="9906"/>
                  </a:lnTo>
                  <a:lnTo>
                    <a:pt x="70104" y="10668"/>
                  </a:lnTo>
                  <a:lnTo>
                    <a:pt x="68580" y="10668"/>
                  </a:lnTo>
                  <a:lnTo>
                    <a:pt x="68580" y="11430"/>
                  </a:lnTo>
                  <a:lnTo>
                    <a:pt x="67818" y="11430"/>
                  </a:lnTo>
                  <a:lnTo>
                    <a:pt x="67818" y="12192"/>
                  </a:lnTo>
                  <a:lnTo>
                    <a:pt x="66294" y="12192"/>
                  </a:lnTo>
                  <a:lnTo>
                    <a:pt x="66294" y="12954"/>
                  </a:lnTo>
                  <a:lnTo>
                    <a:pt x="65532" y="12954"/>
                  </a:lnTo>
                  <a:lnTo>
                    <a:pt x="65532" y="13716"/>
                  </a:lnTo>
                  <a:lnTo>
                    <a:pt x="64008" y="13716"/>
                  </a:lnTo>
                  <a:lnTo>
                    <a:pt x="64008" y="14478"/>
                  </a:lnTo>
                  <a:lnTo>
                    <a:pt x="62484" y="14478"/>
                  </a:lnTo>
                  <a:lnTo>
                    <a:pt x="62484" y="15240"/>
                  </a:lnTo>
                  <a:lnTo>
                    <a:pt x="61722" y="15240"/>
                  </a:lnTo>
                  <a:lnTo>
                    <a:pt x="61722" y="16002"/>
                  </a:lnTo>
                  <a:lnTo>
                    <a:pt x="60198" y="16002"/>
                  </a:lnTo>
                  <a:lnTo>
                    <a:pt x="60198" y="16764"/>
                  </a:lnTo>
                  <a:lnTo>
                    <a:pt x="59436" y="16764"/>
                  </a:lnTo>
                  <a:lnTo>
                    <a:pt x="59436" y="17526"/>
                  </a:lnTo>
                  <a:lnTo>
                    <a:pt x="57912" y="17526"/>
                  </a:lnTo>
                  <a:lnTo>
                    <a:pt x="57912" y="18288"/>
                  </a:lnTo>
                  <a:lnTo>
                    <a:pt x="56388" y="18288"/>
                  </a:lnTo>
                  <a:lnTo>
                    <a:pt x="56388" y="19050"/>
                  </a:lnTo>
                  <a:lnTo>
                    <a:pt x="55626" y="19050"/>
                  </a:lnTo>
                  <a:lnTo>
                    <a:pt x="55626" y="19812"/>
                  </a:lnTo>
                  <a:lnTo>
                    <a:pt x="54102" y="19812"/>
                  </a:lnTo>
                  <a:lnTo>
                    <a:pt x="54102" y="20574"/>
                  </a:lnTo>
                  <a:lnTo>
                    <a:pt x="53340" y="20574"/>
                  </a:lnTo>
                  <a:lnTo>
                    <a:pt x="53340" y="21336"/>
                  </a:lnTo>
                  <a:lnTo>
                    <a:pt x="51816" y="21336"/>
                  </a:lnTo>
                  <a:lnTo>
                    <a:pt x="51816" y="22098"/>
                  </a:lnTo>
                  <a:lnTo>
                    <a:pt x="50292" y="22098"/>
                  </a:lnTo>
                  <a:lnTo>
                    <a:pt x="50292" y="22860"/>
                  </a:lnTo>
                  <a:lnTo>
                    <a:pt x="49530" y="22860"/>
                  </a:lnTo>
                  <a:lnTo>
                    <a:pt x="49530" y="23622"/>
                  </a:lnTo>
                  <a:lnTo>
                    <a:pt x="48006" y="23622"/>
                  </a:lnTo>
                  <a:lnTo>
                    <a:pt x="48006" y="24384"/>
                  </a:lnTo>
                  <a:lnTo>
                    <a:pt x="46482" y="24384"/>
                  </a:lnTo>
                  <a:lnTo>
                    <a:pt x="46482" y="25146"/>
                  </a:lnTo>
                  <a:lnTo>
                    <a:pt x="45720" y="25146"/>
                  </a:lnTo>
                  <a:lnTo>
                    <a:pt x="45720" y="25908"/>
                  </a:lnTo>
                  <a:lnTo>
                    <a:pt x="44196" y="25908"/>
                  </a:lnTo>
                  <a:lnTo>
                    <a:pt x="44196" y="26670"/>
                  </a:lnTo>
                  <a:lnTo>
                    <a:pt x="43434" y="26670"/>
                  </a:lnTo>
                  <a:lnTo>
                    <a:pt x="43434" y="27432"/>
                  </a:lnTo>
                  <a:lnTo>
                    <a:pt x="41910" y="27432"/>
                  </a:lnTo>
                  <a:lnTo>
                    <a:pt x="41910" y="28194"/>
                  </a:lnTo>
                  <a:lnTo>
                    <a:pt x="40386" y="28194"/>
                  </a:lnTo>
                  <a:lnTo>
                    <a:pt x="40386" y="28956"/>
                  </a:lnTo>
                  <a:lnTo>
                    <a:pt x="39624" y="28956"/>
                  </a:lnTo>
                  <a:lnTo>
                    <a:pt x="39624" y="29718"/>
                  </a:lnTo>
                  <a:lnTo>
                    <a:pt x="38100" y="29718"/>
                  </a:lnTo>
                  <a:lnTo>
                    <a:pt x="38100" y="30480"/>
                  </a:lnTo>
                  <a:lnTo>
                    <a:pt x="37338" y="30480"/>
                  </a:lnTo>
                  <a:lnTo>
                    <a:pt x="37338" y="31242"/>
                  </a:lnTo>
                  <a:lnTo>
                    <a:pt x="35814" y="31242"/>
                  </a:lnTo>
                  <a:lnTo>
                    <a:pt x="35814" y="32004"/>
                  </a:lnTo>
                  <a:lnTo>
                    <a:pt x="34290" y="32004"/>
                  </a:lnTo>
                  <a:lnTo>
                    <a:pt x="34290" y="32766"/>
                  </a:lnTo>
                  <a:lnTo>
                    <a:pt x="33528" y="32766"/>
                  </a:lnTo>
                  <a:lnTo>
                    <a:pt x="33528" y="33528"/>
                  </a:lnTo>
                  <a:lnTo>
                    <a:pt x="32004" y="33528"/>
                  </a:lnTo>
                  <a:lnTo>
                    <a:pt x="32004" y="34290"/>
                  </a:lnTo>
                  <a:lnTo>
                    <a:pt x="30480" y="34290"/>
                  </a:lnTo>
                  <a:lnTo>
                    <a:pt x="30480" y="35052"/>
                  </a:lnTo>
                  <a:lnTo>
                    <a:pt x="29718" y="35052"/>
                  </a:lnTo>
                  <a:lnTo>
                    <a:pt x="29718" y="35814"/>
                  </a:lnTo>
                  <a:lnTo>
                    <a:pt x="28194" y="35814"/>
                  </a:lnTo>
                  <a:lnTo>
                    <a:pt x="28194" y="36576"/>
                  </a:lnTo>
                  <a:lnTo>
                    <a:pt x="27432" y="36576"/>
                  </a:lnTo>
                  <a:lnTo>
                    <a:pt x="27432" y="37338"/>
                  </a:lnTo>
                  <a:lnTo>
                    <a:pt x="25908" y="37338"/>
                  </a:lnTo>
                  <a:lnTo>
                    <a:pt x="25908" y="38100"/>
                  </a:lnTo>
                  <a:lnTo>
                    <a:pt x="24384" y="38100"/>
                  </a:lnTo>
                  <a:lnTo>
                    <a:pt x="24384" y="38862"/>
                  </a:lnTo>
                  <a:lnTo>
                    <a:pt x="23622" y="38862"/>
                  </a:lnTo>
                  <a:lnTo>
                    <a:pt x="23622" y="39624"/>
                  </a:lnTo>
                  <a:lnTo>
                    <a:pt x="22098" y="39624"/>
                  </a:lnTo>
                  <a:lnTo>
                    <a:pt x="22098" y="40386"/>
                  </a:lnTo>
                  <a:lnTo>
                    <a:pt x="20574" y="40386"/>
                  </a:lnTo>
                  <a:lnTo>
                    <a:pt x="20574" y="41148"/>
                  </a:lnTo>
                  <a:lnTo>
                    <a:pt x="19812" y="41148"/>
                  </a:lnTo>
                  <a:lnTo>
                    <a:pt x="19812" y="41910"/>
                  </a:lnTo>
                  <a:lnTo>
                    <a:pt x="18288" y="41910"/>
                  </a:lnTo>
                  <a:lnTo>
                    <a:pt x="18288" y="42672"/>
                  </a:lnTo>
                  <a:lnTo>
                    <a:pt x="17526" y="42672"/>
                  </a:lnTo>
                  <a:lnTo>
                    <a:pt x="17526" y="43434"/>
                  </a:lnTo>
                  <a:lnTo>
                    <a:pt x="16002" y="43434"/>
                  </a:lnTo>
                  <a:lnTo>
                    <a:pt x="16002" y="44196"/>
                  </a:lnTo>
                  <a:lnTo>
                    <a:pt x="14478" y="44196"/>
                  </a:lnTo>
                  <a:lnTo>
                    <a:pt x="14478" y="44958"/>
                  </a:lnTo>
                  <a:lnTo>
                    <a:pt x="13716" y="44958"/>
                  </a:lnTo>
                  <a:lnTo>
                    <a:pt x="13716" y="45720"/>
                  </a:lnTo>
                  <a:lnTo>
                    <a:pt x="12192" y="45720"/>
                  </a:lnTo>
                  <a:lnTo>
                    <a:pt x="12192" y="46482"/>
                  </a:lnTo>
                  <a:lnTo>
                    <a:pt x="11430" y="46482"/>
                  </a:lnTo>
                  <a:lnTo>
                    <a:pt x="11430" y="47244"/>
                  </a:lnTo>
                  <a:lnTo>
                    <a:pt x="9906" y="47244"/>
                  </a:lnTo>
                  <a:lnTo>
                    <a:pt x="9906" y="48006"/>
                  </a:lnTo>
                  <a:lnTo>
                    <a:pt x="8382" y="48006"/>
                  </a:lnTo>
                  <a:lnTo>
                    <a:pt x="8382" y="48768"/>
                  </a:lnTo>
                  <a:lnTo>
                    <a:pt x="7620" y="48768"/>
                  </a:lnTo>
                  <a:lnTo>
                    <a:pt x="7620" y="49530"/>
                  </a:lnTo>
                  <a:lnTo>
                    <a:pt x="6096" y="49530"/>
                  </a:lnTo>
                  <a:lnTo>
                    <a:pt x="6096" y="50292"/>
                  </a:lnTo>
                  <a:lnTo>
                    <a:pt x="4572" y="50292"/>
                  </a:lnTo>
                  <a:lnTo>
                    <a:pt x="4572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2286" y="51816"/>
                  </a:lnTo>
                  <a:lnTo>
                    <a:pt x="2286" y="52578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7526" y="54102"/>
                  </a:lnTo>
                  <a:lnTo>
                    <a:pt x="17526" y="53340"/>
                  </a:lnTo>
                  <a:lnTo>
                    <a:pt x="18288" y="53340"/>
                  </a:lnTo>
                  <a:lnTo>
                    <a:pt x="18288" y="52578"/>
                  </a:lnTo>
                  <a:lnTo>
                    <a:pt x="19812" y="52578"/>
                  </a:lnTo>
                  <a:lnTo>
                    <a:pt x="19812" y="51816"/>
                  </a:lnTo>
                  <a:lnTo>
                    <a:pt x="21336" y="51816"/>
                  </a:lnTo>
                  <a:lnTo>
                    <a:pt x="21336" y="51054"/>
                  </a:lnTo>
                  <a:lnTo>
                    <a:pt x="22098" y="51054"/>
                  </a:lnTo>
                  <a:lnTo>
                    <a:pt x="22098" y="50292"/>
                  </a:lnTo>
                  <a:lnTo>
                    <a:pt x="23622" y="50292"/>
                  </a:lnTo>
                  <a:lnTo>
                    <a:pt x="23622" y="49530"/>
                  </a:lnTo>
                  <a:lnTo>
                    <a:pt x="24384" y="49530"/>
                  </a:lnTo>
                  <a:lnTo>
                    <a:pt x="24384" y="48768"/>
                  </a:lnTo>
                  <a:lnTo>
                    <a:pt x="25908" y="48768"/>
                  </a:lnTo>
                  <a:lnTo>
                    <a:pt x="25908" y="48006"/>
                  </a:lnTo>
                  <a:lnTo>
                    <a:pt x="27432" y="48006"/>
                  </a:lnTo>
                  <a:lnTo>
                    <a:pt x="27432" y="47244"/>
                  </a:lnTo>
                  <a:lnTo>
                    <a:pt x="28194" y="47244"/>
                  </a:lnTo>
                  <a:lnTo>
                    <a:pt x="28194" y="46482"/>
                  </a:lnTo>
                  <a:lnTo>
                    <a:pt x="29718" y="46482"/>
                  </a:lnTo>
                  <a:lnTo>
                    <a:pt x="29718" y="45720"/>
                  </a:lnTo>
                  <a:lnTo>
                    <a:pt x="31242" y="45720"/>
                  </a:lnTo>
                  <a:lnTo>
                    <a:pt x="31242" y="44958"/>
                  </a:lnTo>
                  <a:lnTo>
                    <a:pt x="32004" y="44958"/>
                  </a:lnTo>
                  <a:lnTo>
                    <a:pt x="32004" y="44196"/>
                  </a:lnTo>
                  <a:lnTo>
                    <a:pt x="33528" y="44196"/>
                  </a:lnTo>
                  <a:lnTo>
                    <a:pt x="33528" y="43434"/>
                  </a:lnTo>
                  <a:lnTo>
                    <a:pt x="34290" y="43434"/>
                  </a:lnTo>
                  <a:lnTo>
                    <a:pt x="34290" y="42672"/>
                  </a:lnTo>
                  <a:lnTo>
                    <a:pt x="35814" y="42672"/>
                  </a:lnTo>
                  <a:lnTo>
                    <a:pt x="35814" y="41910"/>
                  </a:lnTo>
                  <a:lnTo>
                    <a:pt x="37338" y="41910"/>
                  </a:lnTo>
                  <a:lnTo>
                    <a:pt x="37338" y="41148"/>
                  </a:lnTo>
                  <a:lnTo>
                    <a:pt x="38100" y="41148"/>
                  </a:lnTo>
                  <a:lnTo>
                    <a:pt x="38100" y="40386"/>
                  </a:lnTo>
                  <a:lnTo>
                    <a:pt x="39624" y="40386"/>
                  </a:lnTo>
                  <a:lnTo>
                    <a:pt x="39624" y="39624"/>
                  </a:lnTo>
                  <a:lnTo>
                    <a:pt x="41148" y="39624"/>
                  </a:lnTo>
                  <a:lnTo>
                    <a:pt x="41148" y="38862"/>
                  </a:lnTo>
                  <a:lnTo>
                    <a:pt x="41910" y="38862"/>
                  </a:lnTo>
                  <a:lnTo>
                    <a:pt x="41910" y="38100"/>
                  </a:lnTo>
                  <a:lnTo>
                    <a:pt x="43434" y="38100"/>
                  </a:lnTo>
                  <a:lnTo>
                    <a:pt x="43434" y="37338"/>
                  </a:lnTo>
                  <a:lnTo>
                    <a:pt x="44196" y="37338"/>
                  </a:lnTo>
                  <a:lnTo>
                    <a:pt x="44196" y="36576"/>
                  </a:lnTo>
                  <a:lnTo>
                    <a:pt x="45720" y="36576"/>
                  </a:lnTo>
                  <a:lnTo>
                    <a:pt x="45720" y="35814"/>
                  </a:lnTo>
                  <a:lnTo>
                    <a:pt x="47244" y="35814"/>
                  </a:lnTo>
                  <a:lnTo>
                    <a:pt x="47244" y="35052"/>
                  </a:lnTo>
                  <a:lnTo>
                    <a:pt x="48006" y="35052"/>
                  </a:lnTo>
                  <a:lnTo>
                    <a:pt x="48006" y="34290"/>
                  </a:lnTo>
                  <a:lnTo>
                    <a:pt x="49530" y="34290"/>
                  </a:lnTo>
                  <a:lnTo>
                    <a:pt x="49530" y="33528"/>
                  </a:lnTo>
                  <a:lnTo>
                    <a:pt x="50292" y="33528"/>
                  </a:lnTo>
                  <a:lnTo>
                    <a:pt x="50292" y="32766"/>
                  </a:lnTo>
                  <a:lnTo>
                    <a:pt x="51816" y="32766"/>
                  </a:lnTo>
                  <a:lnTo>
                    <a:pt x="51816" y="32004"/>
                  </a:lnTo>
                  <a:lnTo>
                    <a:pt x="53340" y="32004"/>
                  </a:lnTo>
                  <a:lnTo>
                    <a:pt x="53340" y="31242"/>
                  </a:lnTo>
                  <a:lnTo>
                    <a:pt x="54102" y="31242"/>
                  </a:lnTo>
                  <a:lnTo>
                    <a:pt x="54102" y="30480"/>
                  </a:lnTo>
                  <a:lnTo>
                    <a:pt x="55626" y="30480"/>
                  </a:lnTo>
                  <a:lnTo>
                    <a:pt x="55626" y="29718"/>
                  </a:lnTo>
                  <a:lnTo>
                    <a:pt x="57150" y="29718"/>
                  </a:lnTo>
                  <a:lnTo>
                    <a:pt x="57150" y="28956"/>
                  </a:lnTo>
                  <a:lnTo>
                    <a:pt x="57912" y="28956"/>
                  </a:lnTo>
                  <a:lnTo>
                    <a:pt x="57912" y="28194"/>
                  </a:lnTo>
                  <a:lnTo>
                    <a:pt x="59436" y="28194"/>
                  </a:lnTo>
                  <a:lnTo>
                    <a:pt x="59436" y="27432"/>
                  </a:lnTo>
                  <a:lnTo>
                    <a:pt x="60198" y="27432"/>
                  </a:lnTo>
                  <a:lnTo>
                    <a:pt x="60198" y="26670"/>
                  </a:lnTo>
                  <a:lnTo>
                    <a:pt x="61722" y="26670"/>
                  </a:lnTo>
                  <a:lnTo>
                    <a:pt x="61722" y="25908"/>
                  </a:lnTo>
                  <a:lnTo>
                    <a:pt x="63246" y="25908"/>
                  </a:lnTo>
                  <a:lnTo>
                    <a:pt x="63246" y="25146"/>
                  </a:lnTo>
                  <a:lnTo>
                    <a:pt x="64008" y="25146"/>
                  </a:lnTo>
                  <a:lnTo>
                    <a:pt x="64008" y="24384"/>
                  </a:lnTo>
                  <a:lnTo>
                    <a:pt x="65532" y="24384"/>
                  </a:lnTo>
                  <a:lnTo>
                    <a:pt x="65532" y="23622"/>
                  </a:lnTo>
                  <a:lnTo>
                    <a:pt x="66294" y="23622"/>
                  </a:lnTo>
                  <a:lnTo>
                    <a:pt x="66294" y="22860"/>
                  </a:lnTo>
                  <a:lnTo>
                    <a:pt x="67818" y="22860"/>
                  </a:lnTo>
                  <a:lnTo>
                    <a:pt x="67818" y="22098"/>
                  </a:lnTo>
                  <a:lnTo>
                    <a:pt x="69342" y="22098"/>
                  </a:lnTo>
                  <a:lnTo>
                    <a:pt x="69342" y="21336"/>
                  </a:lnTo>
                  <a:lnTo>
                    <a:pt x="70104" y="21336"/>
                  </a:lnTo>
                  <a:lnTo>
                    <a:pt x="70104" y="20574"/>
                  </a:lnTo>
                  <a:lnTo>
                    <a:pt x="71628" y="20574"/>
                  </a:lnTo>
                  <a:lnTo>
                    <a:pt x="71628" y="19812"/>
                  </a:lnTo>
                  <a:lnTo>
                    <a:pt x="72390" y="19812"/>
                  </a:lnTo>
                  <a:lnTo>
                    <a:pt x="72390" y="19050"/>
                  </a:lnTo>
                  <a:lnTo>
                    <a:pt x="73914" y="19050"/>
                  </a:lnTo>
                  <a:lnTo>
                    <a:pt x="73914" y="18288"/>
                  </a:lnTo>
                  <a:lnTo>
                    <a:pt x="75438" y="18288"/>
                  </a:lnTo>
                  <a:lnTo>
                    <a:pt x="75438" y="17526"/>
                  </a:lnTo>
                  <a:lnTo>
                    <a:pt x="76200" y="17526"/>
                  </a:lnTo>
                  <a:lnTo>
                    <a:pt x="76200" y="16764"/>
                  </a:lnTo>
                  <a:lnTo>
                    <a:pt x="77724" y="16764"/>
                  </a:lnTo>
                  <a:lnTo>
                    <a:pt x="77724" y="16002"/>
                  </a:lnTo>
                  <a:lnTo>
                    <a:pt x="78486" y="16002"/>
                  </a:lnTo>
                  <a:lnTo>
                    <a:pt x="78486" y="15240"/>
                  </a:lnTo>
                  <a:lnTo>
                    <a:pt x="80010" y="15240"/>
                  </a:lnTo>
                  <a:lnTo>
                    <a:pt x="80010" y="14478"/>
                  </a:lnTo>
                  <a:lnTo>
                    <a:pt x="81534" y="14478"/>
                  </a:lnTo>
                  <a:lnTo>
                    <a:pt x="81534" y="13716"/>
                  </a:lnTo>
                  <a:lnTo>
                    <a:pt x="82296" y="13716"/>
                  </a:lnTo>
                  <a:lnTo>
                    <a:pt x="82296" y="12954"/>
                  </a:lnTo>
                  <a:lnTo>
                    <a:pt x="83820" y="12954"/>
                  </a:lnTo>
                  <a:lnTo>
                    <a:pt x="83820" y="12192"/>
                  </a:lnTo>
                  <a:lnTo>
                    <a:pt x="84582" y="12192"/>
                  </a:lnTo>
                  <a:lnTo>
                    <a:pt x="84582" y="11430"/>
                  </a:lnTo>
                  <a:lnTo>
                    <a:pt x="86106" y="11430"/>
                  </a:lnTo>
                  <a:lnTo>
                    <a:pt x="86106" y="10668"/>
                  </a:lnTo>
                  <a:lnTo>
                    <a:pt x="87630" y="10668"/>
                  </a:lnTo>
                  <a:lnTo>
                    <a:pt x="87630" y="9906"/>
                  </a:lnTo>
                  <a:lnTo>
                    <a:pt x="88392" y="9906"/>
                  </a:lnTo>
                  <a:lnTo>
                    <a:pt x="88392" y="9144"/>
                  </a:lnTo>
                  <a:lnTo>
                    <a:pt x="89916" y="9144"/>
                  </a:lnTo>
                  <a:lnTo>
                    <a:pt x="89916" y="8382"/>
                  </a:lnTo>
                  <a:lnTo>
                    <a:pt x="90678" y="8382"/>
                  </a:lnTo>
                  <a:lnTo>
                    <a:pt x="90678" y="7620"/>
                  </a:lnTo>
                  <a:lnTo>
                    <a:pt x="92202" y="7620"/>
                  </a:lnTo>
                  <a:lnTo>
                    <a:pt x="92202" y="6858"/>
                  </a:lnTo>
                  <a:lnTo>
                    <a:pt x="93726" y="6858"/>
                  </a:lnTo>
                  <a:lnTo>
                    <a:pt x="93726" y="6096"/>
                  </a:lnTo>
                  <a:lnTo>
                    <a:pt x="94488" y="6096"/>
                  </a:lnTo>
                  <a:lnTo>
                    <a:pt x="94488" y="5334"/>
                  </a:lnTo>
                  <a:lnTo>
                    <a:pt x="96012" y="5334"/>
                  </a:lnTo>
                  <a:lnTo>
                    <a:pt x="96012" y="4572"/>
                  </a:lnTo>
                  <a:lnTo>
                    <a:pt x="96774" y="4572"/>
                  </a:lnTo>
                  <a:lnTo>
                    <a:pt x="96774" y="3810"/>
                  </a:lnTo>
                  <a:lnTo>
                    <a:pt x="98298" y="3810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2286"/>
                  </a:lnTo>
                  <a:lnTo>
                    <a:pt x="100584" y="2286"/>
                  </a:lnTo>
                  <a:lnTo>
                    <a:pt x="100584" y="1524"/>
                  </a:lnTo>
                  <a:lnTo>
                    <a:pt x="102108" y="1524"/>
                  </a:lnTo>
                  <a:lnTo>
                    <a:pt x="102108" y="762"/>
                  </a:lnTo>
                  <a:lnTo>
                    <a:pt x="102870" y="76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66866" y="3846194"/>
              <a:ext cx="108585" cy="54610"/>
            </a:xfrm>
            <a:custGeom>
              <a:avLst/>
              <a:gdLst/>
              <a:ahLst/>
              <a:cxnLst/>
              <a:rect l="l" t="t" r="r" b="b"/>
              <a:pathLst>
                <a:path w="108585" h="54610">
                  <a:moveTo>
                    <a:pt x="108204" y="0"/>
                  </a:moveTo>
                  <a:lnTo>
                    <a:pt x="90678" y="0"/>
                  </a:lnTo>
                  <a:lnTo>
                    <a:pt x="90678" y="762"/>
                  </a:lnTo>
                  <a:lnTo>
                    <a:pt x="89154" y="762"/>
                  </a:lnTo>
                  <a:lnTo>
                    <a:pt x="89154" y="1524"/>
                  </a:lnTo>
                  <a:lnTo>
                    <a:pt x="87630" y="1524"/>
                  </a:lnTo>
                  <a:lnTo>
                    <a:pt x="87630" y="2286"/>
                  </a:lnTo>
                  <a:lnTo>
                    <a:pt x="86868" y="2286"/>
                  </a:lnTo>
                  <a:lnTo>
                    <a:pt x="86868" y="3048"/>
                  </a:lnTo>
                  <a:lnTo>
                    <a:pt x="85344" y="3048"/>
                  </a:lnTo>
                  <a:lnTo>
                    <a:pt x="85344" y="3810"/>
                  </a:lnTo>
                  <a:lnTo>
                    <a:pt x="83820" y="3810"/>
                  </a:lnTo>
                  <a:lnTo>
                    <a:pt x="83820" y="4572"/>
                  </a:lnTo>
                  <a:lnTo>
                    <a:pt x="83058" y="4572"/>
                  </a:lnTo>
                  <a:lnTo>
                    <a:pt x="83058" y="5334"/>
                  </a:lnTo>
                  <a:lnTo>
                    <a:pt x="81534" y="5334"/>
                  </a:lnTo>
                  <a:lnTo>
                    <a:pt x="81534" y="6096"/>
                  </a:lnTo>
                  <a:lnTo>
                    <a:pt x="80010" y="6096"/>
                  </a:lnTo>
                  <a:lnTo>
                    <a:pt x="80010" y="6858"/>
                  </a:lnTo>
                  <a:lnTo>
                    <a:pt x="79248" y="6858"/>
                  </a:lnTo>
                  <a:lnTo>
                    <a:pt x="79248" y="7620"/>
                  </a:lnTo>
                  <a:lnTo>
                    <a:pt x="77724" y="7620"/>
                  </a:lnTo>
                  <a:lnTo>
                    <a:pt x="77724" y="8382"/>
                  </a:lnTo>
                  <a:lnTo>
                    <a:pt x="76200" y="8382"/>
                  </a:lnTo>
                  <a:lnTo>
                    <a:pt x="76200" y="9144"/>
                  </a:lnTo>
                  <a:lnTo>
                    <a:pt x="75438" y="9144"/>
                  </a:lnTo>
                  <a:lnTo>
                    <a:pt x="75438" y="9906"/>
                  </a:lnTo>
                  <a:lnTo>
                    <a:pt x="73914" y="9906"/>
                  </a:lnTo>
                  <a:lnTo>
                    <a:pt x="73914" y="10668"/>
                  </a:lnTo>
                  <a:lnTo>
                    <a:pt x="72390" y="10668"/>
                  </a:lnTo>
                  <a:lnTo>
                    <a:pt x="72390" y="11430"/>
                  </a:lnTo>
                  <a:lnTo>
                    <a:pt x="71628" y="11430"/>
                  </a:lnTo>
                  <a:lnTo>
                    <a:pt x="71628" y="12192"/>
                  </a:lnTo>
                  <a:lnTo>
                    <a:pt x="70104" y="12192"/>
                  </a:lnTo>
                  <a:lnTo>
                    <a:pt x="70104" y="12954"/>
                  </a:lnTo>
                  <a:lnTo>
                    <a:pt x="69342" y="12954"/>
                  </a:lnTo>
                  <a:lnTo>
                    <a:pt x="69342" y="13716"/>
                  </a:lnTo>
                  <a:lnTo>
                    <a:pt x="67818" y="13716"/>
                  </a:lnTo>
                  <a:lnTo>
                    <a:pt x="67818" y="14478"/>
                  </a:lnTo>
                  <a:lnTo>
                    <a:pt x="66294" y="14478"/>
                  </a:lnTo>
                  <a:lnTo>
                    <a:pt x="66294" y="15240"/>
                  </a:lnTo>
                  <a:lnTo>
                    <a:pt x="65532" y="15240"/>
                  </a:lnTo>
                  <a:lnTo>
                    <a:pt x="65532" y="16002"/>
                  </a:lnTo>
                  <a:lnTo>
                    <a:pt x="64008" y="16002"/>
                  </a:lnTo>
                  <a:lnTo>
                    <a:pt x="64008" y="16764"/>
                  </a:lnTo>
                  <a:lnTo>
                    <a:pt x="62484" y="16764"/>
                  </a:lnTo>
                  <a:lnTo>
                    <a:pt x="62484" y="17526"/>
                  </a:lnTo>
                  <a:lnTo>
                    <a:pt x="61722" y="17526"/>
                  </a:lnTo>
                  <a:lnTo>
                    <a:pt x="61722" y="18288"/>
                  </a:lnTo>
                  <a:lnTo>
                    <a:pt x="60198" y="18288"/>
                  </a:lnTo>
                  <a:lnTo>
                    <a:pt x="60198" y="19050"/>
                  </a:lnTo>
                  <a:lnTo>
                    <a:pt x="58674" y="19050"/>
                  </a:lnTo>
                  <a:lnTo>
                    <a:pt x="58674" y="19812"/>
                  </a:lnTo>
                  <a:lnTo>
                    <a:pt x="57912" y="19812"/>
                  </a:lnTo>
                  <a:lnTo>
                    <a:pt x="57912" y="20574"/>
                  </a:lnTo>
                  <a:lnTo>
                    <a:pt x="56388" y="20574"/>
                  </a:lnTo>
                  <a:lnTo>
                    <a:pt x="56388" y="21336"/>
                  </a:lnTo>
                  <a:lnTo>
                    <a:pt x="54864" y="21336"/>
                  </a:lnTo>
                  <a:lnTo>
                    <a:pt x="54864" y="22098"/>
                  </a:lnTo>
                  <a:lnTo>
                    <a:pt x="54102" y="22098"/>
                  </a:lnTo>
                  <a:lnTo>
                    <a:pt x="54102" y="22860"/>
                  </a:lnTo>
                  <a:lnTo>
                    <a:pt x="52578" y="22860"/>
                  </a:lnTo>
                  <a:lnTo>
                    <a:pt x="52578" y="23622"/>
                  </a:lnTo>
                  <a:lnTo>
                    <a:pt x="51054" y="23622"/>
                  </a:lnTo>
                  <a:lnTo>
                    <a:pt x="51054" y="24384"/>
                  </a:lnTo>
                  <a:lnTo>
                    <a:pt x="50292" y="24384"/>
                  </a:lnTo>
                  <a:lnTo>
                    <a:pt x="50292" y="25146"/>
                  </a:lnTo>
                  <a:lnTo>
                    <a:pt x="48768" y="25146"/>
                  </a:lnTo>
                  <a:lnTo>
                    <a:pt x="48768" y="25908"/>
                  </a:lnTo>
                  <a:lnTo>
                    <a:pt x="47244" y="25908"/>
                  </a:lnTo>
                  <a:lnTo>
                    <a:pt x="47244" y="26670"/>
                  </a:lnTo>
                  <a:lnTo>
                    <a:pt x="46482" y="26670"/>
                  </a:lnTo>
                  <a:lnTo>
                    <a:pt x="46482" y="27432"/>
                  </a:lnTo>
                  <a:lnTo>
                    <a:pt x="44958" y="27432"/>
                  </a:lnTo>
                  <a:lnTo>
                    <a:pt x="44958" y="28194"/>
                  </a:lnTo>
                  <a:lnTo>
                    <a:pt x="43434" y="28194"/>
                  </a:lnTo>
                  <a:lnTo>
                    <a:pt x="43434" y="28956"/>
                  </a:lnTo>
                  <a:lnTo>
                    <a:pt x="42672" y="28956"/>
                  </a:lnTo>
                  <a:lnTo>
                    <a:pt x="42672" y="29718"/>
                  </a:lnTo>
                  <a:lnTo>
                    <a:pt x="41148" y="29718"/>
                  </a:lnTo>
                  <a:lnTo>
                    <a:pt x="41148" y="30480"/>
                  </a:lnTo>
                  <a:lnTo>
                    <a:pt x="39624" y="30480"/>
                  </a:lnTo>
                  <a:lnTo>
                    <a:pt x="39624" y="31242"/>
                  </a:lnTo>
                  <a:lnTo>
                    <a:pt x="38862" y="31242"/>
                  </a:lnTo>
                  <a:lnTo>
                    <a:pt x="38862" y="32004"/>
                  </a:lnTo>
                  <a:lnTo>
                    <a:pt x="37338" y="32004"/>
                  </a:lnTo>
                  <a:lnTo>
                    <a:pt x="37338" y="32766"/>
                  </a:lnTo>
                  <a:lnTo>
                    <a:pt x="35814" y="32766"/>
                  </a:lnTo>
                  <a:lnTo>
                    <a:pt x="35814" y="33528"/>
                  </a:lnTo>
                  <a:lnTo>
                    <a:pt x="34290" y="33528"/>
                  </a:lnTo>
                  <a:lnTo>
                    <a:pt x="34290" y="34290"/>
                  </a:lnTo>
                  <a:lnTo>
                    <a:pt x="33528" y="34290"/>
                  </a:lnTo>
                  <a:lnTo>
                    <a:pt x="33528" y="35052"/>
                  </a:lnTo>
                  <a:lnTo>
                    <a:pt x="32004" y="35052"/>
                  </a:lnTo>
                  <a:lnTo>
                    <a:pt x="32004" y="35814"/>
                  </a:lnTo>
                  <a:lnTo>
                    <a:pt x="30480" y="35814"/>
                  </a:lnTo>
                  <a:lnTo>
                    <a:pt x="30480" y="36576"/>
                  </a:lnTo>
                  <a:lnTo>
                    <a:pt x="28956" y="36576"/>
                  </a:lnTo>
                  <a:lnTo>
                    <a:pt x="28956" y="37338"/>
                  </a:lnTo>
                  <a:lnTo>
                    <a:pt x="28194" y="37338"/>
                  </a:lnTo>
                  <a:lnTo>
                    <a:pt x="28194" y="38100"/>
                  </a:lnTo>
                  <a:lnTo>
                    <a:pt x="26670" y="38100"/>
                  </a:lnTo>
                  <a:lnTo>
                    <a:pt x="26670" y="38862"/>
                  </a:lnTo>
                  <a:lnTo>
                    <a:pt x="25146" y="38862"/>
                  </a:lnTo>
                  <a:lnTo>
                    <a:pt x="25146" y="39624"/>
                  </a:lnTo>
                  <a:lnTo>
                    <a:pt x="24384" y="39624"/>
                  </a:lnTo>
                  <a:lnTo>
                    <a:pt x="24384" y="40386"/>
                  </a:lnTo>
                  <a:lnTo>
                    <a:pt x="22860" y="40386"/>
                  </a:lnTo>
                  <a:lnTo>
                    <a:pt x="22860" y="41148"/>
                  </a:lnTo>
                  <a:lnTo>
                    <a:pt x="21336" y="41148"/>
                  </a:lnTo>
                  <a:lnTo>
                    <a:pt x="21336" y="41910"/>
                  </a:lnTo>
                  <a:lnTo>
                    <a:pt x="19812" y="41910"/>
                  </a:lnTo>
                  <a:lnTo>
                    <a:pt x="19812" y="42672"/>
                  </a:lnTo>
                  <a:lnTo>
                    <a:pt x="19050" y="42672"/>
                  </a:lnTo>
                  <a:lnTo>
                    <a:pt x="19050" y="43434"/>
                  </a:lnTo>
                  <a:lnTo>
                    <a:pt x="17526" y="43434"/>
                  </a:lnTo>
                  <a:lnTo>
                    <a:pt x="17526" y="44196"/>
                  </a:lnTo>
                  <a:lnTo>
                    <a:pt x="16002" y="44196"/>
                  </a:lnTo>
                  <a:lnTo>
                    <a:pt x="16002" y="44958"/>
                  </a:lnTo>
                  <a:lnTo>
                    <a:pt x="14478" y="44958"/>
                  </a:lnTo>
                  <a:lnTo>
                    <a:pt x="14478" y="45720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2192" y="46482"/>
                  </a:lnTo>
                  <a:lnTo>
                    <a:pt x="12192" y="47244"/>
                  </a:lnTo>
                  <a:lnTo>
                    <a:pt x="10668" y="47244"/>
                  </a:lnTo>
                  <a:lnTo>
                    <a:pt x="10668" y="48006"/>
                  </a:lnTo>
                  <a:lnTo>
                    <a:pt x="9144" y="48006"/>
                  </a:lnTo>
                  <a:lnTo>
                    <a:pt x="9144" y="48768"/>
                  </a:lnTo>
                  <a:lnTo>
                    <a:pt x="8382" y="48768"/>
                  </a:lnTo>
                  <a:lnTo>
                    <a:pt x="8382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5334" y="50292"/>
                  </a:lnTo>
                  <a:lnTo>
                    <a:pt x="5334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8288" y="54102"/>
                  </a:lnTo>
                  <a:lnTo>
                    <a:pt x="18288" y="53340"/>
                  </a:lnTo>
                  <a:lnTo>
                    <a:pt x="19812" y="53340"/>
                  </a:lnTo>
                  <a:lnTo>
                    <a:pt x="19812" y="52578"/>
                  </a:lnTo>
                  <a:lnTo>
                    <a:pt x="21336" y="52578"/>
                  </a:lnTo>
                  <a:lnTo>
                    <a:pt x="21336" y="51816"/>
                  </a:lnTo>
                  <a:lnTo>
                    <a:pt x="22860" y="51816"/>
                  </a:lnTo>
                  <a:lnTo>
                    <a:pt x="22860" y="51054"/>
                  </a:lnTo>
                  <a:lnTo>
                    <a:pt x="23622" y="51054"/>
                  </a:lnTo>
                  <a:lnTo>
                    <a:pt x="23622" y="50292"/>
                  </a:lnTo>
                  <a:lnTo>
                    <a:pt x="25146" y="50292"/>
                  </a:lnTo>
                  <a:lnTo>
                    <a:pt x="25146" y="49530"/>
                  </a:lnTo>
                  <a:lnTo>
                    <a:pt x="26670" y="49530"/>
                  </a:lnTo>
                  <a:lnTo>
                    <a:pt x="26670" y="48768"/>
                  </a:lnTo>
                  <a:lnTo>
                    <a:pt x="28194" y="48768"/>
                  </a:lnTo>
                  <a:lnTo>
                    <a:pt x="28194" y="48006"/>
                  </a:lnTo>
                  <a:lnTo>
                    <a:pt x="28956" y="48006"/>
                  </a:lnTo>
                  <a:lnTo>
                    <a:pt x="28956" y="47244"/>
                  </a:lnTo>
                  <a:lnTo>
                    <a:pt x="30480" y="47244"/>
                  </a:lnTo>
                  <a:lnTo>
                    <a:pt x="30480" y="46482"/>
                  </a:lnTo>
                  <a:lnTo>
                    <a:pt x="32004" y="46482"/>
                  </a:lnTo>
                  <a:lnTo>
                    <a:pt x="32004" y="45720"/>
                  </a:lnTo>
                  <a:lnTo>
                    <a:pt x="32766" y="45720"/>
                  </a:lnTo>
                  <a:lnTo>
                    <a:pt x="32766" y="44958"/>
                  </a:lnTo>
                  <a:lnTo>
                    <a:pt x="34290" y="44958"/>
                  </a:lnTo>
                  <a:lnTo>
                    <a:pt x="34290" y="44196"/>
                  </a:lnTo>
                  <a:lnTo>
                    <a:pt x="35814" y="44196"/>
                  </a:lnTo>
                  <a:lnTo>
                    <a:pt x="35814" y="43434"/>
                  </a:lnTo>
                  <a:lnTo>
                    <a:pt x="37338" y="43434"/>
                  </a:lnTo>
                  <a:lnTo>
                    <a:pt x="37338" y="42672"/>
                  </a:lnTo>
                  <a:lnTo>
                    <a:pt x="38100" y="42672"/>
                  </a:lnTo>
                  <a:lnTo>
                    <a:pt x="38100" y="41910"/>
                  </a:lnTo>
                  <a:lnTo>
                    <a:pt x="39624" y="41910"/>
                  </a:lnTo>
                  <a:lnTo>
                    <a:pt x="39624" y="41148"/>
                  </a:lnTo>
                  <a:lnTo>
                    <a:pt x="41148" y="41148"/>
                  </a:lnTo>
                  <a:lnTo>
                    <a:pt x="41148" y="40386"/>
                  </a:lnTo>
                  <a:lnTo>
                    <a:pt x="42672" y="40386"/>
                  </a:lnTo>
                  <a:lnTo>
                    <a:pt x="42672" y="39624"/>
                  </a:lnTo>
                  <a:lnTo>
                    <a:pt x="43434" y="39624"/>
                  </a:lnTo>
                  <a:lnTo>
                    <a:pt x="43434" y="38862"/>
                  </a:lnTo>
                  <a:lnTo>
                    <a:pt x="44958" y="38862"/>
                  </a:lnTo>
                  <a:lnTo>
                    <a:pt x="44958" y="38100"/>
                  </a:lnTo>
                  <a:lnTo>
                    <a:pt x="46482" y="38100"/>
                  </a:lnTo>
                  <a:lnTo>
                    <a:pt x="46482" y="37338"/>
                  </a:lnTo>
                  <a:lnTo>
                    <a:pt x="47244" y="37338"/>
                  </a:lnTo>
                  <a:lnTo>
                    <a:pt x="47244" y="36576"/>
                  </a:lnTo>
                  <a:lnTo>
                    <a:pt x="48768" y="36576"/>
                  </a:lnTo>
                  <a:lnTo>
                    <a:pt x="48768" y="35814"/>
                  </a:lnTo>
                  <a:lnTo>
                    <a:pt x="50292" y="35814"/>
                  </a:lnTo>
                  <a:lnTo>
                    <a:pt x="50292" y="35052"/>
                  </a:lnTo>
                  <a:lnTo>
                    <a:pt x="51054" y="35052"/>
                  </a:lnTo>
                  <a:lnTo>
                    <a:pt x="51054" y="34290"/>
                  </a:lnTo>
                  <a:lnTo>
                    <a:pt x="52578" y="34290"/>
                  </a:lnTo>
                  <a:lnTo>
                    <a:pt x="52578" y="33528"/>
                  </a:lnTo>
                  <a:lnTo>
                    <a:pt x="54102" y="33528"/>
                  </a:lnTo>
                  <a:lnTo>
                    <a:pt x="54102" y="32766"/>
                  </a:lnTo>
                  <a:lnTo>
                    <a:pt x="54864" y="32766"/>
                  </a:lnTo>
                  <a:lnTo>
                    <a:pt x="54864" y="32004"/>
                  </a:lnTo>
                  <a:lnTo>
                    <a:pt x="56388" y="32004"/>
                  </a:lnTo>
                  <a:lnTo>
                    <a:pt x="56388" y="31242"/>
                  </a:lnTo>
                  <a:lnTo>
                    <a:pt x="57912" y="31242"/>
                  </a:lnTo>
                  <a:lnTo>
                    <a:pt x="57912" y="30480"/>
                  </a:lnTo>
                  <a:lnTo>
                    <a:pt x="58674" y="30480"/>
                  </a:lnTo>
                  <a:lnTo>
                    <a:pt x="58674" y="29718"/>
                  </a:lnTo>
                  <a:lnTo>
                    <a:pt x="60198" y="29718"/>
                  </a:lnTo>
                  <a:lnTo>
                    <a:pt x="60198" y="28956"/>
                  </a:lnTo>
                  <a:lnTo>
                    <a:pt x="61722" y="28956"/>
                  </a:lnTo>
                  <a:lnTo>
                    <a:pt x="61722" y="28194"/>
                  </a:lnTo>
                  <a:lnTo>
                    <a:pt x="62484" y="28194"/>
                  </a:lnTo>
                  <a:lnTo>
                    <a:pt x="62484" y="27432"/>
                  </a:lnTo>
                  <a:lnTo>
                    <a:pt x="64008" y="27432"/>
                  </a:lnTo>
                  <a:lnTo>
                    <a:pt x="64008" y="26670"/>
                  </a:lnTo>
                  <a:lnTo>
                    <a:pt x="65532" y="26670"/>
                  </a:lnTo>
                  <a:lnTo>
                    <a:pt x="65532" y="25908"/>
                  </a:lnTo>
                  <a:lnTo>
                    <a:pt x="66294" y="25908"/>
                  </a:lnTo>
                  <a:lnTo>
                    <a:pt x="66294" y="25146"/>
                  </a:lnTo>
                  <a:lnTo>
                    <a:pt x="67818" y="25146"/>
                  </a:lnTo>
                  <a:lnTo>
                    <a:pt x="67818" y="24384"/>
                  </a:lnTo>
                  <a:lnTo>
                    <a:pt x="69342" y="24384"/>
                  </a:lnTo>
                  <a:lnTo>
                    <a:pt x="69342" y="23622"/>
                  </a:lnTo>
                  <a:lnTo>
                    <a:pt x="70104" y="23622"/>
                  </a:lnTo>
                  <a:lnTo>
                    <a:pt x="70104" y="22860"/>
                  </a:lnTo>
                  <a:lnTo>
                    <a:pt x="71628" y="22860"/>
                  </a:lnTo>
                  <a:lnTo>
                    <a:pt x="71628" y="22098"/>
                  </a:lnTo>
                  <a:lnTo>
                    <a:pt x="73152" y="22098"/>
                  </a:lnTo>
                  <a:lnTo>
                    <a:pt x="73152" y="21336"/>
                  </a:lnTo>
                  <a:lnTo>
                    <a:pt x="73914" y="21336"/>
                  </a:lnTo>
                  <a:lnTo>
                    <a:pt x="73914" y="20574"/>
                  </a:lnTo>
                  <a:lnTo>
                    <a:pt x="75438" y="20574"/>
                  </a:lnTo>
                  <a:lnTo>
                    <a:pt x="75438" y="19812"/>
                  </a:lnTo>
                  <a:lnTo>
                    <a:pt x="76200" y="19812"/>
                  </a:lnTo>
                  <a:lnTo>
                    <a:pt x="76200" y="19050"/>
                  </a:lnTo>
                  <a:lnTo>
                    <a:pt x="77724" y="19050"/>
                  </a:lnTo>
                  <a:lnTo>
                    <a:pt x="77724" y="18288"/>
                  </a:lnTo>
                  <a:lnTo>
                    <a:pt x="79248" y="18288"/>
                  </a:lnTo>
                  <a:lnTo>
                    <a:pt x="79248" y="17526"/>
                  </a:lnTo>
                  <a:lnTo>
                    <a:pt x="80010" y="17526"/>
                  </a:lnTo>
                  <a:lnTo>
                    <a:pt x="80010" y="16764"/>
                  </a:lnTo>
                  <a:lnTo>
                    <a:pt x="81534" y="16764"/>
                  </a:lnTo>
                  <a:lnTo>
                    <a:pt x="81534" y="16002"/>
                  </a:lnTo>
                  <a:lnTo>
                    <a:pt x="83058" y="16002"/>
                  </a:lnTo>
                  <a:lnTo>
                    <a:pt x="83058" y="15240"/>
                  </a:lnTo>
                  <a:lnTo>
                    <a:pt x="83820" y="15240"/>
                  </a:lnTo>
                  <a:lnTo>
                    <a:pt x="83820" y="14478"/>
                  </a:lnTo>
                  <a:lnTo>
                    <a:pt x="85344" y="14478"/>
                  </a:lnTo>
                  <a:lnTo>
                    <a:pt x="85344" y="13716"/>
                  </a:lnTo>
                  <a:lnTo>
                    <a:pt x="86868" y="13716"/>
                  </a:lnTo>
                  <a:lnTo>
                    <a:pt x="86868" y="12954"/>
                  </a:lnTo>
                  <a:lnTo>
                    <a:pt x="87630" y="12954"/>
                  </a:lnTo>
                  <a:lnTo>
                    <a:pt x="87630" y="12192"/>
                  </a:lnTo>
                  <a:lnTo>
                    <a:pt x="89154" y="12192"/>
                  </a:lnTo>
                  <a:lnTo>
                    <a:pt x="89154" y="11430"/>
                  </a:lnTo>
                  <a:lnTo>
                    <a:pt x="90678" y="11430"/>
                  </a:lnTo>
                  <a:lnTo>
                    <a:pt x="90678" y="10668"/>
                  </a:lnTo>
                  <a:lnTo>
                    <a:pt x="91440" y="10668"/>
                  </a:lnTo>
                  <a:lnTo>
                    <a:pt x="91440" y="9906"/>
                  </a:lnTo>
                  <a:lnTo>
                    <a:pt x="92964" y="9906"/>
                  </a:lnTo>
                  <a:lnTo>
                    <a:pt x="92964" y="9144"/>
                  </a:lnTo>
                  <a:lnTo>
                    <a:pt x="94488" y="9144"/>
                  </a:lnTo>
                  <a:lnTo>
                    <a:pt x="94488" y="8382"/>
                  </a:lnTo>
                  <a:lnTo>
                    <a:pt x="95250" y="8382"/>
                  </a:lnTo>
                  <a:lnTo>
                    <a:pt x="95250" y="7620"/>
                  </a:lnTo>
                  <a:lnTo>
                    <a:pt x="96774" y="7620"/>
                  </a:lnTo>
                  <a:lnTo>
                    <a:pt x="96774" y="6858"/>
                  </a:lnTo>
                  <a:lnTo>
                    <a:pt x="98298" y="6858"/>
                  </a:lnTo>
                  <a:lnTo>
                    <a:pt x="98298" y="6096"/>
                  </a:lnTo>
                  <a:lnTo>
                    <a:pt x="99060" y="6096"/>
                  </a:lnTo>
                  <a:lnTo>
                    <a:pt x="99060" y="5334"/>
                  </a:lnTo>
                  <a:lnTo>
                    <a:pt x="100584" y="5334"/>
                  </a:lnTo>
                  <a:lnTo>
                    <a:pt x="100584" y="4572"/>
                  </a:lnTo>
                  <a:lnTo>
                    <a:pt x="102108" y="4572"/>
                  </a:lnTo>
                  <a:lnTo>
                    <a:pt x="102108" y="3810"/>
                  </a:lnTo>
                  <a:lnTo>
                    <a:pt x="102870" y="3810"/>
                  </a:lnTo>
                  <a:lnTo>
                    <a:pt x="102870" y="3048"/>
                  </a:lnTo>
                  <a:lnTo>
                    <a:pt x="104394" y="3048"/>
                  </a:lnTo>
                  <a:lnTo>
                    <a:pt x="104394" y="2286"/>
                  </a:lnTo>
                  <a:lnTo>
                    <a:pt x="105918" y="2286"/>
                  </a:lnTo>
                  <a:lnTo>
                    <a:pt x="105918" y="1524"/>
                  </a:lnTo>
                  <a:lnTo>
                    <a:pt x="106680" y="1524"/>
                  </a:lnTo>
                  <a:lnTo>
                    <a:pt x="106680" y="762"/>
                  </a:lnTo>
                  <a:lnTo>
                    <a:pt x="108204" y="762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73140" y="3899534"/>
              <a:ext cx="112395" cy="54610"/>
            </a:xfrm>
            <a:custGeom>
              <a:avLst/>
              <a:gdLst/>
              <a:ahLst/>
              <a:cxnLst/>
              <a:rect l="l" t="t" r="r" b="b"/>
              <a:pathLst>
                <a:path w="112395" h="54610">
                  <a:moveTo>
                    <a:pt x="112014" y="0"/>
                  </a:moveTo>
                  <a:lnTo>
                    <a:pt x="93726" y="0"/>
                  </a:lnTo>
                  <a:lnTo>
                    <a:pt x="93726" y="762"/>
                  </a:lnTo>
                  <a:lnTo>
                    <a:pt x="92202" y="762"/>
                  </a:lnTo>
                  <a:lnTo>
                    <a:pt x="92202" y="1524"/>
                  </a:lnTo>
                  <a:lnTo>
                    <a:pt x="91440" y="1524"/>
                  </a:lnTo>
                  <a:lnTo>
                    <a:pt x="91440" y="2286"/>
                  </a:lnTo>
                  <a:lnTo>
                    <a:pt x="89916" y="2286"/>
                  </a:lnTo>
                  <a:lnTo>
                    <a:pt x="89916" y="3048"/>
                  </a:lnTo>
                  <a:lnTo>
                    <a:pt x="88392" y="3048"/>
                  </a:lnTo>
                  <a:lnTo>
                    <a:pt x="88392" y="3810"/>
                  </a:lnTo>
                  <a:lnTo>
                    <a:pt x="87630" y="3810"/>
                  </a:lnTo>
                  <a:lnTo>
                    <a:pt x="87630" y="4572"/>
                  </a:lnTo>
                  <a:lnTo>
                    <a:pt x="86106" y="4572"/>
                  </a:lnTo>
                  <a:lnTo>
                    <a:pt x="86106" y="5334"/>
                  </a:lnTo>
                  <a:lnTo>
                    <a:pt x="84582" y="5334"/>
                  </a:lnTo>
                  <a:lnTo>
                    <a:pt x="84582" y="6096"/>
                  </a:lnTo>
                  <a:lnTo>
                    <a:pt x="83058" y="6096"/>
                  </a:lnTo>
                  <a:lnTo>
                    <a:pt x="83058" y="6858"/>
                  </a:lnTo>
                  <a:lnTo>
                    <a:pt x="82296" y="6858"/>
                  </a:lnTo>
                  <a:lnTo>
                    <a:pt x="82296" y="7620"/>
                  </a:lnTo>
                  <a:lnTo>
                    <a:pt x="80772" y="7620"/>
                  </a:lnTo>
                  <a:lnTo>
                    <a:pt x="80772" y="8382"/>
                  </a:lnTo>
                  <a:lnTo>
                    <a:pt x="79248" y="8382"/>
                  </a:lnTo>
                  <a:lnTo>
                    <a:pt x="79248" y="9144"/>
                  </a:lnTo>
                  <a:lnTo>
                    <a:pt x="77724" y="9144"/>
                  </a:lnTo>
                  <a:lnTo>
                    <a:pt x="77724" y="9906"/>
                  </a:lnTo>
                  <a:lnTo>
                    <a:pt x="76962" y="9906"/>
                  </a:lnTo>
                  <a:lnTo>
                    <a:pt x="76962" y="10668"/>
                  </a:lnTo>
                  <a:lnTo>
                    <a:pt x="75438" y="10668"/>
                  </a:lnTo>
                  <a:lnTo>
                    <a:pt x="75438" y="11430"/>
                  </a:lnTo>
                  <a:lnTo>
                    <a:pt x="73914" y="11430"/>
                  </a:lnTo>
                  <a:lnTo>
                    <a:pt x="73914" y="12192"/>
                  </a:lnTo>
                  <a:lnTo>
                    <a:pt x="72390" y="12192"/>
                  </a:lnTo>
                  <a:lnTo>
                    <a:pt x="72390" y="12954"/>
                  </a:lnTo>
                  <a:lnTo>
                    <a:pt x="71628" y="12954"/>
                  </a:lnTo>
                  <a:lnTo>
                    <a:pt x="71628" y="13716"/>
                  </a:lnTo>
                  <a:lnTo>
                    <a:pt x="70104" y="13716"/>
                  </a:lnTo>
                  <a:lnTo>
                    <a:pt x="70104" y="14478"/>
                  </a:lnTo>
                  <a:lnTo>
                    <a:pt x="68580" y="14478"/>
                  </a:lnTo>
                  <a:lnTo>
                    <a:pt x="68580" y="15240"/>
                  </a:lnTo>
                  <a:lnTo>
                    <a:pt x="67056" y="15240"/>
                  </a:lnTo>
                  <a:lnTo>
                    <a:pt x="67056" y="16002"/>
                  </a:lnTo>
                  <a:lnTo>
                    <a:pt x="66294" y="16002"/>
                  </a:lnTo>
                  <a:lnTo>
                    <a:pt x="66294" y="16764"/>
                  </a:lnTo>
                  <a:lnTo>
                    <a:pt x="64770" y="16764"/>
                  </a:lnTo>
                  <a:lnTo>
                    <a:pt x="64770" y="17526"/>
                  </a:lnTo>
                  <a:lnTo>
                    <a:pt x="63246" y="17526"/>
                  </a:lnTo>
                  <a:lnTo>
                    <a:pt x="63246" y="18288"/>
                  </a:lnTo>
                  <a:lnTo>
                    <a:pt x="61722" y="18288"/>
                  </a:lnTo>
                  <a:lnTo>
                    <a:pt x="61722" y="19050"/>
                  </a:lnTo>
                  <a:lnTo>
                    <a:pt x="60198" y="19050"/>
                  </a:lnTo>
                  <a:lnTo>
                    <a:pt x="60198" y="19812"/>
                  </a:lnTo>
                  <a:lnTo>
                    <a:pt x="59436" y="19812"/>
                  </a:lnTo>
                  <a:lnTo>
                    <a:pt x="59436" y="20574"/>
                  </a:lnTo>
                  <a:lnTo>
                    <a:pt x="57912" y="20574"/>
                  </a:lnTo>
                  <a:lnTo>
                    <a:pt x="57912" y="21336"/>
                  </a:lnTo>
                  <a:lnTo>
                    <a:pt x="56388" y="21336"/>
                  </a:lnTo>
                  <a:lnTo>
                    <a:pt x="56388" y="22098"/>
                  </a:lnTo>
                  <a:lnTo>
                    <a:pt x="54864" y="22098"/>
                  </a:lnTo>
                  <a:lnTo>
                    <a:pt x="54864" y="22860"/>
                  </a:lnTo>
                  <a:lnTo>
                    <a:pt x="54102" y="22860"/>
                  </a:lnTo>
                  <a:lnTo>
                    <a:pt x="54102" y="23622"/>
                  </a:lnTo>
                  <a:lnTo>
                    <a:pt x="52578" y="23622"/>
                  </a:lnTo>
                  <a:lnTo>
                    <a:pt x="52578" y="24384"/>
                  </a:lnTo>
                  <a:lnTo>
                    <a:pt x="51054" y="24384"/>
                  </a:lnTo>
                  <a:lnTo>
                    <a:pt x="51054" y="25146"/>
                  </a:lnTo>
                  <a:lnTo>
                    <a:pt x="49530" y="25146"/>
                  </a:lnTo>
                  <a:lnTo>
                    <a:pt x="49530" y="25908"/>
                  </a:lnTo>
                  <a:lnTo>
                    <a:pt x="48768" y="25908"/>
                  </a:lnTo>
                  <a:lnTo>
                    <a:pt x="48768" y="26670"/>
                  </a:lnTo>
                  <a:lnTo>
                    <a:pt x="47244" y="26670"/>
                  </a:lnTo>
                  <a:lnTo>
                    <a:pt x="47244" y="27432"/>
                  </a:lnTo>
                  <a:lnTo>
                    <a:pt x="45720" y="27432"/>
                  </a:lnTo>
                  <a:lnTo>
                    <a:pt x="45720" y="28194"/>
                  </a:lnTo>
                  <a:lnTo>
                    <a:pt x="44196" y="28194"/>
                  </a:lnTo>
                  <a:lnTo>
                    <a:pt x="44196" y="28956"/>
                  </a:lnTo>
                  <a:lnTo>
                    <a:pt x="43434" y="28956"/>
                  </a:lnTo>
                  <a:lnTo>
                    <a:pt x="43434" y="29718"/>
                  </a:lnTo>
                  <a:lnTo>
                    <a:pt x="41910" y="29718"/>
                  </a:lnTo>
                  <a:lnTo>
                    <a:pt x="41910" y="30480"/>
                  </a:lnTo>
                  <a:lnTo>
                    <a:pt x="40386" y="30480"/>
                  </a:lnTo>
                  <a:lnTo>
                    <a:pt x="40386" y="31242"/>
                  </a:lnTo>
                  <a:lnTo>
                    <a:pt x="38862" y="31242"/>
                  </a:lnTo>
                  <a:lnTo>
                    <a:pt x="38862" y="32004"/>
                  </a:lnTo>
                  <a:lnTo>
                    <a:pt x="37338" y="32004"/>
                  </a:lnTo>
                  <a:lnTo>
                    <a:pt x="37338" y="32766"/>
                  </a:lnTo>
                  <a:lnTo>
                    <a:pt x="36576" y="32766"/>
                  </a:lnTo>
                  <a:lnTo>
                    <a:pt x="36576" y="33528"/>
                  </a:lnTo>
                  <a:lnTo>
                    <a:pt x="35052" y="33528"/>
                  </a:lnTo>
                  <a:lnTo>
                    <a:pt x="35052" y="34290"/>
                  </a:lnTo>
                  <a:lnTo>
                    <a:pt x="33528" y="34290"/>
                  </a:lnTo>
                  <a:lnTo>
                    <a:pt x="33528" y="35052"/>
                  </a:lnTo>
                  <a:lnTo>
                    <a:pt x="32004" y="35052"/>
                  </a:lnTo>
                  <a:lnTo>
                    <a:pt x="32004" y="35814"/>
                  </a:lnTo>
                  <a:lnTo>
                    <a:pt x="31242" y="35814"/>
                  </a:lnTo>
                  <a:lnTo>
                    <a:pt x="31242" y="36576"/>
                  </a:lnTo>
                  <a:lnTo>
                    <a:pt x="29718" y="36576"/>
                  </a:lnTo>
                  <a:lnTo>
                    <a:pt x="29718" y="37338"/>
                  </a:lnTo>
                  <a:lnTo>
                    <a:pt x="28194" y="37338"/>
                  </a:lnTo>
                  <a:lnTo>
                    <a:pt x="28194" y="38100"/>
                  </a:lnTo>
                  <a:lnTo>
                    <a:pt x="26670" y="38100"/>
                  </a:lnTo>
                  <a:lnTo>
                    <a:pt x="26670" y="38862"/>
                  </a:lnTo>
                  <a:lnTo>
                    <a:pt x="25908" y="38862"/>
                  </a:lnTo>
                  <a:lnTo>
                    <a:pt x="25908" y="39624"/>
                  </a:lnTo>
                  <a:lnTo>
                    <a:pt x="24384" y="39624"/>
                  </a:lnTo>
                  <a:lnTo>
                    <a:pt x="24384" y="40386"/>
                  </a:lnTo>
                  <a:lnTo>
                    <a:pt x="22860" y="40386"/>
                  </a:lnTo>
                  <a:lnTo>
                    <a:pt x="22860" y="41148"/>
                  </a:lnTo>
                  <a:lnTo>
                    <a:pt x="21336" y="41148"/>
                  </a:lnTo>
                  <a:lnTo>
                    <a:pt x="21336" y="41910"/>
                  </a:lnTo>
                  <a:lnTo>
                    <a:pt x="20574" y="41910"/>
                  </a:lnTo>
                  <a:lnTo>
                    <a:pt x="20574" y="42672"/>
                  </a:lnTo>
                  <a:lnTo>
                    <a:pt x="19050" y="42672"/>
                  </a:lnTo>
                  <a:lnTo>
                    <a:pt x="19050" y="43434"/>
                  </a:lnTo>
                  <a:lnTo>
                    <a:pt x="17526" y="43434"/>
                  </a:lnTo>
                  <a:lnTo>
                    <a:pt x="17526" y="44196"/>
                  </a:lnTo>
                  <a:lnTo>
                    <a:pt x="16002" y="44196"/>
                  </a:lnTo>
                  <a:lnTo>
                    <a:pt x="16002" y="44958"/>
                  </a:lnTo>
                  <a:lnTo>
                    <a:pt x="14478" y="44958"/>
                  </a:lnTo>
                  <a:lnTo>
                    <a:pt x="14478" y="45720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2192" y="46482"/>
                  </a:lnTo>
                  <a:lnTo>
                    <a:pt x="12192" y="47244"/>
                  </a:lnTo>
                  <a:lnTo>
                    <a:pt x="10668" y="47244"/>
                  </a:lnTo>
                  <a:lnTo>
                    <a:pt x="10668" y="48006"/>
                  </a:lnTo>
                  <a:lnTo>
                    <a:pt x="9144" y="48006"/>
                  </a:lnTo>
                  <a:lnTo>
                    <a:pt x="9144" y="48768"/>
                  </a:lnTo>
                  <a:lnTo>
                    <a:pt x="8382" y="48768"/>
                  </a:lnTo>
                  <a:lnTo>
                    <a:pt x="8382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5334" y="50292"/>
                  </a:lnTo>
                  <a:lnTo>
                    <a:pt x="5334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2286" y="51816"/>
                  </a:lnTo>
                  <a:lnTo>
                    <a:pt x="2286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8288" y="54102"/>
                  </a:lnTo>
                  <a:lnTo>
                    <a:pt x="18288" y="53340"/>
                  </a:lnTo>
                  <a:lnTo>
                    <a:pt x="19812" y="53340"/>
                  </a:lnTo>
                  <a:lnTo>
                    <a:pt x="19812" y="52578"/>
                  </a:lnTo>
                  <a:lnTo>
                    <a:pt x="21336" y="52578"/>
                  </a:lnTo>
                  <a:lnTo>
                    <a:pt x="21336" y="51816"/>
                  </a:lnTo>
                  <a:lnTo>
                    <a:pt x="22860" y="51816"/>
                  </a:lnTo>
                  <a:lnTo>
                    <a:pt x="22860" y="51054"/>
                  </a:lnTo>
                  <a:lnTo>
                    <a:pt x="24384" y="51054"/>
                  </a:lnTo>
                  <a:lnTo>
                    <a:pt x="24384" y="50292"/>
                  </a:lnTo>
                  <a:lnTo>
                    <a:pt x="25146" y="50292"/>
                  </a:lnTo>
                  <a:lnTo>
                    <a:pt x="25146" y="49530"/>
                  </a:lnTo>
                  <a:lnTo>
                    <a:pt x="26670" y="49530"/>
                  </a:lnTo>
                  <a:lnTo>
                    <a:pt x="26670" y="48768"/>
                  </a:lnTo>
                  <a:lnTo>
                    <a:pt x="28194" y="48768"/>
                  </a:lnTo>
                  <a:lnTo>
                    <a:pt x="28194" y="48006"/>
                  </a:lnTo>
                  <a:lnTo>
                    <a:pt x="29718" y="48006"/>
                  </a:lnTo>
                  <a:lnTo>
                    <a:pt x="29718" y="47244"/>
                  </a:lnTo>
                  <a:lnTo>
                    <a:pt x="30480" y="47244"/>
                  </a:lnTo>
                  <a:lnTo>
                    <a:pt x="30480" y="46482"/>
                  </a:lnTo>
                  <a:lnTo>
                    <a:pt x="32004" y="46482"/>
                  </a:lnTo>
                  <a:lnTo>
                    <a:pt x="32004" y="45720"/>
                  </a:lnTo>
                  <a:lnTo>
                    <a:pt x="33528" y="45720"/>
                  </a:lnTo>
                  <a:lnTo>
                    <a:pt x="33528" y="44958"/>
                  </a:lnTo>
                  <a:lnTo>
                    <a:pt x="35052" y="44958"/>
                  </a:lnTo>
                  <a:lnTo>
                    <a:pt x="35052" y="44196"/>
                  </a:lnTo>
                  <a:lnTo>
                    <a:pt x="35814" y="44196"/>
                  </a:lnTo>
                  <a:lnTo>
                    <a:pt x="35814" y="43434"/>
                  </a:lnTo>
                  <a:lnTo>
                    <a:pt x="37338" y="43434"/>
                  </a:lnTo>
                  <a:lnTo>
                    <a:pt x="37338" y="42672"/>
                  </a:lnTo>
                  <a:lnTo>
                    <a:pt x="38862" y="42672"/>
                  </a:lnTo>
                  <a:lnTo>
                    <a:pt x="38862" y="41910"/>
                  </a:lnTo>
                  <a:lnTo>
                    <a:pt x="40386" y="41910"/>
                  </a:lnTo>
                  <a:lnTo>
                    <a:pt x="40386" y="41148"/>
                  </a:lnTo>
                  <a:lnTo>
                    <a:pt x="41148" y="41148"/>
                  </a:lnTo>
                  <a:lnTo>
                    <a:pt x="41148" y="40386"/>
                  </a:lnTo>
                  <a:lnTo>
                    <a:pt x="42672" y="40386"/>
                  </a:lnTo>
                  <a:lnTo>
                    <a:pt x="42672" y="39624"/>
                  </a:lnTo>
                  <a:lnTo>
                    <a:pt x="44196" y="39624"/>
                  </a:lnTo>
                  <a:lnTo>
                    <a:pt x="44196" y="38862"/>
                  </a:lnTo>
                  <a:lnTo>
                    <a:pt x="45720" y="38862"/>
                  </a:lnTo>
                  <a:lnTo>
                    <a:pt x="45720" y="38100"/>
                  </a:lnTo>
                  <a:lnTo>
                    <a:pt x="47244" y="38100"/>
                  </a:lnTo>
                  <a:lnTo>
                    <a:pt x="47244" y="37338"/>
                  </a:lnTo>
                  <a:lnTo>
                    <a:pt x="48006" y="37338"/>
                  </a:lnTo>
                  <a:lnTo>
                    <a:pt x="48006" y="36576"/>
                  </a:lnTo>
                  <a:lnTo>
                    <a:pt x="49530" y="36576"/>
                  </a:lnTo>
                  <a:lnTo>
                    <a:pt x="49530" y="35814"/>
                  </a:lnTo>
                  <a:lnTo>
                    <a:pt x="51054" y="35814"/>
                  </a:lnTo>
                  <a:lnTo>
                    <a:pt x="51054" y="35052"/>
                  </a:lnTo>
                  <a:lnTo>
                    <a:pt x="52578" y="35052"/>
                  </a:lnTo>
                  <a:lnTo>
                    <a:pt x="52578" y="34290"/>
                  </a:lnTo>
                  <a:lnTo>
                    <a:pt x="53340" y="34290"/>
                  </a:lnTo>
                  <a:lnTo>
                    <a:pt x="53340" y="33528"/>
                  </a:lnTo>
                  <a:lnTo>
                    <a:pt x="54864" y="33528"/>
                  </a:lnTo>
                  <a:lnTo>
                    <a:pt x="54864" y="32766"/>
                  </a:lnTo>
                  <a:lnTo>
                    <a:pt x="56388" y="32766"/>
                  </a:lnTo>
                  <a:lnTo>
                    <a:pt x="56388" y="32004"/>
                  </a:lnTo>
                  <a:lnTo>
                    <a:pt x="57912" y="32004"/>
                  </a:lnTo>
                  <a:lnTo>
                    <a:pt x="57912" y="31242"/>
                  </a:lnTo>
                  <a:lnTo>
                    <a:pt x="58674" y="31242"/>
                  </a:lnTo>
                  <a:lnTo>
                    <a:pt x="58674" y="30480"/>
                  </a:lnTo>
                  <a:lnTo>
                    <a:pt x="60198" y="30480"/>
                  </a:lnTo>
                  <a:lnTo>
                    <a:pt x="60198" y="29718"/>
                  </a:lnTo>
                  <a:lnTo>
                    <a:pt x="61722" y="29718"/>
                  </a:lnTo>
                  <a:lnTo>
                    <a:pt x="61722" y="28956"/>
                  </a:lnTo>
                  <a:lnTo>
                    <a:pt x="63246" y="28956"/>
                  </a:lnTo>
                  <a:lnTo>
                    <a:pt x="63246" y="28194"/>
                  </a:lnTo>
                  <a:lnTo>
                    <a:pt x="64008" y="28194"/>
                  </a:lnTo>
                  <a:lnTo>
                    <a:pt x="64008" y="27432"/>
                  </a:lnTo>
                  <a:lnTo>
                    <a:pt x="65532" y="27432"/>
                  </a:lnTo>
                  <a:lnTo>
                    <a:pt x="65532" y="26670"/>
                  </a:lnTo>
                  <a:lnTo>
                    <a:pt x="67056" y="26670"/>
                  </a:lnTo>
                  <a:lnTo>
                    <a:pt x="67056" y="25908"/>
                  </a:lnTo>
                  <a:lnTo>
                    <a:pt x="68580" y="25908"/>
                  </a:lnTo>
                  <a:lnTo>
                    <a:pt x="68580" y="25146"/>
                  </a:lnTo>
                  <a:lnTo>
                    <a:pt x="70104" y="25146"/>
                  </a:lnTo>
                  <a:lnTo>
                    <a:pt x="70104" y="24384"/>
                  </a:lnTo>
                  <a:lnTo>
                    <a:pt x="70866" y="24384"/>
                  </a:lnTo>
                  <a:lnTo>
                    <a:pt x="70866" y="23622"/>
                  </a:lnTo>
                  <a:lnTo>
                    <a:pt x="72390" y="23622"/>
                  </a:lnTo>
                  <a:lnTo>
                    <a:pt x="72390" y="22860"/>
                  </a:lnTo>
                  <a:lnTo>
                    <a:pt x="73914" y="22860"/>
                  </a:lnTo>
                  <a:lnTo>
                    <a:pt x="73914" y="22098"/>
                  </a:lnTo>
                  <a:lnTo>
                    <a:pt x="75438" y="22098"/>
                  </a:lnTo>
                  <a:lnTo>
                    <a:pt x="75438" y="21336"/>
                  </a:lnTo>
                  <a:lnTo>
                    <a:pt x="76200" y="21336"/>
                  </a:lnTo>
                  <a:lnTo>
                    <a:pt x="76200" y="20574"/>
                  </a:lnTo>
                  <a:lnTo>
                    <a:pt x="77724" y="20574"/>
                  </a:lnTo>
                  <a:lnTo>
                    <a:pt x="77724" y="19812"/>
                  </a:lnTo>
                  <a:lnTo>
                    <a:pt x="79248" y="19812"/>
                  </a:lnTo>
                  <a:lnTo>
                    <a:pt x="79248" y="19050"/>
                  </a:lnTo>
                  <a:lnTo>
                    <a:pt x="80772" y="19050"/>
                  </a:lnTo>
                  <a:lnTo>
                    <a:pt x="80772" y="18288"/>
                  </a:lnTo>
                  <a:lnTo>
                    <a:pt x="81534" y="18288"/>
                  </a:lnTo>
                  <a:lnTo>
                    <a:pt x="81534" y="17526"/>
                  </a:lnTo>
                  <a:lnTo>
                    <a:pt x="83058" y="17526"/>
                  </a:lnTo>
                  <a:lnTo>
                    <a:pt x="83058" y="16764"/>
                  </a:lnTo>
                  <a:lnTo>
                    <a:pt x="84582" y="16764"/>
                  </a:lnTo>
                  <a:lnTo>
                    <a:pt x="84582" y="16002"/>
                  </a:lnTo>
                  <a:lnTo>
                    <a:pt x="86106" y="16002"/>
                  </a:lnTo>
                  <a:lnTo>
                    <a:pt x="86106" y="15240"/>
                  </a:lnTo>
                  <a:lnTo>
                    <a:pt x="86868" y="15240"/>
                  </a:lnTo>
                  <a:lnTo>
                    <a:pt x="86868" y="14478"/>
                  </a:lnTo>
                  <a:lnTo>
                    <a:pt x="88392" y="14478"/>
                  </a:lnTo>
                  <a:lnTo>
                    <a:pt x="88392" y="13716"/>
                  </a:lnTo>
                  <a:lnTo>
                    <a:pt x="89916" y="13716"/>
                  </a:lnTo>
                  <a:lnTo>
                    <a:pt x="89916" y="12954"/>
                  </a:lnTo>
                  <a:lnTo>
                    <a:pt x="91440" y="12954"/>
                  </a:lnTo>
                  <a:lnTo>
                    <a:pt x="91440" y="12192"/>
                  </a:lnTo>
                  <a:lnTo>
                    <a:pt x="92202" y="12192"/>
                  </a:lnTo>
                  <a:lnTo>
                    <a:pt x="92202" y="11430"/>
                  </a:lnTo>
                  <a:lnTo>
                    <a:pt x="93726" y="11430"/>
                  </a:lnTo>
                  <a:lnTo>
                    <a:pt x="93726" y="10668"/>
                  </a:lnTo>
                  <a:lnTo>
                    <a:pt x="95250" y="10668"/>
                  </a:lnTo>
                  <a:lnTo>
                    <a:pt x="95250" y="9906"/>
                  </a:lnTo>
                  <a:lnTo>
                    <a:pt x="96012" y="9906"/>
                  </a:lnTo>
                  <a:lnTo>
                    <a:pt x="96012" y="9144"/>
                  </a:lnTo>
                  <a:lnTo>
                    <a:pt x="97536" y="9144"/>
                  </a:lnTo>
                  <a:lnTo>
                    <a:pt x="97536" y="8382"/>
                  </a:lnTo>
                  <a:lnTo>
                    <a:pt x="99060" y="8382"/>
                  </a:lnTo>
                  <a:lnTo>
                    <a:pt x="99060" y="7620"/>
                  </a:lnTo>
                  <a:lnTo>
                    <a:pt x="100584" y="7620"/>
                  </a:lnTo>
                  <a:lnTo>
                    <a:pt x="100584" y="6858"/>
                  </a:lnTo>
                  <a:lnTo>
                    <a:pt x="101346" y="6858"/>
                  </a:lnTo>
                  <a:lnTo>
                    <a:pt x="101346" y="6096"/>
                  </a:lnTo>
                  <a:lnTo>
                    <a:pt x="102870" y="6096"/>
                  </a:lnTo>
                  <a:lnTo>
                    <a:pt x="102870" y="5334"/>
                  </a:lnTo>
                  <a:lnTo>
                    <a:pt x="104394" y="5334"/>
                  </a:lnTo>
                  <a:lnTo>
                    <a:pt x="104394" y="4572"/>
                  </a:lnTo>
                  <a:lnTo>
                    <a:pt x="105918" y="4572"/>
                  </a:lnTo>
                  <a:lnTo>
                    <a:pt x="105918" y="3810"/>
                  </a:lnTo>
                  <a:lnTo>
                    <a:pt x="106680" y="3810"/>
                  </a:lnTo>
                  <a:lnTo>
                    <a:pt x="106680" y="3048"/>
                  </a:lnTo>
                  <a:lnTo>
                    <a:pt x="108204" y="3048"/>
                  </a:lnTo>
                  <a:lnTo>
                    <a:pt x="108204" y="2286"/>
                  </a:lnTo>
                  <a:lnTo>
                    <a:pt x="109728" y="2286"/>
                  </a:lnTo>
                  <a:lnTo>
                    <a:pt x="109728" y="1524"/>
                  </a:lnTo>
                  <a:lnTo>
                    <a:pt x="111252" y="1524"/>
                  </a:lnTo>
                  <a:lnTo>
                    <a:pt x="111252" y="762"/>
                  </a:lnTo>
                  <a:lnTo>
                    <a:pt x="112014" y="762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76366" y="3952874"/>
              <a:ext cx="115570" cy="54610"/>
            </a:xfrm>
            <a:custGeom>
              <a:avLst/>
              <a:gdLst/>
              <a:ahLst/>
              <a:cxnLst/>
              <a:rect l="l" t="t" r="r" b="b"/>
              <a:pathLst>
                <a:path w="115570" h="54610">
                  <a:moveTo>
                    <a:pt x="115062" y="0"/>
                  </a:moveTo>
                  <a:lnTo>
                    <a:pt x="96774" y="0"/>
                  </a:lnTo>
                  <a:lnTo>
                    <a:pt x="96774" y="762"/>
                  </a:lnTo>
                  <a:lnTo>
                    <a:pt x="95250" y="762"/>
                  </a:lnTo>
                  <a:lnTo>
                    <a:pt x="95250" y="1524"/>
                  </a:lnTo>
                  <a:lnTo>
                    <a:pt x="93726" y="1524"/>
                  </a:lnTo>
                  <a:lnTo>
                    <a:pt x="93726" y="2286"/>
                  </a:lnTo>
                  <a:lnTo>
                    <a:pt x="92202" y="2286"/>
                  </a:lnTo>
                  <a:lnTo>
                    <a:pt x="92202" y="3048"/>
                  </a:lnTo>
                  <a:lnTo>
                    <a:pt x="91440" y="3048"/>
                  </a:lnTo>
                  <a:lnTo>
                    <a:pt x="91440" y="3810"/>
                  </a:lnTo>
                  <a:lnTo>
                    <a:pt x="89916" y="3810"/>
                  </a:lnTo>
                  <a:lnTo>
                    <a:pt x="89916" y="4572"/>
                  </a:lnTo>
                  <a:lnTo>
                    <a:pt x="88392" y="4572"/>
                  </a:lnTo>
                  <a:lnTo>
                    <a:pt x="88392" y="5334"/>
                  </a:lnTo>
                  <a:lnTo>
                    <a:pt x="86868" y="5334"/>
                  </a:lnTo>
                  <a:lnTo>
                    <a:pt x="86868" y="6096"/>
                  </a:lnTo>
                  <a:lnTo>
                    <a:pt x="85344" y="6096"/>
                  </a:lnTo>
                  <a:lnTo>
                    <a:pt x="85344" y="6858"/>
                  </a:lnTo>
                  <a:lnTo>
                    <a:pt x="83820" y="6858"/>
                  </a:lnTo>
                  <a:lnTo>
                    <a:pt x="83820" y="7620"/>
                  </a:lnTo>
                  <a:lnTo>
                    <a:pt x="83058" y="7620"/>
                  </a:lnTo>
                  <a:lnTo>
                    <a:pt x="83058" y="8382"/>
                  </a:lnTo>
                  <a:lnTo>
                    <a:pt x="81534" y="8382"/>
                  </a:lnTo>
                  <a:lnTo>
                    <a:pt x="81534" y="9144"/>
                  </a:lnTo>
                  <a:lnTo>
                    <a:pt x="80010" y="9144"/>
                  </a:lnTo>
                  <a:lnTo>
                    <a:pt x="80010" y="9906"/>
                  </a:lnTo>
                  <a:lnTo>
                    <a:pt x="78486" y="9906"/>
                  </a:lnTo>
                  <a:lnTo>
                    <a:pt x="78486" y="10668"/>
                  </a:lnTo>
                  <a:lnTo>
                    <a:pt x="76962" y="10668"/>
                  </a:lnTo>
                  <a:lnTo>
                    <a:pt x="76962" y="11430"/>
                  </a:lnTo>
                  <a:lnTo>
                    <a:pt x="76200" y="11430"/>
                  </a:lnTo>
                  <a:lnTo>
                    <a:pt x="76200" y="12192"/>
                  </a:lnTo>
                  <a:lnTo>
                    <a:pt x="74676" y="12192"/>
                  </a:lnTo>
                  <a:lnTo>
                    <a:pt x="74676" y="12954"/>
                  </a:lnTo>
                  <a:lnTo>
                    <a:pt x="73152" y="12954"/>
                  </a:lnTo>
                  <a:lnTo>
                    <a:pt x="73152" y="13716"/>
                  </a:lnTo>
                  <a:lnTo>
                    <a:pt x="71628" y="13716"/>
                  </a:lnTo>
                  <a:lnTo>
                    <a:pt x="71628" y="14478"/>
                  </a:lnTo>
                  <a:lnTo>
                    <a:pt x="70104" y="14478"/>
                  </a:lnTo>
                  <a:lnTo>
                    <a:pt x="70104" y="15240"/>
                  </a:lnTo>
                  <a:lnTo>
                    <a:pt x="69342" y="15240"/>
                  </a:lnTo>
                  <a:lnTo>
                    <a:pt x="69342" y="16002"/>
                  </a:lnTo>
                  <a:lnTo>
                    <a:pt x="67818" y="16002"/>
                  </a:lnTo>
                  <a:lnTo>
                    <a:pt x="67818" y="16764"/>
                  </a:lnTo>
                  <a:lnTo>
                    <a:pt x="66294" y="16764"/>
                  </a:lnTo>
                  <a:lnTo>
                    <a:pt x="66294" y="17526"/>
                  </a:lnTo>
                  <a:lnTo>
                    <a:pt x="64770" y="17526"/>
                  </a:lnTo>
                  <a:lnTo>
                    <a:pt x="64770" y="18288"/>
                  </a:lnTo>
                  <a:lnTo>
                    <a:pt x="63246" y="18288"/>
                  </a:lnTo>
                  <a:lnTo>
                    <a:pt x="63246" y="19050"/>
                  </a:lnTo>
                  <a:lnTo>
                    <a:pt x="62484" y="19050"/>
                  </a:lnTo>
                  <a:lnTo>
                    <a:pt x="62484" y="19812"/>
                  </a:lnTo>
                  <a:lnTo>
                    <a:pt x="60960" y="19812"/>
                  </a:lnTo>
                  <a:lnTo>
                    <a:pt x="60960" y="20574"/>
                  </a:lnTo>
                  <a:lnTo>
                    <a:pt x="59436" y="20574"/>
                  </a:lnTo>
                  <a:lnTo>
                    <a:pt x="59436" y="21336"/>
                  </a:lnTo>
                  <a:lnTo>
                    <a:pt x="57912" y="21336"/>
                  </a:lnTo>
                  <a:lnTo>
                    <a:pt x="57912" y="22098"/>
                  </a:lnTo>
                  <a:lnTo>
                    <a:pt x="56388" y="22098"/>
                  </a:lnTo>
                  <a:lnTo>
                    <a:pt x="56388" y="22860"/>
                  </a:lnTo>
                  <a:lnTo>
                    <a:pt x="54864" y="22860"/>
                  </a:lnTo>
                  <a:lnTo>
                    <a:pt x="54864" y="23622"/>
                  </a:lnTo>
                  <a:lnTo>
                    <a:pt x="54102" y="23622"/>
                  </a:lnTo>
                  <a:lnTo>
                    <a:pt x="54102" y="24384"/>
                  </a:lnTo>
                  <a:lnTo>
                    <a:pt x="52578" y="24384"/>
                  </a:lnTo>
                  <a:lnTo>
                    <a:pt x="52578" y="25146"/>
                  </a:lnTo>
                  <a:lnTo>
                    <a:pt x="51054" y="25146"/>
                  </a:lnTo>
                  <a:lnTo>
                    <a:pt x="51054" y="25908"/>
                  </a:lnTo>
                  <a:lnTo>
                    <a:pt x="49530" y="25908"/>
                  </a:lnTo>
                  <a:lnTo>
                    <a:pt x="49530" y="26670"/>
                  </a:lnTo>
                  <a:lnTo>
                    <a:pt x="48006" y="26670"/>
                  </a:lnTo>
                  <a:lnTo>
                    <a:pt x="48006" y="27432"/>
                  </a:lnTo>
                  <a:lnTo>
                    <a:pt x="47244" y="27432"/>
                  </a:lnTo>
                  <a:lnTo>
                    <a:pt x="47244" y="28194"/>
                  </a:lnTo>
                  <a:lnTo>
                    <a:pt x="45720" y="28194"/>
                  </a:lnTo>
                  <a:lnTo>
                    <a:pt x="45720" y="28956"/>
                  </a:lnTo>
                  <a:lnTo>
                    <a:pt x="44196" y="28956"/>
                  </a:lnTo>
                  <a:lnTo>
                    <a:pt x="44196" y="29718"/>
                  </a:lnTo>
                  <a:lnTo>
                    <a:pt x="42672" y="29718"/>
                  </a:lnTo>
                  <a:lnTo>
                    <a:pt x="42672" y="30480"/>
                  </a:lnTo>
                  <a:lnTo>
                    <a:pt x="41148" y="30480"/>
                  </a:lnTo>
                  <a:lnTo>
                    <a:pt x="41148" y="31242"/>
                  </a:lnTo>
                  <a:lnTo>
                    <a:pt x="40386" y="31242"/>
                  </a:lnTo>
                  <a:lnTo>
                    <a:pt x="40386" y="32004"/>
                  </a:lnTo>
                  <a:lnTo>
                    <a:pt x="38862" y="32004"/>
                  </a:lnTo>
                  <a:lnTo>
                    <a:pt x="38862" y="32766"/>
                  </a:lnTo>
                  <a:lnTo>
                    <a:pt x="37338" y="32766"/>
                  </a:lnTo>
                  <a:lnTo>
                    <a:pt x="37338" y="33528"/>
                  </a:lnTo>
                  <a:lnTo>
                    <a:pt x="35814" y="33528"/>
                  </a:lnTo>
                  <a:lnTo>
                    <a:pt x="35814" y="34290"/>
                  </a:lnTo>
                  <a:lnTo>
                    <a:pt x="34290" y="34290"/>
                  </a:lnTo>
                  <a:lnTo>
                    <a:pt x="34290" y="35052"/>
                  </a:lnTo>
                  <a:lnTo>
                    <a:pt x="33528" y="35052"/>
                  </a:lnTo>
                  <a:lnTo>
                    <a:pt x="33528" y="35814"/>
                  </a:lnTo>
                  <a:lnTo>
                    <a:pt x="32004" y="35814"/>
                  </a:lnTo>
                  <a:lnTo>
                    <a:pt x="32004" y="36576"/>
                  </a:lnTo>
                  <a:lnTo>
                    <a:pt x="30480" y="36576"/>
                  </a:lnTo>
                  <a:lnTo>
                    <a:pt x="30480" y="37338"/>
                  </a:lnTo>
                  <a:lnTo>
                    <a:pt x="28956" y="37338"/>
                  </a:lnTo>
                  <a:lnTo>
                    <a:pt x="28956" y="38100"/>
                  </a:lnTo>
                  <a:lnTo>
                    <a:pt x="27432" y="38100"/>
                  </a:lnTo>
                  <a:lnTo>
                    <a:pt x="27432" y="38862"/>
                  </a:lnTo>
                  <a:lnTo>
                    <a:pt x="25908" y="38862"/>
                  </a:lnTo>
                  <a:lnTo>
                    <a:pt x="25908" y="39624"/>
                  </a:lnTo>
                  <a:lnTo>
                    <a:pt x="25146" y="39624"/>
                  </a:lnTo>
                  <a:lnTo>
                    <a:pt x="25146" y="40386"/>
                  </a:lnTo>
                  <a:lnTo>
                    <a:pt x="23622" y="40386"/>
                  </a:lnTo>
                  <a:lnTo>
                    <a:pt x="23622" y="41148"/>
                  </a:lnTo>
                  <a:lnTo>
                    <a:pt x="22098" y="41148"/>
                  </a:lnTo>
                  <a:lnTo>
                    <a:pt x="22098" y="41910"/>
                  </a:lnTo>
                  <a:lnTo>
                    <a:pt x="20574" y="41910"/>
                  </a:lnTo>
                  <a:lnTo>
                    <a:pt x="20574" y="42672"/>
                  </a:lnTo>
                  <a:lnTo>
                    <a:pt x="19050" y="42672"/>
                  </a:lnTo>
                  <a:lnTo>
                    <a:pt x="19050" y="43434"/>
                  </a:lnTo>
                  <a:lnTo>
                    <a:pt x="18288" y="43434"/>
                  </a:lnTo>
                  <a:lnTo>
                    <a:pt x="18288" y="44196"/>
                  </a:lnTo>
                  <a:lnTo>
                    <a:pt x="16764" y="44196"/>
                  </a:lnTo>
                  <a:lnTo>
                    <a:pt x="16764" y="44958"/>
                  </a:lnTo>
                  <a:lnTo>
                    <a:pt x="15240" y="44958"/>
                  </a:lnTo>
                  <a:lnTo>
                    <a:pt x="15240" y="45720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2192" y="46482"/>
                  </a:lnTo>
                  <a:lnTo>
                    <a:pt x="12192" y="47244"/>
                  </a:lnTo>
                  <a:lnTo>
                    <a:pt x="11430" y="47244"/>
                  </a:lnTo>
                  <a:lnTo>
                    <a:pt x="11430" y="48006"/>
                  </a:lnTo>
                  <a:lnTo>
                    <a:pt x="9906" y="48006"/>
                  </a:lnTo>
                  <a:lnTo>
                    <a:pt x="9906" y="48768"/>
                  </a:lnTo>
                  <a:lnTo>
                    <a:pt x="8382" y="48768"/>
                  </a:lnTo>
                  <a:lnTo>
                    <a:pt x="8382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5334" y="50292"/>
                  </a:lnTo>
                  <a:lnTo>
                    <a:pt x="5334" y="51054"/>
                  </a:lnTo>
                  <a:lnTo>
                    <a:pt x="3810" y="51054"/>
                  </a:lnTo>
                  <a:lnTo>
                    <a:pt x="3810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9050" y="54102"/>
                  </a:lnTo>
                  <a:lnTo>
                    <a:pt x="19050" y="53340"/>
                  </a:lnTo>
                  <a:lnTo>
                    <a:pt x="20574" y="53340"/>
                  </a:lnTo>
                  <a:lnTo>
                    <a:pt x="20574" y="52578"/>
                  </a:lnTo>
                  <a:lnTo>
                    <a:pt x="22098" y="52578"/>
                  </a:lnTo>
                  <a:lnTo>
                    <a:pt x="22098" y="51816"/>
                  </a:lnTo>
                  <a:lnTo>
                    <a:pt x="22860" y="51816"/>
                  </a:lnTo>
                  <a:lnTo>
                    <a:pt x="22860" y="51054"/>
                  </a:lnTo>
                  <a:lnTo>
                    <a:pt x="24384" y="51054"/>
                  </a:lnTo>
                  <a:lnTo>
                    <a:pt x="24384" y="50292"/>
                  </a:lnTo>
                  <a:lnTo>
                    <a:pt x="25908" y="50292"/>
                  </a:lnTo>
                  <a:lnTo>
                    <a:pt x="25908" y="49530"/>
                  </a:lnTo>
                  <a:lnTo>
                    <a:pt x="27432" y="49530"/>
                  </a:lnTo>
                  <a:lnTo>
                    <a:pt x="27432" y="48768"/>
                  </a:lnTo>
                  <a:lnTo>
                    <a:pt x="28956" y="48768"/>
                  </a:lnTo>
                  <a:lnTo>
                    <a:pt x="28956" y="48018"/>
                  </a:lnTo>
                  <a:lnTo>
                    <a:pt x="29718" y="48018"/>
                  </a:lnTo>
                  <a:lnTo>
                    <a:pt x="29718" y="47244"/>
                  </a:lnTo>
                  <a:lnTo>
                    <a:pt x="31242" y="47244"/>
                  </a:lnTo>
                  <a:lnTo>
                    <a:pt x="31242" y="46482"/>
                  </a:lnTo>
                  <a:lnTo>
                    <a:pt x="32766" y="46482"/>
                  </a:lnTo>
                  <a:lnTo>
                    <a:pt x="32766" y="45720"/>
                  </a:lnTo>
                  <a:lnTo>
                    <a:pt x="34290" y="45720"/>
                  </a:lnTo>
                  <a:lnTo>
                    <a:pt x="34290" y="44958"/>
                  </a:lnTo>
                  <a:lnTo>
                    <a:pt x="35814" y="44958"/>
                  </a:lnTo>
                  <a:lnTo>
                    <a:pt x="35814" y="44196"/>
                  </a:lnTo>
                  <a:lnTo>
                    <a:pt x="37338" y="44196"/>
                  </a:lnTo>
                  <a:lnTo>
                    <a:pt x="37338" y="43434"/>
                  </a:lnTo>
                  <a:lnTo>
                    <a:pt x="38100" y="43434"/>
                  </a:lnTo>
                  <a:lnTo>
                    <a:pt x="38100" y="42672"/>
                  </a:lnTo>
                  <a:lnTo>
                    <a:pt x="39624" y="42672"/>
                  </a:lnTo>
                  <a:lnTo>
                    <a:pt x="39624" y="41910"/>
                  </a:lnTo>
                  <a:lnTo>
                    <a:pt x="41148" y="41910"/>
                  </a:lnTo>
                  <a:lnTo>
                    <a:pt x="41148" y="41148"/>
                  </a:lnTo>
                  <a:lnTo>
                    <a:pt x="42672" y="41148"/>
                  </a:lnTo>
                  <a:lnTo>
                    <a:pt x="42672" y="40386"/>
                  </a:lnTo>
                  <a:lnTo>
                    <a:pt x="44196" y="40386"/>
                  </a:lnTo>
                  <a:lnTo>
                    <a:pt x="44196" y="39624"/>
                  </a:lnTo>
                  <a:lnTo>
                    <a:pt x="44958" y="39624"/>
                  </a:lnTo>
                  <a:lnTo>
                    <a:pt x="44958" y="38862"/>
                  </a:lnTo>
                  <a:lnTo>
                    <a:pt x="46482" y="38862"/>
                  </a:lnTo>
                  <a:lnTo>
                    <a:pt x="46482" y="38100"/>
                  </a:lnTo>
                  <a:lnTo>
                    <a:pt x="48006" y="38100"/>
                  </a:lnTo>
                  <a:lnTo>
                    <a:pt x="48006" y="37338"/>
                  </a:lnTo>
                  <a:lnTo>
                    <a:pt x="49530" y="37338"/>
                  </a:lnTo>
                  <a:lnTo>
                    <a:pt x="49530" y="36576"/>
                  </a:lnTo>
                  <a:lnTo>
                    <a:pt x="51054" y="36576"/>
                  </a:lnTo>
                  <a:lnTo>
                    <a:pt x="51054" y="35814"/>
                  </a:lnTo>
                  <a:lnTo>
                    <a:pt x="51816" y="35814"/>
                  </a:lnTo>
                  <a:lnTo>
                    <a:pt x="51816" y="35052"/>
                  </a:lnTo>
                  <a:lnTo>
                    <a:pt x="53340" y="35052"/>
                  </a:lnTo>
                  <a:lnTo>
                    <a:pt x="53340" y="34290"/>
                  </a:lnTo>
                  <a:lnTo>
                    <a:pt x="54864" y="34290"/>
                  </a:lnTo>
                  <a:lnTo>
                    <a:pt x="54864" y="33528"/>
                  </a:lnTo>
                  <a:lnTo>
                    <a:pt x="56388" y="33528"/>
                  </a:lnTo>
                  <a:lnTo>
                    <a:pt x="56388" y="32766"/>
                  </a:lnTo>
                  <a:lnTo>
                    <a:pt x="57912" y="32766"/>
                  </a:lnTo>
                  <a:lnTo>
                    <a:pt x="57912" y="32004"/>
                  </a:lnTo>
                  <a:lnTo>
                    <a:pt x="58674" y="32004"/>
                  </a:lnTo>
                  <a:lnTo>
                    <a:pt x="58674" y="31242"/>
                  </a:lnTo>
                  <a:lnTo>
                    <a:pt x="60198" y="31242"/>
                  </a:lnTo>
                  <a:lnTo>
                    <a:pt x="60198" y="30480"/>
                  </a:lnTo>
                  <a:lnTo>
                    <a:pt x="61722" y="30480"/>
                  </a:lnTo>
                  <a:lnTo>
                    <a:pt x="61722" y="29718"/>
                  </a:lnTo>
                  <a:lnTo>
                    <a:pt x="63246" y="29718"/>
                  </a:lnTo>
                  <a:lnTo>
                    <a:pt x="63246" y="28968"/>
                  </a:lnTo>
                  <a:lnTo>
                    <a:pt x="64770" y="28956"/>
                  </a:lnTo>
                  <a:lnTo>
                    <a:pt x="64770" y="28194"/>
                  </a:lnTo>
                  <a:lnTo>
                    <a:pt x="66294" y="28194"/>
                  </a:lnTo>
                  <a:lnTo>
                    <a:pt x="66294" y="27432"/>
                  </a:lnTo>
                  <a:lnTo>
                    <a:pt x="67056" y="27432"/>
                  </a:lnTo>
                  <a:lnTo>
                    <a:pt x="67056" y="26670"/>
                  </a:lnTo>
                  <a:lnTo>
                    <a:pt x="68580" y="26670"/>
                  </a:lnTo>
                  <a:lnTo>
                    <a:pt x="68580" y="25908"/>
                  </a:lnTo>
                  <a:lnTo>
                    <a:pt x="70104" y="25908"/>
                  </a:lnTo>
                  <a:lnTo>
                    <a:pt x="70104" y="25146"/>
                  </a:lnTo>
                  <a:lnTo>
                    <a:pt x="71628" y="25146"/>
                  </a:lnTo>
                  <a:lnTo>
                    <a:pt x="71628" y="24384"/>
                  </a:lnTo>
                  <a:lnTo>
                    <a:pt x="73152" y="24384"/>
                  </a:lnTo>
                  <a:lnTo>
                    <a:pt x="73152" y="23622"/>
                  </a:lnTo>
                  <a:lnTo>
                    <a:pt x="73914" y="23622"/>
                  </a:lnTo>
                  <a:lnTo>
                    <a:pt x="73914" y="22860"/>
                  </a:lnTo>
                  <a:lnTo>
                    <a:pt x="75438" y="22860"/>
                  </a:lnTo>
                  <a:lnTo>
                    <a:pt x="75438" y="22098"/>
                  </a:lnTo>
                  <a:lnTo>
                    <a:pt x="76962" y="22098"/>
                  </a:lnTo>
                  <a:lnTo>
                    <a:pt x="76962" y="21336"/>
                  </a:lnTo>
                  <a:lnTo>
                    <a:pt x="78486" y="21336"/>
                  </a:lnTo>
                  <a:lnTo>
                    <a:pt x="78486" y="20574"/>
                  </a:lnTo>
                  <a:lnTo>
                    <a:pt x="80010" y="20574"/>
                  </a:lnTo>
                  <a:lnTo>
                    <a:pt x="80010" y="19812"/>
                  </a:lnTo>
                  <a:lnTo>
                    <a:pt x="80772" y="19812"/>
                  </a:lnTo>
                  <a:lnTo>
                    <a:pt x="80772" y="19050"/>
                  </a:lnTo>
                  <a:lnTo>
                    <a:pt x="82296" y="19050"/>
                  </a:lnTo>
                  <a:lnTo>
                    <a:pt x="82296" y="18288"/>
                  </a:lnTo>
                  <a:lnTo>
                    <a:pt x="83820" y="18288"/>
                  </a:lnTo>
                  <a:lnTo>
                    <a:pt x="83820" y="17526"/>
                  </a:lnTo>
                  <a:lnTo>
                    <a:pt x="85344" y="17526"/>
                  </a:lnTo>
                  <a:lnTo>
                    <a:pt x="85344" y="16764"/>
                  </a:lnTo>
                  <a:lnTo>
                    <a:pt x="86868" y="16764"/>
                  </a:lnTo>
                  <a:lnTo>
                    <a:pt x="86868" y="16002"/>
                  </a:lnTo>
                  <a:lnTo>
                    <a:pt x="87630" y="16002"/>
                  </a:lnTo>
                  <a:lnTo>
                    <a:pt x="87630" y="15240"/>
                  </a:lnTo>
                  <a:lnTo>
                    <a:pt x="89154" y="15240"/>
                  </a:lnTo>
                  <a:lnTo>
                    <a:pt x="89154" y="14478"/>
                  </a:lnTo>
                  <a:lnTo>
                    <a:pt x="90678" y="14478"/>
                  </a:lnTo>
                  <a:lnTo>
                    <a:pt x="90678" y="13716"/>
                  </a:lnTo>
                  <a:lnTo>
                    <a:pt x="92202" y="13716"/>
                  </a:lnTo>
                  <a:lnTo>
                    <a:pt x="92202" y="12954"/>
                  </a:lnTo>
                  <a:lnTo>
                    <a:pt x="93726" y="12954"/>
                  </a:lnTo>
                  <a:lnTo>
                    <a:pt x="93726" y="12192"/>
                  </a:lnTo>
                  <a:lnTo>
                    <a:pt x="95250" y="12192"/>
                  </a:lnTo>
                  <a:lnTo>
                    <a:pt x="95250" y="11430"/>
                  </a:lnTo>
                  <a:lnTo>
                    <a:pt x="96012" y="11430"/>
                  </a:lnTo>
                  <a:lnTo>
                    <a:pt x="96012" y="10668"/>
                  </a:lnTo>
                  <a:lnTo>
                    <a:pt x="97536" y="10668"/>
                  </a:lnTo>
                  <a:lnTo>
                    <a:pt x="97536" y="9906"/>
                  </a:lnTo>
                  <a:lnTo>
                    <a:pt x="99060" y="9906"/>
                  </a:lnTo>
                  <a:lnTo>
                    <a:pt x="99060" y="9144"/>
                  </a:lnTo>
                  <a:lnTo>
                    <a:pt x="100584" y="9144"/>
                  </a:lnTo>
                  <a:lnTo>
                    <a:pt x="100584" y="8382"/>
                  </a:lnTo>
                  <a:lnTo>
                    <a:pt x="102108" y="8382"/>
                  </a:lnTo>
                  <a:lnTo>
                    <a:pt x="102108" y="7620"/>
                  </a:lnTo>
                  <a:lnTo>
                    <a:pt x="102870" y="7620"/>
                  </a:lnTo>
                  <a:lnTo>
                    <a:pt x="102870" y="6858"/>
                  </a:lnTo>
                  <a:lnTo>
                    <a:pt x="104394" y="6858"/>
                  </a:lnTo>
                  <a:lnTo>
                    <a:pt x="104394" y="6096"/>
                  </a:lnTo>
                  <a:lnTo>
                    <a:pt x="105918" y="6096"/>
                  </a:lnTo>
                  <a:lnTo>
                    <a:pt x="105918" y="5334"/>
                  </a:lnTo>
                  <a:lnTo>
                    <a:pt x="107442" y="5334"/>
                  </a:lnTo>
                  <a:lnTo>
                    <a:pt x="107442" y="4572"/>
                  </a:lnTo>
                  <a:lnTo>
                    <a:pt x="108966" y="4572"/>
                  </a:lnTo>
                  <a:lnTo>
                    <a:pt x="108966" y="3810"/>
                  </a:lnTo>
                  <a:lnTo>
                    <a:pt x="109728" y="3810"/>
                  </a:lnTo>
                  <a:lnTo>
                    <a:pt x="109728" y="3048"/>
                  </a:lnTo>
                  <a:lnTo>
                    <a:pt x="111252" y="3048"/>
                  </a:lnTo>
                  <a:lnTo>
                    <a:pt x="111252" y="2286"/>
                  </a:lnTo>
                  <a:lnTo>
                    <a:pt x="112776" y="2286"/>
                  </a:lnTo>
                  <a:lnTo>
                    <a:pt x="112776" y="1524"/>
                  </a:lnTo>
                  <a:lnTo>
                    <a:pt x="114300" y="1524"/>
                  </a:lnTo>
                  <a:lnTo>
                    <a:pt x="114300" y="762"/>
                  </a:lnTo>
                  <a:lnTo>
                    <a:pt x="115062" y="762"/>
                  </a:lnTo>
                  <a:lnTo>
                    <a:pt x="115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75020" y="4006214"/>
              <a:ext cx="120650" cy="54610"/>
            </a:xfrm>
            <a:custGeom>
              <a:avLst/>
              <a:gdLst/>
              <a:ahLst/>
              <a:cxnLst/>
              <a:rect l="l" t="t" r="r" b="b"/>
              <a:pathLst>
                <a:path w="120650" h="54610">
                  <a:moveTo>
                    <a:pt x="120396" y="0"/>
                  </a:moveTo>
                  <a:lnTo>
                    <a:pt x="101346" y="0"/>
                  </a:lnTo>
                  <a:lnTo>
                    <a:pt x="101346" y="762"/>
                  </a:lnTo>
                  <a:lnTo>
                    <a:pt x="99822" y="762"/>
                  </a:lnTo>
                  <a:lnTo>
                    <a:pt x="99822" y="1524"/>
                  </a:lnTo>
                  <a:lnTo>
                    <a:pt x="98298" y="1524"/>
                  </a:lnTo>
                  <a:lnTo>
                    <a:pt x="98298" y="2286"/>
                  </a:lnTo>
                  <a:lnTo>
                    <a:pt x="97536" y="2286"/>
                  </a:lnTo>
                  <a:lnTo>
                    <a:pt x="97536" y="3048"/>
                  </a:lnTo>
                  <a:lnTo>
                    <a:pt x="96012" y="3048"/>
                  </a:lnTo>
                  <a:lnTo>
                    <a:pt x="96012" y="3810"/>
                  </a:lnTo>
                  <a:lnTo>
                    <a:pt x="94488" y="3810"/>
                  </a:lnTo>
                  <a:lnTo>
                    <a:pt x="94488" y="4572"/>
                  </a:lnTo>
                  <a:lnTo>
                    <a:pt x="92964" y="4572"/>
                  </a:lnTo>
                  <a:lnTo>
                    <a:pt x="92964" y="5334"/>
                  </a:lnTo>
                  <a:lnTo>
                    <a:pt x="91440" y="5334"/>
                  </a:lnTo>
                  <a:lnTo>
                    <a:pt x="91440" y="6096"/>
                  </a:lnTo>
                  <a:lnTo>
                    <a:pt x="90678" y="6096"/>
                  </a:lnTo>
                  <a:lnTo>
                    <a:pt x="90678" y="6858"/>
                  </a:lnTo>
                  <a:lnTo>
                    <a:pt x="89154" y="6858"/>
                  </a:lnTo>
                  <a:lnTo>
                    <a:pt x="89154" y="7620"/>
                  </a:lnTo>
                  <a:lnTo>
                    <a:pt x="87630" y="7620"/>
                  </a:lnTo>
                  <a:lnTo>
                    <a:pt x="87630" y="8382"/>
                  </a:lnTo>
                  <a:lnTo>
                    <a:pt x="86106" y="8382"/>
                  </a:lnTo>
                  <a:lnTo>
                    <a:pt x="86106" y="9144"/>
                  </a:lnTo>
                  <a:lnTo>
                    <a:pt x="84582" y="9144"/>
                  </a:lnTo>
                  <a:lnTo>
                    <a:pt x="84582" y="9906"/>
                  </a:lnTo>
                  <a:lnTo>
                    <a:pt x="83058" y="9906"/>
                  </a:lnTo>
                  <a:lnTo>
                    <a:pt x="83058" y="10668"/>
                  </a:lnTo>
                  <a:lnTo>
                    <a:pt x="82296" y="10668"/>
                  </a:lnTo>
                  <a:lnTo>
                    <a:pt x="82296" y="11430"/>
                  </a:lnTo>
                  <a:lnTo>
                    <a:pt x="80772" y="11430"/>
                  </a:lnTo>
                  <a:lnTo>
                    <a:pt x="80772" y="12192"/>
                  </a:lnTo>
                  <a:lnTo>
                    <a:pt x="79248" y="12192"/>
                  </a:lnTo>
                  <a:lnTo>
                    <a:pt x="79248" y="12954"/>
                  </a:lnTo>
                  <a:lnTo>
                    <a:pt x="77724" y="12954"/>
                  </a:lnTo>
                  <a:lnTo>
                    <a:pt x="77724" y="13716"/>
                  </a:lnTo>
                  <a:lnTo>
                    <a:pt x="76200" y="13716"/>
                  </a:lnTo>
                  <a:lnTo>
                    <a:pt x="76200" y="14478"/>
                  </a:lnTo>
                  <a:lnTo>
                    <a:pt x="75438" y="14478"/>
                  </a:lnTo>
                  <a:lnTo>
                    <a:pt x="75438" y="15240"/>
                  </a:lnTo>
                  <a:lnTo>
                    <a:pt x="73914" y="15240"/>
                  </a:lnTo>
                  <a:lnTo>
                    <a:pt x="73914" y="16002"/>
                  </a:lnTo>
                  <a:lnTo>
                    <a:pt x="72390" y="16002"/>
                  </a:lnTo>
                  <a:lnTo>
                    <a:pt x="72390" y="16764"/>
                  </a:lnTo>
                  <a:lnTo>
                    <a:pt x="70866" y="16764"/>
                  </a:lnTo>
                  <a:lnTo>
                    <a:pt x="70866" y="17526"/>
                  </a:lnTo>
                  <a:lnTo>
                    <a:pt x="69342" y="17526"/>
                  </a:lnTo>
                  <a:lnTo>
                    <a:pt x="69342" y="18288"/>
                  </a:lnTo>
                  <a:lnTo>
                    <a:pt x="67818" y="18288"/>
                  </a:lnTo>
                  <a:lnTo>
                    <a:pt x="67818" y="19050"/>
                  </a:lnTo>
                  <a:lnTo>
                    <a:pt x="66294" y="19050"/>
                  </a:lnTo>
                  <a:lnTo>
                    <a:pt x="66294" y="19812"/>
                  </a:lnTo>
                  <a:lnTo>
                    <a:pt x="64770" y="19812"/>
                  </a:lnTo>
                  <a:lnTo>
                    <a:pt x="64770" y="20574"/>
                  </a:lnTo>
                  <a:lnTo>
                    <a:pt x="63246" y="20574"/>
                  </a:lnTo>
                  <a:lnTo>
                    <a:pt x="63246" y="21336"/>
                  </a:lnTo>
                  <a:lnTo>
                    <a:pt x="61722" y="21336"/>
                  </a:lnTo>
                  <a:lnTo>
                    <a:pt x="61722" y="22098"/>
                  </a:lnTo>
                  <a:lnTo>
                    <a:pt x="60198" y="22098"/>
                  </a:lnTo>
                  <a:lnTo>
                    <a:pt x="60198" y="22860"/>
                  </a:lnTo>
                  <a:lnTo>
                    <a:pt x="58661" y="22860"/>
                  </a:lnTo>
                  <a:lnTo>
                    <a:pt x="58661" y="23622"/>
                  </a:lnTo>
                  <a:lnTo>
                    <a:pt x="57150" y="23622"/>
                  </a:lnTo>
                  <a:lnTo>
                    <a:pt x="57150" y="24384"/>
                  </a:lnTo>
                  <a:lnTo>
                    <a:pt x="55626" y="24384"/>
                  </a:lnTo>
                  <a:lnTo>
                    <a:pt x="55626" y="25146"/>
                  </a:lnTo>
                  <a:lnTo>
                    <a:pt x="54102" y="25146"/>
                  </a:lnTo>
                  <a:lnTo>
                    <a:pt x="54102" y="25908"/>
                  </a:lnTo>
                  <a:lnTo>
                    <a:pt x="52578" y="25908"/>
                  </a:lnTo>
                  <a:lnTo>
                    <a:pt x="52578" y="26670"/>
                  </a:lnTo>
                  <a:lnTo>
                    <a:pt x="51816" y="26670"/>
                  </a:lnTo>
                  <a:lnTo>
                    <a:pt x="51816" y="27432"/>
                  </a:lnTo>
                  <a:lnTo>
                    <a:pt x="50292" y="27432"/>
                  </a:lnTo>
                  <a:lnTo>
                    <a:pt x="50292" y="28194"/>
                  </a:lnTo>
                  <a:lnTo>
                    <a:pt x="48768" y="28194"/>
                  </a:lnTo>
                  <a:lnTo>
                    <a:pt x="48768" y="28956"/>
                  </a:lnTo>
                  <a:lnTo>
                    <a:pt x="47244" y="28956"/>
                  </a:lnTo>
                  <a:lnTo>
                    <a:pt x="47244" y="29718"/>
                  </a:lnTo>
                  <a:lnTo>
                    <a:pt x="45720" y="29718"/>
                  </a:lnTo>
                  <a:lnTo>
                    <a:pt x="45720" y="30480"/>
                  </a:lnTo>
                  <a:lnTo>
                    <a:pt x="44196" y="30480"/>
                  </a:lnTo>
                  <a:lnTo>
                    <a:pt x="44196" y="31242"/>
                  </a:lnTo>
                  <a:lnTo>
                    <a:pt x="42672" y="31242"/>
                  </a:lnTo>
                  <a:lnTo>
                    <a:pt x="42672" y="32004"/>
                  </a:lnTo>
                  <a:lnTo>
                    <a:pt x="41148" y="32004"/>
                  </a:lnTo>
                  <a:lnTo>
                    <a:pt x="41148" y="32766"/>
                  </a:lnTo>
                  <a:lnTo>
                    <a:pt x="39611" y="32766"/>
                  </a:lnTo>
                  <a:lnTo>
                    <a:pt x="39611" y="33528"/>
                  </a:lnTo>
                  <a:lnTo>
                    <a:pt x="38100" y="33528"/>
                  </a:lnTo>
                  <a:lnTo>
                    <a:pt x="38100" y="34290"/>
                  </a:lnTo>
                  <a:lnTo>
                    <a:pt x="36576" y="34290"/>
                  </a:lnTo>
                  <a:lnTo>
                    <a:pt x="36576" y="35052"/>
                  </a:lnTo>
                  <a:lnTo>
                    <a:pt x="35052" y="35052"/>
                  </a:lnTo>
                  <a:lnTo>
                    <a:pt x="35052" y="35814"/>
                  </a:lnTo>
                  <a:lnTo>
                    <a:pt x="33528" y="35814"/>
                  </a:lnTo>
                  <a:lnTo>
                    <a:pt x="33528" y="36576"/>
                  </a:lnTo>
                  <a:lnTo>
                    <a:pt x="32004" y="36576"/>
                  </a:lnTo>
                  <a:lnTo>
                    <a:pt x="32004" y="37338"/>
                  </a:lnTo>
                  <a:lnTo>
                    <a:pt x="30480" y="37338"/>
                  </a:lnTo>
                  <a:lnTo>
                    <a:pt x="30480" y="38100"/>
                  </a:lnTo>
                  <a:lnTo>
                    <a:pt x="29718" y="38100"/>
                  </a:lnTo>
                  <a:lnTo>
                    <a:pt x="29718" y="38862"/>
                  </a:lnTo>
                  <a:lnTo>
                    <a:pt x="28194" y="38862"/>
                  </a:lnTo>
                  <a:lnTo>
                    <a:pt x="28194" y="39624"/>
                  </a:lnTo>
                  <a:lnTo>
                    <a:pt x="26670" y="39624"/>
                  </a:lnTo>
                  <a:lnTo>
                    <a:pt x="26670" y="40386"/>
                  </a:lnTo>
                  <a:lnTo>
                    <a:pt x="25146" y="40386"/>
                  </a:lnTo>
                  <a:lnTo>
                    <a:pt x="25146" y="41148"/>
                  </a:lnTo>
                  <a:lnTo>
                    <a:pt x="23622" y="41148"/>
                  </a:lnTo>
                  <a:lnTo>
                    <a:pt x="23622" y="41910"/>
                  </a:lnTo>
                  <a:lnTo>
                    <a:pt x="22098" y="41910"/>
                  </a:lnTo>
                  <a:lnTo>
                    <a:pt x="22098" y="42672"/>
                  </a:lnTo>
                  <a:lnTo>
                    <a:pt x="20561" y="42672"/>
                  </a:lnTo>
                  <a:lnTo>
                    <a:pt x="20561" y="43434"/>
                  </a:lnTo>
                  <a:lnTo>
                    <a:pt x="19050" y="43434"/>
                  </a:lnTo>
                  <a:lnTo>
                    <a:pt x="19050" y="44196"/>
                  </a:lnTo>
                  <a:lnTo>
                    <a:pt x="17526" y="44196"/>
                  </a:lnTo>
                  <a:lnTo>
                    <a:pt x="17526" y="44958"/>
                  </a:lnTo>
                  <a:lnTo>
                    <a:pt x="16002" y="44958"/>
                  </a:lnTo>
                  <a:lnTo>
                    <a:pt x="16002" y="45720"/>
                  </a:lnTo>
                  <a:lnTo>
                    <a:pt x="14478" y="45720"/>
                  </a:lnTo>
                  <a:lnTo>
                    <a:pt x="14478" y="46482"/>
                  </a:lnTo>
                  <a:lnTo>
                    <a:pt x="12954" y="46482"/>
                  </a:lnTo>
                  <a:lnTo>
                    <a:pt x="12954" y="47244"/>
                  </a:lnTo>
                  <a:lnTo>
                    <a:pt x="11430" y="47244"/>
                  </a:lnTo>
                  <a:lnTo>
                    <a:pt x="11430" y="48006"/>
                  </a:lnTo>
                  <a:lnTo>
                    <a:pt x="9906" y="48006"/>
                  </a:lnTo>
                  <a:lnTo>
                    <a:pt x="9906" y="48768"/>
                  </a:lnTo>
                  <a:lnTo>
                    <a:pt x="8382" y="48768"/>
                  </a:lnTo>
                  <a:lnTo>
                    <a:pt x="8382" y="49530"/>
                  </a:lnTo>
                  <a:lnTo>
                    <a:pt x="6858" y="49530"/>
                  </a:lnTo>
                  <a:lnTo>
                    <a:pt x="6858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4572" y="51054"/>
                  </a:lnTo>
                  <a:lnTo>
                    <a:pt x="4572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11" y="52578"/>
                  </a:lnTo>
                  <a:lnTo>
                    <a:pt x="1511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19812" y="54102"/>
                  </a:lnTo>
                  <a:lnTo>
                    <a:pt x="19812" y="53340"/>
                  </a:lnTo>
                  <a:lnTo>
                    <a:pt x="21336" y="53340"/>
                  </a:lnTo>
                  <a:lnTo>
                    <a:pt x="21336" y="52578"/>
                  </a:lnTo>
                  <a:lnTo>
                    <a:pt x="22860" y="52578"/>
                  </a:lnTo>
                  <a:lnTo>
                    <a:pt x="22860" y="51828"/>
                  </a:lnTo>
                  <a:lnTo>
                    <a:pt x="24384" y="51828"/>
                  </a:lnTo>
                  <a:lnTo>
                    <a:pt x="24384" y="51054"/>
                  </a:lnTo>
                  <a:lnTo>
                    <a:pt x="25908" y="51054"/>
                  </a:lnTo>
                  <a:lnTo>
                    <a:pt x="25908" y="50292"/>
                  </a:lnTo>
                  <a:lnTo>
                    <a:pt x="27432" y="50292"/>
                  </a:lnTo>
                  <a:lnTo>
                    <a:pt x="27432" y="49530"/>
                  </a:lnTo>
                  <a:lnTo>
                    <a:pt x="28956" y="49530"/>
                  </a:lnTo>
                  <a:lnTo>
                    <a:pt x="28956" y="48768"/>
                  </a:lnTo>
                  <a:lnTo>
                    <a:pt x="30480" y="48768"/>
                  </a:lnTo>
                  <a:lnTo>
                    <a:pt x="30480" y="48006"/>
                  </a:lnTo>
                  <a:lnTo>
                    <a:pt x="32004" y="48006"/>
                  </a:lnTo>
                  <a:lnTo>
                    <a:pt x="32004" y="47244"/>
                  </a:lnTo>
                  <a:lnTo>
                    <a:pt x="33528" y="47244"/>
                  </a:lnTo>
                  <a:lnTo>
                    <a:pt x="33528" y="46482"/>
                  </a:lnTo>
                  <a:lnTo>
                    <a:pt x="34290" y="46482"/>
                  </a:lnTo>
                  <a:lnTo>
                    <a:pt x="34290" y="45720"/>
                  </a:lnTo>
                  <a:lnTo>
                    <a:pt x="35814" y="45720"/>
                  </a:lnTo>
                  <a:lnTo>
                    <a:pt x="35814" y="44958"/>
                  </a:lnTo>
                  <a:lnTo>
                    <a:pt x="37338" y="44958"/>
                  </a:lnTo>
                  <a:lnTo>
                    <a:pt x="37338" y="44196"/>
                  </a:lnTo>
                  <a:lnTo>
                    <a:pt x="38862" y="44196"/>
                  </a:lnTo>
                  <a:lnTo>
                    <a:pt x="38862" y="43434"/>
                  </a:lnTo>
                  <a:lnTo>
                    <a:pt x="40386" y="43434"/>
                  </a:lnTo>
                  <a:lnTo>
                    <a:pt x="40386" y="42672"/>
                  </a:lnTo>
                  <a:lnTo>
                    <a:pt x="41910" y="42672"/>
                  </a:lnTo>
                  <a:lnTo>
                    <a:pt x="41910" y="41910"/>
                  </a:lnTo>
                  <a:lnTo>
                    <a:pt x="43434" y="41910"/>
                  </a:lnTo>
                  <a:lnTo>
                    <a:pt x="43434" y="41148"/>
                  </a:lnTo>
                  <a:lnTo>
                    <a:pt x="44958" y="41148"/>
                  </a:lnTo>
                  <a:lnTo>
                    <a:pt x="44958" y="40386"/>
                  </a:lnTo>
                  <a:lnTo>
                    <a:pt x="46482" y="40386"/>
                  </a:lnTo>
                  <a:lnTo>
                    <a:pt x="46482" y="39624"/>
                  </a:lnTo>
                  <a:lnTo>
                    <a:pt x="48006" y="39624"/>
                  </a:lnTo>
                  <a:lnTo>
                    <a:pt x="48006" y="38862"/>
                  </a:lnTo>
                  <a:lnTo>
                    <a:pt x="49530" y="38862"/>
                  </a:lnTo>
                  <a:lnTo>
                    <a:pt x="49530" y="38100"/>
                  </a:lnTo>
                  <a:lnTo>
                    <a:pt x="51054" y="38100"/>
                  </a:lnTo>
                  <a:lnTo>
                    <a:pt x="51054" y="37338"/>
                  </a:lnTo>
                  <a:lnTo>
                    <a:pt x="52578" y="37338"/>
                  </a:lnTo>
                  <a:lnTo>
                    <a:pt x="52578" y="36576"/>
                  </a:lnTo>
                  <a:lnTo>
                    <a:pt x="54102" y="36576"/>
                  </a:lnTo>
                  <a:lnTo>
                    <a:pt x="54102" y="35814"/>
                  </a:lnTo>
                  <a:lnTo>
                    <a:pt x="55626" y="35814"/>
                  </a:lnTo>
                  <a:lnTo>
                    <a:pt x="55626" y="35052"/>
                  </a:lnTo>
                  <a:lnTo>
                    <a:pt x="56388" y="35052"/>
                  </a:lnTo>
                  <a:lnTo>
                    <a:pt x="56388" y="34290"/>
                  </a:lnTo>
                  <a:lnTo>
                    <a:pt x="57912" y="34290"/>
                  </a:lnTo>
                  <a:lnTo>
                    <a:pt x="57912" y="33528"/>
                  </a:lnTo>
                  <a:lnTo>
                    <a:pt x="59436" y="33528"/>
                  </a:lnTo>
                  <a:lnTo>
                    <a:pt x="59436" y="32778"/>
                  </a:lnTo>
                  <a:lnTo>
                    <a:pt x="60960" y="32778"/>
                  </a:lnTo>
                  <a:lnTo>
                    <a:pt x="60960" y="32004"/>
                  </a:lnTo>
                  <a:lnTo>
                    <a:pt x="62484" y="32004"/>
                  </a:lnTo>
                  <a:lnTo>
                    <a:pt x="62484" y="31242"/>
                  </a:lnTo>
                  <a:lnTo>
                    <a:pt x="64008" y="31242"/>
                  </a:lnTo>
                  <a:lnTo>
                    <a:pt x="64008" y="30480"/>
                  </a:lnTo>
                  <a:lnTo>
                    <a:pt x="65532" y="30480"/>
                  </a:lnTo>
                  <a:lnTo>
                    <a:pt x="65532" y="29718"/>
                  </a:lnTo>
                  <a:lnTo>
                    <a:pt x="67056" y="29718"/>
                  </a:lnTo>
                  <a:lnTo>
                    <a:pt x="67056" y="28956"/>
                  </a:lnTo>
                  <a:lnTo>
                    <a:pt x="68580" y="28956"/>
                  </a:lnTo>
                  <a:lnTo>
                    <a:pt x="68580" y="28194"/>
                  </a:lnTo>
                  <a:lnTo>
                    <a:pt x="70104" y="28194"/>
                  </a:lnTo>
                  <a:lnTo>
                    <a:pt x="70104" y="27432"/>
                  </a:lnTo>
                  <a:lnTo>
                    <a:pt x="71628" y="27432"/>
                  </a:lnTo>
                  <a:lnTo>
                    <a:pt x="71628" y="26670"/>
                  </a:lnTo>
                  <a:lnTo>
                    <a:pt x="73152" y="26670"/>
                  </a:lnTo>
                  <a:lnTo>
                    <a:pt x="73152" y="25908"/>
                  </a:lnTo>
                  <a:lnTo>
                    <a:pt x="74676" y="25908"/>
                  </a:lnTo>
                  <a:lnTo>
                    <a:pt x="74676" y="25146"/>
                  </a:lnTo>
                  <a:lnTo>
                    <a:pt x="76200" y="25146"/>
                  </a:lnTo>
                  <a:lnTo>
                    <a:pt x="76200" y="24384"/>
                  </a:lnTo>
                  <a:lnTo>
                    <a:pt x="77724" y="24384"/>
                  </a:lnTo>
                  <a:lnTo>
                    <a:pt x="77724" y="23622"/>
                  </a:lnTo>
                  <a:lnTo>
                    <a:pt x="79248" y="23622"/>
                  </a:lnTo>
                  <a:lnTo>
                    <a:pt x="79248" y="22860"/>
                  </a:lnTo>
                  <a:lnTo>
                    <a:pt x="80010" y="22860"/>
                  </a:lnTo>
                  <a:lnTo>
                    <a:pt x="80010" y="22098"/>
                  </a:lnTo>
                  <a:lnTo>
                    <a:pt x="81534" y="22098"/>
                  </a:lnTo>
                  <a:lnTo>
                    <a:pt x="81534" y="21336"/>
                  </a:lnTo>
                  <a:lnTo>
                    <a:pt x="83058" y="21336"/>
                  </a:lnTo>
                  <a:lnTo>
                    <a:pt x="83058" y="20574"/>
                  </a:lnTo>
                  <a:lnTo>
                    <a:pt x="84582" y="20574"/>
                  </a:lnTo>
                  <a:lnTo>
                    <a:pt x="84582" y="19812"/>
                  </a:lnTo>
                  <a:lnTo>
                    <a:pt x="86106" y="19812"/>
                  </a:lnTo>
                  <a:lnTo>
                    <a:pt x="86106" y="19050"/>
                  </a:lnTo>
                  <a:lnTo>
                    <a:pt x="86868" y="19050"/>
                  </a:lnTo>
                  <a:lnTo>
                    <a:pt x="86868" y="18288"/>
                  </a:lnTo>
                  <a:lnTo>
                    <a:pt x="88392" y="18288"/>
                  </a:lnTo>
                  <a:lnTo>
                    <a:pt x="88392" y="17526"/>
                  </a:lnTo>
                  <a:lnTo>
                    <a:pt x="89916" y="17526"/>
                  </a:lnTo>
                  <a:lnTo>
                    <a:pt x="89916" y="16764"/>
                  </a:lnTo>
                  <a:lnTo>
                    <a:pt x="91440" y="16764"/>
                  </a:lnTo>
                  <a:lnTo>
                    <a:pt x="91440" y="16002"/>
                  </a:lnTo>
                  <a:lnTo>
                    <a:pt x="92964" y="16002"/>
                  </a:lnTo>
                  <a:lnTo>
                    <a:pt x="92964" y="15240"/>
                  </a:lnTo>
                  <a:lnTo>
                    <a:pt x="94488" y="15240"/>
                  </a:lnTo>
                  <a:lnTo>
                    <a:pt x="94488" y="14478"/>
                  </a:lnTo>
                  <a:lnTo>
                    <a:pt x="95250" y="14478"/>
                  </a:lnTo>
                  <a:lnTo>
                    <a:pt x="95250" y="13728"/>
                  </a:lnTo>
                  <a:lnTo>
                    <a:pt x="96774" y="13728"/>
                  </a:lnTo>
                  <a:lnTo>
                    <a:pt x="96774" y="12954"/>
                  </a:lnTo>
                  <a:lnTo>
                    <a:pt x="98298" y="12954"/>
                  </a:lnTo>
                  <a:lnTo>
                    <a:pt x="98298" y="12192"/>
                  </a:lnTo>
                  <a:lnTo>
                    <a:pt x="99822" y="12192"/>
                  </a:lnTo>
                  <a:lnTo>
                    <a:pt x="99822" y="11430"/>
                  </a:lnTo>
                  <a:lnTo>
                    <a:pt x="101346" y="11430"/>
                  </a:lnTo>
                  <a:lnTo>
                    <a:pt x="101346" y="10668"/>
                  </a:lnTo>
                  <a:lnTo>
                    <a:pt x="102108" y="10668"/>
                  </a:lnTo>
                  <a:lnTo>
                    <a:pt x="102108" y="9906"/>
                  </a:lnTo>
                  <a:lnTo>
                    <a:pt x="103632" y="9906"/>
                  </a:lnTo>
                  <a:lnTo>
                    <a:pt x="103632" y="9144"/>
                  </a:lnTo>
                  <a:lnTo>
                    <a:pt x="105156" y="9144"/>
                  </a:lnTo>
                  <a:lnTo>
                    <a:pt x="105156" y="8382"/>
                  </a:lnTo>
                  <a:lnTo>
                    <a:pt x="106680" y="8382"/>
                  </a:lnTo>
                  <a:lnTo>
                    <a:pt x="106680" y="7620"/>
                  </a:lnTo>
                  <a:lnTo>
                    <a:pt x="108204" y="7620"/>
                  </a:lnTo>
                  <a:lnTo>
                    <a:pt x="108204" y="6858"/>
                  </a:lnTo>
                  <a:lnTo>
                    <a:pt x="108966" y="6858"/>
                  </a:lnTo>
                  <a:lnTo>
                    <a:pt x="108966" y="6096"/>
                  </a:lnTo>
                  <a:lnTo>
                    <a:pt x="110490" y="6096"/>
                  </a:lnTo>
                  <a:lnTo>
                    <a:pt x="110490" y="5334"/>
                  </a:lnTo>
                  <a:lnTo>
                    <a:pt x="112014" y="5334"/>
                  </a:lnTo>
                  <a:lnTo>
                    <a:pt x="112014" y="4572"/>
                  </a:lnTo>
                  <a:lnTo>
                    <a:pt x="113538" y="4572"/>
                  </a:lnTo>
                  <a:lnTo>
                    <a:pt x="113538" y="3810"/>
                  </a:lnTo>
                  <a:lnTo>
                    <a:pt x="115062" y="3810"/>
                  </a:lnTo>
                  <a:lnTo>
                    <a:pt x="115062" y="3048"/>
                  </a:lnTo>
                  <a:lnTo>
                    <a:pt x="116586" y="3048"/>
                  </a:lnTo>
                  <a:lnTo>
                    <a:pt x="116586" y="2286"/>
                  </a:lnTo>
                  <a:lnTo>
                    <a:pt x="117348" y="2286"/>
                  </a:lnTo>
                  <a:lnTo>
                    <a:pt x="117348" y="1524"/>
                  </a:lnTo>
                  <a:lnTo>
                    <a:pt x="118872" y="1524"/>
                  </a:lnTo>
                  <a:lnTo>
                    <a:pt x="118872" y="762"/>
                  </a:lnTo>
                  <a:lnTo>
                    <a:pt x="120396" y="762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70626" y="4059554"/>
              <a:ext cx="124460" cy="54610"/>
            </a:xfrm>
            <a:custGeom>
              <a:avLst/>
              <a:gdLst/>
              <a:ahLst/>
              <a:cxnLst/>
              <a:rect l="l" t="t" r="r" b="b"/>
              <a:pathLst>
                <a:path w="124460" h="54610">
                  <a:moveTo>
                    <a:pt x="124206" y="0"/>
                  </a:moveTo>
                  <a:lnTo>
                    <a:pt x="104394" y="0"/>
                  </a:lnTo>
                  <a:lnTo>
                    <a:pt x="104394" y="762"/>
                  </a:lnTo>
                  <a:lnTo>
                    <a:pt x="102870" y="762"/>
                  </a:lnTo>
                  <a:lnTo>
                    <a:pt x="102870" y="1524"/>
                  </a:lnTo>
                  <a:lnTo>
                    <a:pt x="101346" y="1524"/>
                  </a:lnTo>
                  <a:lnTo>
                    <a:pt x="101346" y="2286"/>
                  </a:lnTo>
                  <a:lnTo>
                    <a:pt x="99822" y="2286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8298" y="3810"/>
                  </a:lnTo>
                  <a:lnTo>
                    <a:pt x="96774" y="3810"/>
                  </a:lnTo>
                  <a:lnTo>
                    <a:pt x="96774" y="4572"/>
                  </a:lnTo>
                  <a:lnTo>
                    <a:pt x="95250" y="4572"/>
                  </a:lnTo>
                  <a:lnTo>
                    <a:pt x="95250" y="5334"/>
                  </a:lnTo>
                  <a:lnTo>
                    <a:pt x="93726" y="5334"/>
                  </a:lnTo>
                  <a:lnTo>
                    <a:pt x="93726" y="6096"/>
                  </a:lnTo>
                  <a:lnTo>
                    <a:pt x="92202" y="6096"/>
                  </a:lnTo>
                  <a:lnTo>
                    <a:pt x="92202" y="6858"/>
                  </a:lnTo>
                  <a:lnTo>
                    <a:pt x="90678" y="6858"/>
                  </a:lnTo>
                  <a:lnTo>
                    <a:pt x="90678" y="7620"/>
                  </a:lnTo>
                  <a:lnTo>
                    <a:pt x="89154" y="7620"/>
                  </a:lnTo>
                  <a:lnTo>
                    <a:pt x="89154" y="8382"/>
                  </a:lnTo>
                  <a:lnTo>
                    <a:pt x="87630" y="8382"/>
                  </a:lnTo>
                  <a:lnTo>
                    <a:pt x="87630" y="9144"/>
                  </a:lnTo>
                  <a:lnTo>
                    <a:pt x="86855" y="9144"/>
                  </a:lnTo>
                  <a:lnTo>
                    <a:pt x="86855" y="9906"/>
                  </a:lnTo>
                  <a:lnTo>
                    <a:pt x="85344" y="9906"/>
                  </a:lnTo>
                  <a:lnTo>
                    <a:pt x="85344" y="10668"/>
                  </a:lnTo>
                  <a:lnTo>
                    <a:pt x="83820" y="10668"/>
                  </a:lnTo>
                  <a:lnTo>
                    <a:pt x="83820" y="11430"/>
                  </a:lnTo>
                  <a:lnTo>
                    <a:pt x="82296" y="11430"/>
                  </a:lnTo>
                  <a:lnTo>
                    <a:pt x="82296" y="12192"/>
                  </a:lnTo>
                  <a:lnTo>
                    <a:pt x="80772" y="12192"/>
                  </a:lnTo>
                  <a:lnTo>
                    <a:pt x="80772" y="12954"/>
                  </a:lnTo>
                  <a:lnTo>
                    <a:pt x="79248" y="12954"/>
                  </a:lnTo>
                  <a:lnTo>
                    <a:pt x="79248" y="13716"/>
                  </a:lnTo>
                  <a:lnTo>
                    <a:pt x="77724" y="13716"/>
                  </a:lnTo>
                  <a:lnTo>
                    <a:pt x="77724" y="14478"/>
                  </a:lnTo>
                  <a:lnTo>
                    <a:pt x="76200" y="14478"/>
                  </a:lnTo>
                  <a:lnTo>
                    <a:pt x="76200" y="15240"/>
                  </a:lnTo>
                  <a:lnTo>
                    <a:pt x="74676" y="15240"/>
                  </a:lnTo>
                  <a:lnTo>
                    <a:pt x="74676" y="16002"/>
                  </a:lnTo>
                  <a:lnTo>
                    <a:pt x="73152" y="16002"/>
                  </a:lnTo>
                  <a:lnTo>
                    <a:pt x="73152" y="16764"/>
                  </a:lnTo>
                  <a:lnTo>
                    <a:pt x="71628" y="16764"/>
                  </a:lnTo>
                  <a:lnTo>
                    <a:pt x="71628" y="17526"/>
                  </a:lnTo>
                  <a:lnTo>
                    <a:pt x="70104" y="17526"/>
                  </a:lnTo>
                  <a:lnTo>
                    <a:pt x="70104" y="18288"/>
                  </a:lnTo>
                  <a:lnTo>
                    <a:pt x="68580" y="18288"/>
                  </a:lnTo>
                  <a:lnTo>
                    <a:pt x="68580" y="19050"/>
                  </a:lnTo>
                  <a:lnTo>
                    <a:pt x="67043" y="19050"/>
                  </a:lnTo>
                  <a:lnTo>
                    <a:pt x="67043" y="19812"/>
                  </a:lnTo>
                  <a:lnTo>
                    <a:pt x="65532" y="19812"/>
                  </a:lnTo>
                  <a:lnTo>
                    <a:pt x="65532" y="20574"/>
                  </a:lnTo>
                  <a:lnTo>
                    <a:pt x="64008" y="20574"/>
                  </a:lnTo>
                  <a:lnTo>
                    <a:pt x="64008" y="21336"/>
                  </a:lnTo>
                  <a:lnTo>
                    <a:pt x="63246" y="21336"/>
                  </a:lnTo>
                  <a:lnTo>
                    <a:pt x="63246" y="22098"/>
                  </a:lnTo>
                  <a:lnTo>
                    <a:pt x="61722" y="22098"/>
                  </a:lnTo>
                  <a:lnTo>
                    <a:pt x="61722" y="22860"/>
                  </a:lnTo>
                  <a:lnTo>
                    <a:pt x="60198" y="22860"/>
                  </a:lnTo>
                  <a:lnTo>
                    <a:pt x="60198" y="23622"/>
                  </a:lnTo>
                  <a:lnTo>
                    <a:pt x="58674" y="23622"/>
                  </a:lnTo>
                  <a:lnTo>
                    <a:pt x="58674" y="24384"/>
                  </a:lnTo>
                  <a:lnTo>
                    <a:pt x="57150" y="24384"/>
                  </a:lnTo>
                  <a:lnTo>
                    <a:pt x="57150" y="25146"/>
                  </a:lnTo>
                  <a:lnTo>
                    <a:pt x="55626" y="25146"/>
                  </a:lnTo>
                  <a:lnTo>
                    <a:pt x="55626" y="25908"/>
                  </a:lnTo>
                  <a:lnTo>
                    <a:pt x="54102" y="25908"/>
                  </a:lnTo>
                  <a:lnTo>
                    <a:pt x="54102" y="26670"/>
                  </a:lnTo>
                  <a:lnTo>
                    <a:pt x="52578" y="26670"/>
                  </a:lnTo>
                  <a:lnTo>
                    <a:pt x="52578" y="27432"/>
                  </a:lnTo>
                  <a:lnTo>
                    <a:pt x="51054" y="27432"/>
                  </a:lnTo>
                  <a:lnTo>
                    <a:pt x="51054" y="28194"/>
                  </a:lnTo>
                  <a:lnTo>
                    <a:pt x="49530" y="28194"/>
                  </a:lnTo>
                  <a:lnTo>
                    <a:pt x="49530" y="28956"/>
                  </a:lnTo>
                  <a:lnTo>
                    <a:pt x="48006" y="28956"/>
                  </a:lnTo>
                  <a:lnTo>
                    <a:pt x="48006" y="29718"/>
                  </a:lnTo>
                  <a:lnTo>
                    <a:pt x="46482" y="29718"/>
                  </a:lnTo>
                  <a:lnTo>
                    <a:pt x="46482" y="30480"/>
                  </a:lnTo>
                  <a:lnTo>
                    <a:pt x="44958" y="30480"/>
                  </a:lnTo>
                  <a:lnTo>
                    <a:pt x="44958" y="31242"/>
                  </a:lnTo>
                  <a:lnTo>
                    <a:pt x="43434" y="31242"/>
                  </a:lnTo>
                  <a:lnTo>
                    <a:pt x="43434" y="32004"/>
                  </a:lnTo>
                  <a:lnTo>
                    <a:pt x="41910" y="32004"/>
                  </a:lnTo>
                  <a:lnTo>
                    <a:pt x="41910" y="32766"/>
                  </a:lnTo>
                  <a:lnTo>
                    <a:pt x="40386" y="32766"/>
                  </a:lnTo>
                  <a:lnTo>
                    <a:pt x="40386" y="33528"/>
                  </a:lnTo>
                  <a:lnTo>
                    <a:pt x="39624" y="33528"/>
                  </a:lnTo>
                  <a:lnTo>
                    <a:pt x="39624" y="34290"/>
                  </a:lnTo>
                  <a:lnTo>
                    <a:pt x="38100" y="34290"/>
                  </a:lnTo>
                  <a:lnTo>
                    <a:pt x="38100" y="35052"/>
                  </a:lnTo>
                  <a:lnTo>
                    <a:pt x="36576" y="35052"/>
                  </a:lnTo>
                  <a:lnTo>
                    <a:pt x="36576" y="35814"/>
                  </a:lnTo>
                  <a:lnTo>
                    <a:pt x="35052" y="35814"/>
                  </a:lnTo>
                  <a:lnTo>
                    <a:pt x="35052" y="36576"/>
                  </a:lnTo>
                  <a:lnTo>
                    <a:pt x="33528" y="36576"/>
                  </a:lnTo>
                  <a:lnTo>
                    <a:pt x="33528" y="37338"/>
                  </a:lnTo>
                  <a:lnTo>
                    <a:pt x="32004" y="37338"/>
                  </a:lnTo>
                  <a:lnTo>
                    <a:pt x="32004" y="38100"/>
                  </a:lnTo>
                  <a:lnTo>
                    <a:pt x="30480" y="38100"/>
                  </a:lnTo>
                  <a:lnTo>
                    <a:pt x="30480" y="38862"/>
                  </a:lnTo>
                  <a:lnTo>
                    <a:pt x="28956" y="38862"/>
                  </a:lnTo>
                  <a:lnTo>
                    <a:pt x="28956" y="39624"/>
                  </a:lnTo>
                  <a:lnTo>
                    <a:pt x="27432" y="39624"/>
                  </a:lnTo>
                  <a:lnTo>
                    <a:pt x="27432" y="40386"/>
                  </a:lnTo>
                  <a:lnTo>
                    <a:pt x="25908" y="40386"/>
                  </a:lnTo>
                  <a:lnTo>
                    <a:pt x="25908" y="41148"/>
                  </a:lnTo>
                  <a:lnTo>
                    <a:pt x="24384" y="41148"/>
                  </a:lnTo>
                  <a:lnTo>
                    <a:pt x="24384" y="41910"/>
                  </a:lnTo>
                  <a:lnTo>
                    <a:pt x="22860" y="41910"/>
                  </a:lnTo>
                  <a:lnTo>
                    <a:pt x="22860" y="42672"/>
                  </a:lnTo>
                  <a:lnTo>
                    <a:pt x="21336" y="42672"/>
                  </a:lnTo>
                  <a:lnTo>
                    <a:pt x="21336" y="43434"/>
                  </a:lnTo>
                  <a:lnTo>
                    <a:pt x="19812" y="43434"/>
                  </a:lnTo>
                  <a:lnTo>
                    <a:pt x="19812" y="44196"/>
                  </a:lnTo>
                  <a:lnTo>
                    <a:pt x="18288" y="44196"/>
                  </a:lnTo>
                  <a:lnTo>
                    <a:pt x="18288" y="44958"/>
                  </a:lnTo>
                  <a:lnTo>
                    <a:pt x="16764" y="44958"/>
                  </a:lnTo>
                  <a:lnTo>
                    <a:pt x="16764" y="45720"/>
                  </a:lnTo>
                  <a:lnTo>
                    <a:pt x="15240" y="45720"/>
                  </a:lnTo>
                  <a:lnTo>
                    <a:pt x="15240" y="46482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2192" y="47244"/>
                  </a:lnTo>
                  <a:lnTo>
                    <a:pt x="12192" y="48006"/>
                  </a:lnTo>
                  <a:lnTo>
                    <a:pt x="10655" y="48006"/>
                  </a:lnTo>
                  <a:lnTo>
                    <a:pt x="10655" y="48768"/>
                  </a:lnTo>
                  <a:lnTo>
                    <a:pt x="9144" y="48768"/>
                  </a:lnTo>
                  <a:lnTo>
                    <a:pt x="9144" y="49530"/>
                  </a:lnTo>
                  <a:lnTo>
                    <a:pt x="7620" y="49530"/>
                  </a:lnTo>
                  <a:lnTo>
                    <a:pt x="7620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4572" y="51054"/>
                  </a:lnTo>
                  <a:lnTo>
                    <a:pt x="4572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0574" y="54102"/>
                  </a:lnTo>
                  <a:lnTo>
                    <a:pt x="20574" y="53340"/>
                  </a:lnTo>
                  <a:lnTo>
                    <a:pt x="22098" y="53340"/>
                  </a:lnTo>
                  <a:lnTo>
                    <a:pt x="22098" y="52578"/>
                  </a:lnTo>
                  <a:lnTo>
                    <a:pt x="23622" y="52578"/>
                  </a:lnTo>
                  <a:lnTo>
                    <a:pt x="23622" y="51816"/>
                  </a:lnTo>
                  <a:lnTo>
                    <a:pt x="25146" y="51816"/>
                  </a:lnTo>
                  <a:lnTo>
                    <a:pt x="25146" y="51054"/>
                  </a:lnTo>
                  <a:lnTo>
                    <a:pt x="26670" y="51054"/>
                  </a:lnTo>
                  <a:lnTo>
                    <a:pt x="26670" y="50292"/>
                  </a:lnTo>
                  <a:lnTo>
                    <a:pt x="28194" y="50292"/>
                  </a:lnTo>
                  <a:lnTo>
                    <a:pt x="28194" y="49530"/>
                  </a:lnTo>
                  <a:lnTo>
                    <a:pt x="29718" y="49530"/>
                  </a:lnTo>
                  <a:lnTo>
                    <a:pt x="29718" y="48768"/>
                  </a:lnTo>
                  <a:lnTo>
                    <a:pt x="31242" y="48768"/>
                  </a:lnTo>
                  <a:lnTo>
                    <a:pt x="31242" y="48006"/>
                  </a:lnTo>
                  <a:lnTo>
                    <a:pt x="32766" y="48006"/>
                  </a:lnTo>
                  <a:lnTo>
                    <a:pt x="32766" y="47244"/>
                  </a:lnTo>
                  <a:lnTo>
                    <a:pt x="34290" y="47244"/>
                  </a:lnTo>
                  <a:lnTo>
                    <a:pt x="34290" y="46482"/>
                  </a:lnTo>
                  <a:lnTo>
                    <a:pt x="35814" y="46482"/>
                  </a:lnTo>
                  <a:lnTo>
                    <a:pt x="35814" y="45720"/>
                  </a:lnTo>
                  <a:lnTo>
                    <a:pt x="37338" y="45720"/>
                  </a:lnTo>
                  <a:lnTo>
                    <a:pt x="37338" y="44958"/>
                  </a:lnTo>
                  <a:lnTo>
                    <a:pt x="38862" y="44958"/>
                  </a:lnTo>
                  <a:lnTo>
                    <a:pt x="38862" y="44196"/>
                  </a:lnTo>
                  <a:lnTo>
                    <a:pt x="40386" y="44196"/>
                  </a:lnTo>
                  <a:lnTo>
                    <a:pt x="40386" y="43434"/>
                  </a:lnTo>
                  <a:lnTo>
                    <a:pt x="41910" y="43434"/>
                  </a:lnTo>
                  <a:lnTo>
                    <a:pt x="41910" y="42672"/>
                  </a:lnTo>
                  <a:lnTo>
                    <a:pt x="43434" y="42672"/>
                  </a:lnTo>
                  <a:lnTo>
                    <a:pt x="43434" y="41910"/>
                  </a:lnTo>
                  <a:lnTo>
                    <a:pt x="44196" y="41910"/>
                  </a:lnTo>
                  <a:lnTo>
                    <a:pt x="44196" y="41148"/>
                  </a:lnTo>
                  <a:lnTo>
                    <a:pt x="45720" y="41148"/>
                  </a:lnTo>
                  <a:lnTo>
                    <a:pt x="45720" y="40386"/>
                  </a:lnTo>
                  <a:lnTo>
                    <a:pt x="47244" y="40386"/>
                  </a:lnTo>
                  <a:lnTo>
                    <a:pt x="47244" y="39624"/>
                  </a:lnTo>
                  <a:lnTo>
                    <a:pt x="48768" y="39624"/>
                  </a:lnTo>
                  <a:lnTo>
                    <a:pt x="48768" y="38862"/>
                  </a:lnTo>
                  <a:lnTo>
                    <a:pt x="50292" y="38862"/>
                  </a:lnTo>
                  <a:lnTo>
                    <a:pt x="50292" y="38100"/>
                  </a:lnTo>
                  <a:lnTo>
                    <a:pt x="51816" y="38100"/>
                  </a:lnTo>
                  <a:lnTo>
                    <a:pt x="51816" y="37338"/>
                  </a:lnTo>
                  <a:lnTo>
                    <a:pt x="53340" y="37338"/>
                  </a:lnTo>
                  <a:lnTo>
                    <a:pt x="53340" y="36588"/>
                  </a:lnTo>
                  <a:lnTo>
                    <a:pt x="54864" y="36588"/>
                  </a:lnTo>
                  <a:lnTo>
                    <a:pt x="54864" y="35814"/>
                  </a:lnTo>
                  <a:lnTo>
                    <a:pt x="56388" y="35814"/>
                  </a:lnTo>
                  <a:lnTo>
                    <a:pt x="56388" y="35052"/>
                  </a:lnTo>
                  <a:lnTo>
                    <a:pt x="57912" y="35052"/>
                  </a:lnTo>
                  <a:lnTo>
                    <a:pt x="57912" y="34290"/>
                  </a:lnTo>
                  <a:lnTo>
                    <a:pt x="59436" y="34290"/>
                  </a:lnTo>
                  <a:lnTo>
                    <a:pt x="59436" y="33528"/>
                  </a:lnTo>
                  <a:lnTo>
                    <a:pt x="60960" y="33528"/>
                  </a:lnTo>
                  <a:lnTo>
                    <a:pt x="60960" y="32766"/>
                  </a:lnTo>
                  <a:lnTo>
                    <a:pt x="62484" y="32766"/>
                  </a:lnTo>
                  <a:lnTo>
                    <a:pt x="62484" y="32004"/>
                  </a:lnTo>
                  <a:lnTo>
                    <a:pt x="64008" y="32004"/>
                  </a:lnTo>
                  <a:lnTo>
                    <a:pt x="64008" y="31242"/>
                  </a:lnTo>
                  <a:lnTo>
                    <a:pt x="65532" y="31242"/>
                  </a:lnTo>
                  <a:lnTo>
                    <a:pt x="65532" y="30480"/>
                  </a:lnTo>
                  <a:lnTo>
                    <a:pt x="67056" y="30480"/>
                  </a:lnTo>
                  <a:lnTo>
                    <a:pt x="67056" y="29718"/>
                  </a:lnTo>
                  <a:lnTo>
                    <a:pt x="67818" y="29718"/>
                  </a:lnTo>
                  <a:lnTo>
                    <a:pt x="67818" y="28956"/>
                  </a:lnTo>
                  <a:lnTo>
                    <a:pt x="69342" y="28956"/>
                  </a:lnTo>
                  <a:lnTo>
                    <a:pt x="69342" y="28194"/>
                  </a:lnTo>
                  <a:lnTo>
                    <a:pt x="70866" y="28194"/>
                  </a:lnTo>
                  <a:lnTo>
                    <a:pt x="70866" y="27432"/>
                  </a:lnTo>
                  <a:lnTo>
                    <a:pt x="72390" y="27432"/>
                  </a:lnTo>
                  <a:lnTo>
                    <a:pt x="72390" y="26670"/>
                  </a:lnTo>
                  <a:lnTo>
                    <a:pt x="73914" y="26670"/>
                  </a:lnTo>
                  <a:lnTo>
                    <a:pt x="73914" y="25908"/>
                  </a:lnTo>
                  <a:lnTo>
                    <a:pt x="75438" y="25908"/>
                  </a:lnTo>
                  <a:lnTo>
                    <a:pt x="75438" y="25146"/>
                  </a:lnTo>
                  <a:lnTo>
                    <a:pt x="76962" y="25146"/>
                  </a:lnTo>
                  <a:lnTo>
                    <a:pt x="76962" y="24384"/>
                  </a:lnTo>
                  <a:lnTo>
                    <a:pt x="78486" y="24384"/>
                  </a:lnTo>
                  <a:lnTo>
                    <a:pt x="78486" y="23622"/>
                  </a:lnTo>
                  <a:lnTo>
                    <a:pt x="80010" y="23622"/>
                  </a:lnTo>
                  <a:lnTo>
                    <a:pt x="80010" y="22860"/>
                  </a:lnTo>
                  <a:lnTo>
                    <a:pt x="81534" y="22860"/>
                  </a:lnTo>
                  <a:lnTo>
                    <a:pt x="81534" y="22098"/>
                  </a:lnTo>
                  <a:lnTo>
                    <a:pt x="83058" y="22098"/>
                  </a:lnTo>
                  <a:lnTo>
                    <a:pt x="83058" y="21336"/>
                  </a:lnTo>
                  <a:lnTo>
                    <a:pt x="84582" y="21336"/>
                  </a:lnTo>
                  <a:lnTo>
                    <a:pt x="84582" y="20574"/>
                  </a:lnTo>
                  <a:lnTo>
                    <a:pt x="86106" y="20574"/>
                  </a:lnTo>
                  <a:lnTo>
                    <a:pt x="86106" y="19812"/>
                  </a:lnTo>
                  <a:lnTo>
                    <a:pt x="87630" y="19812"/>
                  </a:lnTo>
                  <a:lnTo>
                    <a:pt x="87630" y="19050"/>
                  </a:lnTo>
                  <a:lnTo>
                    <a:pt x="89154" y="19050"/>
                  </a:lnTo>
                  <a:lnTo>
                    <a:pt x="89154" y="18288"/>
                  </a:lnTo>
                  <a:lnTo>
                    <a:pt x="90678" y="18288"/>
                  </a:lnTo>
                  <a:lnTo>
                    <a:pt x="90678" y="17538"/>
                  </a:lnTo>
                  <a:lnTo>
                    <a:pt x="91440" y="17538"/>
                  </a:lnTo>
                  <a:lnTo>
                    <a:pt x="91440" y="16764"/>
                  </a:lnTo>
                  <a:lnTo>
                    <a:pt x="92964" y="16764"/>
                  </a:lnTo>
                  <a:lnTo>
                    <a:pt x="92964" y="16002"/>
                  </a:lnTo>
                  <a:lnTo>
                    <a:pt x="94488" y="16002"/>
                  </a:lnTo>
                  <a:lnTo>
                    <a:pt x="94488" y="15240"/>
                  </a:lnTo>
                  <a:lnTo>
                    <a:pt x="96012" y="15240"/>
                  </a:lnTo>
                  <a:lnTo>
                    <a:pt x="96012" y="14478"/>
                  </a:lnTo>
                  <a:lnTo>
                    <a:pt x="97536" y="14478"/>
                  </a:lnTo>
                  <a:lnTo>
                    <a:pt x="97536" y="13716"/>
                  </a:lnTo>
                  <a:lnTo>
                    <a:pt x="99060" y="13716"/>
                  </a:lnTo>
                  <a:lnTo>
                    <a:pt x="99060" y="12954"/>
                  </a:lnTo>
                  <a:lnTo>
                    <a:pt x="100584" y="12954"/>
                  </a:lnTo>
                  <a:lnTo>
                    <a:pt x="100584" y="12192"/>
                  </a:lnTo>
                  <a:lnTo>
                    <a:pt x="102108" y="12192"/>
                  </a:lnTo>
                  <a:lnTo>
                    <a:pt x="102108" y="11430"/>
                  </a:lnTo>
                  <a:lnTo>
                    <a:pt x="103632" y="11430"/>
                  </a:lnTo>
                  <a:lnTo>
                    <a:pt x="103632" y="10668"/>
                  </a:lnTo>
                  <a:lnTo>
                    <a:pt x="105156" y="10668"/>
                  </a:lnTo>
                  <a:lnTo>
                    <a:pt x="105156" y="9906"/>
                  </a:lnTo>
                  <a:lnTo>
                    <a:pt x="106680" y="9906"/>
                  </a:lnTo>
                  <a:lnTo>
                    <a:pt x="106680" y="9144"/>
                  </a:lnTo>
                  <a:lnTo>
                    <a:pt x="108204" y="9144"/>
                  </a:lnTo>
                  <a:lnTo>
                    <a:pt x="108204" y="8382"/>
                  </a:lnTo>
                  <a:lnTo>
                    <a:pt x="109728" y="8382"/>
                  </a:lnTo>
                  <a:lnTo>
                    <a:pt x="109728" y="7620"/>
                  </a:lnTo>
                  <a:lnTo>
                    <a:pt x="111252" y="7620"/>
                  </a:lnTo>
                  <a:lnTo>
                    <a:pt x="111252" y="6858"/>
                  </a:lnTo>
                  <a:lnTo>
                    <a:pt x="112776" y="6858"/>
                  </a:lnTo>
                  <a:lnTo>
                    <a:pt x="112776" y="6096"/>
                  </a:lnTo>
                  <a:lnTo>
                    <a:pt x="114300" y="6096"/>
                  </a:lnTo>
                  <a:lnTo>
                    <a:pt x="114300" y="5334"/>
                  </a:lnTo>
                  <a:lnTo>
                    <a:pt x="115062" y="5334"/>
                  </a:lnTo>
                  <a:lnTo>
                    <a:pt x="115062" y="4572"/>
                  </a:lnTo>
                  <a:lnTo>
                    <a:pt x="116586" y="4572"/>
                  </a:lnTo>
                  <a:lnTo>
                    <a:pt x="116586" y="3810"/>
                  </a:lnTo>
                  <a:lnTo>
                    <a:pt x="118110" y="3810"/>
                  </a:lnTo>
                  <a:lnTo>
                    <a:pt x="118110" y="3048"/>
                  </a:lnTo>
                  <a:lnTo>
                    <a:pt x="119634" y="3048"/>
                  </a:lnTo>
                  <a:lnTo>
                    <a:pt x="119634" y="2286"/>
                  </a:lnTo>
                  <a:lnTo>
                    <a:pt x="121158" y="2286"/>
                  </a:lnTo>
                  <a:lnTo>
                    <a:pt x="121158" y="1524"/>
                  </a:lnTo>
                  <a:lnTo>
                    <a:pt x="122682" y="1524"/>
                  </a:lnTo>
                  <a:lnTo>
                    <a:pt x="122682" y="762"/>
                  </a:lnTo>
                  <a:lnTo>
                    <a:pt x="124206" y="762"/>
                  </a:lnTo>
                  <a:lnTo>
                    <a:pt x="124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62422" y="4112894"/>
              <a:ext cx="128905" cy="54610"/>
            </a:xfrm>
            <a:custGeom>
              <a:avLst/>
              <a:gdLst/>
              <a:ahLst/>
              <a:cxnLst/>
              <a:rect l="l" t="t" r="r" b="b"/>
              <a:pathLst>
                <a:path w="128904" h="54610">
                  <a:moveTo>
                    <a:pt x="128778" y="0"/>
                  </a:moveTo>
                  <a:lnTo>
                    <a:pt x="108204" y="0"/>
                  </a:lnTo>
                  <a:lnTo>
                    <a:pt x="108204" y="762"/>
                  </a:lnTo>
                  <a:lnTo>
                    <a:pt x="106680" y="762"/>
                  </a:lnTo>
                  <a:lnTo>
                    <a:pt x="106680" y="1524"/>
                  </a:lnTo>
                  <a:lnTo>
                    <a:pt x="105156" y="1524"/>
                  </a:lnTo>
                  <a:lnTo>
                    <a:pt x="105156" y="2286"/>
                  </a:lnTo>
                  <a:lnTo>
                    <a:pt x="103632" y="2286"/>
                  </a:lnTo>
                  <a:lnTo>
                    <a:pt x="103632" y="3048"/>
                  </a:lnTo>
                  <a:lnTo>
                    <a:pt x="102108" y="3048"/>
                  </a:lnTo>
                  <a:lnTo>
                    <a:pt x="102108" y="3810"/>
                  </a:lnTo>
                  <a:lnTo>
                    <a:pt x="100584" y="3810"/>
                  </a:lnTo>
                  <a:lnTo>
                    <a:pt x="100584" y="4572"/>
                  </a:lnTo>
                  <a:lnTo>
                    <a:pt x="99047" y="4572"/>
                  </a:lnTo>
                  <a:lnTo>
                    <a:pt x="99047" y="5334"/>
                  </a:lnTo>
                  <a:lnTo>
                    <a:pt x="97536" y="5334"/>
                  </a:lnTo>
                  <a:lnTo>
                    <a:pt x="97536" y="6096"/>
                  </a:lnTo>
                  <a:lnTo>
                    <a:pt x="96012" y="6096"/>
                  </a:lnTo>
                  <a:lnTo>
                    <a:pt x="96012" y="6858"/>
                  </a:lnTo>
                  <a:lnTo>
                    <a:pt x="94488" y="6858"/>
                  </a:lnTo>
                  <a:lnTo>
                    <a:pt x="94488" y="7620"/>
                  </a:lnTo>
                  <a:lnTo>
                    <a:pt x="92964" y="7620"/>
                  </a:lnTo>
                  <a:lnTo>
                    <a:pt x="92964" y="8382"/>
                  </a:lnTo>
                  <a:lnTo>
                    <a:pt x="91440" y="8382"/>
                  </a:lnTo>
                  <a:lnTo>
                    <a:pt x="91440" y="9144"/>
                  </a:lnTo>
                  <a:lnTo>
                    <a:pt x="89916" y="9144"/>
                  </a:lnTo>
                  <a:lnTo>
                    <a:pt x="89916" y="9906"/>
                  </a:lnTo>
                  <a:lnTo>
                    <a:pt x="88392" y="9906"/>
                  </a:lnTo>
                  <a:lnTo>
                    <a:pt x="88392" y="10668"/>
                  </a:lnTo>
                  <a:lnTo>
                    <a:pt x="86868" y="10668"/>
                  </a:lnTo>
                  <a:lnTo>
                    <a:pt x="86868" y="11430"/>
                  </a:lnTo>
                  <a:lnTo>
                    <a:pt x="85344" y="11430"/>
                  </a:lnTo>
                  <a:lnTo>
                    <a:pt x="85344" y="12192"/>
                  </a:lnTo>
                  <a:lnTo>
                    <a:pt x="83820" y="12192"/>
                  </a:lnTo>
                  <a:lnTo>
                    <a:pt x="83820" y="12954"/>
                  </a:lnTo>
                  <a:lnTo>
                    <a:pt x="82296" y="12954"/>
                  </a:lnTo>
                  <a:lnTo>
                    <a:pt x="82296" y="13716"/>
                  </a:lnTo>
                  <a:lnTo>
                    <a:pt x="80759" y="13716"/>
                  </a:lnTo>
                  <a:lnTo>
                    <a:pt x="80759" y="14478"/>
                  </a:lnTo>
                  <a:lnTo>
                    <a:pt x="79248" y="14478"/>
                  </a:lnTo>
                  <a:lnTo>
                    <a:pt x="79248" y="15240"/>
                  </a:lnTo>
                  <a:lnTo>
                    <a:pt x="77724" y="15240"/>
                  </a:lnTo>
                  <a:lnTo>
                    <a:pt x="77724" y="16002"/>
                  </a:lnTo>
                  <a:lnTo>
                    <a:pt x="76200" y="16002"/>
                  </a:lnTo>
                  <a:lnTo>
                    <a:pt x="76200" y="16764"/>
                  </a:lnTo>
                  <a:lnTo>
                    <a:pt x="74676" y="16764"/>
                  </a:lnTo>
                  <a:lnTo>
                    <a:pt x="74676" y="17526"/>
                  </a:lnTo>
                  <a:lnTo>
                    <a:pt x="72390" y="17526"/>
                  </a:lnTo>
                  <a:lnTo>
                    <a:pt x="72390" y="18288"/>
                  </a:lnTo>
                  <a:lnTo>
                    <a:pt x="70866" y="18288"/>
                  </a:lnTo>
                  <a:lnTo>
                    <a:pt x="70866" y="19050"/>
                  </a:lnTo>
                  <a:lnTo>
                    <a:pt x="69342" y="19050"/>
                  </a:lnTo>
                  <a:lnTo>
                    <a:pt x="69342" y="19812"/>
                  </a:lnTo>
                  <a:lnTo>
                    <a:pt x="67818" y="19812"/>
                  </a:lnTo>
                  <a:lnTo>
                    <a:pt x="67818" y="20574"/>
                  </a:lnTo>
                  <a:lnTo>
                    <a:pt x="66294" y="20574"/>
                  </a:lnTo>
                  <a:lnTo>
                    <a:pt x="66294" y="21336"/>
                  </a:lnTo>
                  <a:lnTo>
                    <a:pt x="64770" y="21336"/>
                  </a:lnTo>
                  <a:lnTo>
                    <a:pt x="64770" y="22098"/>
                  </a:lnTo>
                  <a:lnTo>
                    <a:pt x="63246" y="22098"/>
                  </a:lnTo>
                  <a:lnTo>
                    <a:pt x="63246" y="22860"/>
                  </a:lnTo>
                  <a:lnTo>
                    <a:pt x="61709" y="22860"/>
                  </a:lnTo>
                  <a:lnTo>
                    <a:pt x="61709" y="23622"/>
                  </a:lnTo>
                  <a:lnTo>
                    <a:pt x="60185" y="23622"/>
                  </a:lnTo>
                  <a:lnTo>
                    <a:pt x="60185" y="24384"/>
                  </a:lnTo>
                  <a:lnTo>
                    <a:pt x="58674" y="24384"/>
                  </a:lnTo>
                  <a:lnTo>
                    <a:pt x="58674" y="25146"/>
                  </a:lnTo>
                  <a:lnTo>
                    <a:pt x="57150" y="25146"/>
                  </a:lnTo>
                  <a:lnTo>
                    <a:pt x="57150" y="25908"/>
                  </a:lnTo>
                  <a:lnTo>
                    <a:pt x="55626" y="25908"/>
                  </a:lnTo>
                  <a:lnTo>
                    <a:pt x="55626" y="26670"/>
                  </a:lnTo>
                  <a:lnTo>
                    <a:pt x="54102" y="26670"/>
                  </a:lnTo>
                  <a:lnTo>
                    <a:pt x="54102" y="27432"/>
                  </a:lnTo>
                  <a:lnTo>
                    <a:pt x="52578" y="27432"/>
                  </a:lnTo>
                  <a:lnTo>
                    <a:pt x="52578" y="28194"/>
                  </a:lnTo>
                  <a:lnTo>
                    <a:pt x="51054" y="28194"/>
                  </a:lnTo>
                  <a:lnTo>
                    <a:pt x="51054" y="28956"/>
                  </a:lnTo>
                  <a:lnTo>
                    <a:pt x="49530" y="28956"/>
                  </a:lnTo>
                  <a:lnTo>
                    <a:pt x="49530" y="29718"/>
                  </a:lnTo>
                  <a:lnTo>
                    <a:pt x="48006" y="29718"/>
                  </a:lnTo>
                  <a:lnTo>
                    <a:pt x="48006" y="30480"/>
                  </a:lnTo>
                  <a:lnTo>
                    <a:pt x="46482" y="30480"/>
                  </a:lnTo>
                  <a:lnTo>
                    <a:pt x="46482" y="31242"/>
                  </a:lnTo>
                  <a:lnTo>
                    <a:pt x="44958" y="31242"/>
                  </a:lnTo>
                  <a:lnTo>
                    <a:pt x="44958" y="32004"/>
                  </a:lnTo>
                  <a:lnTo>
                    <a:pt x="43434" y="32004"/>
                  </a:lnTo>
                  <a:lnTo>
                    <a:pt x="43434" y="32766"/>
                  </a:lnTo>
                  <a:lnTo>
                    <a:pt x="41897" y="32766"/>
                  </a:lnTo>
                  <a:lnTo>
                    <a:pt x="41897" y="33528"/>
                  </a:lnTo>
                  <a:lnTo>
                    <a:pt x="40386" y="33528"/>
                  </a:lnTo>
                  <a:lnTo>
                    <a:pt x="40386" y="34290"/>
                  </a:lnTo>
                  <a:lnTo>
                    <a:pt x="38862" y="34290"/>
                  </a:lnTo>
                  <a:lnTo>
                    <a:pt x="38862" y="35052"/>
                  </a:lnTo>
                  <a:lnTo>
                    <a:pt x="36576" y="35052"/>
                  </a:lnTo>
                  <a:lnTo>
                    <a:pt x="36576" y="35814"/>
                  </a:lnTo>
                  <a:lnTo>
                    <a:pt x="35052" y="35814"/>
                  </a:lnTo>
                  <a:lnTo>
                    <a:pt x="35052" y="36576"/>
                  </a:lnTo>
                  <a:lnTo>
                    <a:pt x="33528" y="36576"/>
                  </a:lnTo>
                  <a:lnTo>
                    <a:pt x="33528" y="37338"/>
                  </a:lnTo>
                  <a:lnTo>
                    <a:pt x="32004" y="37338"/>
                  </a:lnTo>
                  <a:lnTo>
                    <a:pt x="32004" y="38100"/>
                  </a:lnTo>
                  <a:lnTo>
                    <a:pt x="30480" y="38100"/>
                  </a:lnTo>
                  <a:lnTo>
                    <a:pt x="30480" y="38862"/>
                  </a:lnTo>
                  <a:lnTo>
                    <a:pt x="28956" y="38862"/>
                  </a:lnTo>
                  <a:lnTo>
                    <a:pt x="28956" y="39624"/>
                  </a:lnTo>
                  <a:lnTo>
                    <a:pt x="27432" y="39624"/>
                  </a:lnTo>
                  <a:lnTo>
                    <a:pt x="27432" y="40386"/>
                  </a:lnTo>
                  <a:lnTo>
                    <a:pt x="25908" y="40386"/>
                  </a:lnTo>
                  <a:lnTo>
                    <a:pt x="25908" y="41148"/>
                  </a:lnTo>
                  <a:lnTo>
                    <a:pt x="24384" y="41148"/>
                  </a:lnTo>
                  <a:lnTo>
                    <a:pt x="24384" y="41910"/>
                  </a:lnTo>
                  <a:lnTo>
                    <a:pt x="22847" y="41910"/>
                  </a:lnTo>
                  <a:lnTo>
                    <a:pt x="22847" y="42672"/>
                  </a:lnTo>
                  <a:lnTo>
                    <a:pt x="21336" y="42672"/>
                  </a:lnTo>
                  <a:lnTo>
                    <a:pt x="21336" y="43434"/>
                  </a:lnTo>
                  <a:lnTo>
                    <a:pt x="19812" y="43434"/>
                  </a:lnTo>
                  <a:lnTo>
                    <a:pt x="19812" y="44196"/>
                  </a:lnTo>
                  <a:lnTo>
                    <a:pt x="18288" y="44196"/>
                  </a:lnTo>
                  <a:lnTo>
                    <a:pt x="18288" y="44958"/>
                  </a:lnTo>
                  <a:lnTo>
                    <a:pt x="16764" y="44958"/>
                  </a:lnTo>
                  <a:lnTo>
                    <a:pt x="16764" y="45720"/>
                  </a:lnTo>
                  <a:lnTo>
                    <a:pt x="15240" y="45720"/>
                  </a:lnTo>
                  <a:lnTo>
                    <a:pt x="15240" y="46482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2192" y="47244"/>
                  </a:lnTo>
                  <a:lnTo>
                    <a:pt x="12192" y="48006"/>
                  </a:lnTo>
                  <a:lnTo>
                    <a:pt x="10668" y="48006"/>
                  </a:lnTo>
                  <a:lnTo>
                    <a:pt x="10668" y="48768"/>
                  </a:lnTo>
                  <a:lnTo>
                    <a:pt x="9144" y="48768"/>
                  </a:lnTo>
                  <a:lnTo>
                    <a:pt x="9144" y="49530"/>
                  </a:lnTo>
                  <a:lnTo>
                    <a:pt x="7620" y="49530"/>
                  </a:lnTo>
                  <a:lnTo>
                    <a:pt x="7620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4559" y="51054"/>
                  </a:lnTo>
                  <a:lnTo>
                    <a:pt x="4559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0574" y="54102"/>
                  </a:lnTo>
                  <a:lnTo>
                    <a:pt x="20574" y="53340"/>
                  </a:lnTo>
                  <a:lnTo>
                    <a:pt x="22098" y="53340"/>
                  </a:lnTo>
                  <a:lnTo>
                    <a:pt x="22098" y="52578"/>
                  </a:lnTo>
                  <a:lnTo>
                    <a:pt x="23622" y="52578"/>
                  </a:lnTo>
                  <a:lnTo>
                    <a:pt x="23622" y="51816"/>
                  </a:lnTo>
                  <a:lnTo>
                    <a:pt x="25146" y="51816"/>
                  </a:lnTo>
                  <a:lnTo>
                    <a:pt x="25146" y="51054"/>
                  </a:lnTo>
                  <a:lnTo>
                    <a:pt x="26670" y="51054"/>
                  </a:lnTo>
                  <a:lnTo>
                    <a:pt x="26670" y="50292"/>
                  </a:lnTo>
                  <a:lnTo>
                    <a:pt x="28194" y="50292"/>
                  </a:lnTo>
                  <a:lnTo>
                    <a:pt x="28194" y="49530"/>
                  </a:lnTo>
                  <a:lnTo>
                    <a:pt x="29718" y="49530"/>
                  </a:lnTo>
                  <a:lnTo>
                    <a:pt x="29718" y="48768"/>
                  </a:lnTo>
                  <a:lnTo>
                    <a:pt x="31242" y="48768"/>
                  </a:lnTo>
                  <a:lnTo>
                    <a:pt x="31242" y="48006"/>
                  </a:lnTo>
                  <a:lnTo>
                    <a:pt x="32766" y="48006"/>
                  </a:lnTo>
                  <a:lnTo>
                    <a:pt x="32766" y="47244"/>
                  </a:lnTo>
                  <a:lnTo>
                    <a:pt x="34290" y="47244"/>
                  </a:lnTo>
                  <a:lnTo>
                    <a:pt x="34290" y="46482"/>
                  </a:lnTo>
                  <a:lnTo>
                    <a:pt x="35814" y="46482"/>
                  </a:lnTo>
                  <a:lnTo>
                    <a:pt x="35814" y="45720"/>
                  </a:lnTo>
                  <a:lnTo>
                    <a:pt x="37338" y="45720"/>
                  </a:lnTo>
                  <a:lnTo>
                    <a:pt x="37338" y="44958"/>
                  </a:lnTo>
                  <a:lnTo>
                    <a:pt x="38862" y="44958"/>
                  </a:lnTo>
                  <a:lnTo>
                    <a:pt x="38862" y="44196"/>
                  </a:lnTo>
                  <a:lnTo>
                    <a:pt x="40386" y="44196"/>
                  </a:lnTo>
                  <a:lnTo>
                    <a:pt x="40386" y="43434"/>
                  </a:lnTo>
                  <a:lnTo>
                    <a:pt x="42672" y="43434"/>
                  </a:lnTo>
                  <a:lnTo>
                    <a:pt x="42672" y="42672"/>
                  </a:lnTo>
                  <a:lnTo>
                    <a:pt x="44196" y="42672"/>
                  </a:lnTo>
                  <a:lnTo>
                    <a:pt x="44196" y="41910"/>
                  </a:lnTo>
                  <a:lnTo>
                    <a:pt x="45720" y="41910"/>
                  </a:lnTo>
                  <a:lnTo>
                    <a:pt x="45720" y="41148"/>
                  </a:lnTo>
                  <a:lnTo>
                    <a:pt x="47244" y="41148"/>
                  </a:lnTo>
                  <a:lnTo>
                    <a:pt x="47244" y="40398"/>
                  </a:lnTo>
                  <a:lnTo>
                    <a:pt x="48768" y="40398"/>
                  </a:lnTo>
                  <a:lnTo>
                    <a:pt x="48768" y="39624"/>
                  </a:lnTo>
                  <a:lnTo>
                    <a:pt x="50292" y="39624"/>
                  </a:lnTo>
                  <a:lnTo>
                    <a:pt x="50292" y="38862"/>
                  </a:lnTo>
                  <a:lnTo>
                    <a:pt x="51816" y="38862"/>
                  </a:lnTo>
                  <a:lnTo>
                    <a:pt x="51816" y="38100"/>
                  </a:lnTo>
                  <a:lnTo>
                    <a:pt x="53340" y="38100"/>
                  </a:lnTo>
                  <a:lnTo>
                    <a:pt x="53340" y="37338"/>
                  </a:lnTo>
                  <a:lnTo>
                    <a:pt x="54864" y="37338"/>
                  </a:lnTo>
                  <a:lnTo>
                    <a:pt x="54864" y="36576"/>
                  </a:lnTo>
                  <a:lnTo>
                    <a:pt x="56388" y="36576"/>
                  </a:lnTo>
                  <a:lnTo>
                    <a:pt x="56388" y="35814"/>
                  </a:lnTo>
                  <a:lnTo>
                    <a:pt x="57912" y="35814"/>
                  </a:lnTo>
                  <a:lnTo>
                    <a:pt x="57912" y="35052"/>
                  </a:lnTo>
                  <a:lnTo>
                    <a:pt x="59436" y="35052"/>
                  </a:lnTo>
                  <a:lnTo>
                    <a:pt x="59436" y="34290"/>
                  </a:lnTo>
                  <a:lnTo>
                    <a:pt x="60960" y="34290"/>
                  </a:lnTo>
                  <a:lnTo>
                    <a:pt x="60960" y="33528"/>
                  </a:lnTo>
                  <a:lnTo>
                    <a:pt x="62484" y="33528"/>
                  </a:lnTo>
                  <a:lnTo>
                    <a:pt x="62484" y="32766"/>
                  </a:lnTo>
                  <a:lnTo>
                    <a:pt x="64008" y="32766"/>
                  </a:lnTo>
                  <a:lnTo>
                    <a:pt x="64008" y="32004"/>
                  </a:lnTo>
                  <a:lnTo>
                    <a:pt x="65532" y="32004"/>
                  </a:lnTo>
                  <a:lnTo>
                    <a:pt x="65532" y="31242"/>
                  </a:lnTo>
                  <a:lnTo>
                    <a:pt x="67056" y="31242"/>
                  </a:lnTo>
                  <a:lnTo>
                    <a:pt x="67056" y="30480"/>
                  </a:lnTo>
                  <a:lnTo>
                    <a:pt x="68580" y="30480"/>
                  </a:lnTo>
                  <a:lnTo>
                    <a:pt x="68580" y="29718"/>
                  </a:lnTo>
                  <a:lnTo>
                    <a:pt x="70104" y="29718"/>
                  </a:lnTo>
                  <a:lnTo>
                    <a:pt x="70104" y="28956"/>
                  </a:lnTo>
                  <a:lnTo>
                    <a:pt x="71628" y="28956"/>
                  </a:lnTo>
                  <a:lnTo>
                    <a:pt x="71628" y="28194"/>
                  </a:lnTo>
                  <a:lnTo>
                    <a:pt x="73152" y="28194"/>
                  </a:lnTo>
                  <a:lnTo>
                    <a:pt x="73152" y="27432"/>
                  </a:lnTo>
                  <a:lnTo>
                    <a:pt x="74676" y="27432"/>
                  </a:lnTo>
                  <a:lnTo>
                    <a:pt x="74676" y="26670"/>
                  </a:lnTo>
                  <a:lnTo>
                    <a:pt x="76200" y="26670"/>
                  </a:lnTo>
                  <a:lnTo>
                    <a:pt x="76200" y="25908"/>
                  </a:lnTo>
                  <a:lnTo>
                    <a:pt x="78486" y="25908"/>
                  </a:lnTo>
                  <a:lnTo>
                    <a:pt x="78486" y="25146"/>
                  </a:lnTo>
                  <a:lnTo>
                    <a:pt x="80010" y="25146"/>
                  </a:lnTo>
                  <a:lnTo>
                    <a:pt x="80010" y="24384"/>
                  </a:lnTo>
                  <a:lnTo>
                    <a:pt x="81534" y="24384"/>
                  </a:lnTo>
                  <a:lnTo>
                    <a:pt x="81534" y="23622"/>
                  </a:lnTo>
                  <a:lnTo>
                    <a:pt x="83058" y="23622"/>
                  </a:lnTo>
                  <a:lnTo>
                    <a:pt x="83058" y="22860"/>
                  </a:lnTo>
                  <a:lnTo>
                    <a:pt x="84582" y="22860"/>
                  </a:lnTo>
                  <a:lnTo>
                    <a:pt x="84582" y="22098"/>
                  </a:lnTo>
                  <a:lnTo>
                    <a:pt x="86106" y="22098"/>
                  </a:lnTo>
                  <a:lnTo>
                    <a:pt x="86106" y="21348"/>
                  </a:lnTo>
                  <a:lnTo>
                    <a:pt x="87630" y="21348"/>
                  </a:lnTo>
                  <a:lnTo>
                    <a:pt x="87630" y="20574"/>
                  </a:lnTo>
                  <a:lnTo>
                    <a:pt x="89154" y="20574"/>
                  </a:lnTo>
                  <a:lnTo>
                    <a:pt x="89154" y="19812"/>
                  </a:lnTo>
                  <a:lnTo>
                    <a:pt x="90678" y="19812"/>
                  </a:lnTo>
                  <a:lnTo>
                    <a:pt x="90678" y="19050"/>
                  </a:lnTo>
                  <a:lnTo>
                    <a:pt x="92202" y="19050"/>
                  </a:lnTo>
                  <a:lnTo>
                    <a:pt x="92202" y="18288"/>
                  </a:lnTo>
                  <a:lnTo>
                    <a:pt x="93726" y="18288"/>
                  </a:lnTo>
                  <a:lnTo>
                    <a:pt x="93726" y="17526"/>
                  </a:lnTo>
                  <a:lnTo>
                    <a:pt x="95250" y="17526"/>
                  </a:lnTo>
                  <a:lnTo>
                    <a:pt x="95250" y="16764"/>
                  </a:lnTo>
                  <a:lnTo>
                    <a:pt x="96774" y="16764"/>
                  </a:lnTo>
                  <a:lnTo>
                    <a:pt x="96774" y="16002"/>
                  </a:lnTo>
                  <a:lnTo>
                    <a:pt x="98298" y="16002"/>
                  </a:lnTo>
                  <a:lnTo>
                    <a:pt x="98298" y="15240"/>
                  </a:lnTo>
                  <a:lnTo>
                    <a:pt x="99822" y="15240"/>
                  </a:lnTo>
                  <a:lnTo>
                    <a:pt x="99822" y="14478"/>
                  </a:lnTo>
                  <a:lnTo>
                    <a:pt x="101346" y="14478"/>
                  </a:lnTo>
                  <a:lnTo>
                    <a:pt x="101346" y="13716"/>
                  </a:lnTo>
                  <a:lnTo>
                    <a:pt x="102870" y="13716"/>
                  </a:lnTo>
                  <a:lnTo>
                    <a:pt x="102870" y="12954"/>
                  </a:lnTo>
                  <a:lnTo>
                    <a:pt x="104394" y="12954"/>
                  </a:lnTo>
                  <a:lnTo>
                    <a:pt x="104394" y="12192"/>
                  </a:lnTo>
                  <a:lnTo>
                    <a:pt x="105918" y="12192"/>
                  </a:lnTo>
                  <a:lnTo>
                    <a:pt x="105918" y="11430"/>
                  </a:lnTo>
                  <a:lnTo>
                    <a:pt x="107442" y="11430"/>
                  </a:lnTo>
                  <a:lnTo>
                    <a:pt x="107442" y="10668"/>
                  </a:lnTo>
                  <a:lnTo>
                    <a:pt x="108966" y="10668"/>
                  </a:lnTo>
                  <a:lnTo>
                    <a:pt x="108966" y="9906"/>
                  </a:lnTo>
                  <a:lnTo>
                    <a:pt x="110490" y="9906"/>
                  </a:lnTo>
                  <a:lnTo>
                    <a:pt x="110490" y="9144"/>
                  </a:lnTo>
                  <a:lnTo>
                    <a:pt x="112014" y="9144"/>
                  </a:lnTo>
                  <a:lnTo>
                    <a:pt x="112014" y="8382"/>
                  </a:lnTo>
                  <a:lnTo>
                    <a:pt x="113538" y="8382"/>
                  </a:lnTo>
                  <a:lnTo>
                    <a:pt x="113538" y="7620"/>
                  </a:lnTo>
                  <a:lnTo>
                    <a:pt x="115062" y="7620"/>
                  </a:lnTo>
                  <a:lnTo>
                    <a:pt x="115062" y="6858"/>
                  </a:lnTo>
                  <a:lnTo>
                    <a:pt x="116586" y="6858"/>
                  </a:lnTo>
                  <a:lnTo>
                    <a:pt x="116586" y="6096"/>
                  </a:lnTo>
                  <a:lnTo>
                    <a:pt x="118110" y="6096"/>
                  </a:lnTo>
                  <a:lnTo>
                    <a:pt x="118110" y="5334"/>
                  </a:lnTo>
                  <a:lnTo>
                    <a:pt x="119634" y="5334"/>
                  </a:lnTo>
                  <a:lnTo>
                    <a:pt x="119634" y="4572"/>
                  </a:lnTo>
                  <a:lnTo>
                    <a:pt x="121158" y="4572"/>
                  </a:lnTo>
                  <a:lnTo>
                    <a:pt x="121158" y="3810"/>
                  </a:lnTo>
                  <a:lnTo>
                    <a:pt x="122682" y="3810"/>
                  </a:lnTo>
                  <a:lnTo>
                    <a:pt x="122682" y="3048"/>
                  </a:lnTo>
                  <a:lnTo>
                    <a:pt x="124206" y="3048"/>
                  </a:lnTo>
                  <a:lnTo>
                    <a:pt x="124206" y="2298"/>
                  </a:lnTo>
                  <a:lnTo>
                    <a:pt x="125730" y="2298"/>
                  </a:lnTo>
                  <a:lnTo>
                    <a:pt x="125730" y="1524"/>
                  </a:lnTo>
                  <a:lnTo>
                    <a:pt x="127254" y="1524"/>
                  </a:lnTo>
                  <a:lnTo>
                    <a:pt x="127254" y="762"/>
                  </a:lnTo>
                  <a:lnTo>
                    <a:pt x="128778" y="762"/>
                  </a:lnTo>
                  <a:lnTo>
                    <a:pt x="128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50408" y="4166234"/>
              <a:ext cx="132715" cy="54610"/>
            </a:xfrm>
            <a:custGeom>
              <a:avLst/>
              <a:gdLst/>
              <a:ahLst/>
              <a:cxnLst/>
              <a:rect l="l" t="t" r="r" b="b"/>
              <a:pathLst>
                <a:path w="132714" h="54610">
                  <a:moveTo>
                    <a:pt x="132588" y="0"/>
                  </a:moveTo>
                  <a:lnTo>
                    <a:pt x="112014" y="0"/>
                  </a:lnTo>
                  <a:lnTo>
                    <a:pt x="112014" y="762"/>
                  </a:lnTo>
                  <a:lnTo>
                    <a:pt x="109728" y="762"/>
                  </a:lnTo>
                  <a:lnTo>
                    <a:pt x="109728" y="1524"/>
                  </a:lnTo>
                  <a:lnTo>
                    <a:pt x="108204" y="1524"/>
                  </a:lnTo>
                  <a:lnTo>
                    <a:pt x="108204" y="2286"/>
                  </a:lnTo>
                  <a:lnTo>
                    <a:pt x="106680" y="2286"/>
                  </a:lnTo>
                  <a:lnTo>
                    <a:pt x="106680" y="3048"/>
                  </a:lnTo>
                  <a:lnTo>
                    <a:pt x="105156" y="3048"/>
                  </a:lnTo>
                  <a:lnTo>
                    <a:pt x="105156" y="3810"/>
                  </a:lnTo>
                  <a:lnTo>
                    <a:pt x="103632" y="3810"/>
                  </a:lnTo>
                  <a:lnTo>
                    <a:pt x="103632" y="4572"/>
                  </a:lnTo>
                  <a:lnTo>
                    <a:pt x="102108" y="4572"/>
                  </a:lnTo>
                  <a:lnTo>
                    <a:pt x="102108" y="5334"/>
                  </a:lnTo>
                  <a:lnTo>
                    <a:pt x="100584" y="5334"/>
                  </a:lnTo>
                  <a:lnTo>
                    <a:pt x="100584" y="6096"/>
                  </a:lnTo>
                  <a:lnTo>
                    <a:pt x="99060" y="6096"/>
                  </a:lnTo>
                  <a:lnTo>
                    <a:pt x="99060" y="6858"/>
                  </a:lnTo>
                  <a:lnTo>
                    <a:pt x="97523" y="6858"/>
                  </a:lnTo>
                  <a:lnTo>
                    <a:pt x="97523" y="7620"/>
                  </a:lnTo>
                  <a:lnTo>
                    <a:pt x="95999" y="7620"/>
                  </a:lnTo>
                  <a:lnTo>
                    <a:pt x="95999" y="8382"/>
                  </a:lnTo>
                  <a:lnTo>
                    <a:pt x="94488" y="8382"/>
                  </a:lnTo>
                  <a:lnTo>
                    <a:pt x="94488" y="9144"/>
                  </a:lnTo>
                  <a:lnTo>
                    <a:pt x="92202" y="9144"/>
                  </a:lnTo>
                  <a:lnTo>
                    <a:pt x="92202" y="9906"/>
                  </a:lnTo>
                  <a:lnTo>
                    <a:pt x="90678" y="9906"/>
                  </a:lnTo>
                  <a:lnTo>
                    <a:pt x="90678" y="10668"/>
                  </a:lnTo>
                  <a:lnTo>
                    <a:pt x="89154" y="10668"/>
                  </a:lnTo>
                  <a:lnTo>
                    <a:pt x="89154" y="11430"/>
                  </a:lnTo>
                  <a:lnTo>
                    <a:pt x="87630" y="11430"/>
                  </a:lnTo>
                  <a:lnTo>
                    <a:pt x="87630" y="12192"/>
                  </a:lnTo>
                  <a:lnTo>
                    <a:pt x="86106" y="12192"/>
                  </a:lnTo>
                  <a:lnTo>
                    <a:pt x="86106" y="12954"/>
                  </a:lnTo>
                  <a:lnTo>
                    <a:pt x="84582" y="12954"/>
                  </a:lnTo>
                  <a:lnTo>
                    <a:pt x="84582" y="13716"/>
                  </a:lnTo>
                  <a:lnTo>
                    <a:pt x="83058" y="13716"/>
                  </a:lnTo>
                  <a:lnTo>
                    <a:pt x="83058" y="14478"/>
                  </a:lnTo>
                  <a:lnTo>
                    <a:pt x="81534" y="14478"/>
                  </a:lnTo>
                  <a:lnTo>
                    <a:pt x="81534" y="15240"/>
                  </a:lnTo>
                  <a:lnTo>
                    <a:pt x="80010" y="15240"/>
                  </a:lnTo>
                  <a:lnTo>
                    <a:pt x="80010" y="16002"/>
                  </a:lnTo>
                  <a:lnTo>
                    <a:pt x="78473" y="16002"/>
                  </a:lnTo>
                  <a:lnTo>
                    <a:pt x="78473" y="16764"/>
                  </a:lnTo>
                  <a:lnTo>
                    <a:pt x="76949" y="16764"/>
                  </a:lnTo>
                  <a:lnTo>
                    <a:pt x="76949" y="17526"/>
                  </a:lnTo>
                  <a:lnTo>
                    <a:pt x="75438" y="17526"/>
                  </a:lnTo>
                  <a:lnTo>
                    <a:pt x="75438" y="18288"/>
                  </a:lnTo>
                  <a:lnTo>
                    <a:pt x="73152" y="18288"/>
                  </a:lnTo>
                  <a:lnTo>
                    <a:pt x="73152" y="19050"/>
                  </a:lnTo>
                  <a:lnTo>
                    <a:pt x="71628" y="19050"/>
                  </a:lnTo>
                  <a:lnTo>
                    <a:pt x="71628" y="19812"/>
                  </a:lnTo>
                  <a:lnTo>
                    <a:pt x="70104" y="19812"/>
                  </a:lnTo>
                  <a:lnTo>
                    <a:pt x="70104" y="20574"/>
                  </a:lnTo>
                  <a:lnTo>
                    <a:pt x="68580" y="20574"/>
                  </a:lnTo>
                  <a:lnTo>
                    <a:pt x="68580" y="21336"/>
                  </a:lnTo>
                  <a:lnTo>
                    <a:pt x="67056" y="21336"/>
                  </a:lnTo>
                  <a:lnTo>
                    <a:pt x="67056" y="22098"/>
                  </a:lnTo>
                  <a:lnTo>
                    <a:pt x="65532" y="22098"/>
                  </a:lnTo>
                  <a:lnTo>
                    <a:pt x="65532" y="22860"/>
                  </a:lnTo>
                  <a:lnTo>
                    <a:pt x="64008" y="22860"/>
                  </a:lnTo>
                  <a:lnTo>
                    <a:pt x="64008" y="23622"/>
                  </a:lnTo>
                  <a:lnTo>
                    <a:pt x="62484" y="23622"/>
                  </a:lnTo>
                  <a:lnTo>
                    <a:pt x="62484" y="24384"/>
                  </a:lnTo>
                  <a:lnTo>
                    <a:pt x="60960" y="24384"/>
                  </a:lnTo>
                  <a:lnTo>
                    <a:pt x="60960" y="25146"/>
                  </a:lnTo>
                  <a:lnTo>
                    <a:pt x="59423" y="25146"/>
                  </a:lnTo>
                  <a:lnTo>
                    <a:pt x="59423" y="25908"/>
                  </a:lnTo>
                  <a:lnTo>
                    <a:pt x="57899" y="25908"/>
                  </a:lnTo>
                  <a:lnTo>
                    <a:pt x="57899" y="26670"/>
                  </a:lnTo>
                  <a:lnTo>
                    <a:pt x="56388" y="26670"/>
                  </a:lnTo>
                  <a:lnTo>
                    <a:pt x="56388" y="27432"/>
                  </a:lnTo>
                  <a:lnTo>
                    <a:pt x="54102" y="27432"/>
                  </a:lnTo>
                  <a:lnTo>
                    <a:pt x="54102" y="28194"/>
                  </a:lnTo>
                  <a:lnTo>
                    <a:pt x="52578" y="28194"/>
                  </a:lnTo>
                  <a:lnTo>
                    <a:pt x="52578" y="28956"/>
                  </a:lnTo>
                  <a:lnTo>
                    <a:pt x="51054" y="28956"/>
                  </a:lnTo>
                  <a:lnTo>
                    <a:pt x="51054" y="29718"/>
                  </a:lnTo>
                  <a:lnTo>
                    <a:pt x="49530" y="29718"/>
                  </a:lnTo>
                  <a:lnTo>
                    <a:pt x="49530" y="30480"/>
                  </a:lnTo>
                  <a:lnTo>
                    <a:pt x="48006" y="30480"/>
                  </a:lnTo>
                  <a:lnTo>
                    <a:pt x="48006" y="31242"/>
                  </a:lnTo>
                  <a:lnTo>
                    <a:pt x="46482" y="31242"/>
                  </a:lnTo>
                  <a:lnTo>
                    <a:pt x="46482" y="32004"/>
                  </a:lnTo>
                  <a:lnTo>
                    <a:pt x="44958" y="32004"/>
                  </a:lnTo>
                  <a:lnTo>
                    <a:pt x="44958" y="32766"/>
                  </a:lnTo>
                  <a:lnTo>
                    <a:pt x="43434" y="32766"/>
                  </a:lnTo>
                  <a:lnTo>
                    <a:pt x="43434" y="33528"/>
                  </a:lnTo>
                  <a:lnTo>
                    <a:pt x="41910" y="33528"/>
                  </a:lnTo>
                  <a:lnTo>
                    <a:pt x="41910" y="34290"/>
                  </a:lnTo>
                  <a:lnTo>
                    <a:pt x="40373" y="34290"/>
                  </a:lnTo>
                  <a:lnTo>
                    <a:pt x="40373" y="35052"/>
                  </a:lnTo>
                  <a:lnTo>
                    <a:pt x="38849" y="35052"/>
                  </a:lnTo>
                  <a:lnTo>
                    <a:pt x="38849" y="35814"/>
                  </a:lnTo>
                  <a:lnTo>
                    <a:pt x="37338" y="35814"/>
                  </a:lnTo>
                  <a:lnTo>
                    <a:pt x="37338" y="36576"/>
                  </a:lnTo>
                  <a:lnTo>
                    <a:pt x="35814" y="36576"/>
                  </a:lnTo>
                  <a:lnTo>
                    <a:pt x="35814" y="37338"/>
                  </a:lnTo>
                  <a:lnTo>
                    <a:pt x="33528" y="37338"/>
                  </a:lnTo>
                  <a:lnTo>
                    <a:pt x="33528" y="38100"/>
                  </a:lnTo>
                  <a:lnTo>
                    <a:pt x="32004" y="38100"/>
                  </a:lnTo>
                  <a:lnTo>
                    <a:pt x="32004" y="38862"/>
                  </a:lnTo>
                  <a:lnTo>
                    <a:pt x="30480" y="38862"/>
                  </a:lnTo>
                  <a:lnTo>
                    <a:pt x="30480" y="39624"/>
                  </a:lnTo>
                  <a:lnTo>
                    <a:pt x="28956" y="39624"/>
                  </a:lnTo>
                  <a:lnTo>
                    <a:pt x="28956" y="40386"/>
                  </a:lnTo>
                  <a:lnTo>
                    <a:pt x="27432" y="40386"/>
                  </a:lnTo>
                  <a:lnTo>
                    <a:pt x="27432" y="41148"/>
                  </a:lnTo>
                  <a:lnTo>
                    <a:pt x="25908" y="41148"/>
                  </a:lnTo>
                  <a:lnTo>
                    <a:pt x="25908" y="41910"/>
                  </a:lnTo>
                  <a:lnTo>
                    <a:pt x="24384" y="41910"/>
                  </a:lnTo>
                  <a:lnTo>
                    <a:pt x="24384" y="42672"/>
                  </a:lnTo>
                  <a:lnTo>
                    <a:pt x="22098" y="42672"/>
                  </a:lnTo>
                  <a:lnTo>
                    <a:pt x="22098" y="43434"/>
                  </a:lnTo>
                  <a:lnTo>
                    <a:pt x="20561" y="43434"/>
                  </a:lnTo>
                  <a:lnTo>
                    <a:pt x="20561" y="44196"/>
                  </a:lnTo>
                  <a:lnTo>
                    <a:pt x="19037" y="44196"/>
                  </a:lnTo>
                  <a:lnTo>
                    <a:pt x="19037" y="44958"/>
                  </a:lnTo>
                  <a:lnTo>
                    <a:pt x="17526" y="44958"/>
                  </a:lnTo>
                  <a:lnTo>
                    <a:pt x="17526" y="45720"/>
                  </a:lnTo>
                  <a:lnTo>
                    <a:pt x="16002" y="45720"/>
                  </a:lnTo>
                  <a:lnTo>
                    <a:pt x="16002" y="46482"/>
                  </a:lnTo>
                  <a:lnTo>
                    <a:pt x="14478" y="46482"/>
                  </a:lnTo>
                  <a:lnTo>
                    <a:pt x="14478" y="47244"/>
                  </a:lnTo>
                  <a:lnTo>
                    <a:pt x="12954" y="47244"/>
                  </a:lnTo>
                  <a:lnTo>
                    <a:pt x="12954" y="48006"/>
                  </a:lnTo>
                  <a:lnTo>
                    <a:pt x="11430" y="48006"/>
                  </a:lnTo>
                  <a:lnTo>
                    <a:pt x="11430" y="48768"/>
                  </a:lnTo>
                  <a:lnTo>
                    <a:pt x="9144" y="48768"/>
                  </a:lnTo>
                  <a:lnTo>
                    <a:pt x="9144" y="49530"/>
                  </a:lnTo>
                  <a:lnTo>
                    <a:pt x="7620" y="49530"/>
                  </a:lnTo>
                  <a:lnTo>
                    <a:pt x="7620" y="50292"/>
                  </a:lnTo>
                  <a:lnTo>
                    <a:pt x="6096" y="50292"/>
                  </a:lnTo>
                  <a:lnTo>
                    <a:pt x="6096" y="51054"/>
                  </a:lnTo>
                  <a:lnTo>
                    <a:pt x="4572" y="51054"/>
                  </a:lnTo>
                  <a:lnTo>
                    <a:pt x="4572" y="51816"/>
                  </a:lnTo>
                  <a:lnTo>
                    <a:pt x="3048" y="51816"/>
                  </a:lnTo>
                  <a:lnTo>
                    <a:pt x="3048" y="52578"/>
                  </a:lnTo>
                  <a:lnTo>
                    <a:pt x="1511" y="52578"/>
                  </a:lnTo>
                  <a:lnTo>
                    <a:pt x="1511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1336" y="54102"/>
                  </a:lnTo>
                  <a:lnTo>
                    <a:pt x="21336" y="53340"/>
                  </a:lnTo>
                  <a:lnTo>
                    <a:pt x="22860" y="53340"/>
                  </a:lnTo>
                  <a:lnTo>
                    <a:pt x="22860" y="52578"/>
                  </a:lnTo>
                  <a:lnTo>
                    <a:pt x="24384" y="52578"/>
                  </a:lnTo>
                  <a:lnTo>
                    <a:pt x="24384" y="51816"/>
                  </a:lnTo>
                  <a:lnTo>
                    <a:pt x="25908" y="51816"/>
                  </a:lnTo>
                  <a:lnTo>
                    <a:pt x="25908" y="51054"/>
                  </a:lnTo>
                  <a:lnTo>
                    <a:pt x="28194" y="51054"/>
                  </a:lnTo>
                  <a:lnTo>
                    <a:pt x="28194" y="50292"/>
                  </a:lnTo>
                  <a:lnTo>
                    <a:pt x="29718" y="50292"/>
                  </a:lnTo>
                  <a:lnTo>
                    <a:pt x="29718" y="49530"/>
                  </a:lnTo>
                  <a:lnTo>
                    <a:pt x="31242" y="49530"/>
                  </a:lnTo>
                  <a:lnTo>
                    <a:pt x="31242" y="48768"/>
                  </a:lnTo>
                  <a:lnTo>
                    <a:pt x="32766" y="48768"/>
                  </a:lnTo>
                  <a:lnTo>
                    <a:pt x="32766" y="48006"/>
                  </a:lnTo>
                  <a:lnTo>
                    <a:pt x="34290" y="48006"/>
                  </a:lnTo>
                  <a:lnTo>
                    <a:pt x="34290" y="47244"/>
                  </a:lnTo>
                  <a:lnTo>
                    <a:pt x="35814" y="47244"/>
                  </a:lnTo>
                  <a:lnTo>
                    <a:pt x="35814" y="46482"/>
                  </a:lnTo>
                  <a:lnTo>
                    <a:pt x="37338" y="46482"/>
                  </a:lnTo>
                  <a:lnTo>
                    <a:pt x="37338" y="45720"/>
                  </a:lnTo>
                  <a:lnTo>
                    <a:pt x="39624" y="45720"/>
                  </a:lnTo>
                  <a:lnTo>
                    <a:pt x="39624" y="44958"/>
                  </a:lnTo>
                  <a:lnTo>
                    <a:pt x="41148" y="44958"/>
                  </a:lnTo>
                  <a:lnTo>
                    <a:pt x="41148" y="44208"/>
                  </a:lnTo>
                  <a:lnTo>
                    <a:pt x="42672" y="44208"/>
                  </a:lnTo>
                  <a:lnTo>
                    <a:pt x="42672" y="43434"/>
                  </a:lnTo>
                  <a:lnTo>
                    <a:pt x="44196" y="43434"/>
                  </a:lnTo>
                  <a:lnTo>
                    <a:pt x="44196" y="42672"/>
                  </a:lnTo>
                  <a:lnTo>
                    <a:pt x="45720" y="42672"/>
                  </a:lnTo>
                  <a:lnTo>
                    <a:pt x="45720" y="41910"/>
                  </a:lnTo>
                  <a:lnTo>
                    <a:pt x="47244" y="41910"/>
                  </a:lnTo>
                  <a:lnTo>
                    <a:pt x="47244" y="41148"/>
                  </a:lnTo>
                  <a:lnTo>
                    <a:pt x="48768" y="41148"/>
                  </a:lnTo>
                  <a:lnTo>
                    <a:pt x="48768" y="40386"/>
                  </a:lnTo>
                  <a:lnTo>
                    <a:pt x="50292" y="40386"/>
                  </a:lnTo>
                  <a:lnTo>
                    <a:pt x="50292" y="39624"/>
                  </a:lnTo>
                  <a:lnTo>
                    <a:pt x="51816" y="39624"/>
                  </a:lnTo>
                  <a:lnTo>
                    <a:pt x="51816" y="38862"/>
                  </a:lnTo>
                  <a:lnTo>
                    <a:pt x="53340" y="38862"/>
                  </a:lnTo>
                  <a:lnTo>
                    <a:pt x="53340" y="38100"/>
                  </a:lnTo>
                  <a:lnTo>
                    <a:pt x="54864" y="38100"/>
                  </a:lnTo>
                  <a:lnTo>
                    <a:pt x="54864" y="37338"/>
                  </a:lnTo>
                  <a:lnTo>
                    <a:pt x="56388" y="37338"/>
                  </a:lnTo>
                  <a:lnTo>
                    <a:pt x="56388" y="36576"/>
                  </a:lnTo>
                  <a:lnTo>
                    <a:pt x="57912" y="36576"/>
                  </a:lnTo>
                  <a:lnTo>
                    <a:pt x="57912" y="35814"/>
                  </a:lnTo>
                  <a:lnTo>
                    <a:pt x="60198" y="35814"/>
                  </a:lnTo>
                  <a:lnTo>
                    <a:pt x="60198" y="35052"/>
                  </a:lnTo>
                  <a:lnTo>
                    <a:pt x="61722" y="35052"/>
                  </a:lnTo>
                  <a:lnTo>
                    <a:pt x="61722" y="34290"/>
                  </a:lnTo>
                  <a:lnTo>
                    <a:pt x="63246" y="34290"/>
                  </a:lnTo>
                  <a:lnTo>
                    <a:pt x="63246" y="33528"/>
                  </a:lnTo>
                  <a:lnTo>
                    <a:pt x="64770" y="33528"/>
                  </a:lnTo>
                  <a:lnTo>
                    <a:pt x="64770" y="32766"/>
                  </a:lnTo>
                  <a:lnTo>
                    <a:pt x="66294" y="32766"/>
                  </a:lnTo>
                  <a:lnTo>
                    <a:pt x="66294" y="32004"/>
                  </a:lnTo>
                  <a:lnTo>
                    <a:pt x="67818" y="32004"/>
                  </a:lnTo>
                  <a:lnTo>
                    <a:pt x="67818" y="31242"/>
                  </a:lnTo>
                  <a:lnTo>
                    <a:pt x="69342" y="31242"/>
                  </a:lnTo>
                  <a:lnTo>
                    <a:pt x="69342" y="30480"/>
                  </a:lnTo>
                  <a:lnTo>
                    <a:pt x="70866" y="30480"/>
                  </a:lnTo>
                  <a:lnTo>
                    <a:pt x="70866" y="29718"/>
                  </a:lnTo>
                  <a:lnTo>
                    <a:pt x="72390" y="29718"/>
                  </a:lnTo>
                  <a:lnTo>
                    <a:pt x="72390" y="28956"/>
                  </a:lnTo>
                  <a:lnTo>
                    <a:pt x="73914" y="28956"/>
                  </a:lnTo>
                  <a:lnTo>
                    <a:pt x="73914" y="28194"/>
                  </a:lnTo>
                  <a:lnTo>
                    <a:pt x="75438" y="28194"/>
                  </a:lnTo>
                  <a:lnTo>
                    <a:pt x="75438" y="27432"/>
                  </a:lnTo>
                  <a:lnTo>
                    <a:pt x="76962" y="27432"/>
                  </a:lnTo>
                  <a:lnTo>
                    <a:pt x="76962" y="26670"/>
                  </a:lnTo>
                  <a:lnTo>
                    <a:pt x="79248" y="26670"/>
                  </a:lnTo>
                  <a:lnTo>
                    <a:pt x="79248" y="25908"/>
                  </a:lnTo>
                  <a:lnTo>
                    <a:pt x="80772" y="25908"/>
                  </a:lnTo>
                  <a:lnTo>
                    <a:pt x="80772" y="25158"/>
                  </a:lnTo>
                  <a:lnTo>
                    <a:pt x="82296" y="25158"/>
                  </a:lnTo>
                  <a:lnTo>
                    <a:pt x="82296" y="24384"/>
                  </a:lnTo>
                  <a:lnTo>
                    <a:pt x="83820" y="24384"/>
                  </a:lnTo>
                  <a:lnTo>
                    <a:pt x="83820" y="23622"/>
                  </a:lnTo>
                  <a:lnTo>
                    <a:pt x="85344" y="23622"/>
                  </a:lnTo>
                  <a:lnTo>
                    <a:pt x="85344" y="22860"/>
                  </a:lnTo>
                  <a:lnTo>
                    <a:pt x="86868" y="22860"/>
                  </a:lnTo>
                  <a:lnTo>
                    <a:pt x="86868" y="22098"/>
                  </a:lnTo>
                  <a:lnTo>
                    <a:pt x="88392" y="22098"/>
                  </a:lnTo>
                  <a:lnTo>
                    <a:pt x="88392" y="21336"/>
                  </a:lnTo>
                  <a:lnTo>
                    <a:pt x="89916" y="21336"/>
                  </a:lnTo>
                  <a:lnTo>
                    <a:pt x="89916" y="20574"/>
                  </a:lnTo>
                  <a:lnTo>
                    <a:pt x="91440" y="20574"/>
                  </a:lnTo>
                  <a:lnTo>
                    <a:pt x="91440" y="19812"/>
                  </a:lnTo>
                  <a:lnTo>
                    <a:pt x="92964" y="19812"/>
                  </a:lnTo>
                  <a:lnTo>
                    <a:pt x="92964" y="19050"/>
                  </a:lnTo>
                  <a:lnTo>
                    <a:pt x="94488" y="19050"/>
                  </a:lnTo>
                  <a:lnTo>
                    <a:pt x="94488" y="18288"/>
                  </a:lnTo>
                  <a:lnTo>
                    <a:pt x="96012" y="18288"/>
                  </a:lnTo>
                  <a:lnTo>
                    <a:pt x="96012" y="17526"/>
                  </a:lnTo>
                  <a:lnTo>
                    <a:pt x="98298" y="17526"/>
                  </a:lnTo>
                  <a:lnTo>
                    <a:pt x="98298" y="16764"/>
                  </a:lnTo>
                  <a:lnTo>
                    <a:pt x="99822" y="16764"/>
                  </a:lnTo>
                  <a:lnTo>
                    <a:pt x="99822" y="16002"/>
                  </a:lnTo>
                  <a:lnTo>
                    <a:pt x="101346" y="16002"/>
                  </a:lnTo>
                  <a:lnTo>
                    <a:pt x="101346" y="15240"/>
                  </a:lnTo>
                  <a:lnTo>
                    <a:pt x="102870" y="15240"/>
                  </a:lnTo>
                  <a:lnTo>
                    <a:pt x="102870" y="14478"/>
                  </a:lnTo>
                  <a:lnTo>
                    <a:pt x="104394" y="14478"/>
                  </a:lnTo>
                  <a:lnTo>
                    <a:pt x="104394" y="13716"/>
                  </a:lnTo>
                  <a:lnTo>
                    <a:pt x="105918" y="13716"/>
                  </a:lnTo>
                  <a:lnTo>
                    <a:pt x="105918" y="12954"/>
                  </a:lnTo>
                  <a:lnTo>
                    <a:pt x="107442" y="12954"/>
                  </a:lnTo>
                  <a:lnTo>
                    <a:pt x="107442" y="12192"/>
                  </a:lnTo>
                  <a:lnTo>
                    <a:pt x="108966" y="12192"/>
                  </a:lnTo>
                  <a:lnTo>
                    <a:pt x="108966" y="11430"/>
                  </a:lnTo>
                  <a:lnTo>
                    <a:pt x="110490" y="11430"/>
                  </a:lnTo>
                  <a:lnTo>
                    <a:pt x="110490" y="10668"/>
                  </a:lnTo>
                  <a:lnTo>
                    <a:pt x="112014" y="10668"/>
                  </a:lnTo>
                  <a:lnTo>
                    <a:pt x="112014" y="9906"/>
                  </a:lnTo>
                  <a:lnTo>
                    <a:pt x="113538" y="9906"/>
                  </a:lnTo>
                  <a:lnTo>
                    <a:pt x="113538" y="9144"/>
                  </a:lnTo>
                  <a:lnTo>
                    <a:pt x="115824" y="9144"/>
                  </a:lnTo>
                  <a:lnTo>
                    <a:pt x="115824" y="8382"/>
                  </a:lnTo>
                  <a:lnTo>
                    <a:pt x="117348" y="8382"/>
                  </a:lnTo>
                  <a:lnTo>
                    <a:pt x="117348" y="7620"/>
                  </a:lnTo>
                  <a:lnTo>
                    <a:pt x="118872" y="7620"/>
                  </a:lnTo>
                  <a:lnTo>
                    <a:pt x="118872" y="6858"/>
                  </a:lnTo>
                  <a:lnTo>
                    <a:pt x="120396" y="6858"/>
                  </a:lnTo>
                  <a:lnTo>
                    <a:pt x="120396" y="6108"/>
                  </a:lnTo>
                  <a:lnTo>
                    <a:pt x="121920" y="6108"/>
                  </a:lnTo>
                  <a:lnTo>
                    <a:pt x="121920" y="5334"/>
                  </a:lnTo>
                  <a:lnTo>
                    <a:pt x="123444" y="5334"/>
                  </a:lnTo>
                  <a:lnTo>
                    <a:pt x="123444" y="4572"/>
                  </a:lnTo>
                  <a:lnTo>
                    <a:pt x="124968" y="4572"/>
                  </a:lnTo>
                  <a:lnTo>
                    <a:pt x="124968" y="3810"/>
                  </a:lnTo>
                  <a:lnTo>
                    <a:pt x="126492" y="3810"/>
                  </a:lnTo>
                  <a:lnTo>
                    <a:pt x="126492" y="3048"/>
                  </a:lnTo>
                  <a:lnTo>
                    <a:pt x="128016" y="3048"/>
                  </a:lnTo>
                  <a:lnTo>
                    <a:pt x="128016" y="2286"/>
                  </a:lnTo>
                  <a:lnTo>
                    <a:pt x="129540" y="2286"/>
                  </a:lnTo>
                  <a:lnTo>
                    <a:pt x="129540" y="1524"/>
                  </a:lnTo>
                  <a:lnTo>
                    <a:pt x="131064" y="1524"/>
                  </a:lnTo>
                  <a:lnTo>
                    <a:pt x="131064" y="762"/>
                  </a:lnTo>
                  <a:lnTo>
                    <a:pt x="132588" y="76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33822" y="4219574"/>
              <a:ext cx="138430" cy="54610"/>
            </a:xfrm>
            <a:custGeom>
              <a:avLst/>
              <a:gdLst/>
              <a:ahLst/>
              <a:cxnLst/>
              <a:rect l="l" t="t" r="r" b="b"/>
              <a:pathLst>
                <a:path w="138429" h="54610">
                  <a:moveTo>
                    <a:pt x="137922" y="0"/>
                  </a:moveTo>
                  <a:lnTo>
                    <a:pt x="116586" y="0"/>
                  </a:lnTo>
                  <a:lnTo>
                    <a:pt x="116586" y="762"/>
                  </a:lnTo>
                  <a:lnTo>
                    <a:pt x="115062" y="762"/>
                  </a:lnTo>
                  <a:lnTo>
                    <a:pt x="115062" y="1524"/>
                  </a:lnTo>
                  <a:lnTo>
                    <a:pt x="112776" y="1524"/>
                  </a:lnTo>
                  <a:lnTo>
                    <a:pt x="112776" y="2286"/>
                  </a:lnTo>
                  <a:lnTo>
                    <a:pt x="111252" y="2286"/>
                  </a:lnTo>
                  <a:lnTo>
                    <a:pt x="111252" y="3048"/>
                  </a:lnTo>
                  <a:lnTo>
                    <a:pt x="109728" y="3048"/>
                  </a:lnTo>
                  <a:lnTo>
                    <a:pt x="109728" y="3810"/>
                  </a:lnTo>
                  <a:lnTo>
                    <a:pt x="108204" y="3810"/>
                  </a:lnTo>
                  <a:lnTo>
                    <a:pt x="108204" y="4572"/>
                  </a:lnTo>
                  <a:lnTo>
                    <a:pt x="106680" y="4572"/>
                  </a:lnTo>
                  <a:lnTo>
                    <a:pt x="106680" y="5334"/>
                  </a:lnTo>
                  <a:lnTo>
                    <a:pt x="105156" y="5334"/>
                  </a:lnTo>
                  <a:lnTo>
                    <a:pt x="105156" y="6096"/>
                  </a:lnTo>
                  <a:lnTo>
                    <a:pt x="103632" y="6096"/>
                  </a:lnTo>
                  <a:lnTo>
                    <a:pt x="103632" y="6858"/>
                  </a:lnTo>
                  <a:lnTo>
                    <a:pt x="102108" y="6858"/>
                  </a:lnTo>
                  <a:lnTo>
                    <a:pt x="102108" y="7620"/>
                  </a:lnTo>
                  <a:lnTo>
                    <a:pt x="99809" y="7620"/>
                  </a:lnTo>
                  <a:lnTo>
                    <a:pt x="99809" y="8382"/>
                  </a:lnTo>
                  <a:lnTo>
                    <a:pt x="98285" y="8382"/>
                  </a:lnTo>
                  <a:lnTo>
                    <a:pt x="98285" y="9144"/>
                  </a:lnTo>
                  <a:lnTo>
                    <a:pt x="96774" y="9144"/>
                  </a:lnTo>
                  <a:lnTo>
                    <a:pt x="96774" y="9906"/>
                  </a:lnTo>
                  <a:lnTo>
                    <a:pt x="95250" y="9906"/>
                  </a:lnTo>
                  <a:lnTo>
                    <a:pt x="95250" y="10668"/>
                  </a:lnTo>
                  <a:lnTo>
                    <a:pt x="93726" y="10668"/>
                  </a:lnTo>
                  <a:lnTo>
                    <a:pt x="93726" y="11430"/>
                  </a:lnTo>
                  <a:lnTo>
                    <a:pt x="92202" y="11430"/>
                  </a:lnTo>
                  <a:lnTo>
                    <a:pt x="92202" y="12192"/>
                  </a:lnTo>
                  <a:lnTo>
                    <a:pt x="90678" y="12192"/>
                  </a:lnTo>
                  <a:lnTo>
                    <a:pt x="90678" y="12954"/>
                  </a:lnTo>
                  <a:lnTo>
                    <a:pt x="89154" y="12954"/>
                  </a:lnTo>
                  <a:lnTo>
                    <a:pt x="89154" y="13716"/>
                  </a:lnTo>
                  <a:lnTo>
                    <a:pt x="86868" y="13716"/>
                  </a:lnTo>
                  <a:lnTo>
                    <a:pt x="86868" y="14478"/>
                  </a:lnTo>
                  <a:lnTo>
                    <a:pt x="85344" y="14478"/>
                  </a:lnTo>
                  <a:lnTo>
                    <a:pt x="85344" y="15240"/>
                  </a:lnTo>
                  <a:lnTo>
                    <a:pt x="83820" y="15240"/>
                  </a:lnTo>
                  <a:lnTo>
                    <a:pt x="83820" y="16002"/>
                  </a:lnTo>
                  <a:lnTo>
                    <a:pt x="82296" y="16002"/>
                  </a:lnTo>
                  <a:lnTo>
                    <a:pt x="82296" y="16764"/>
                  </a:lnTo>
                  <a:lnTo>
                    <a:pt x="80759" y="16764"/>
                  </a:lnTo>
                  <a:lnTo>
                    <a:pt x="80759" y="17526"/>
                  </a:lnTo>
                  <a:lnTo>
                    <a:pt x="79235" y="17526"/>
                  </a:lnTo>
                  <a:lnTo>
                    <a:pt x="79235" y="18288"/>
                  </a:lnTo>
                  <a:lnTo>
                    <a:pt x="77724" y="18288"/>
                  </a:lnTo>
                  <a:lnTo>
                    <a:pt x="77724" y="19050"/>
                  </a:lnTo>
                  <a:lnTo>
                    <a:pt x="76200" y="19050"/>
                  </a:lnTo>
                  <a:lnTo>
                    <a:pt x="76200" y="19812"/>
                  </a:lnTo>
                  <a:lnTo>
                    <a:pt x="74676" y="19812"/>
                  </a:lnTo>
                  <a:lnTo>
                    <a:pt x="74676" y="20574"/>
                  </a:lnTo>
                  <a:lnTo>
                    <a:pt x="72390" y="20574"/>
                  </a:lnTo>
                  <a:lnTo>
                    <a:pt x="72390" y="21336"/>
                  </a:lnTo>
                  <a:lnTo>
                    <a:pt x="70866" y="21336"/>
                  </a:lnTo>
                  <a:lnTo>
                    <a:pt x="70866" y="22098"/>
                  </a:lnTo>
                  <a:lnTo>
                    <a:pt x="69342" y="22098"/>
                  </a:lnTo>
                  <a:lnTo>
                    <a:pt x="69342" y="22860"/>
                  </a:lnTo>
                  <a:lnTo>
                    <a:pt x="67818" y="22860"/>
                  </a:lnTo>
                  <a:lnTo>
                    <a:pt x="67818" y="23622"/>
                  </a:lnTo>
                  <a:lnTo>
                    <a:pt x="65532" y="23622"/>
                  </a:lnTo>
                  <a:lnTo>
                    <a:pt x="65532" y="24384"/>
                  </a:lnTo>
                  <a:lnTo>
                    <a:pt x="64008" y="24384"/>
                  </a:lnTo>
                  <a:lnTo>
                    <a:pt x="64008" y="25146"/>
                  </a:lnTo>
                  <a:lnTo>
                    <a:pt x="62484" y="25146"/>
                  </a:lnTo>
                  <a:lnTo>
                    <a:pt x="62484" y="25908"/>
                  </a:lnTo>
                  <a:lnTo>
                    <a:pt x="60947" y="25908"/>
                  </a:lnTo>
                  <a:lnTo>
                    <a:pt x="60947" y="26670"/>
                  </a:lnTo>
                  <a:lnTo>
                    <a:pt x="58661" y="26670"/>
                  </a:lnTo>
                  <a:lnTo>
                    <a:pt x="58661" y="27432"/>
                  </a:lnTo>
                  <a:lnTo>
                    <a:pt x="57150" y="27432"/>
                  </a:lnTo>
                  <a:lnTo>
                    <a:pt x="57150" y="28194"/>
                  </a:lnTo>
                  <a:lnTo>
                    <a:pt x="55626" y="28194"/>
                  </a:lnTo>
                  <a:lnTo>
                    <a:pt x="55626" y="28956"/>
                  </a:lnTo>
                  <a:lnTo>
                    <a:pt x="54102" y="28956"/>
                  </a:lnTo>
                  <a:lnTo>
                    <a:pt x="54102" y="29718"/>
                  </a:lnTo>
                  <a:lnTo>
                    <a:pt x="52578" y="29718"/>
                  </a:lnTo>
                  <a:lnTo>
                    <a:pt x="52578" y="30480"/>
                  </a:lnTo>
                  <a:lnTo>
                    <a:pt x="50292" y="30480"/>
                  </a:lnTo>
                  <a:lnTo>
                    <a:pt x="50292" y="31242"/>
                  </a:lnTo>
                  <a:lnTo>
                    <a:pt x="48768" y="31242"/>
                  </a:lnTo>
                  <a:lnTo>
                    <a:pt x="48768" y="32004"/>
                  </a:lnTo>
                  <a:lnTo>
                    <a:pt x="47244" y="32004"/>
                  </a:lnTo>
                  <a:lnTo>
                    <a:pt x="47244" y="32766"/>
                  </a:lnTo>
                  <a:lnTo>
                    <a:pt x="45720" y="32766"/>
                  </a:lnTo>
                  <a:lnTo>
                    <a:pt x="45720" y="33528"/>
                  </a:lnTo>
                  <a:lnTo>
                    <a:pt x="44196" y="33528"/>
                  </a:lnTo>
                  <a:lnTo>
                    <a:pt x="44196" y="34290"/>
                  </a:lnTo>
                  <a:lnTo>
                    <a:pt x="41897" y="34290"/>
                  </a:lnTo>
                  <a:lnTo>
                    <a:pt x="41897" y="35052"/>
                  </a:lnTo>
                  <a:lnTo>
                    <a:pt x="40373" y="35052"/>
                  </a:lnTo>
                  <a:lnTo>
                    <a:pt x="40373" y="35814"/>
                  </a:lnTo>
                  <a:lnTo>
                    <a:pt x="38862" y="35814"/>
                  </a:lnTo>
                  <a:lnTo>
                    <a:pt x="38862" y="36576"/>
                  </a:lnTo>
                  <a:lnTo>
                    <a:pt x="37338" y="36576"/>
                  </a:lnTo>
                  <a:lnTo>
                    <a:pt x="37338" y="37338"/>
                  </a:lnTo>
                  <a:lnTo>
                    <a:pt x="35814" y="37338"/>
                  </a:lnTo>
                  <a:lnTo>
                    <a:pt x="35814" y="38100"/>
                  </a:lnTo>
                  <a:lnTo>
                    <a:pt x="33528" y="38100"/>
                  </a:lnTo>
                  <a:lnTo>
                    <a:pt x="33528" y="38862"/>
                  </a:lnTo>
                  <a:lnTo>
                    <a:pt x="32004" y="38862"/>
                  </a:lnTo>
                  <a:lnTo>
                    <a:pt x="32004" y="39624"/>
                  </a:lnTo>
                  <a:lnTo>
                    <a:pt x="30480" y="39624"/>
                  </a:lnTo>
                  <a:lnTo>
                    <a:pt x="30480" y="40386"/>
                  </a:lnTo>
                  <a:lnTo>
                    <a:pt x="28956" y="40386"/>
                  </a:lnTo>
                  <a:lnTo>
                    <a:pt x="28956" y="41148"/>
                  </a:lnTo>
                  <a:lnTo>
                    <a:pt x="26670" y="41148"/>
                  </a:lnTo>
                  <a:lnTo>
                    <a:pt x="26670" y="41910"/>
                  </a:lnTo>
                  <a:lnTo>
                    <a:pt x="25146" y="41910"/>
                  </a:lnTo>
                  <a:lnTo>
                    <a:pt x="25146" y="42672"/>
                  </a:lnTo>
                  <a:lnTo>
                    <a:pt x="23609" y="42672"/>
                  </a:lnTo>
                  <a:lnTo>
                    <a:pt x="23609" y="43434"/>
                  </a:lnTo>
                  <a:lnTo>
                    <a:pt x="22085" y="43434"/>
                  </a:lnTo>
                  <a:lnTo>
                    <a:pt x="22085" y="44196"/>
                  </a:lnTo>
                  <a:lnTo>
                    <a:pt x="20574" y="44196"/>
                  </a:lnTo>
                  <a:lnTo>
                    <a:pt x="20574" y="44958"/>
                  </a:lnTo>
                  <a:lnTo>
                    <a:pt x="18288" y="44958"/>
                  </a:lnTo>
                  <a:lnTo>
                    <a:pt x="18288" y="45720"/>
                  </a:lnTo>
                  <a:lnTo>
                    <a:pt x="16764" y="45720"/>
                  </a:lnTo>
                  <a:lnTo>
                    <a:pt x="16764" y="46482"/>
                  </a:lnTo>
                  <a:lnTo>
                    <a:pt x="15240" y="46482"/>
                  </a:lnTo>
                  <a:lnTo>
                    <a:pt x="15240" y="47244"/>
                  </a:lnTo>
                  <a:lnTo>
                    <a:pt x="13716" y="47244"/>
                  </a:lnTo>
                  <a:lnTo>
                    <a:pt x="13716" y="48006"/>
                  </a:lnTo>
                  <a:lnTo>
                    <a:pt x="12192" y="48006"/>
                  </a:lnTo>
                  <a:lnTo>
                    <a:pt x="12192" y="48768"/>
                  </a:lnTo>
                  <a:lnTo>
                    <a:pt x="9906" y="48768"/>
                  </a:lnTo>
                  <a:lnTo>
                    <a:pt x="9906" y="49530"/>
                  </a:lnTo>
                  <a:lnTo>
                    <a:pt x="8382" y="49530"/>
                  </a:lnTo>
                  <a:lnTo>
                    <a:pt x="8382" y="50292"/>
                  </a:lnTo>
                  <a:lnTo>
                    <a:pt x="6858" y="50292"/>
                  </a:lnTo>
                  <a:lnTo>
                    <a:pt x="6858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3035" y="51816"/>
                  </a:lnTo>
                  <a:lnTo>
                    <a:pt x="3035" y="52578"/>
                  </a:lnTo>
                  <a:lnTo>
                    <a:pt x="1511" y="52578"/>
                  </a:lnTo>
                  <a:lnTo>
                    <a:pt x="1511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2098" y="54102"/>
                  </a:lnTo>
                  <a:lnTo>
                    <a:pt x="22098" y="53340"/>
                  </a:lnTo>
                  <a:lnTo>
                    <a:pt x="24384" y="53340"/>
                  </a:lnTo>
                  <a:lnTo>
                    <a:pt x="24384" y="52578"/>
                  </a:lnTo>
                  <a:lnTo>
                    <a:pt x="25908" y="52578"/>
                  </a:lnTo>
                  <a:lnTo>
                    <a:pt x="25908" y="51816"/>
                  </a:lnTo>
                  <a:lnTo>
                    <a:pt x="27432" y="51816"/>
                  </a:lnTo>
                  <a:lnTo>
                    <a:pt x="27432" y="51054"/>
                  </a:lnTo>
                  <a:lnTo>
                    <a:pt x="28956" y="51054"/>
                  </a:lnTo>
                  <a:lnTo>
                    <a:pt x="28956" y="50292"/>
                  </a:lnTo>
                  <a:lnTo>
                    <a:pt x="30480" y="50292"/>
                  </a:lnTo>
                  <a:lnTo>
                    <a:pt x="30480" y="49530"/>
                  </a:lnTo>
                  <a:lnTo>
                    <a:pt x="32766" y="49530"/>
                  </a:lnTo>
                  <a:lnTo>
                    <a:pt x="32766" y="48768"/>
                  </a:lnTo>
                  <a:lnTo>
                    <a:pt x="34290" y="48768"/>
                  </a:lnTo>
                  <a:lnTo>
                    <a:pt x="34290" y="48018"/>
                  </a:lnTo>
                  <a:lnTo>
                    <a:pt x="35814" y="48018"/>
                  </a:lnTo>
                  <a:lnTo>
                    <a:pt x="35814" y="47244"/>
                  </a:lnTo>
                  <a:lnTo>
                    <a:pt x="37338" y="47244"/>
                  </a:lnTo>
                  <a:lnTo>
                    <a:pt x="37338" y="46482"/>
                  </a:lnTo>
                  <a:lnTo>
                    <a:pt x="39624" y="46482"/>
                  </a:lnTo>
                  <a:lnTo>
                    <a:pt x="39624" y="45720"/>
                  </a:lnTo>
                  <a:lnTo>
                    <a:pt x="41148" y="45720"/>
                  </a:lnTo>
                  <a:lnTo>
                    <a:pt x="41148" y="44958"/>
                  </a:lnTo>
                  <a:lnTo>
                    <a:pt x="42672" y="44958"/>
                  </a:lnTo>
                  <a:lnTo>
                    <a:pt x="42672" y="44196"/>
                  </a:lnTo>
                  <a:lnTo>
                    <a:pt x="44196" y="44196"/>
                  </a:lnTo>
                  <a:lnTo>
                    <a:pt x="44196" y="43434"/>
                  </a:lnTo>
                  <a:lnTo>
                    <a:pt x="45720" y="43434"/>
                  </a:lnTo>
                  <a:lnTo>
                    <a:pt x="45720" y="42672"/>
                  </a:lnTo>
                  <a:lnTo>
                    <a:pt x="48006" y="42672"/>
                  </a:lnTo>
                  <a:lnTo>
                    <a:pt x="48006" y="41910"/>
                  </a:lnTo>
                  <a:lnTo>
                    <a:pt x="49530" y="41910"/>
                  </a:lnTo>
                  <a:lnTo>
                    <a:pt x="49530" y="41148"/>
                  </a:lnTo>
                  <a:lnTo>
                    <a:pt x="51054" y="41148"/>
                  </a:lnTo>
                  <a:lnTo>
                    <a:pt x="51054" y="40386"/>
                  </a:lnTo>
                  <a:lnTo>
                    <a:pt x="52578" y="40386"/>
                  </a:lnTo>
                  <a:lnTo>
                    <a:pt x="52578" y="39624"/>
                  </a:lnTo>
                  <a:lnTo>
                    <a:pt x="54102" y="39624"/>
                  </a:lnTo>
                  <a:lnTo>
                    <a:pt x="54102" y="38862"/>
                  </a:lnTo>
                  <a:lnTo>
                    <a:pt x="56388" y="38862"/>
                  </a:lnTo>
                  <a:lnTo>
                    <a:pt x="56388" y="38100"/>
                  </a:lnTo>
                  <a:lnTo>
                    <a:pt x="57912" y="38100"/>
                  </a:lnTo>
                  <a:lnTo>
                    <a:pt x="57912" y="37338"/>
                  </a:lnTo>
                  <a:lnTo>
                    <a:pt x="59436" y="37338"/>
                  </a:lnTo>
                  <a:lnTo>
                    <a:pt x="59436" y="36576"/>
                  </a:lnTo>
                  <a:lnTo>
                    <a:pt x="60960" y="36576"/>
                  </a:lnTo>
                  <a:lnTo>
                    <a:pt x="60960" y="35814"/>
                  </a:lnTo>
                  <a:lnTo>
                    <a:pt x="62484" y="35814"/>
                  </a:lnTo>
                  <a:lnTo>
                    <a:pt x="62484" y="35052"/>
                  </a:lnTo>
                  <a:lnTo>
                    <a:pt x="64770" y="35052"/>
                  </a:lnTo>
                  <a:lnTo>
                    <a:pt x="64770" y="34290"/>
                  </a:lnTo>
                  <a:lnTo>
                    <a:pt x="66294" y="34290"/>
                  </a:lnTo>
                  <a:lnTo>
                    <a:pt x="66294" y="33528"/>
                  </a:lnTo>
                  <a:lnTo>
                    <a:pt x="67818" y="33528"/>
                  </a:lnTo>
                  <a:lnTo>
                    <a:pt x="67818" y="32766"/>
                  </a:lnTo>
                  <a:lnTo>
                    <a:pt x="69342" y="32766"/>
                  </a:lnTo>
                  <a:lnTo>
                    <a:pt x="69342" y="32004"/>
                  </a:lnTo>
                  <a:lnTo>
                    <a:pt x="71628" y="32004"/>
                  </a:lnTo>
                  <a:lnTo>
                    <a:pt x="71628" y="31242"/>
                  </a:lnTo>
                  <a:lnTo>
                    <a:pt x="73152" y="31242"/>
                  </a:lnTo>
                  <a:lnTo>
                    <a:pt x="73152" y="30480"/>
                  </a:lnTo>
                  <a:lnTo>
                    <a:pt x="74676" y="30480"/>
                  </a:lnTo>
                  <a:lnTo>
                    <a:pt x="74676" y="29718"/>
                  </a:lnTo>
                  <a:lnTo>
                    <a:pt x="76200" y="29718"/>
                  </a:lnTo>
                  <a:lnTo>
                    <a:pt x="76200" y="28968"/>
                  </a:lnTo>
                  <a:lnTo>
                    <a:pt x="78486" y="28968"/>
                  </a:lnTo>
                  <a:lnTo>
                    <a:pt x="78486" y="28194"/>
                  </a:lnTo>
                  <a:lnTo>
                    <a:pt x="80010" y="28194"/>
                  </a:lnTo>
                  <a:lnTo>
                    <a:pt x="80010" y="27432"/>
                  </a:lnTo>
                  <a:lnTo>
                    <a:pt x="81534" y="27432"/>
                  </a:lnTo>
                  <a:lnTo>
                    <a:pt x="81534" y="26670"/>
                  </a:lnTo>
                  <a:lnTo>
                    <a:pt x="83058" y="26670"/>
                  </a:lnTo>
                  <a:lnTo>
                    <a:pt x="83058" y="25908"/>
                  </a:lnTo>
                  <a:lnTo>
                    <a:pt x="84582" y="25908"/>
                  </a:lnTo>
                  <a:lnTo>
                    <a:pt x="84582" y="25146"/>
                  </a:lnTo>
                  <a:lnTo>
                    <a:pt x="86106" y="25146"/>
                  </a:lnTo>
                  <a:lnTo>
                    <a:pt x="86106" y="24384"/>
                  </a:lnTo>
                  <a:lnTo>
                    <a:pt x="87630" y="24384"/>
                  </a:lnTo>
                  <a:lnTo>
                    <a:pt x="87630" y="23622"/>
                  </a:lnTo>
                  <a:lnTo>
                    <a:pt x="89154" y="23622"/>
                  </a:lnTo>
                  <a:lnTo>
                    <a:pt x="89154" y="22860"/>
                  </a:lnTo>
                  <a:lnTo>
                    <a:pt x="90678" y="22860"/>
                  </a:lnTo>
                  <a:lnTo>
                    <a:pt x="90678" y="22098"/>
                  </a:lnTo>
                  <a:lnTo>
                    <a:pt x="92964" y="22098"/>
                  </a:lnTo>
                  <a:lnTo>
                    <a:pt x="92964" y="21336"/>
                  </a:lnTo>
                  <a:lnTo>
                    <a:pt x="94488" y="21336"/>
                  </a:lnTo>
                  <a:lnTo>
                    <a:pt x="94488" y="20574"/>
                  </a:lnTo>
                  <a:lnTo>
                    <a:pt x="96012" y="20574"/>
                  </a:lnTo>
                  <a:lnTo>
                    <a:pt x="96012" y="19812"/>
                  </a:lnTo>
                  <a:lnTo>
                    <a:pt x="97536" y="19812"/>
                  </a:lnTo>
                  <a:lnTo>
                    <a:pt x="97536" y="19050"/>
                  </a:lnTo>
                  <a:lnTo>
                    <a:pt x="99060" y="19050"/>
                  </a:lnTo>
                  <a:lnTo>
                    <a:pt x="99060" y="18288"/>
                  </a:lnTo>
                  <a:lnTo>
                    <a:pt x="100584" y="18288"/>
                  </a:lnTo>
                  <a:lnTo>
                    <a:pt x="100584" y="17526"/>
                  </a:lnTo>
                  <a:lnTo>
                    <a:pt x="102108" y="17526"/>
                  </a:lnTo>
                  <a:lnTo>
                    <a:pt x="102108" y="16764"/>
                  </a:lnTo>
                  <a:lnTo>
                    <a:pt x="103632" y="16764"/>
                  </a:lnTo>
                  <a:lnTo>
                    <a:pt x="103632" y="16002"/>
                  </a:lnTo>
                  <a:lnTo>
                    <a:pt x="105918" y="16002"/>
                  </a:lnTo>
                  <a:lnTo>
                    <a:pt x="105918" y="15240"/>
                  </a:lnTo>
                  <a:lnTo>
                    <a:pt x="107442" y="15240"/>
                  </a:lnTo>
                  <a:lnTo>
                    <a:pt x="107442" y="14478"/>
                  </a:lnTo>
                  <a:lnTo>
                    <a:pt x="108966" y="14478"/>
                  </a:lnTo>
                  <a:lnTo>
                    <a:pt x="108966" y="13716"/>
                  </a:lnTo>
                  <a:lnTo>
                    <a:pt x="110490" y="13716"/>
                  </a:lnTo>
                  <a:lnTo>
                    <a:pt x="110490" y="12954"/>
                  </a:lnTo>
                  <a:lnTo>
                    <a:pt x="112014" y="12954"/>
                  </a:lnTo>
                  <a:lnTo>
                    <a:pt x="112014" y="12192"/>
                  </a:lnTo>
                  <a:lnTo>
                    <a:pt x="113538" y="12192"/>
                  </a:lnTo>
                  <a:lnTo>
                    <a:pt x="113538" y="11430"/>
                  </a:lnTo>
                  <a:lnTo>
                    <a:pt x="115062" y="11430"/>
                  </a:lnTo>
                  <a:lnTo>
                    <a:pt x="115062" y="10668"/>
                  </a:lnTo>
                  <a:lnTo>
                    <a:pt x="116586" y="10668"/>
                  </a:lnTo>
                  <a:lnTo>
                    <a:pt x="116586" y="9918"/>
                  </a:lnTo>
                  <a:lnTo>
                    <a:pt x="118872" y="9918"/>
                  </a:lnTo>
                  <a:lnTo>
                    <a:pt x="118872" y="9144"/>
                  </a:lnTo>
                  <a:lnTo>
                    <a:pt x="120396" y="9144"/>
                  </a:lnTo>
                  <a:lnTo>
                    <a:pt x="120396" y="8382"/>
                  </a:lnTo>
                  <a:lnTo>
                    <a:pt x="121920" y="8382"/>
                  </a:lnTo>
                  <a:lnTo>
                    <a:pt x="121920" y="7620"/>
                  </a:lnTo>
                  <a:lnTo>
                    <a:pt x="123444" y="7620"/>
                  </a:lnTo>
                  <a:lnTo>
                    <a:pt x="123444" y="6858"/>
                  </a:lnTo>
                  <a:lnTo>
                    <a:pt x="124968" y="6858"/>
                  </a:lnTo>
                  <a:lnTo>
                    <a:pt x="124968" y="6096"/>
                  </a:lnTo>
                  <a:lnTo>
                    <a:pt x="126492" y="6096"/>
                  </a:lnTo>
                  <a:lnTo>
                    <a:pt x="126492" y="5334"/>
                  </a:lnTo>
                  <a:lnTo>
                    <a:pt x="128016" y="5334"/>
                  </a:lnTo>
                  <a:lnTo>
                    <a:pt x="128016" y="4572"/>
                  </a:lnTo>
                  <a:lnTo>
                    <a:pt x="129540" y="4572"/>
                  </a:lnTo>
                  <a:lnTo>
                    <a:pt x="129540" y="3810"/>
                  </a:lnTo>
                  <a:lnTo>
                    <a:pt x="131826" y="3810"/>
                  </a:lnTo>
                  <a:lnTo>
                    <a:pt x="131826" y="3048"/>
                  </a:lnTo>
                  <a:lnTo>
                    <a:pt x="133350" y="3048"/>
                  </a:lnTo>
                  <a:lnTo>
                    <a:pt x="133350" y="2286"/>
                  </a:lnTo>
                  <a:lnTo>
                    <a:pt x="134874" y="2286"/>
                  </a:lnTo>
                  <a:lnTo>
                    <a:pt x="134874" y="1524"/>
                  </a:lnTo>
                  <a:lnTo>
                    <a:pt x="136398" y="1524"/>
                  </a:lnTo>
                  <a:lnTo>
                    <a:pt x="136398" y="762"/>
                  </a:lnTo>
                  <a:lnTo>
                    <a:pt x="137922" y="762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14188" y="4272914"/>
              <a:ext cx="142240" cy="54610"/>
            </a:xfrm>
            <a:custGeom>
              <a:avLst/>
              <a:gdLst/>
              <a:ahLst/>
              <a:cxnLst/>
              <a:rect l="l" t="t" r="r" b="b"/>
              <a:pathLst>
                <a:path w="142239" h="54610">
                  <a:moveTo>
                    <a:pt x="141732" y="0"/>
                  </a:moveTo>
                  <a:lnTo>
                    <a:pt x="119634" y="0"/>
                  </a:lnTo>
                  <a:lnTo>
                    <a:pt x="119634" y="762"/>
                  </a:lnTo>
                  <a:lnTo>
                    <a:pt x="118110" y="762"/>
                  </a:lnTo>
                  <a:lnTo>
                    <a:pt x="118110" y="1524"/>
                  </a:lnTo>
                  <a:lnTo>
                    <a:pt x="116586" y="1524"/>
                  </a:lnTo>
                  <a:lnTo>
                    <a:pt x="116586" y="2286"/>
                  </a:lnTo>
                  <a:lnTo>
                    <a:pt x="115062" y="2286"/>
                  </a:lnTo>
                  <a:lnTo>
                    <a:pt x="115062" y="3048"/>
                  </a:lnTo>
                  <a:lnTo>
                    <a:pt x="112776" y="3048"/>
                  </a:lnTo>
                  <a:lnTo>
                    <a:pt x="112776" y="3810"/>
                  </a:lnTo>
                  <a:lnTo>
                    <a:pt x="111252" y="3810"/>
                  </a:lnTo>
                  <a:lnTo>
                    <a:pt x="111252" y="4572"/>
                  </a:lnTo>
                  <a:lnTo>
                    <a:pt x="109728" y="4572"/>
                  </a:lnTo>
                  <a:lnTo>
                    <a:pt x="109728" y="5334"/>
                  </a:lnTo>
                  <a:lnTo>
                    <a:pt x="108204" y="5334"/>
                  </a:lnTo>
                  <a:lnTo>
                    <a:pt x="108204" y="6096"/>
                  </a:lnTo>
                  <a:lnTo>
                    <a:pt x="105918" y="6096"/>
                  </a:lnTo>
                  <a:lnTo>
                    <a:pt x="105918" y="6858"/>
                  </a:lnTo>
                  <a:lnTo>
                    <a:pt x="104381" y="6858"/>
                  </a:lnTo>
                  <a:lnTo>
                    <a:pt x="104381" y="7620"/>
                  </a:lnTo>
                  <a:lnTo>
                    <a:pt x="102857" y="7620"/>
                  </a:lnTo>
                  <a:lnTo>
                    <a:pt x="102857" y="8382"/>
                  </a:lnTo>
                  <a:lnTo>
                    <a:pt x="101346" y="8382"/>
                  </a:lnTo>
                  <a:lnTo>
                    <a:pt x="101346" y="9144"/>
                  </a:lnTo>
                  <a:lnTo>
                    <a:pt x="99060" y="9144"/>
                  </a:lnTo>
                  <a:lnTo>
                    <a:pt x="99060" y="9906"/>
                  </a:lnTo>
                  <a:lnTo>
                    <a:pt x="97536" y="9906"/>
                  </a:lnTo>
                  <a:lnTo>
                    <a:pt x="97536" y="10668"/>
                  </a:lnTo>
                  <a:lnTo>
                    <a:pt x="96012" y="10668"/>
                  </a:lnTo>
                  <a:lnTo>
                    <a:pt x="96012" y="11430"/>
                  </a:lnTo>
                  <a:lnTo>
                    <a:pt x="94488" y="11430"/>
                  </a:lnTo>
                  <a:lnTo>
                    <a:pt x="94488" y="12192"/>
                  </a:lnTo>
                  <a:lnTo>
                    <a:pt x="92964" y="12192"/>
                  </a:lnTo>
                  <a:lnTo>
                    <a:pt x="92964" y="12954"/>
                  </a:lnTo>
                  <a:lnTo>
                    <a:pt x="90678" y="12954"/>
                  </a:lnTo>
                  <a:lnTo>
                    <a:pt x="90678" y="13716"/>
                  </a:lnTo>
                  <a:lnTo>
                    <a:pt x="89154" y="13716"/>
                  </a:lnTo>
                  <a:lnTo>
                    <a:pt x="89154" y="14478"/>
                  </a:lnTo>
                  <a:lnTo>
                    <a:pt x="87630" y="14478"/>
                  </a:lnTo>
                  <a:lnTo>
                    <a:pt x="87630" y="15240"/>
                  </a:lnTo>
                  <a:lnTo>
                    <a:pt x="86093" y="15240"/>
                  </a:lnTo>
                  <a:lnTo>
                    <a:pt x="86093" y="16002"/>
                  </a:lnTo>
                  <a:lnTo>
                    <a:pt x="84569" y="16002"/>
                  </a:lnTo>
                  <a:lnTo>
                    <a:pt x="84569" y="16764"/>
                  </a:lnTo>
                  <a:lnTo>
                    <a:pt x="82296" y="16764"/>
                  </a:lnTo>
                  <a:lnTo>
                    <a:pt x="82296" y="17526"/>
                  </a:lnTo>
                  <a:lnTo>
                    <a:pt x="80772" y="17526"/>
                  </a:lnTo>
                  <a:lnTo>
                    <a:pt x="80772" y="18288"/>
                  </a:lnTo>
                  <a:lnTo>
                    <a:pt x="79248" y="18288"/>
                  </a:lnTo>
                  <a:lnTo>
                    <a:pt x="79248" y="19050"/>
                  </a:lnTo>
                  <a:lnTo>
                    <a:pt x="77724" y="19050"/>
                  </a:lnTo>
                  <a:lnTo>
                    <a:pt x="77724" y="19812"/>
                  </a:lnTo>
                  <a:lnTo>
                    <a:pt x="76200" y="19812"/>
                  </a:lnTo>
                  <a:lnTo>
                    <a:pt x="76200" y="20574"/>
                  </a:lnTo>
                  <a:lnTo>
                    <a:pt x="73914" y="20574"/>
                  </a:lnTo>
                  <a:lnTo>
                    <a:pt x="73914" y="21336"/>
                  </a:lnTo>
                  <a:lnTo>
                    <a:pt x="72390" y="21336"/>
                  </a:lnTo>
                  <a:lnTo>
                    <a:pt x="72390" y="22098"/>
                  </a:lnTo>
                  <a:lnTo>
                    <a:pt x="70866" y="22098"/>
                  </a:lnTo>
                  <a:lnTo>
                    <a:pt x="70866" y="22860"/>
                  </a:lnTo>
                  <a:lnTo>
                    <a:pt x="69342" y="22860"/>
                  </a:lnTo>
                  <a:lnTo>
                    <a:pt x="69342" y="23622"/>
                  </a:lnTo>
                  <a:lnTo>
                    <a:pt x="67043" y="23622"/>
                  </a:lnTo>
                  <a:lnTo>
                    <a:pt x="67043" y="24384"/>
                  </a:lnTo>
                  <a:lnTo>
                    <a:pt x="65519" y="24384"/>
                  </a:lnTo>
                  <a:lnTo>
                    <a:pt x="65519" y="25146"/>
                  </a:lnTo>
                  <a:lnTo>
                    <a:pt x="64008" y="25146"/>
                  </a:lnTo>
                  <a:lnTo>
                    <a:pt x="64008" y="25908"/>
                  </a:lnTo>
                  <a:lnTo>
                    <a:pt x="62484" y="25908"/>
                  </a:lnTo>
                  <a:lnTo>
                    <a:pt x="62484" y="26670"/>
                  </a:lnTo>
                  <a:lnTo>
                    <a:pt x="60960" y="26670"/>
                  </a:lnTo>
                  <a:lnTo>
                    <a:pt x="60960" y="27432"/>
                  </a:lnTo>
                  <a:lnTo>
                    <a:pt x="58674" y="27432"/>
                  </a:lnTo>
                  <a:lnTo>
                    <a:pt x="58674" y="28194"/>
                  </a:lnTo>
                  <a:lnTo>
                    <a:pt x="57150" y="28194"/>
                  </a:lnTo>
                  <a:lnTo>
                    <a:pt x="57150" y="28956"/>
                  </a:lnTo>
                  <a:lnTo>
                    <a:pt x="55626" y="28956"/>
                  </a:lnTo>
                  <a:lnTo>
                    <a:pt x="55626" y="29718"/>
                  </a:lnTo>
                  <a:lnTo>
                    <a:pt x="54102" y="29718"/>
                  </a:lnTo>
                  <a:lnTo>
                    <a:pt x="54102" y="30480"/>
                  </a:lnTo>
                  <a:lnTo>
                    <a:pt x="52578" y="30480"/>
                  </a:lnTo>
                  <a:lnTo>
                    <a:pt x="52578" y="31242"/>
                  </a:lnTo>
                  <a:lnTo>
                    <a:pt x="50292" y="31242"/>
                  </a:lnTo>
                  <a:lnTo>
                    <a:pt x="50292" y="32004"/>
                  </a:lnTo>
                  <a:lnTo>
                    <a:pt x="48768" y="32004"/>
                  </a:lnTo>
                  <a:lnTo>
                    <a:pt x="48768" y="32766"/>
                  </a:lnTo>
                  <a:lnTo>
                    <a:pt x="47231" y="32766"/>
                  </a:lnTo>
                  <a:lnTo>
                    <a:pt x="47231" y="33528"/>
                  </a:lnTo>
                  <a:lnTo>
                    <a:pt x="45707" y="33528"/>
                  </a:lnTo>
                  <a:lnTo>
                    <a:pt x="45707" y="34290"/>
                  </a:lnTo>
                  <a:lnTo>
                    <a:pt x="43434" y="34290"/>
                  </a:lnTo>
                  <a:lnTo>
                    <a:pt x="43434" y="35052"/>
                  </a:lnTo>
                  <a:lnTo>
                    <a:pt x="41910" y="35052"/>
                  </a:lnTo>
                  <a:lnTo>
                    <a:pt x="41910" y="35814"/>
                  </a:lnTo>
                  <a:lnTo>
                    <a:pt x="40386" y="35814"/>
                  </a:lnTo>
                  <a:lnTo>
                    <a:pt x="40386" y="36576"/>
                  </a:lnTo>
                  <a:lnTo>
                    <a:pt x="38862" y="36576"/>
                  </a:lnTo>
                  <a:lnTo>
                    <a:pt x="38862" y="37338"/>
                  </a:lnTo>
                  <a:lnTo>
                    <a:pt x="37338" y="37338"/>
                  </a:lnTo>
                  <a:lnTo>
                    <a:pt x="37338" y="38100"/>
                  </a:lnTo>
                  <a:lnTo>
                    <a:pt x="35814" y="38100"/>
                  </a:lnTo>
                  <a:lnTo>
                    <a:pt x="35814" y="38862"/>
                  </a:lnTo>
                  <a:lnTo>
                    <a:pt x="33528" y="38862"/>
                  </a:lnTo>
                  <a:lnTo>
                    <a:pt x="33528" y="39624"/>
                  </a:lnTo>
                  <a:lnTo>
                    <a:pt x="32004" y="39624"/>
                  </a:lnTo>
                  <a:lnTo>
                    <a:pt x="32004" y="40386"/>
                  </a:lnTo>
                  <a:lnTo>
                    <a:pt x="29718" y="40386"/>
                  </a:lnTo>
                  <a:lnTo>
                    <a:pt x="29718" y="41148"/>
                  </a:lnTo>
                  <a:lnTo>
                    <a:pt x="28181" y="41148"/>
                  </a:lnTo>
                  <a:lnTo>
                    <a:pt x="28181" y="41910"/>
                  </a:lnTo>
                  <a:lnTo>
                    <a:pt x="26657" y="41910"/>
                  </a:lnTo>
                  <a:lnTo>
                    <a:pt x="26657" y="42672"/>
                  </a:lnTo>
                  <a:lnTo>
                    <a:pt x="25146" y="42672"/>
                  </a:lnTo>
                  <a:lnTo>
                    <a:pt x="25146" y="43434"/>
                  </a:lnTo>
                  <a:lnTo>
                    <a:pt x="22860" y="43434"/>
                  </a:lnTo>
                  <a:lnTo>
                    <a:pt x="22860" y="44196"/>
                  </a:lnTo>
                  <a:lnTo>
                    <a:pt x="21336" y="44196"/>
                  </a:lnTo>
                  <a:lnTo>
                    <a:pt x="21336" y="44958"/>
                  </a:lnTo>
                  <a:lnTo>
                    <a:pt x="19812" y="44958"/>
                  </a:lnTo>
                  <a:lnTo>
                    <a:pt x="19812" y="45720"/>
                  </a:lnTo>
                  <a:lnTo>
                    <a:pt x="17526" y="45720"/>
                  </a:lnTo>
                  <a:lnTo>
                    <a:pt x="17526" y="46482"/>
                  </a:lnTo>
                  <a:lnTo>
                    <a:pt x="16002" y="46482"/>
                  </a:lnTo>
                  <a:lnTo>
                    <a:pt x="16002" y="47244"/>
                  </a:lnTo>
                  <a:lnTo>
                    <a:pt x="14478" y="47244"/>
                  </a:lnTo>
                  <a:lnTo>
                    <a:pt x="14478" y="48006"/>
                  </a:lnTo>
                  <a:lnTo>
                    <a:pt x="12192" y="48006"/>
                  </a:lnTo>
                  <a:lnTo>
                    <a:pt x="12192" y="48768"/>
                  </a:lnTo>
                  <a:lnTo>
                    <a:pt x="10668" y="48768"/>
                  </a:lnTo>
                  <a:lnTo>
                    <a:pt x="10668" y="49530"/>
                  </a:lnTo>
                  <a:lnTo>
                    <a:pt x="9131" y="49530"/>
                  </a:lnTo>
                  <a:lnTo>
                    <a:pt x="9131" y="50292"/>
                  </a:lnTo>
                  <a:lnTo>
                    <a:pt x="6845" y="50292"/>
                  </a:lnTo>
                  <a:lnTo>
                    <a:pt x="6845" y="51054"/>
                  </a:lnTo>
                  <a:lnTo>
                    <a:pt x="5334" y="51054"/>
                  </a:lnTo>
                  <a:lnTo>
                    <a:pt x="5334" y="51816"/>
                  </a:lnTo>
                  <a:lnTo>
                    <a:pt x="3810" y="51816"/>
                  </a:lnTo>
                  <a:lnTo>
                    <a:pt x="3810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3622" y="54102"/>
                  </a:lnTo>
                  <a:lnTo>
                    <a:pt x="23622" y="53340"/>
                  </a:lnTo>
                  <a:lnTo>
                    <a:pt x="25146" y="53340"/>
                  </a:lnTo>
                  <a:lnTo>
                    <a:pt x="25146" y="52578"/>
                  </a:lnTo>
                  <a:lnTo>
                    <a:pt x="26670" y="52578"/>
                  </a:lnTo>
                  <a:lnTo>
                    <a:pt x="26670" y="51828"/>
                  </a:lnTo>
                  <a:lnTo>
                    <a:pt x="28956" y="51828"/>
                  </a:lnTo>
                  <a:lnTo>
                    <a:pt x="28956" y="51054"/>
                  </a:lnTo>
                  <a:lnTo>
                    <a:pt x="30480" y="51054"/>
                  </a:lnTo>
                  <a:lnTo>
                    <a:pt x="30480" y="50292"/>
                  </a:lnTo>
                  <a:lnTo>
                    <a:pt x="32004" y="50292"/>
                  </a:lnTo>
                  <a:lnTo>
                    <a:pt x="32004" y="49530"/>
                  </a:lnTo>
                  <a:lnTo>
                    <a:pt x="33528" y="49530"/>
                  </a:lnTo>
                  <a:lnTo>
                    <a:pt x="33528" y="48768"/>
                  </a:lnTo>
                  <a:lnTo>
                    <a:pt x="35814" y="48768"/>
                  </a:lnTo>
                  <a:lnTo>
                    <a:pt x="35814" y="48006"/>
                  </a:lnTo>
                  <a:lnTo>
                    <a:pt x="37338" y="48006"/>
                  </a:lnTo>
                  <a:lnTo>
                    <a:pt x="37338" y="47244"/>
                  </a:lnTo>
                  <a:lnTo>
                    <a:pt x="39624" y="47244"/>
                  </a:lnTo>
                  <a:lnTo>
                    <a:pt x="39624" y="46482"/>
                  </a:lnTo>
                  <a:lnTo>
                    <a:pt x="41148" y="46482"/>
                  </a:lnTo>
                  <a:lnTo>
                    <a:pt x="41148" y="45720"/>
                  </a:lnTo>
                  <a:lnTo>
                    <a:pt x="42672" y="45720"/>
                  </a:lnTo>
                  <a:lnTo>
                    <a:pt x="42672" y="44958"/>
                  </a:lnTo>
                  <a:lnTo>
                    <a:pt x="44196" y="44958"/>
                  </a:lnTo>
                  <a:lnTo>
                    <a:pt x="44196" y="44196"/>
                  </a:lnTo>
                  <a:lnTo>
                    <a:pt x="45720" y="44196"/>
                  </a:lnTo>
                  <a:lnTo>
                    <a:pt x="45720" y="43434"/>
                  </a:lnTo>
                  <a:lnTo>
                    <a:pt x="47244" y="43434"/>
                  </a:lnTo>
                  <a:lnTo>
                    <a:pt x="47244" y="42672"/>
                  </a:lnTo>
                  <a:lnTo>
                    <a:pt x="49530" y="42672"/>
                  </a:lnTo>
                  <a:lnTo>
                    <a:pt x="49530" y="41910"/>
                  </a:lnTo>
                  <a:lnTo>
                    <a:pt x="51054" y="41910"/>
                  </a:lnTo>
                  <a:lnTo>
                    <a:pt x="51054" y="41148"/>
                  </a:lnTo>
                  <a:lnTo>
                    <a:pt x="52578" y="41148"/>
                  </a:lnTo>
                  <a:lnTo>
                    <a:pt x="52578" y="40386"/>
                  </a:lnTo>
                  <a:lnTo>
                    <a:pt x="54102" y="40386"/>
                  </a:lnTo>
                  <a:lnTo>
                    <a:pt x="54102" y="39624"/>
                  </a:lnTo>
                  <a:lnTo>
                    <a:pt x="56388" y="39624"/>
                  </a:lnTo>
                  <a:lnTo>
                    <a:pt x="56388" y="38862"/>
                  </a:lnTo>
                  <a:lnTo>
                    <a:pt x="57912" y="38862"/>
                  </a:lnTo>
                  <a:lnTo>
                    <a:pt x="57912" y="38100"/>
                  </a:lnTo>
                  <a:lnTo>
                    <a:pt x="59436" y="38100"/>
                  </a:lnTo>
                  <a:lnTo>
                    <a:pt x="59436" y="37338"/>
                  </a:lnTo>
                  <a:lnTo>
                    <a:pt x="60960" y="37338"/>
                  </a:lnTo>
                  <a:lnTo>
                    <a:pt x="60960" y="36576"/>
                  </a:lnTo>
                  <a:lnTo>
                    <a:pt x="62484" y="36576"/>
                  </a:lnTo>
                  <a:lnTo>
                    <a:pt x="62484" y="35814"/>
                  </a:lnTo>
                  <a:lnTo>
                    <a:pt x="64770" y="35814"/>
                  </a:lnTo>
                  <a:lnTo>
                    <a:pt x="64770" y="35052"/>
                  </a:lnTo>
                  <a:lnTo>
                    <a:pt x="66294" y="35052"/>
                  </a:lnTo>
                  <a:lnTo>
                    <a:pt x="66294" y="34290"/>
                  </a:lnTo>
                  <a:lnTo>
                    <a:pt x="67818" y="34290"/>
                  </a:lnTo>
                  <a:lnTo>
                    <a:pt x="67818" y="33528"/>
                  </a:lnTo>
                  <a:lnTo>
                    <a:pt x="69342" y="33528"/>
                  </a:lnTo>
                  <a:lnTo>
                    <a:pt x="69342" y="32778"/>
                  </a:lnTo>
                  <a:lnTo>
                    <a:pt x="70866" y="32778"/>
                  </a:lnTo>
                  <a:lnTo>
                    <a:pt x="70866" y="32004"/>
                  </a:lnTo>
                  <a:lnTo>
                    <a:pt x="73152" y="32004"/>
                  </a:lnTo>
                  <a:lnTo>
                    <a:pt x="73152" y="31242"/>
                  </a:lnTo>
                  <a:lnTo>
                    <a:pt x="74676" y="31242"/>
                  </a:lnTo>
                  <a:lnTo>
                    <a:pt x="74676" y="30480"/>
                  </a:lnTo>
                  <a:lnTo>
                    <a:pt x="76200" y="30480"/>
                  </a:lnTo>
                  <a:lnTo>
                    <a:pt x="76200" y="29718"/>
                  </a:lnTo>
                  <a:lnTo>
                    <a:pt x="77724" y="29718"/>
                  </a:lnTo>
                  <a:lnTo>
                    <a:pt x="77724" y="28956"/>
                  </a:lnTo>
                  <a:lnTo>
                    <a:pt x="80010" y="28956"/>
                  </a:lnTo>
                  <a:lnTo>
                    <a:pt x="80010" y="28194"/>
                  </a:lnTo>
                  <a:lnTo>
                    <a:pt x="81534" y="28194"/>
                  </a:lnTo>
                  <a:lnTo>
                    <a:pt x="81534" y="27432"/>
                  </a:lnTo>
                  <a:lnTo>
                    <a:pt x="83058" y="27432"/>
                  </a:lnTo>
                  <a:lnTo>
                    <a:pt x="83058" y="26670"/>
                  </a:lnTo>
                  <a:lnTo>
                    <a:pt x="84582" y="26670"/>
                  </a:lnTo>
                  <a:lnTo>
                    <a:pt x="84582" y="25908"/>
                  </a:lnTo>
                  <a:lnTo>
                    <a:pt x="86106" y="25908"/>
                  </a:lnTo>
                  <a:lnTo>
                    <a:pt x="86106" y="25146"/>
                  </a:lnTo>
                  <a:lnTo>
                    <a:pt x="88392" y="25146"/>
                  </a:lnTo>
                  <a:lnTo>
                    <a:pt x="88392" y="24384"/>
                  </a:lnTo>
                  <a:lnTo>
                    <a:pt x="89916" y="24384"/>
                  </a:lnTo>
                  <a:lnTo>
                    <a:pt x="89916" y="23622"/>
                  </a:lnTo>
                  <a:lnTo>
                    <a:pt x="91440" y="23622"/>
                  </a:lnTo>
                  <a:lnTo>
                    <a:pt x="91440" y="22860"/>
                  </a:lnTo>
                  <a:lnTo>
                    <a:pt x="92964" y="22860"/>
                  </a:lnTo>
                  <a:lnTo>
                    <a:pt x="92964" y="22098"/>
                  </a:lnTo>
                  <a:lnTo>
                    <a:pt x="94488" y="22098"/>
                  </a:lnTo>
                  <a:lnTo>
                    <a:pt x="94488" y="21336"/>
                  </a:lnTo>
                  <a:lnTo>
                    <a:pt x="96774" y="21336"/>
                  </a:lnTo>
                  <a:lnTo>
                    <a:pt x="96774" y="20574"/>
                  </a:lnTo>
                  <a:lnTo>
                    <a:pt x="98298" y="20574"/>
                  </a:lnTo>
                  <a:lnTo>
                    <a:pt x="98298" y="19812"/>
                  </a:lnTo>
                  <a:lnTo>
                    <a:pt x="99822" y="19812"/>
                  </a:lnTo>
                  <a:lnTo>
                    <a:pt x="99822" y="19050"/>
                  </a:lnTo>
                  <a:lnTo>
                    <a:pt x="101346" y="19050"/>
                  </a:lnTo>
                  <a:lnTo>
                    <a:pt x="101346" y="18288"/>
                  </a:lnTo>
                  <a:lnTo>
                    <a:pt x="102870" y="18288"/>
                  </a:lnTo>
                  <a:lnTo>
                    <a:pt x="102870" y="17526"/>
                  </a:lnTo>
                  <a:lnTo>
                    <a:pt x="105156" y="17526"/>
                  </a:lnTo>
                  <a:lnTo>
                    <a:pt x="105156" y="16764"/>
                  </a:lnTo>
                  <a:lnTo>
                    <a:pt x="106680" y="16764"/>
                  </a:lnTo>
                  <a:lnTo>
                    <a:pt x="106680" y="16002"/>
                  </a:lnTo>
                  <a:lnTo>
                    <a:pt x="108204" y="16002"/>
                  </a:lnTo>
                  <a:lnTo>
                    <a:pt x="108204" y="15240"/>
                  </a:lnTo>
                  <a:lnTo>
                    <a:pt x="109728" y="15240"/>
                  </a:lnTo>
                  <a:lnTo>
                    <a:pt x="109728" y="14478"/>
                  </a:lnTo>
                  <a:lnTo>
                    <a:pt x="112014" y="14478"/>
                  </a:lnTo>
                  <a:lnTo>
                    <a:pt x="112014" y="13728"/>
                  </a:lnTo>
                  <a:lnTo>
                    <a:pt x="113538" y="13728"/>
                  </a:lnTo>
                  <a:lnTo>
                    <a:pt x="113538" y="12954"/>
                  </a:lnTo>
                  <a:lnTo>
                    <a:pt x="115062" y="12954"/>
                  </a:lnTo>
                  <a:lnTo>
                    <a:pt x="115062" y="12192"/>
                  </a:lnTo>
                  <a:lnTo>
                    <a:pt x="116586" y="12192"/>
                  </a:lnTo>
                  <a:lnTo>
                    <a:pt x="116586" y="11430"/>
                  </a:lnTo>
                  <a:lnTo>
                    <a:pt x="118872" y="11430"/>
                  </a:lnTo>
                  <a:lnTo>
                    <a:pt x="118872" y="10668"/>
                  </a:lnTo>
                  <a:lnTo>
                    <a:pt x="120396" y="10668"/>
                  </a:lnTo>
                  <a:lnTo>
                    <a:pt x="120396" y="9906"/>
                  </a:lnTo>
                  <a:lnTo>
                    <a:pt x="121920" y="9906"/>
                  </a:lnTo>
                  <a:lnTo>
                    <a:pt x="121920" y="9144"/>
                  </a:lnTo>
                  <a:lnTo>
                    <a:pt x="123444" y="9144"/>
                  </a:lnTo>
                  <a:lnTo>
                    <a:pt x="123444" y="8382"/>
                  </a:lnTo>
                  <a:lnTo>
                    <a:pt x="124968" y="8382"/>
                  </a:lnTo>
                  <a:lnTo>
                    <a:pt x="124968" y="7620"/>
                  </a:lnTo>
                  <a:lnTo>
                    <a:pt x="126492" y="7620"/>
                  </a:lnTo>
                  <a:lnTo>
                    <a:pt x="126492" y="6858"/>
                  </a:lnTo>
                  <a:lnTo>
                    <a:pt x="128778" y="6858"/>
                  </a:lnTo>
                  <a:lnTo>
                    <a:pt x="128778" y="6096"/>
                  </a:lnTo>
                  <a:lnTo>
                    <a:pt x="130302" y="6096"/>
                  </a:lnTo>
                  <a:lnTo>
                    <a:pt x="130302" y="5334"/>
                  </a:lnTo>
                  <a:lnTo>
                    <a:pt x="131826" y="5334"/>
                  </a:lnTo>
                  <a:lnTo>
                    <a:pt x="131826" y="4572"/>
                  </a:lnTo>
                  <a:lnTo>
                    <a:pt x="133350" y="4572"/>
                  </a:lnTo>
                  <a:lnTo>
                    <a:pt x="133350" y="3810"/>
                  </a:lnTo>
                  <a:lnTo>
                    <a:pt x="135636" y="3810"/>
                  </a:lnTo>
                  <a:lnTo>
                    <a:pt x="135636" y="3048"/>
                  </a:lnTo>
                  <a:lnTo>
                    <a:pt x="137160" y="3048"/>
                  </a:lnTo>
                  <a:lnTo>
                    <a:pt x="137160" y="2286"/>
                  </a:lnTo>
                  <a:lnTo>
                    <a:pt x="138684" y="2286"/>
                  </a:lnTo>
                  <a:lnTo>
                    <a:pt x="138684" y="1524"/>
                  </a:lnTo>
                  <a:lnTo>
                    <a:pt x="140208" y="1524"/>
                  </a:lnTo>
                  <a:lnTo>
                    <a:pt x="140208" y="762"/>
                  </a:lnTo>
                  <a:lnTo>
                    <a:pt x="141732" y="762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89207" y="4326254"/>
              <a:ext cx="149225" cy="54610"/>
            </a:xfrm>
            <a:custGeom>
              <a:avLst/>
              <a:gdLst/>
              <a:ahLst/>
              <a:cxnLst/>
              <a:rect l="l" t="t" r="r" b="b"/>
              <a:pathLst>
                <a:path w="149225" h="54610">
                  <a:moveTo>
                    <a:pt x="148602" y="0"/>
                  </a:moveTo>
                  <a:lnTo>
                    <a:pt x="124980" y="0"/>
                  </a:lnTo>
                  <a:lnTo>
                    <a:pt x="124980" y="762"/>
                  </a:lnTo>
                  <a:lnTo>
                    <a:pt x="123456" y="762"/>
                  </a:lnTo>
                  <a:lnTo>
                    <a:pt x="123456" y="1524"/>
                  </a:lnTo>
                  <a:lnTo>
                    <a:pt x="121932" y="1524"/>
                  </a:lnTo>
                  <a:lnTo>
                    <a:pt x="121932" y="2286"/>
                  </a:lnTo>
                  <a:lnTo>
                    <a:pt x="119646" y="2286"/>
                  </a:lnTo>
                  <a:lnTo>
                    <a:pt x="119646" y="3048"/>
                  </a:lnTo>
                  <a:lnTo>
                    <a:pt x="118122" y="3048"/>
                  </a:lnTo>
                  <a:lnTo>
                    <a:pt x="118122" y="3810"/>
                  </a:lnTo>
                  <a:lnTo>
                    <a:pt x="116598" y="3810"/>
                  </a:lnTo>
                  <a:lnTo>
                    <a:pt x="116598" y="4572"/>
                  </a:lnTo>
                  <a:lnTo>
                    <a:pt x="114300" y="4572"/>
                  </a:lnTo>
                  <a:lnTo>
                    <a:pt x="114300" y="5334"/>
                  </a:lnTo>
                  <a:lnTo>
                    <a:pt x="112776" y="5334"/>
                  </a:lnTo>
                  <a:lnTo>
                    <a:pt x="112776" y="6096"/>
                  </a:lnTo>
                  <a:lnTo>
                    <a:pt x="111264" y="6096"/>
                  </a:lnTo>
                  <a:lnTo>
                    <a:pt x="111264" y="6858"/>
                  </a:lnTo>
                  <a:lnTo>
                    <a:pt x="109740" y="6858"/>
                  </a:lnTo>
                  <a:lnTo>
                    <a:pt x="109740" y="7620"/>
                  </a:lnTo>
                  <a:lnTo>
                    <a:pt x="107454" y="7620"/>
                  </a:lnTo>
                  <a:lnTo>
                    <a:pt x="107454" y="8382"/>
                  </a:lnTo>
                  <a:lnTo>
                    <a:pt x="105930" y="8382"/>
                  </a:lnTo>
                  <a:lnTo>
                    <a:pt x="105930" y="9144"/>
                  </a:lnTo>
                  <a:lnTo>
                    <a:pt x="104406" y="9144"/>
                  </a:lnTo>
                  <a:lnTo>
                    <a:pt x="104406" y="9906"/>
                  </a:lnTo>
                  <a:lnTo>
                    <a:pt x="102120" y="9906"/>
                  </a:lnTo>
                  <a:lnTo>
                    <a:pt x="102120" y="10668"/>
                  </a:lnTo>
                  <a:lnTo>
                    <a:pt x="100596" y="10668"/>
                  </a:lnTo>
                  <a:lnTo>
                    <a:pt x="100596" y="11430"/>
                  </a:lnTo>
                  <a:lnTo>
                    <a:pt x="99072" y="11430"/>
                  </a:lnTo>
                  <a:lnTo>
                    <a:pt x="99072" y="12192"/>
                  </a:lnTo>
                  <a:lnTo>
                    <a:pt x="96774" y="12192"/>
                  </a:lnTo>
                  <a:lnTo>
                    <a:pt x="96774" y="12954"/>
                  </a:lnTo>
                  <a:lnTo>
                    <a:pt x="95250" y="12954"/>
                  </a:lnTo>
                  <a:lnTo>
                    <a:pt x="95250" y="13716"/>
                  </a:lnTo>
                  <a:lnTo>
                    <a:pt x="93726" y="13716"/>
                  </a:lnTo>
                  <a:lnTo>
                    <a:pt x="93726" y="14478"/>
                  </a:lnTo>
                  <a:lnTo>
                    <a:pt x="91452" y="14478"/>
                  </a:lnTo>
                  <a:lnTo>
                    <a:pt x="91452" y="15240"/>
                  </a:lnTo>
                  <a:lnTo>
                    <a:pt x="89928" y="15240"/>
                  </a:lnTo>
                  <a:lnTo>
                    <a:pt x="89928" y="16002"/>
                  </a:lnTo>
                  <a:lnTo>
                    <a:pt x="88404" y="16002"/>
                  </a:lnTo>
                  <a:lnTo>
                    <a:pt x="88404" y="16764"/>
                  </a:lnTo>
                  <a:lnTo>
                    <a:pt x="86880" y="16764"/>
                  </a:lnTo>
                  <a:lnTo>
                    <a:pt x="86880" y="17526"/>
                  </a:lnTo>
                  <a:lnTo>
                    <a:pt x="84594" y="17526"/>
                  </a:lnTo>
                  <a:lnTo>
                    <a:pt x="84594" y="18288"/>
                  </a:lnTo>
                  <a:lnTo>
                    <a:pt x="83070" y="18288"/>
                  </a:lnTo>
                  <a:lnTo>
                    <a:pt x="83070" y="19050"/>
                  </a:lnTo>
                  <a:lnTo>
                    <a:pt x="81546" y="19050"/>
                  </a:lnTo>
                  <a:lnTo>
                    <a:pt x="81546" y="19812"/>
                  </a:lnTo>
                  <a:lnTo>
                    <a:pt x="80022" y="19812"/>
                  </a:lnTo>
                  <a:lnTo>
                    <a:pt x="80022" y="20574"/>
                  </a:lnTo>
                  <a:lnTo>
                    <a:pt x="77724" y="20574"/>
                  </a:lnTo>
                  <a:lnTo>
                    <a:pt x="77724" y="21336"/>
                  </a:lnTo>
                  <a:lnTo>
                    <a:pt x="76200" y="21336"/>
                  </a:lnTo>
                  <a:lnTo>
                    <a:pt x="76200" y="22098"/>
                  </a:lnTo>
                  <a:lnTo>
                    <a:pt x="73914" y="22098"/>
                  </a:lnTo>
                  <a:lnTo>
                    <a:pt x="73914" y="22860"/>
                  </a:lnTo>
                  <a:lnTo>
                    <a:pt x="72402" y="22860"/>
                  </a:lnTo>
                  <a:lnTo>
                    <a:pt x="72402" y="23622"/>
                  </a:lnTo>
                  <a:lnTo>
                    <a:pt x="70116" y="23622"/>
                  </a:lnTo>
                  <a:lnTo>
                    <a:pt x="70116" y="24384"/>
                  </a:lnTo>
                  <a:lnTo>
                    <a:pt x="68592" y="24384"/>
                  </a:lnTo>
                  <a:lnTo>
                    <a:pt x="68592" y="25146"/>
                  </a:lnTo>
                  <a:lnTo>
                    <a:pt x="67068" y="25146"/>
                  </a:lnTo>
                  <a:lnTo>
                    <a:pt x="67068" y="25908"/>
                  </a:lnTo>
                  <a:lnTo>
                    <a:pt x="64782" y="25908"/>
                  </a:lnTo>
                  <a:lnTo>
                    <a:pt x="64782" y="26670"/>
                  </a:lnTo>
                  <a:lnTo>
                    <a:pt x="63258" y="26670"/>
                  </a:lnTo>
                  <a:lnTo>
                    <a:pt x="63258" y="27432"/>
                  </a:lnTo>
                  <a:lnTo>
                    <a:pt x="61734" y="27432"/>
                  </a:lnTo>
                  <a:lnTo>
                    <a:pt x="61734" y="28194"/>
                  </a:lnTo>
                  <a:lnTo>
                    <a:pt x="59448" y="28194"/>
                  </a:lnTo>
                  <a:lnTo>
                    <a:pt x="59448" y="28956"/>
                  </a:lnTo>
                  <a:lnTo>
                    <a:pt x="57912" y="28956"/>
                  </a:lnTo>
                  <a:lnTo>
                    <a:pt x="57912" y="29718"/>
                  </a:lnTo>
                  <a:lnTo>
                    <a:pt x="55626" y="29718"/>
                  </a:lnTo>
                  <a:lnTo>
                    <a:pt x="55626" y="30480"/>
                  </a:lnTo>
                  <a:lnTo>
                    <a:pt x="54114" y="30480"/>
                  </a:lnTo>
                  <a:lnTo>
                    <a:pt x="54114" y="31242"/>
                  </a:lnTo>
                  <a:lnTo>
                    <a:pt x="52590" y="31242"/>
                  </a:lnTo>
                  <a:lnTo>
                    <a:pt x="52590" y="32004"/>
                  </a:lnTo>
                  <a:lnTo>
                    <a:pt x="50304" y="32004"/>
                  </a:lnTo>
                  <a:lnTo>
                    <a:pt x="50304" y="32766"/>
                  </a:lnTo>
                  <a:lnTo>
                    <a:pt x="48780" y="32766"/>
                  </a:lnTo>
                  <a:lnTo>
                    <a:pt x="48780" y="33528"/>
                  </a:lnTo>
                  <a:lnTo>
                    <a:pt x="47256" y="33528"/>
                  </a:lnTo>
                  <a:lnTo>
                    <a:pt x="47256" y="34290"/>
                  </a:lnTo>
                  <a:lnTo>
                    <a:pt x="44970" y="34290"/>
                  </a:lnTo>
                  <a:lnTo>
                    <a:pt x="44970" y="35052"/>
                  </a:lnTo>
                  <a:lnTo>
                    <a:pt x="43446" y="35052"/>
                  </a:lnTo>
                  <a:lnTo>
                    <a:pt x="43446" y="35814"/>
                  </a:lnTo>
                  <a:lnTo>
                    <a:pt x="41160" y="35814"/>
                  </a:lnTo>
                  <a:lnTo>
                    <a:pt x="41160" y="36576"/>
                  </a:lnTo>
                  <a:lnTo>
                    <a:pt x="39624" y="36576"/>
                  </a:lnTo>
                  <a:lnTo>
                    <a:pt x="39624" y="37338"/>
                  </a:lnTo>
                  <a:lnTo>
                    <a:pt x="38100" y="37338"/>
                  </a:lnTo>
                  <a:lnTo>
                    <a:pt x="38100" y="38100"/>
                  </a:lnTo>
                  <a:lnTo>
                    <a:pt x="35814" y="38100"/>
                  </a:lnTo>
                  <a:lnTo>
                    <a:pt x="35814" y="38862"/>
                  </a:lnTo>
                  <a:lnTo>
                    <a:pt x="34302" y="38862"/>
                  </a:lnTo>
                  <a:lnTo>
                    <a:pt x="34302" y="39624"/>
                  </a:lnTo>
                  <a:lnTo>
                    <a:pt x="32016" y="39624"/>
                  </a:lnTo>
                  <a:lnTo>
                    <a:pt x="32016" y="40386"/>
                  </a:lnTo>
                  <a:lnTo>
                    <a:pt x="30492" y="40386"/>
                  </a:lnTo>
                  <a:lnTo>
                    <a:pt x="30492" y="41148"/>
                  </a:lnTo>
                  <a:lnTo>
                    <a:pt x="28968" y="41148"/>
                  </a:lnTo>
                  <a:lnTo>
                    <a:pt x="28968" y="41910"/>
                  </a:lnTo>
                  <a:lnTo>
                    <a:pt x="26682" y="41910"/>
                  </a:lnTo>
                  <a:lnTo>
                    <a:pt x="26682" y="42672"/>
                  </a:lnTo>
                  <a:lnTo>
                    <a:pt x="25158" y="42672"/>
                  </a:lnTo>
                  <a:lnTo>
                    <a:pt x="25158" y="43434"/>
                  </a:lnTo>
                  <a:lnTo>
                    <a:pt x="23634" y="43434"/>
                  </a:lnTo>
                  <a:lnTo>
                    <a:pt x="23634" y="44196"/>
                  </a:lnTo>
                  <a:lnTo>
                    <a:pt x="21348" y="44196"/>
                  </a:lnTo>
                  <a:lnTo>
                    <a:pt x="21348" y="44958"/>
                  </a:lnTo>
                  <a:lnTo>
                    <a:pt x="19812" y="44958"/>
                  </a:lnTo>
                  <a:lnTo>
                    <a:pt x="19812" y="45720"/>
                  </a:lnTo>
                  <a:lnTo>
                    <a:pt x="17526" y="45720"/>
                  </a:lnTo>
                  <a:lnTo>
                    <a:pt x="17526" y="46482"/>
                  </a:lnTo>
                  <a:lnTo>
                    <a:pt x="16014" y="46482"/>
                  </a:lnTo>
                  <a:lnTo>
                    <a:pt x="16014" y="47244"/>
                  </a:lnTo>
                  <a:lnTo>
                    <a:pt x="14490" y="47244"/>
                  </a:lnTo>
                  <a:lnTo>
                    <a:pt x="14490" y="48006"/>
                  </a:lnTo>
                  <a:lnTo>
                    <a:pt x="12204" y="48006"/>
                  </a:lnTo>
                  <a:lnTo>
                    <a:pt x="12204" y="48768"/>
                  </a:lnTo>
                  <a:lnTo>
                    <a:pt x="10680" y="48768"/>
                  </a:lnTo>
                  <a:lnTo>
                    <a:pt x="10680" y="49530"/>
                  </a:lnTo>
                  <a:lnTo>
                    <a:pt x="9156" y="49530"/>
                  </a:lnTo>
                  <a:lnTo>
                    <a:pt x="9156" y="50292"/>
                  </a:lnTo>
                  <a:lnTo>
                    <a:pt x="6870" y="50292"/>
                  </a:lnTo>
                  <a:lnTo>
                    <a:pt x="6870" y="51054"/>
                  </a:lnTo>
                  <a:lnTo>
                    <a:pt x="5346" y="51054"/>
                  </a:lnTo>
                  <a:lnTo>
                    <a:pt x="5346" y="51816"/>
                  </a:lnTo>
                  <a:lnTo>
                    <a:pt x="3060" y="51816"/>
                  </a:lnTo>
                  <a:lnTo>
                    <a:pt x="3060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3634" y="54102"/>
                  </a:lnTo>
                  <a:lnTo>
                    <a:pt x="23634" y="53340"/>
                  </a:lnTo>
                  <a:lnTo>
                    <a:pt x="25158" y="53340"/>
                  </a:lnTo>
                  <a:lnTo>
                    <a:pt x="25158" y="52578"/>
                  </a:lnTo>
                  <a:lnTo>
                    <a:pt x="27444" y="52578"/>
                  </a:lnTo>
                  <a:lnTo>
                    <a:pt x="27444" y="51816"/>
                  </a:lnTo>
                  <a:lnTo>
                    <a:pt x="28968" y="51816"/>
                  </a:lnTo>
                  <a:lnTo>
                    <a:pt x="28968" y="51054"/>
                  </a:lnTo>
                  <a:lnTo>
                    <a:pt x="30492" y="51054"/>
                  </a:lnTo>
                  <a:lnTo>
                    <a:pt x="30492" y="50292"/>
                  </a:lnTo>
                  <a:lnTo>
                    <a:pt x="32778" y="50292"/>
                  </a:lnTo>
                  <a:lnTo>
                    <a:pt x="32778" y="49530"/>
                  </a:lnTo>
                  <a:lnTo>
                    <a:pt x="34302" y="49530"/>
                  </a:lnTo>
                  <a:lnTo>
                    <a:pt x="34302" y="48768"/>
                  </a:lnTo>
                  <a:lnTo>
                    <a:pt x="35826" y="48768"/>
                  </a:lnTo>
                  <a:lnTo>
                    <a:pt x="35826" y="48006"/>
                  </a:lnTo>
                  <a:lnTo>
                    <a:pt x="38112" y="48006"/>
                  </a:lnTo>
                  <a:lnTo>
                    <a:pt x="38112" y="47244"/>
                  </a:lnTo>
                  <a:lnTo>
                    <a:pt x="39636" y="47244"/>
                  </a:lnTo>
                  <a:lnTo>
                    <a:pt x="39636" y="46482"/>
                  </a:lnTo>
                  <a:lnTo>
                    <a:pt x="41922" y="46482"/>
                  </a:lnTo>
                  <a:lnTo>
                    <a:pt x="41922" y="45720"/>
                  </a:lnTo>
                  <a:lnTo>
                    <a:pt x="43446" y="45720"/>
                  </a:lnTo>
                  <a:lnTo>
                    <a:pt x="43446" y="44958"/>
                  </a:lnTo>
                  <a:lnTo>
                    <a:pt x="44970" y="44958"/>
                  </a:lnTo>
                  <a:lnTo>
                    <a:pt x="44970" y="44196"/>
                  </a:lnTo>
                  <a:lnTo>
                    <a:pt x="47256" y="44196"/>
                  </a:lnTo>
                  <a:lnTo>
                    <a:pt x="47256" y="43434"/>
                  </a:lnTo>
                  <a:lnTo>
                    <a:pt x="48780" y="43434"/>
                  </a:lnTo>
                  <a:lnTo>
                    <a:pt x="48780" y="42672"/>
                  </a:lnTo>
                  <a:lnTo>
                    <a:pt x="51066" y="42672"/>
                  </a:lnTo>
                  <a:lnTo>
                    <a:pt x="51066" y="41910"/>
                  </a:lnTo>
                  <a:lnTo>
                    <a:pt x="52590" y="41910"/>
                  </a:lnTo>
                  <a:lnTo>
                    <a:pt x="52590" y="41148"/>
                  </a:lnTo>
                  <a:lnTo>
                    <a:pt x="54114" y="41148"/>
                  </a:lnTo>
                  <a:lnTo>
                    <a:pt x="54114" y="40386"/>
                  </a:lnTo>
                  <a:lnTo>
                    <a:pt x="56400" y="40386"/>
                  </a:lnTo>
                  <a:lnTo>
                    <a:pt x="56400" y="39624"/>
                  </a:lnTo>
                  <a:lnTo>
                    <a:pt x="57924" y="39624"/>
                  </a:lnTo>
                  <a:lnTo>
                    <a:pt x="57924" y="38862"/>
                  </a:lnTo>
                  <a:lnTo>
                    <a:pt x="59448" y="38862"/>
                  </a:lnTo>
                  <a:lnTo>
                    <a:pt x="59448" y="38100"/>
                  </a:lnTo>
                  <a:lnTo>
                    <a:pt x="61734" y="38100"/>
                  </a:lnTo>
                  <a:lnTo>
                    <a:pt x="61734" y="37338"/>
                  </a:lnTo>
                  <a:lnTo>
                    <a:pt x="63258" y="37338"/>
                  </a:lnTo>
                  <a:lnTo>
                    <a:pt x="63258" y="36588"/>
                  </a:lnTo>
                  <a:lnTo>
                    <a:pt x="65544" y="36588"/>
                  </a:lnTo>
                  <a:lnTo>
                    <a:pt x="65544" y="35814"/>
                  </a:lnTo>
                  <a:lnTo>
                    <a:pt x="67068" y="35814"/>
                  </a:lnTo>
                  <a:lnTo>
                    <a:pt x="67068" y="35052"/>
                  </a:lnTo>
                  <a:lnTo>
                    <a:pt x="68592" y="35052"/>
                  </a:lnTo>
                  <a:lnTo>
                    <a:pt x="68592" y="34290"/>
                  </a:lnTo>
                  <a:lnTo>
                    <a:pt x="70878" y="34290"/>
                  </a:lnTo>
                  <a:lnTo>
                    <a:pt x="70878" y="33528"/>
                  </a:lnTo>
                  <a:lnTo>
                    <a:pt x="72402" y="33528"/>
                  </a:lnTo>
                  <a:lnTo>
                    <a:pt x="72402" y="32766"/>
                  </a:lnTo>
                  <a:lnTo>
                    <a:pt x="73926" y="32766"/>
                  </a:lnTo>
                  <a:lnTo>
                    <a:pt x="73926" y="32004"/>
                  </a:lnTo>
                  <a:lnTo>
                    <a:pt x="76212" y="32004"/>
                  </a:lnTo>
                  <a:lnTo>
                    <a:pt x="76212" y="31242"/>
                  </a:lnTo>
                  <a:lnTo>
                    <a:pt x="77736" y="31242"/>
                  </a:lnTo>
                  <a:lnTo>
                    <a:pt x="77736" y="30480"/>
                  </a:lnTo>
                  <a:lnTo>
                    <a:pt x="80022" y="30480"/>
                  </a:lnTo>
                  <a:lnTo>
                    <a:pt x="80022" y="29718"/>
                  </a:lnTo>
                  <a:lnTo>
                    <a:pt x="81546" y="29718"/>
                  </a:lnTo>
                  <a:lnTo>
                    <a:pt x="81546" y="28956"/>
                  </a:lnTo>
                  <a:lnTo>
                    <a:pt x="83832" y="28956"/>
                  </a:lnTo>
                  <a:lnTo>
                    <a:pt x="83832" y="28194"/>
                  </a:lnTo>
                  <a:lnTo>
                    <a:pt x="85356" y="28194"/>
                  </a:lnTo>
                  <a:lnTo>
                    <a:pt x="85356" y="27432"/>
                  </a:lnTo>
                  <a:lnTo>
                    <a:pt x="86880" y="27432"/>
                  </a:lnTo>
                  <a:lnTo>
                    <a:pt x="86880" y="26670"/>
                  </a:lnTo>
                  <a:lnTo>
                    <a:pt x="88404" y="26670"/>
                  </a:lnTo>
                  <a:lnTo>
                    <a:pt x="88404" y="25908"/>
                  </a:lnTo>
                  <a:lnTo>
                    <a:pt x="90690" y="25908"/>
                  </a:lnTo>
                  <a:lnTo>
                    <a:pt x="90690" y="25146"/>
                  </a:lnTo>
                  <a:lnTo>
                    <a:pt x="92214" y="25146"/>
                  </a:lnTo>
                  <a:lnTo>
                    <a:pt x="92214" y="24384"/>
                  </a:lnTo>
                  <a:lnTo>
                    <a:pt x="93738" y="24384"/>
                  </a:lnTo>
                  <a:lnTo>
                    <a:pt x="93738" y="23622"/>
                  </a:lnTo>
                  <a:lnTo>
                    <a:pt x="95262" y="23622"/>
                  </a:lnTo>
                  <a:lnTo>
                    <a:pt x="95262" y="22860"/>
                  </a:lnTo>
                  <a:lnTo>
                    <a:pt x="97548" y="22860"/>
                  </a:lnTo>
                  <a:lnTo>
                    <a:pt x="97548" y="22098"/>
                  </a:lnTo>
                  <a:lnTo>
                    <a:pt x="99072" y="22098"/>
                  </a:lnTo>
                  <a:lnTo>
                    <a:pt x="99072" y="21336"/>
                  </a:lnTo>
                  <a:lnTo>
                    <a:pt x="100596" y="21336"/>
                  </a:lnTo>
                  <a:lnTo>
                    <a:pt x="100596" y="20574"/>
                  </a:lnTo>
                  <a:lnTo>
                    <a:pt x="102882" y="20574"/>
                  </a:lnTo>
                  <a:lnTo>
                    <a:pt x="102882" y="19812"/>
                  </a:lnTo>
                  <a:lnTo>
                    <a:pt x="104406" y="19812"/>
                  </a:lnTo>
                  <a:lnTo>
                    <a:pt x="104406" y="19050"/>
                  </a:lnTo>
                  <a:lnTo>
                    <a:pt x="105930" y="19050"/>
                  </a:lnTo>
                  <a:lnTo>
                    <a:pt x="105930" y="18288"/>
                  </a:lnTo>
                  <a:lnTo>
                    <a:pt x="108216" y="18288"/>
                  </a:lnTo>
                  <a:lnTo>
                    <a:pt x="108216" y="17538"/>
                  </a:lnTo>
                  <a:lnTo>
                    <a:pt x="109740" y="17538"/>
                  </a:lnTo>
                  <a:lnTo>
                    <a:pt x="109740" y="16764"/>
                  </a:lnTo>
                  <a:lnTo>
                    <a:pt x="111264" y="16764"/>
                  </a:lnTo>
                  <a:lnTo>
                    <a:pt x="111264" y="16002"/>
                  </a:lnTo>
                  <a:lnTo>
                    <a:pt x="113550" y="16002"/>
                  </a:lnTo>
                  <a:lnTo>
                    <a:pt x="113550" y="15240"/>
                  </a:lnTo>
                  <a:lnTo>
                    <a:pt x="115074" y="15240"/>
                  </a:lnTo>
                  <a:lnTo>
                    <a:pt x="115074" y="14478"/>
                  </a:lnTo>
                  <a:lnTo>
                    <a:pt x="116598" y="14478"/>
                  </a:lnTo>
                  <a:lnTo>
                    <a:pt x="116598" y="13716"/>
                  </a:lnTo>
                  <a:lnTo>
                    <a:pt x="118122" y="13716"/>
                  </a:lnTo>
                  <a:lnTo>
                    <a:pt x="118122" y="12954"/>
                  </a:lnTo>
                  <a:lnTo>
                    <a:pt x="120408" y="12954"/>
                  </a:lnTo>
                  <a:lnTo>
                    <a:pt x="120408" y="12192"/>
                  </a:lnTo>
                  <a:lnTo>
                    <a:pt x="121932" y="12192"/>
                  </a:lnTo>
                  <a:lnTo>
                    <a:pt x="121932" y="11430"/>
                  </a:lnTo>
                  <a:lnTo>
                    <a:pt x="123456" y="11430"/>
                  </a:lnTo>
                  <a:lnTo>
                    <a:pt x="123456" y="10668"/>
                  </a:lnTo>
                  <a:lnTo>
                    <a:pt x="125742" y="10668"/>
                  </a:lnTo>
                  <a:lnTo>
                    <a:pt x="125742" y="9906"/>
                  </a:lnTo>
                  <a:lnTo>
                    <a:pt x="127266" y="9906"/>
                  </a:lnTo>
                  <a:lnTo>
                    <a:pt x="127266" y="9144"/>
                  </a:lnTo>
                  <a:lnTo>
                    <a:pt x="128790" y="9144"/>
                  </a:lnTo>
                  <a:lnTo>
                    <a:pt x="128790" y="8382"/>
                  </a:lnTo>
                  <a:lnTo>
                    <a:pt x="131076" y="8382"/>
                  </a:lnTo>
                  <a:lnTo>
                    <a:pt x="131076" y="7620"/>
                  </a:lnTo>
                  <a:lnTo>
                    <a:pt x="132600" y="7620"/>
                  </a:lnTo>
                  <a:lnTo>
                    <a:pt x="132600" y="6858"/>
                  </a:lnTo>
                  <a:lnTo>
                    <a:pt x="134124" y="6858"/>
                  </a:lnTo>
                  <a:lnTo>
                    <a:pt x="134124" y="6096"/>
                  </a:lnTo>
                  <a:lnTo>
                    <a:pt x="135648" y="6096"/>
                  </a:lnTo>
                  <a:lnTo>
                    <a:pt x="135648" y="5334"/>
                  </a:lnTo>
                  <a:lnTo>
                    <a:pt x="137934" y="5334"/>
                  </a:lnTo>
                  <a:lnTo>
                    <a:pt x="137934" y="4572"/>
                  </a:lnTo>
                  <a:lnTo>
                    <a:pt x="139458" y="4572"/>
                  </a:lnTo>
                  <a:lnTo>
                    <a:pt x="139458" y="3810"/>
                  </a:lnTo>
                  <a:lnTo>
                    <a:pt x="140982" y="3810"/>
                  </a:lnTo>
                  <a:lnTo>
                    <a:pt x="140982" y="3048"/>
                  </a:lnTo>
                  <a:lnTo>
                    <a:pt x="143268" y="3048"/>
                  </a:lnTo>
                  <a:lnTo>
                    <a:pt x="143268" y="2286"/>
                  </a:lnTo>
                  <a:lnTo>
                    <a:pt x="144792" y="2286"/>
                  </a:lnTo>
                  <a:lnTo>
                    <a:pt x="144792" y="1524"/>
                  </a:lnTo>
                  <a:lnTo>
                    <a:pt x="146316" y="1524"/>
                  </a:lnTo>
                  <a:lnTo>
                    <a:pt x="146316" y="762"/>
                  </a:lnTo>
                  <a:lnTo>
                    <a:pt x="148602" y="762"/>
                  </a:lnTo>
                  <a:lnTo>
                    <a:pt x="148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9680" y="4379594"/>
              <a:ext cx="153670" cy="54610"/>
            </a:xfrm>
            <a:custGeom>
              <a:avLst/>
              <a:gdLst/>
              <a:ahLst/>
              <a:cxnLst/>
              <a:rect l="l" t="t" r="r" b="b"/>
              <a:pathLst>
                <a:path w="153670" h="54610">
                  <a:moveTo>
                    <a:pt x="153162" y="0"/>
                  </a:moveTo>
                  <a:lnTo>
                    <a:pt x="129527" y="0"/>
                  </a:lnTo>
                  <a:lnTo>
                    <a:pt x="129527" y="762"/>
                  </a:lnTo>
                  <a:lnTo>
                    <a:pt x="128003" y="762"/>
                  </a:lnTo>
                  <a:lnTo>
                    <a:pt x="128003" y="1524"/>
                  </a:lnTo>
                  <a:lnTo>
                    <a:pt x="125730" y="1524"/>
                  </a:lnTo>
                  <a:lnTo>
                    <a:pt x="125730" y="2286"/>
                  </a:lnTo>
                  <a:lnTo>
                    <a:pt x="124206" y="2286"/>
                  </a:lnTo>
                  <a:lnTo>
                    <a:pt x="124206" y="3048"/>
                  </a:lnTo>
                  <a:lnTo>
                    <a:pt x="121920" y="3048"/>
                  </a:lnTo>
                  <a:lnTo>
                    <a:pt x="121920" y="3810"/>
                  </a:lnTo>
                  <a:lnTo>
                    <a:pt x="120396" y="3810"/>
                  </a:lnTo>
                  <a:lnTo>
                    <a:pt x="120396" y="4572"/>
                  </a:lnTo>
                  <a:lnTo>
                    <a:pt x="118110" y="4572"/>
                  </a:lnTo>
                  <a:lnTo>
                    <a:pt x="118110" y="5334"/>
                  </a:lnTo>
                  <a:lnTo>
                    <a:pt x="116586" y="5334"/>
                  </a:lnTo>
                  <a:lnTo>
                    <a:pt x="116586" y="6096"/>
                  </a:lnTo>
                  <a:lnTo>
                    <a:pt x="115062" y="6096"/>
                  </a:lnTo>
                  <a:lnTo>
                    <a:pt x="115062" y="6858"/>
                  </a:lnTo>
                  <a:lnTo>
                    <a:pt x="112776" y="6858"/>
                  </a:lnTo>
                  <a:lnTo>
                    <a:pt x="112776" y="7620"/>
                  </a:lnTo>
                  <a:lnTo>
                    <a:pt x="111239" y="7620"/>
                  </a:lnTo>
                  <a:lnTo>
                    <a:pt x="111239" y="8382"/>
                  </a:lnTo>
                  <a:lnTo>
                    <a:pt x="109715" y="8382"/>
                  </a:lnTo>
                  <a:lnTo>
                    <a:pt x="109715" y="9144"/>
                  </a:lnTo>
                  <a:lnTo>
                    <a:pt x="107429" y="9144"/>
                  </a:lnTo>
                  <a:lnTo>
                    <a:pt x="107429" y="9906"/>
                  </a:lnTo>
                  <a:lnTo>
                    <a:pt x="105918" y="9906"/>
                  </a:lnTo>
                  <a:lnTo>
                    <a:pt x="105918" y="10668"/>
                  </a:lnTo>
                  <a:lnTo>
                    <a:pt x="103632" y="10668"/>
                  </a:lnTo>
                  <a:lnTo>
                    <a:pt x="103632" y="11430"/>
                  </a:lnTo>
                  <a:lnTo>
                    <a:pt x="102108" y="11430"/>
                  </a:lnTo>
                  <a:lnTo>
                    <a:pt x="102108" y="12192"/>
                  </a:lnTo>
                  <a:lnTo>
                    <a:pt x="100584" y="12192"/>
                  </a:lnTo>
                  <a:lnTo>
                    <a:pt x="100584" y="12954"/>
                  </a:lnTo>
                  <a:lnTo>
                    <a:pt x="98298" y="12954"/>
                  </a:lnTo>
                  <a:lnTo>
                    <a:pt x="98298" y="13716"/>
                  </a:lnTo>
                  <a:lnTo>
                    <a:pt x="96774" y="13716"/>
                  </a:lnTo>
                  <a:lnTo>
                    <a:pt x="96774" y="14478"/>
                  </a:lnTo>
                  <a:lnTo>
                    <a:pt x="95250" y="14478"/>
                  </a:lnTo>
                  <a:lnTo>
                    <a:pt x="95250" y="15240"/>
                  </a:lnTo>
                  <a:lnTo>
                    <a:pt x="92951" y="15240"/>
                  </a:lnTo>
                  <a:lnTo>
                    <a:pt x="92951" y="16002"/>
                  </a:lnTo>
                  <a:lnTo>
                    <a:pt x="91427" y="16002"/>
                  </a:lnTo>
                  <a:lnTo>
                    <a:pt x="91427" y="16764"/>
                  </a:lnTo>
                  <a:lnTo>
                    <a:pt x="89141" y="16764"/>
                  </a:lnTo>
                  <a:lnTo>
                    <a:pt x="89141" y="17526"/>
                  </a:lnTo>
                  <a:lnTo>
                    <a:pt x="87630" y="17526"/>
                  </a:lnTo>
                  <a:lnTo>
                    <a:pt x="87630" y="18288"/>
                  </a:lnTo>
                  <a:lnTo>
                    <a:pt x="86106" y="18288"/>
                  </a:lnTo>
                  <a:lnTo>
                    <a:pt x="86106" y="19050"/>
                  </a:lnTo>
                  <a:lnTo>
                    <a:pt x="83820" y="19050"/>
                  </a:lnTo>
                  <a:lnTo>
                    <a:pt x="83820" y="19812"/>
                  </a:lnTo>
                  <a:lnTo>
                    <a:pt x="82296" y="19812"/>
                  </a:lnTo>
                  <a:lnTo>
                    <a:pt x="82296" y="20574"/>
                  </a:lnTo>
                  <a:lnTo>
                    <a:pt x="80010" y="20574"/>
                  </a:lnTo>
                  <a:lnTo>
                    <a:pt x="80010" y="21336"/>
                  </a:lnTo>
                  <a:lnTo>
                    <a:pt x="78486" y="21336"/>
                  </a:lnTo>
                  <a:lnTo>
                    <a:pt x="78486" y="22098"/>
                  </a:lnTo>
                  <a:lnTo>
                    <a:pt x="76962" y="22098"/>
                  </a:lnTo>
                  <a:lnTo>
                    <a:pt x="76962" y="22860"/>
                  </a:lnTo>
                  <a:lnTo>
                    <a:pt x="74676" y="22860"/>
                  </a:lnTo>
                  <a:lnTo>
                    <a:pt x="74676" y="23622"/>
                  </a:lnTo>
                  <a:lnTo>
                    <a:pt x="73139" y="23622"/>
                  </a:lnTo>
                  <a:lnTo>
                    <a:pt x="73139" y="24384"/>
                  </a:lnTo>
                  <a:lnTo>
                    <a:pt x="71615" y="24384"/>
                  </a:lnTo>
                  <a:lnTo>
                    <a:pt x="71615" y="25146"/>
                  </a:lnTo>
                  <a:lnTo>
                    <a:pt x="69342" y="25146"/>
                  </a:lnTo>
                  <a:lnTo>
                    <a:pt x="69342" y="25908"/>
                  </a:lnTo>
                  <a:lnTo>
                    <a:pt x="67818" y="25908"/>
                  </a:lnTo>
                  <a:lnTo>
                    <a:pt x="67818" y="26670"/>
                  </a:lnTo>
                  <a:lnTo>
                    <a:pt x="65532" y="26670"/>
                  </a:lnTo>
                  <a:lnTo>
                    <a:pt x="65532" y="27432"/>
                  </a:lnTo>
                  <a:lnTo>
                    <a:pt x="64008" y="27432"/>
                  </a:lnTo>
                  <a:lnTo>
                    <a:pt x="64008" y="28194"/>
                  </a:lnTo>
                  <a:lnTo>
                    <a:pt x="62484" y="28194"/>
                  </a:lnTo>
                  <a:lnTo>
                    <a:pt x="62484" y="28956"/>
                  </a:lnTo>
                  <a:lnTo>
                    <a:pt x="60198" y="28956"/>
                  </a:lnTo>
                  <a:lnTo>
                    <a:pt x="60198" y="29718"/>
                  </a:lnTo>
                  <a:lnTo>
                    <a:pt x="58674" y="29718"/>
                  </a:lnTo>
                  <a:lnTo>
                    <a:pt x="58674" y="30480"/>
                  </a:lnTo>
                  <a:lnTo>
                    <a:pt x="57150" y="30480"/>
                  </a:lnTo>
                  <a:lnTo>
                    <a:pt x="57150" y="31242"/>
                  </a:lnTo>
                  <a:lnTo>
                    <a:pt x="54851" y="31242"/>
                  </a:lnTo>
                  <a:lnTo>
                    <a:pt x="54851" y="32004"/>
                  </a:lnTo>
                  <a:lnTo>
                    <a:pt x="53327" y="32004"/>
                  </a:lnTo>
                  <a:lnTo>
                    <a:pt x="53327" y="32766"/>
                  </a:lnTo>
                  <a:lnTo>
                    <a:pt x="51041" y="32766"/>
                  </a:lnTo>
                  <a:lnTo>
                    <a:pt x="51041" y="33528"/>
                  </a:lnTo>
                  <a:lnTo>
                    <a:pt x="49530" y="33528"/>
                  </a:lnTo>
                  <a:lnTo>
                    <a:pt x="49530" y="34290"/>
                  </a:lnTo>
                  <a:lnTo>
                    <a:pt x="48006" y="34290"/>
                  </a:lnTo>
                  <a:lnTo>
                    <a:pt x="48006" y="35052"/>
                  </a:lnTo>
                  <a:lnTo>
                    <a:pt x="46482" y="35052"/>
                  </a:lnTo>
                  <a:lnTo>
                    <a:pt x="46482" y="35814"/>
                  </a:lnTo>
                  <a:lnTo>
                    <a:pt x="44196" y="35814"/>
                  </a:lnTo>
                  <a:lnTo>
                    <a:pt x="44196" y="36576"/>
                  </a:lnTo>
                  <a:lnTo>
                    <a:pt x="41910" y="36576"/>
                  </a:lnTo>
                  <a:lnTo>
                    <a:pt x="41910" y="37338"/>
                  </a:lnTo>
                  <a:lnTo>
                    <a:pt x="40386" y="37338"/>
                  </a:lnTo>
                  <a:lnTo>
                    <a:pt x="40386" y="38100"/>
                  </a:lnTo>
                  <a:lnTo>
                    <a:pt x="38100" y="38100"/>
                  </a:lnTo>
                  <a:lnTo>
                    <a:pt x="38100" y="38862"/>
                  </a:lnTo>
                  <a:lnTo>
                    <a:pt x="36576" y="38862"/>
                  </a:lnTo>
                  <a:lnTo>
                    <a:pt x="36576" y="39624"/>
                  </a:lnTo>
                  <a:lnTo>
                    <a:pt x="34277" y="39624"/>
                  </a:lnTo>
                  <a:lnTo>
                    <a:pt x="34277" y="40386"/>
                  </a:lnTo>
                  <a:lnTo>
                    <a:pt x="32753" y="40386"/>
                  </a:lnTo>
                  <a:lnTo>
                    <a:pt x="32753" y="41148"/>
                  </a:lnTo>
                  <a:lnTo>
                    <a:pt x="30480" y="41148"/>
                  </a:lnTo>
                  <a:lnTo>
                    <a:pt x="30480" y="41910"/>
                  </a:lnTo>
                  <a:lnTo>
                    <a:pt x="28956" y="41910"/>
                  </a:lnTo>
                  <a:lnTo>
                    <a:pt x="28956" y="42672"/>
                  </a:lnTo>
                  <a:lnTo>
                    <a:pt x="26670" y="42672"/>
                  </a:lnTo>
                  <a:lnTo>
                    <a:pt x="26670" y="43434"/>
                  </a:lnTo>
                  <a:lnTo>
                    <a:pt x="25146" y="43434"/>
                  </a:lnTo>
                  <a:lnTo>
                    <a:pt x="25146" y="44196"/>
                  </a:lnTo>
                  <a:lnTo>
                    <a:pt x="22860" y="44196"/>
                  </a:lnTo>
                  <a:lnTo>
                    <a:pt x="22860" y="44958"/>
                  </a:lnTo>
                  <a:lnTo>
                    <a:pt x="21336" y="44958"/>
                  </a:lnTo>
                  <a:lnTo>
                    <a:pt x="21336" y="45720"/>
                  </a:lnTo>
                  <a:lnTo>
                    <a:pt x="19050" y="45720"/>
                  </a:lnTo>
                  <a:lnTo>
                    <a:pt x="19050" y="46482"/>
                  </a:lnTo>
                  <a:lnTo>
                    <a:pt x="17526" y="46482"/>
                  </a:lnTo>
                  <a:lnTo>
                    <a:pt x="17526" y="47244"/>
                  </a:lnTo>
                  <a:lnTo>
                    <a:pt x="15227" y="47244"/>
                  </a:lnTo>
                  <a:lnTo>
                    <a:pt x="15227" y="48006"/>
                  </a:lnTo>
                  <a:lnTo>
                    <a:pt x="13703" y="48006"/>
                  </a:lnTo>
                  <a:lnTo>
                    <a:pt x="13703" y="48768"/>
                  </a:lnTo>
                  <a:lnTo>
                    <a:pt x="11417" y="48768"/>
                  </a:lnTo>
                  <a:lnTo>
                    <a:pt x="11417" y="49530"/>
                  </a:lnTo>
                  <a:lnTo>
                    <a:pt x="9906" y="49530"/>
                  </a:lnTo>
                  <a:lnTo>
                    <a:pt x="9906" y="50292"/>
                  </a:lnTo>
                  <a:lnTo>
                    <a:pt x="7620" y="50292"/>
                  </a:lnTo>
                  <a:lnTo>
                    <a:pt x="7620" y="51054"/>
                  </a:lnTo>
                  <a:lnTo>
                    <a:pt x="6096" y="51054"/>
                  </a:lnTo>
                  <a:lnTo>
                    <a:pt x="6096" y="51816"/>
                  </a:lnTo>
                  <a:lnTo>
                    <a:pt x="3810" y="51816"/>
                  </a:lnTo>
                  <a:lnTo>
                    <a:pt x="3810" y="52578"/>
                  </a:lnTo>
                  <a:lnTo>
                    <a:pt x="1524" y="52578"/>
                  </a:lnTo>
                  <a:lnTo>
                    <a:pt x="152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5146" y="54102"/>
                  </a:lnTo>
                  <a:lnTo>
                    <a:pt x="25146" y="53340"/>
                  </a:lnTo>
                  <a:lnTo>
                    <a:pt x="26670" y="53340"/>
                  </a:lnTo>
                  <a:lnTo>
                    <a:pt x="26670" y="52578"/>
                  </a:lnTo>
                  <a:lnTo>
                    <a:pt x="28956" y="52578"/>
                  </a:lnTo>
                  <a:lnTo>
                    <a:pt x="28956" y="51816"/>
                  </a:lnTo>
                  <a:lnTo>
                    <a:pt x="30480" y="51816"/>
                  </a:lnTo>
                  <a:lnTo>
                    <a:pt x="30480" y="51054"/>
                  </a:lnTo>
                  <a:lnTo>
                    <a:pt x="32766" y="51054"/>
                  </a:lnTo>
                  <a:lnTo>
                    <a:pt x="32766" y="50292"/>
                  </a:lnTo>
                  <a:lnTo>
                    <a:pt x="34290" y="50292"/>
                  </a:lnTo>
                  <a:lnTo>
                    <a:pt x="34290" y="49530"/>
                  </a:lnTo>
                  <a:lnTo>
                    <a:pt x="36576" y="49530"/>
                  </a:lnTo>
                  <a:lnTo>
                    <a:pt x="36576" y="48768"/>
                  </a:lnTo>
                  <a:lnTo>
                    <a:pt x="38100" y="48768"/>
                  </a:lnTo>
                  <a:lnTo>
                    <a:pt x="38100" y="48006"/>
                  </a:lnTo>
                  <a:lnTo>
                    <a:pt x="40386" y="48006"/>
                  </a:lnTo>
                  <a:lnTo>
                    <a:pt x="40386" y="47244"/>
                  </a:lnTo>
                  <a:lnTo>
                    <a:pt x="41910" y="47244"/>
                  </a:lnTo>
                  <a:lnTo>
                    <a:pt x="41910" y="46482"/>
                  </a:lnTo>
                  <a:lnTo>
                    <a:pt x="44196" y="46482"/>
                  </a:lnTo>
                  <a:lnTo>
                    <a:pt x="44196" y="45720"/>
                  </a:lnTo>
                  <a:lnTo>
                    <a:pt x="45720" y="45720"/>
                  </a:lnTo>
                  <a:lnTo>
                    <a:pt x="45720" y="44958"/>
                  </a:lnTo>
                  <a:lnTo>
                    <a:pt x="48006" y="44958"/>
                  </a:lnTo>
                  <a:lnTo>
                    <a:pt x="48006" y="44196"/>
                  </a:lnTo>
                  <a:lnTo>
                    <a:pt x="50292" y="44196"/>
                  </a:lnTo>
                  <a:lnTo>
                    <a:pt x="50292" y="43434"/>
                  </a:lnTo>
                  <a:lnTo>
                    <a:pt x="51816" y="43434"/>
                  </a:lnTo>
                  <a:lnTo>
                    <a:pt x="51816" y="42672"/>
                  </a:lnTo>
                  <a:lnTo>
                    <a:pt x="53340" y="42672"/>
                  </a:lnTo>
                  <a:lnTo>
                    <a:pt x="53340" y="41910"/>
                  </a:lnTo>
                  <a:lnTo>
                    <a:pt x="54864" y="41910"/>
                  </a:lnTo>
                  <a:lnTo>
                    <a:pt x="54864" y="41148"/>
                  </a:lnTo>
                  <a:lnTo>
                    <a:pt x="57150" y="41148"/>
                  </a:lnTo>
                  <a:lnTo>
                    <a:pt x="57150" y="40398"/>
                  </a:lnTo>
                  <a:lnTo>
                    <a:pt x="58674" y="40398"/>
                  </a:lnTo>
                  <a:lnTo>
                    <a:pt x="58674" y="39624"/>
                  </a:lnTo>
                  <a:lnTo>
                    <a:pt x="60960" y="39624"/>
                  </a:lnTo>
                  <a:lnTo>
                    <a:pt x="60960" y="38862"/>
                  </a:lnTo>
                  <a:lnTo>
                    <a:pt x="62484" y="38862"/>
                  </a:lnTo>
                  <a:lnTo>
                    <a:pt x="62484" y="38100"/>
                  </a:lnTo>
                  <a:lnTo>
                    <a:pt x="64008" y="38100"/>
                  </a:lnTo>
                  <a:lnTo>
                    <a:pt x="64008" y="37338"/>
                  </a:lnTo>
                  <a:lnTo>
                    <a:pt x="66294" y="37338"/>
                  </a:lnTo>
                  <a:lnTo>
                    <a:pt x="66294" y="36576"/>
                  </a:lnTo>
                  <a:lnTo>
                    <a:pt x="67818" y="36576"/>
                  </a:lnTo>
                  <a:lnTo>
                    <a:pt x="67818" y="35814"/>
                  </a:lnTo>
                  <a:lnTo>
                    <a:pt x="69342" y="35814"/>
                  </a:lnTo>
                  <a:lnTo>
                    <a:pt x="69342" y="35052"/>
                  </a:lnTo>
                  <a:lnTo>
                    <a:pt x="71628" y="35052"/>
                  </a:lnTo>
                  <a:lnTo>
                    <a:pt x="71628" y="34290"/>
                  </a:lnTo>
                  <a:lnTo>
                    <a:pt x="73152" y="34290"/>
                  </a:lnTo>
                  <a:lnTo>
                    <a:pt x="73152" y="33528"/>
                  </a:lnTo>
                  <a:lnTo>
                    <a:pt x="75438" y="33528"/>
                  </a:lnTo>
                  <a:lnTo>
                    <a:pt x="75438" y="32766"/>
                  </a:lnTo>
                  <a:lnTo>
                    <a:pt x="76962" y="32766"/>
                  </a:lnTo>
                  <a:lnTo>
                    <a:pt x="76962" y="32004"/>
                  </a:lnTo>
                  <a:lnTo>
                    <a:pt x="78486" y="32004"/>
                  </a:lnTo>
                  <a:lnTo>
                    <a:pt x="78486" y="31242"/>
                  </a:lnTo>
                  <a:lnTo>
                    <a:pt x="80772" y="31242"/>
                  </a:lnTo>
                  <a:lnTo>
                    <a:pt x="80772" y="30480"/>
                  </a:lnTo>
                  <a:lnTo>
                    <a:pt x="82296" y="30480"/>
                  </a:lnTo>
                  <a:lnTo>
                    <a:pt x="82296" y="29718"/>
                  </a:lnTo>
                  <a:lnTo>
                    <a:pt x="83820" y="29718"/>
                  </a:lnTo>
                  <a:lnTo>
                    <a:pt x="83820" y="28956"/>
                  </a:lnTo>
                  <a:lnTo>
                    <a:pt x="86106" y="28956"/>
                  </a:lnTo>
                  <a:lnTo>
                    <a:pt x="86106" y="28194"/>
                  </a:lnTo>
                  <a:lnTo>
                    <a:pt x="87630" y="28194"/>
                  </a:lnTo>
                  <a:lnTo>
                    <a:pt x="87630" y="27432"/>
                  </a:lnTo>
                  <a:lnTo>
                    <a:pt x="89916" y="27432"/>
                  </a:lnTo>
                  <a:lnTo>
                    <a:pt x="89916" y="26670"/>
                  </a:lnTo>
                  <a:lnTo>
                    <a:pt x="91440" y="26670"/>
                  </a:lnTo>
                  <a:lnTo>
                    <a:pt x="91440" y="25908"/>
                  </a:lnTo>
                  <a:lnTo>
                    <a:pt x="92964" y="25908"/>
                  </a:lnTo>
                  <a:lnTo>
                    <a:pt x="92964" y="25146"/>
                  </a:lnTo>
                  <a:lnTo>
                    <a:pt x="95250" y="25146"/>
                  </a:lnTo>
                  <a:lnTo>
                    <a:pt x="95250" y="24384"/>
                  </a:lnTo>
                  <a:lnTo>
                    <a:pt x="96774" y="24384"/>
                  </a:lnTo>
                  <a:lnTo>
                    <a:pt x="96774" y="23622"/>
                  </a:lnTo>
                  <a:lnTo>
                    <a:pt x="99060" y="23622"/>
                  </a:lnTo>
                  <a:lnTo>
                    <a:pt x="99060" y="22860"/>
                  </a:lnTo>
                  <a:lnTo>
                    <a:pt x="100584" y="22860"/>
                  </a:lnTo>
                  <a:lnTo>
                    <a:pt x="100584" y="22098"/>
                  </a:lnTo>
                  <a:lnTo>
                    <a:pt x="102108" y="22098"/>
                  </a:lnTo>
                  <a:lnTo>
                    <a:pt x="102108" y="21348"/>
                  </a:lnTo>
                  <a:lnTo>
                    <a:pt x="104394" y="21348"/>
                  </a:lnTo>
                  <a:lnTo>
                    <a:pt x="104394" y="20574"/>
                  </a:lnTo>
                  <a:lnTo>
                    <a:pt x="105918" y="20574"/>
                  </a:lnTo>
                  <a:lnTo>
                    <a:pt x="105918" y="19812"/>
                  </a:lnTo>
                  <a:lnTo>
                    <a:pt x="107442" y="19812"/>
                  </a:lnTo>
                  <a:lnTo>
                    <a:pt x="107442" y="19050"/>
                  </a:lnTo>
                  <a:lnTo>
                    <a:pt x="109728" y="19050"/>
                  </a:lnTo>
                  <a:lnTo>
                    <a:pt x="109728" y="18288"/>
                  </a:lnTo>
                  <a:lnTo>
                    <a:pt x="111252" y="18288"/>
                  </a:lnTo>
                  <a:lnTo>
                    <a:pt x="111252" y="17526"/>
                  </a:lnTo>
                  <a:lnTo>
                    <a:pt x="113538" y="17526"/>
                  </a:lnTo>
                  <a:lnTo>
                    <a:pt x="113538" y="16764"/>
                  </a:lnTo>
                  <a:lnTo>
                    <a:pt x="115062" y="16764"/>
                  </a:lnTo>
                  <a:lnTo>
                    <a:pt x="115062" y="16002"/>
                  </a:lnTo>
                  <a:lnTo>
                    <a:pt x="116586" y="16002"/>
                  </a:lnTo>
                  <a:lnTo>
                    <a:pt x="116586" y="15240"/>
                  </a:lnTo>
                  <a:lnTo>
                    <a:pt x="118872" y="15240"/>
                  </a:lnTo>
                  <a:lnTo>
                    <a:pt x="118872" y="14478"/>
                  </a:lnTo>
                  <a:lnTo>
                    <a:pt x="120396" y="14478"/>
                  </a:lnTo>
                  <a:lnTo>
                    <a:pt x="120396" y="13716"/>
                  </a:lnTo>
                  <a:lnTo>
                    <a:pt x="121920" y="13716"/>
                  </a:lnTo>
                  <a:lnTo>
                    <a:pt x="121920" y="12954"/>
                  </a:lnTo>
                  <a:lnTo>
                    <a:pt x="124206" y="12954"/>
                  </a:lnTo>
                  <a:lnTo>
                    <a:pt x="124206" y="12192"/>
                  </a:lnTo>
                  <a:lnTo>
                    <a:pt x="125730" y="12192"/>
                  </a:lnTo>
                  <a:lnTo>
                    <a:pt x="125730" y="11430"/>
                  </a:lnTo>
                  <a:lnTo>
                    <a:pt x="128016" y="11430"/>
                  </a:lnTo>
                  <a:lnTo>
                    <a:pt x="128016" y="10668"/>
                  </a:lnTo>
                  <a:lnTo>
                    <a:pt x="129540" y="10668"/>
                  </a:lnTo>
                  <a:lnTo>
                    <a:pt x="129540" y="9906"/>
                  </a:lnTo>
                  <a:lnTo>
                    <a:pt x="131826" y="9906"/>
                  </a:lnTo>
                  <a:lnTo>
                    <a:pt x="131826" y="9144"/>
                  </a:lnTo>
                  <a:lnTo>
                    <a:pt x="133350" y="9144"/>
                  </a:lnTo>
                  <a:lnTo>
                    <a:pt x="133350" y="8382"/>
                  </a:lnTo>
                  <a:lnTo>
                    <a:pt x="134874" y="8382"/>
                  </a:lnTo>
                  <a:lnTo>
                    <a:pt x="134874" y="7620"/>
                  </a:lnTo>
                  <a:lnTo>
                    <a:pt x="136398" y="7620"/>
                  </a:lnTo>
                  <a:lnTo>
                    <a:pt x="136398" y="6858"/>
                  </a:lnTo>
                  <a:lnTo>
                    <a:pt x="138684" y="6858"/>
                  </a:lnTo>
                  <a:lnTo>
                    <a:pt x="138684" y="6096"/>
                  </a:lnTo>
                  <a:lnTo>
                    <a:pt x="140208" y="6096"/>
                  </a:lnTo>
                  <a:lnTo>
                    <a:pt x="140208" y="5334"/>
                  </a:lnTo>
                  <a:lnTo>
                    <a:pt x="142494" y="5334"/>
                  </a:lnTo>
                  <a:lnTo>
                    <a:pt x="142494" y="4572"/>
                  </a:lnTo>
                  <a:lnTo>
                    <a:pt x="144018" y="4572"/>
                  </a:lnTo>
                  <a:lnTo>
                    <a:pt x="144018" y="3810"/>
                  </a:lnTo>
                  <a:lnTo>
                    <a:pt x="145542" y="3810"/>
                  </a:lnTo>
                  <a:lnTo>
                    <a:pt x="145542" y="3048"/>
                  </a:lnTo>
                  <a:lnTo>
                    <a:pt x="147828" y="3048"/>
                  </a:lnTo>
                  <a:lnTo>
                    <a:pt x="147828" y="2298"/>
                  </a:lnTo>
                  <a:lnTo>
                    <a:pt x="149352" y="2298"/>
                  </a:lnTo>
                  <a:lnTo>
                    <a:pt x="149352" y="1524"/>
                  </a:lnTo>
                  <a:lnTo>
                    <a:pt x="150876" y="1524"/>
                  </a:lnTo>
                  <a:lnTo>
                    <a:pt x="150876" y="762"/>
                  </a:lnTo>
                  <a:lnTo>
                    <a:pt x="153162" y="762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24806" y="4432934"/>
              <a:ext cx="160020" cy="54610"/>
            </a:xfrm>
            <a:custGeom>
              <a:avLst/>
              <a:gdLst/>
              <a:ahLst/>
              <a:cxnLst/>
              <a:rect l="l" t="t" r="r" b="b"/>
              <a:pathLst>
                <a:path w="160020" h="54610">
                  <a:moveTo>
                    <a:pt x="160020" y="0"/>
                  </a:moveTo>
                  <a:lnTo>
                    <a:pt x="134874" y="0"/>
                  </a:lnTo>
                  <a:lnTo>
                    <a:pt x="134874" y="762"/>
                  </a:lnTo>
                  <a:lnTo>
                    <a:pt x="132575" y="762"/>
                  </a:lnTo>
                  <a:lnTo>
                    <a:pt x="132575" y="1524"/>
                  </a:lnTo>
                  <a:lnTo>
                    <a:pt x="131051" y="1524"/>
                  </a:lnTo>
                  <a:lnTo>
                    <a:pt x="131051" y="2286"/>
                  </a:lnTo>
                  <a:lnTo>
                    <a:pt x="128765" y="2286"/>
                  </a:lnTo>
                  <a:lnTo>
                    <a:pt x="128765" y="3048"/>
                  </a:lnTo>
                  <a:lnTo>
                    <a:pt x="127241" y="3048"/>
                  </a:lnTo>
                  <a:lnTo>
                    <a:pt x="127241" y="3810"/>
                  </a:lnTo>
                  <a:lnTo>
                    <a:pt x="124968" y="3810"/>
                  </a:lnTo>
                  <a:lnTo>
                    <a:pt x="124968" y="4572"/>
                  </a:lnTo>
                  <a:lnTo>
                    <a:pt x="123444" y="4572"/>
                  </a:lnTo>
                  <a:lnTo>
                    <a:pt x="123444" y="5334"/>
                  </a:lnTo>
                  <a:lnTo>
                    <a:pt x="121158" y="5334"/>
                  </a:lnTo>
                  <a:lnTo>
                    <a:pt x="121158" y="6096"/>
                  </a:lnTo>
                  <a:lnTo>
                    <a:pt x="119634" y="6096"/>
                  </a:lnTo>
                  <a:lnTo>
                    <a:pt x="119634" y="6858"/>
                  </a:lnTo>
                  <a:lnTo>
                    <a:pt x="117348" y="6858"/>
                  </a:lnTo>
                  <a:lnTo>
                    <a:pt x="117348" y="7620"/>
                  </a:lnTo>
                  <a:lnTo>
                    <a:pt x="115824" y="7620"/>
                  </a:lnTo>
                  <a:lnTo>
                    <a:pt x="115824" y="8382"/>
                  </a:lnTo>
                  <a:lnTo>
                    <a:pt x="113525" y="8382"/>
                  </a:lnTo>
                  <a:lnTo>
                    <a:pt x="113525" y="9144"/>
                  </a:lnTo>
                  <a:lnTo>
                    <a:pt x="112001" y="9144"/>
                  </a:lnTo>
                  <a:lnTo>
                    <a:pt x="112001" y="9906"/>
                  </a:lnTo>
                  <a:lnTo>
                    <a:pt x="109715" y="9906"/>
                  </a:lnTo>
                  <a:lnTo>
                    <a:pt x="109715" y="10668"/>
                  </a:lnTo>
                  <a:lnTo>
                    <a:pt x="108204" y="10668"/>
                  </a:lnTo>
                  <a:lnTo>
                    <a:pt x="108204" y="11430"/>
                  </a:lnTo>
                  <a:lnTo>
                    <a:pt x="105918" y="11430"/>
                  </a:lnTo>
                  <a:lnTo>
                    <a:pt x="105918" y="12192"/>
                  </a:lnTo>
                  <a:lnTo>
                    <a:pt x="104394" y="12192"/>
                  </a:lnTo>
                  <a:lnTo>
                    <a:pt x="104394" y="12954"/>
                  </a:lnTo>
                  <a:lnTo>
                    <a:pt x="102108" y="12954"/>
                  </a:lnTo>
                  <a:lnTo>
                    <a:pt x="102108" y="13716"/>
                  </a:lnTo>
                  <a:lnTo>
                    <a:pt x="100584" y="13716"/>
                  </a:lnTo>
                  <a:lnTo>
                    <a:pt x="100584" y="14478"/>
                  </a:lnTo>
                  <a:lnTo>
                    <a:pt x="99060" y="14478"/>
                  </a:lnTo>
                  <a:lnTo>
                    <a:pt x="99060" y="15240"/>
                  </a:lnTo>
                  <a:lnTo>
                    <a:pt x="96774" y="15240"/>
                  </a:lnTo>
                  <a:lnTo>
                    <a:pt x="96774" y="16002"/>
                  </a:lnTo>
                  <a:lnTo>
                    <a:pt x="94475" y="16002"/>
                  </a:lnTo>
                  <a:lnTo>
                    <a:pt x="94475" y="16764"/>
                  </a:lnTo>
                  <a:lnTo>
                    <a:pt x="92951" y="16764"/>
                  </a:lnTo>
                  <a:lnTo>
                    <a:pt x="92951" y="17526"/>
                  </a:lnTo>
                  <a:lnTo>
                    <a:pt x="90665" y="17526"/>
                  </a:lnTo>
                  <a:lnTo>
                    <a:pt x="90665" y="18288"/>
                  </a:lnTo>
                  <a:lnTo>
                    <a:pt x="89154" y="18288"/>
                  </a:lnTo>
                  <a:lnTo>
                    <a:pt x="89154" y="19050"/>
                  </a:lnTo>
                  <a:lnTo>
                    <a:pt x="86868" y="19050"/>
                  </a:lnTo>
                  <a:lnTo>
                    <a:pt x="86868" y="19812"/>
                  </a:lnTo>
                  <a:lnTo>
                    <a:pt x="85344" y="19812"/>
                  </a:lnTo>
                  <a:lnTo>
                    <a:pt x="85344" y="20574"/>
                  </a:lnTo>
                  <a:lnTo>
                    <a:pt x="83058" y="20574"/>
                  </a:lnTo>
                  <a:lnTo>
                    <a:pt x="83058" y="21336"/>
                  </a:lnTo>
                  <a:lnTo>
                    <a:pt x="81534" y="21336"/>
                  </a:lnTo>
                  <a:lnTo>
                    <a:pt x="81534" y="22098"/>
                  </a:lnTo>
                  <a:lnTo>
                    <a:pt x="79248" y="22098"/>
                  </a:lnTo>
                  <a:lnTo>
                    <a:pt x="79248" y="22860"/>
                  </a:lnTo>
                  <a:lnTo>
                    <a:pt x="77724" y="22860"/>
                  </a:lnTo>
                  <a:lnTo>
                    <a:pt x="77724" y="23622"/>
                  </a:lnTo>
                  <a:lnTo>
                    <a:pt x="75425" y="23622"/>
                  </a:lnTo>
                  <a:lnTo>
                    <a:pt x="75425" y="24384"/>
                  </a:lnTo>
                  <a:lnTo>
                    <a:pt x="73901" y="24384"/>
                  </a:lnTo>
                  <a:lnTo>
                    <a:pt x="73901" y="25146"/>
                  </a:lnTo>
                  <a:lnTo>
                    <a:pt x="71615" y="25146"/>
                  </a:lnTo>
                  <a:lnTo>
                    <a:pt x="71615" y="25908"/>
                  </a:lnTo>
                  <a:lnTo>
                    <a:pt x="70104" y="25908"/>
                  </a:lnTo>
                  <a:lnTo>
                    <a:pt x="70104" y="26670"/>
                  </a:lnTo>
                  <a:lnTo>
                    <a:pt x="67818" y="26670"/>
                  </a:lnTo>
                  <a:lnTo>
                    <a:pt x="67818" y="27432"/>
                  </a:lnTo>
                  <a:lnTo>
                    <a:pt x="66294" y="27432"/>
                  </a:lnTo>
                  <a:lnTo>
                    <a:pt x="66294" y="28194"/>
                  </a:lnTo>
                  <a:lnTo>
                    <a:pt x="64008" y="28194"/>
                  </a:lnTo>
                  <a:lnTo>
                    <a:pt x="64008" y="28956"/>
                  </a:lnTo>
                  <a:lnTo>
                    <a:pt x="62484" y="28956"/>
                  </a:lnTo>
                  <a:lnTo>
                    <a:pt x="62484" y="29718"/>
                  </a:lnTo>
                  <a:lnTo>
                    <a:pt x="60198" y="29718"/>
                  </a:lnTo>
                  <a:lnTo>
                    <a:pt x="60198" y="30480"/>
                  </a:lnTo>
                  <a:lnTo>
                    <a:pt x="58674" y="30480"/>
                  </a:lnTo>
                  <a:lnTo>
                    <a:pt x="58674" y="31242"/>
                  </a:lnTo>
                  <a:lnTo>
                    <a:pt x="56375" y="31242"/>
                  </a:lnTo>
                  <a:lnTo>
                    <a:pt x="56375" y="32004"/>
                  </a:lnTo>
                  <a:lnTo>
                    <a:pt x="54089" y="32004"/>
                  </a:lnTo>
                  <a:lnTo>
                    <a:pt x="54089" y="32766"/>
                  </a:lnTo>
                  <a:lnTo>
                    <a:pt x="52565" y="32766"/>
                  </a:lnTo>
                  <a:lnTo>
                    <a:pt x="52565" y="33528"/>
                  </a:lnTo>
                  <a:lnTo>
                    <a:pt x="50292" y="33528"/>
                  </a:lnTo>
                  <a:lnTo>
                    <a:pt x="50292" y="34290"/>
                  </a:lnTo>
                  <a:lnTo>
                    <a:pt x="48768" y="34290"/>
                  </a:lnTo>
                  <a:lnTo>
                    <a:pt x="48768" y="35052"/>
                  </a:lnTo>
                  <a:lnTo>
                    <a:pt x="46482" y="35052"/>
                  </a:lnTo>
                  <a:lnTo>
                    <a:pt x="46482" y="35814"/>
                  </a:lnTo>
                  <a:lnTo>
                    <a:pt x="44958" y="35814"/>
                  </a:lnTo>
                  <a:lnTo>
                    <a:pt x="44958" y="36576"/>
                  </a:lnTo>
                  <a:lnTo>
                    <a:pt x="42672" y="36576"/>
                  </a:lnTo>
                  <a:lnTo>
                    <a:pt x="42672" y="37338"/>
                  </a:lnTo>
                  <a:lnTo>
                    <a:pt x="41148" y="37338"/>
                  </a:lnTo>
                  <a:lnTo>
                    <a:pt x="41148" y="38100"/>
                  </a:lnTo>
                  <a:lnTo>
                    <a:pt x="38862" y="38100"/>
                  </a:lnTo>
                  <a:lnTo>
                    <a:pt x="38862" y="38862"/>
                  </a:lnTo>
                  <a:lnTo>
                    <a:pt x="37325" y="38862"/>
                  </a:lnTo>
                  <a:lnTo>
                    <a:pt x="37325" y="39624"/>
                  </a:lnTo>
                  <a:lnTo>
                    <a:pt x="35039" y="39624"/>
                  </a:lnTo>
                  <a:lnTo>
                    <a:pt x="35039" y="40386"/>
                  </a:lnTo>
                  <a:lnTo>
                    <a:pt x="33515" y="40386"/>
                  </a:lnTo>
                  <a:lnTo>
                    <a:pt x="33515" y="41148"/>
                  </a:lnTo>
                  <a:lnTo>
                    <a:pt x="31242" y="41148"/>
                  </a:lnTo>
                  <a:lnTo>
                    <a:pt x="31242" y="41910"/>
                  </a:lnTo>
                  <a:lnTo>
                    <a:pt x="29718" y="41910"/>
                  </a:lnTo>
                  <a:lnTo>
                    <a:pt x="29718" y="42672"/>
                  </a:lnTo>
                  <a:lnTo>
                    <a:pt x="27432" y="42672"/>
                  </a:lnTo>
                  <a:lnTo>
                    <a:pt x="27432" y="43434"/>
                  </a:lnTo>
                  <a:lnTo>
                    <a:pt x="25908" y="43434"/>
                  </a:lnTo>
                  <a:lnTo>
                    <a:pt x="25908" y="44196"/>
                  </a:lnTo>
                  <a:lnTo>
                    <a:pt x="23622" y="44196"/>
                  </a:lnTo>
                  <a:lnTo>
                    <a:pt x="23622" y="44958"/>
                  </a:lnTo>
                  <a:lnTo>
                    <a:pt x="22098" y="44958"/>
                  </a:lnTo>
                  <a:lnTo>
                    <a:pt x="22098" y="45720"/>
                  </a:lnTo>
                  <a:lnTo>
                    <a:pt x="19812" y="45720"/>
                  </a:lnTo>
                  <a:lnTo>
                    <a:pt x="19812" y="46482"/>
                  </a:lnTo>
                  <a:lnTo>
                    <a:pt x="18275" y="46482"/>
                  </a:lnTo>
                  <a:lnTo>
                    <a:pt x="18275" y="47244"/>
                  </a:lnTo>
                  <a:lnTo>
                    <a:pt x="16751" y="47244"/>
                  </a:lnTo>
                  <a:lnTo>
                    <a:pt x="16751" y="48006"/>
                  </a:lnTo>
                  <a:lnTo>
                    <a:pt x="14465" y="48006"/>
                  </a:lnTo>
                  <a:lnTo>
                    <a:pt x="14465" y="48768"/>
                  </a:lnTo>
                  <a:lnTo>
                    <a:pt x="12192" y="48768"/>
                  </a:lnTo>
                  <a:lnTo>
                    <a:pt x="12192" y="49530"/>
                  </a:lnTo>
                  <a:lnTo>
                    <a:pt x="9906" y="49530"/>
                  </a:lnTo>
                  <a:lnTo>
                    <a:pt x="9906" y="50292"/>
                  </a:lnTo>
                  <a:lnTo>
                    <a:pt x="8382" y="50292"/>
                  </a:lnTo>
                  <a:lnTo>
                    <a:pt x="8382" y="51054"/>
                  </a:lnTo>
                  <a:lnTo>
                    <a:pt x="6096" y="51054"/>
                  </a:lnTo>
                  <a:lnTo>
                    <a:pt x="6096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5908" y="54102"/>
                  </a:lnTo>
                  <a:lnTo>
                    <a:pt x="25908" y="53340"/>
                  </a:lnTo>
                  <a:lnTo>
                    <a:pt x="27432" y="53340"/>
                  </a:lnTo>
                  <a:lnTo>
                    <a:pt x="27432" y="52578"/>
                  </a:lnTo>
                  <a:lnTo>
                    <a:pt x="29718" y="52578"/>
                  </a:lnTo>
                  <a:lnTo>
                    <a:pt x="29718" y="51816"/>
                  </a:lnTo>
                  <a:lnTo>
                    <a:pt x="31242" y="51816"/>
                  </a:lnTo>
                  <a:lnTo>
                    <a:pt x="31242" y="51054"/>
                  </a:lnTo>
                  <a:lnTo>
                    <a:pt x="33528" y="51054"/>
                  </a:lnTo>
                  <a:lnTo>
                    <a:pt x="33528" y="50292"/>
                  </a:lnTo>
                  <a:lnTo>
                    <a:pt x="35052" y="50292"/>
                  </a:lnTo>
                  <a:lnTo>
                    <a:pt x="35052" y="49530"/>
                  </a:lnTo>
                  <a:lnTo>
                    <a:pt x="37338" y="49530"/>
                  </a:lnTo>
                  <a:lnTo>
                    <a:pt x="37338" y="48768"/>
                  </a:lnTo>
                  <a:lnTo>
                    <a:pt x="38862" y="48768"/>
                  </a:lnTo>
                  <a:lnTo>
                    <a:pt x="38862" y="48006"/>
                  </a:lnTo>
                  <a:lnTo>
                    <a:pt x="41148" y="48006"/>
                  </a:lnTo>
                  <a:lnTo>
                    <a:pt x="41148" y="47244"/>
                  </a:lnTo>
                  <a:lnTo>
                    <a:pt x="42672" y="47244"/>
                  </a:lnTo>
                  <a:lnTo>
                    <a:pt x="42672" y="46482"/>
                  </a:lnTo>
                  <a:lnTo>
                    <a:pt x="44958" y="46482"/>
                  </a:lnTo>
                  <a:lnTo>
                    <a:pt x="44958" y="45720"/>
                  </a:lnTo>
                  <a:lnTo>
                    <a:pt x="46482" y="45720"/>
                  </a:lnTo>
                  <a:lnTo>
                    <a:pt x="46482" y="44958"/>
                  </a:lnTo>
                  <a:lnTo>
                    <a:pt x="48768" y="44958"/>
                  </a:lnTo>
                  <a:lnTo>
                    <a:pt x="48768" y="44208"/>
                  </a:lnTo>
                  <a:lnTo>
                    <a:pt x="50292" y="44208"/>
                  </a:lnTo>
                  <a:lnTo>
                    <a:pt x="50292" y="43434"/>
                  </a:lnTo>
                  <a:lnTo>
                    <a:pt x="52578" y="43434"/>
                  </a:lnTo>
                  <a:lnTo>
                    <a:pt x="52578" y="42672"/>
                  </a:lnTo>
                  <a:lnTo>
                    <a:pt x="54102" y="42672"/>
                  </a:lnTo>
                  <a:lnTo>
                    <a:pt x="54102" y="41910"/>
                  </a:lnTo>
                  <a:lnTo>
                    <a:pt x="56388" y="41910"/>
                  </a:lnTo>
                  <a:lnTo>
                    <a:pt x="56388" y="41148"/>
                  </a:lnTo>
                  <a:lnTo>
                    <a:pt x="57912" y="41148"/>
                  </a:lnTo>
                  <a:lnTo>
                    <a:pt x="57912" y="40386"/>
                  </a:lnTo>
                  <a:lnTo>
                    <a:pt x="60198" y="40386"/>
                  </a:lnTo>
                  <a:lnTo>
                    <a:pt x="60198" y="39624"/>
                  </a:lnTo>
                  <a:lnTo>
                    <a:pt x="62484" y="39624"/>
                  </a:lnTo>
                  <a:lnTo>
                    <a:pt x="62484" y="38862"/>
                  </a:lnTo>
                  <a:lnTo>
                    <a:pt x="64008" y="38862"/>
                  </a:lnTo>
                  <a:lnTo>
                    <a:pt x="64008" y="38100"/>
                  </a:lnTo>
                  <a:lnTo>
                    <a:pt x="66294" y="38100"/>
                  </a:lnTo>
                  <a:lnTo>
                    <a:pt x="66294" y="37338"/>
                  </a:lnTo>
                  <a:lnTo>
                    <a:pt x="67818" y="37338"/>
                  </a:lnTo>
                  <a:lnTo>
                    <a:pt x="67818" y="36576"/>
                  </a:lnTo>
                  <a:lnTo>
                    <a:pt x="70104" y="36576"/>
                  </a:lnTo>
                  <a:lnTo>
                    <a:pt x="70104" y="35814"/>
                  </a:lnTo>
                  <a:lnTo>
                    <a:pt x="71628" y="35814"/>
                  </a:lnTo>
                  <a:lnTo>
                    <a:pt x="71628" y="35052"/>
                  </a:lnTo>
                  <a:lnTo>
                    <a:pt x="73914" y="35052"/>
                  </a:lnTo>
                  <a:lnTo>
                    <a:pt x="73914" y="34290"/>
                  </a:lnTo>
                  <a:lnTo>
                    <a:pt x="75438" y="34290"/>
                  </a:lnTo>
                  <a:lnTo>
                    <a:pt x="75438" y="33528"/>
                  </a:lnTo>
                  <a:lnTo>
                    <a:pt x="77724" y="33528"/>
                  </a:lnTo>
                  <a:lnTo>
                    <a:pt x="77724" y="32766"/>
                  </a:lnTo>
                  <a:lnTo>
                    <a:pt x="79248" y="32766"/>
                  </a:lnTo>
                  <a:lnTo>
                    <a:pt x="79248" y="32004"/>
                  </a:lnTo>
                  <a:lnTo>
                    <a:pt x="81534" y="32004"/>
                  </a:lnTo>
                  <a:lnTo>
                    <a:pt x="81534" y="31242"/>
                  </a:lnTo>
                  <a:lnTo>
                    <a:pt x="83058" y="31242"/>
                  </a:lnTo>
                  <a:lnTo>
                    <a:pt x="83058" y="30480"/>
                  </a:lnTo>
                  <a:lnTo>
                    <a:pt x="85344" y="30480"/>
                  </a:lnTo>
                  <a:lnTo>
                    <a:pt x="85344" y="29718"/>
                  </a:lnTo>
                  <a:lnTo>
                    <a:pt x="86868" y="29718"/>
                  </a:lnTo>
                  <a:lnTo>
                    <a:pt x="86868" y="28956"/>
                  </a:lnTo>
                  <a:lnTo>
                    <a:pt x="89154" y="28956"/>
                  </a:lnTo>
                  <a:lnTo>
                    <a:pt x="89154" y="28194"/>
                  </a:lnTo>
                  <a:lnTo>
                    <a:pt x="90678" y="28194"/>
                  </a:lnTo>
                  <a:lnTo>
                    <a:pt x="90678" y="27432"/>
                  </a:lnTo>
                  <a:lnTo>
                    <a:pt x="92964" y="27432"/>
                  </a:lnTo>
                  <a:lnTo>
                    <a:pt x="92964" y="26670"/>
                  </a:lnTo>
                  <a:lnTo>
                    <a:pt x="94488" y="26670"/>
                  </a:lnTo>
                  <a:lnTo>
                    <a:pt x="94488" y="25908"/>
                  </a:lnTo>
                  <a:lnTo>
                    <a:pt x="96774" y="25908"/>
                  </a:lnTo>
                  <a:lnTo>
                    <a:pt x="96774" y="25158"/>
                  </a:lnTo>
                  <a:lnTo>
                    <a:pt x="98298" y="25158"/>
                  </a:lnTo>
                  <a:lnTo>
                    <a:pt x="98298" y="24384"/>
                  </a:lnTo>
                  <a:lnTo>
                    <a:pt x="100584" y="24384"/>
                  </a:lnTo>
                  <a:lnTo>
                    <a:pt x="100584" y="23622"/>
                  </a:lnTo>
                  <a:lnTo>
                    <a:pt x="102870" y="23622"/>
                  </a:lnTo>
                  <a:lnTo>
                    <a:pt x="102870" y="22860"/>
                  </a:lnTo>
                  <a:lnTo>
                    <a:pt x="104394" y="22860"/>
                  </a:lnTo>
                  <a:lnTo>
                    <a:pt x="104394" y="22098"/>
                  </a:lnTo>
                  <a:lnTo>
                    <a:pt x="105918" y="22098"/>
                  </a:lnTo>
                  <a:lnTo>
                    <a:pt x="105918" y="21336"/>
                  </a:lnTo>
                  <a:lnTo>
                    <a:pt x="108204" y="21336"/>
                  </a:lnTo>
                  <a:lnTo>
                    <a:pt x="108204" y="20574"/>
                  </a:lnTo>
                  <a:lnTo>
                    <a:pt x="109728" y="20574"/>
                  </a:lnTo>
                  <a:lnTo>
                    <a:pt x="109728" y="19812"/>
                  </a:lnTo>
                  <a:lnTo>
                    <a:pt x="112014" y="19812"/>
                  </a:lnTo>
                  <a:lnTo>
                    <a:pt x="112014" y="19050"/>
                  </a:lnTo>
                  <a:lnTo>
                    <a:pt x="113538" y="19050"/>
                  </a:lnTo>
                  <a:lnTo>
                    <a:pt x="113538" y="18288"/>
                  </a:lnTo>
                  <a:lnTo>
                    <a:pt x="115824" y="18288"/>
                  </a:lnTo>
                  <a:lnTo>
                    <a:pt x="115824" y="17526"/>
                  </a:lnTo>
                  <a:lnTo>
                    <a:pt x="117348" y="17526"/>
                  </a:lnTo>
                  <a:lnTo>
                    <a:pt x="117348" y="16764"/>
                  </a:lnTo>
                  <a:lnTo>
                    <a:pt x="119634" y="16764"/>
                  </a:lnTo>
                  <a:lnTo>
                    <a:pt x="119634" y="16002"/>
                  </a:lnTo>
                  <a:lnTo>
                    <a:pt x="121158" y="16002"/>
                  </a:lnTo>
                  <a:lnTo>
                    <a:pt x="121158" y="15240"/>
                  </a:lnTo>
                  <a:lnTo>
                    <a:pt x="123444" y="15240"/>
                  </a:lnTo>
                  <a:lnTo>
                    <a:pt x="123444" y="14478"/>
                  </a:lnTo>
                  <a:lnTo>
                    <a:pt x="124968" y="14478"/>
                  </a:lnTo>
                  <a:lnTo>
                    <a:pt x="124968" y="13716"/>
                  </a:lnTo>
                  <a:lnTo>
                    <a:pt x="127254" y="13716"/>
                  </a:lnTo>
                  <a:lnTo>
                    <a:pt x="127254" y="12954"/>
                  </a:lnTo>
                  <a:lnTo>
                    <a:pt x="128778" y="12954"/>
                  </a:lnTo>
                  <a:lnTo>
                    <a:pt x="128778" y="12192"/>
                  </a:lnTo>
                  <a:lnTo>
                    <a:pt x="131064" y="12192"/>
                  </a:lnTo>
                  <a:lnTo>
                    <a:pt x="131064" y="11430"/>
                  </a:lnTo>
                  <a:lnTo>
                    <a:pt x="132588" y="11430"/>
                  </a:lnTo>
                  <a:lnTo>
                    <a:pt x="132588" y="10668"/>
                  </a:lnTo>
                  <a:lnTo>
                    <a:pt x="134874" y="10668"/>
                  </a:lnTo>
                  <a:lnTo>
                    <a:pt x="134874" y="9906"/>
                  </a:lnTo>
                  <a:lnTo>
                    <a:pt x="136398" y="9906"/>
                  </a:lnTo>
                  <a:lnTo>
                    <a:pt x="136398" y="9144"/>
                  </a:lnTo>
                  <a:lnTo>
                    <a:pt x="138684" y="9144"/>
                  </a:lnTo>
                  <a:lnTo>
                    <a:pt x="138684" y="8382"/>
                  </a:lnTo>
                  <a:lnTo>
                    <a:pt x="140208" y="8382"/>
                  </a:lnTo>
                  <a:lnTo>
                    <a:pt x="140208" y="7620"/>
                  </a:lnTo>
                  <a:lnTo>
                    <a:pt x="142494" y="7620"/>
                  </a:lnTo>
                  <a:lnTo>
                    <a:pt x="142494" y="6858"/>
                  </a:lnTo>
                  <a:lnTo>
                    <a:pt x="144780" y="6858"/>
                  </a:lnTo>
                  <a:lnTo>
                    <a:pt x="144780" y="6108"/>
                  </a:lnTo>
                  <a:lnTo>
                    <a:pt x="146304" y="6108"/>
                  </a:lnTo>
                  <a:lnTo>
                    <a:pt x="146304" y="5334"/>
                  </a:lnTo>
                  <a:lnTo>
                    <a:pt x="148590" y="5334"/>
                  </a:lnTo>
                  <a:lnTo>
                    <a:pt x="148590" y="4572"/>
                  </a:lnTo>
                  <a:lnTo>
                    <a:pt x="150114" y="4572"/>
                  </a:lnTo>
                  <a:lnTo>
                    <a:pt x="150114" y="3810"/>
                  </a:lnTo>
                  <a:lnTo>
                    <a:pt x="152400" y="3810"/>
                  </a:lnTo>
                  <a:lnTo>
                    <a:pt x="152400" y="3048"/>
                  </a:lnTo>
                  <a:lnTo>
                    <a:pt x="153924" y="3048"/>
                  </a:lnTo>
                  <a:lnTo>
                    <a:pt x="153924" y="2286"/>
                  </a:lnTo>
                  <a:lnTo>
                    <a:pt x="156210" y="2286"/>
                  </a:lnTo>
                  <a:lnTo>
                    <a:pt x="156210" y="1524"/>
                  </a:lnTo>
                  <a:lnTo>
                    <a:pt x="157734" y="1524"/>
                  </a:lnTo>
                  <a:lnTo>
                    <a:pt x="157734" y="762"/>
                  </a:lnTo>
                  <a:lnTo>
                    <a:pt x="160020" y="762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83074" y="4486274"/>
              <a:ext cx="167640" cy="54610"/>
            </a:xfrm>
            <a:custGeom>
              <a:avLst/>
              <a:gdLst/>
              <a:ahLst/>
              <a:cxnLst/>
              <a:rect l="l" t="t" r="r" b="b"/>
              <a:pathLst>
                <a:path w="167639" h="54610">
                  <a:moveTo>
                    <a:pt x="167640" y="0"/>
                  </a:moveTo>
                  <a:lnTo>
                    <a:pt x="141732" y="0"/>
                  </a:lnTo>
                  <a:lnTo>
                    <a:pt x="141732" y="762"/>
                  </a:lnTo>
                  <a:lnTo>
                    <a:pt x="140195" y="762"/>
                  </a:lnTo>
                  <a:lnTo>
                    <a:pt x="140195" y="1524"/>
                  </a:lnTo>
                  <a:lnTo>
                    <a:pt x="137909" y="1524"/>
                  </a:lnTo>
                  <a:lnTo>
                    <a:pt x="137909" y="2286"/>
                  </a:lnTo>
                  <a:lnTo>
                    <a:pt x="135623" y="2286"/>
                  </a:lnTo>
                  <a:lnTo>
                    <a:pt x="135623" y="3048"/>
                  </a:lnTo>
                  <a:lnTo>
                    <a:pt x="134112" y="3048"/>
                  </a:lnTo>
                  <a:lnTo>
                    <a:pt x="134112" y="3810"/>
                  </a:lnTo>
                  <a:lnTo>
                    <a:pt x="131826" y="3810"/>
                  </a:lnTo>
                  <a:lnTo>
                    <a:pt x="131826" y="4572"/>
                  </a:lnTo>
                  <a:lnTo>
                    <a:pt x="130302" y="4572"/>
                  </a:lnTo>
                  <a:lnTo>
                    <a:pt x="130302" y="5334"/>
                  </a:lnTo>
                  <a:lnTo>
                    <a:pt x="128016" y="5334"/>
                  </a:lnTo>
                  <a:lnTo>
                    <a:pt x="128016" y="6096"/>
                  </a:lnTo>
                  <a:lnTo>
                    <a:pt x="125730" y="6096"/>
                  </a:lnTo>
                  <a:lnTo>
                    <a:pt x="125730" y="6858"/>
                  </a:lnTo>
                  <a:lnTo>
                    <a:pt x="124206" y="6858"/>
                  </a:lnTo>
                  <a:lnTo>
                    <a:pt x="124206" y="7620"/>
                  </a:lnTo>
                  <a:lnTo>
                    <a:pt x="121907" y="7620"/>
                  </a:lnTo>
                  <a:lnTo>
                    <a:pt x="121907" y="8382"/>
                  </a:lnTo>
                  <a:lnTo>
                    <a:pt x="120383" y="8382"/>
                  </a:lnTo>
                  <a:lnTo>
                    <a:pt x="120383" y="9144"/>
                  </a:lnTo>
                  <a:lnTo>
                    <a:pt x="118097" y="9144"/>
                  </a:lnTo>
                  <a:lnTo>
                    <a:pt x="118097" y="9906"/>
                  </a:lnTo>
                  <a:lnTo>
                    <a:pt x="115811" y="9906"/>
                  </a:lnTo>
                  <a:lnTo>
                    <a:pt x="115811" y="10668"/>
                  </a:lnTo>
                  <a:lnTo>
                    <a:pt x="114300" y="10668"/>
                  </a:lnTo>
                  <a:lnTo>
                    <a:pt x="114300" y="11430"/>
                  </a:lnTo>
                  <a:lnTo>
                    <a:pt x="112014" y="11430"/>
                  </a:lnTo>
                  <a:lnTo>
                    <a:pt x="112014" y="12192"/>
                  </a:lnTo>
                  <a:lnTo>
                    <a:pt x="110490" y="12192"/>
                  </a:lnTo>
                  <a:lnTo>
                    <a:pt x="110490" y="12954"/>
                  </a:lnTo>
                  <a:lnTo>
                    <a:pt x="108204" y="12954"/>
                  </a:lnTo>
                  <a:lnTo>
                    <a:pt x="108204" y="13716"/>
                  </a:lnTo>
                  <a:lnTo>
                    <a:pt x="105918" y="13716"/>
                  </a:lnTo>
                  <a:lnTo>
                    <a:pt x="105918" y="14478"/>
                  </a:lnTo>
                  <a:lnTo>
                    <a:pt x="104394" y="14478"/>
                  </a:lnTo>
                  <a:lnTo>
                    <a:pt x="104394" y="15240"/>
                  </a:lnTo>
                  <a:lnTo>
                    <a:pt x="102095" y="15240"/>
                  </a:lnTo>
                  <a:lnTo>
                    <a:pt x="102095" y="16002"/>
                  </a:lnTo>
                  <a:lnTo>
                    <a:pt x="100571" y="16002"/>
                  </a:lnTo>
                  <a:lnTo>
                    <a:pt x="100571" y="16764"/>
                  </a:lnTo>
                  <a:lnTo>
                    <a:pt x="98285" y="16764"/>
                  </a:lnTo>
                  <a:lnTo>
                    <a:pt x="98285" y="17526"/>
                  </a:lnTo>
                  <a:lnTo>
                    <a:pt x="96012" y="17526"/>
                  </a:lnTo>
                  <a:lnTo>
                    <a:pt x="96012" y="18288"/>
                  </a:lnTo>
                  <a:lnTo>
                    <a:pt x="94488" y="18288"/>
                  </a:lnTo>
                  <a:lnTo>
                    <a:pt x="94488" y="19050"/>
                  </a:lnTo>
                  <a:lnTo>
                    <a:pt x="92202" y="19050"/>
                  </a:lnTo>
                  <a:lnTo>
                    <a:pt x="92202" y="19812"/>
                  </a:lnTo>
                  <a:lnTo>
                    <a:pt x="89916" y="19812"/>
                  </a:lnTo>
                  <a:lnTo>
                    <a:pt x="89916" y="20574"/>
                  </a:lnTo>
                  <a:lnTo>
                    <a:pt x="88392" y="20574"/>
                  </a:lnTo>
                  <a:lnTo>
                    <a:pt x="88392" y="21336"/>
                  </a:lnTo>
                  <a:lnTo>
                    <a:pt x="86106" y="21336"/>
                  </a:lnTo>
                  <a:lnTo>
                    <a:pt x="86106" y="22098"/>
                  </a:lnTo>
                  <a:lnTo>
                    <a:pt x="84582" y="22098"/>
                  </a:lnTo>
                  <a:lnTo>
                    <a:pt x="84582" y="22860"/>
                  </a:lnTo>
                  <a:lnTo>
                    <a:pt x="82283" y="22860"/>
                  </a:lnTo>
                  <a:lnTo>
                    <a:pt x="82283" y="23622"/>
                  </a:lnTo>
                  <a:lnTo>
                    <a:pt x="79997" y="23622"/>
                  </a:lnTo>
                  <a:lnTo>
                    <a:pt x="79997" y="24384"/>
                  </a:lnTo>
                  <a:lnTo>
                    <a:pt x="78473" y="24384"/>
                  </a:lnTo>
                  <a:lnTo>
                    <a:pt x="78473" y="25146"/>
                  </a:lnTo>
                  <a:lnTo>
                    <a:pt x="76962" y="25146"/>
                  </a:lnTo>
                  <a:lnTo>
                    <a:pt x="76962" y="25908"/>
                  </a:lnTo>
                  <a:lnTo>
                    <a:pt x="73914" y="25908"/>
                  </a:lnTo>
                  <a:lnTo>
                    <a:pt x="73914" y="26670"/>
                  </a:lnTo>
                  <a:lnTo>
                    <a:pt x="72390" y="26670"/>
                  </a:lnTo>
                  <a:lnTo>
                    <a:pt x="72390" y="27432"/>
                  </a:lnTo>
                  <a:lnTo>
                    <a:pt x="70104" y="27432"/>
                  </a:lnTo>
                  <a:lnTo>
                    <a:pt x="70104" y="28194"/>
                  </a:lnTo>
                  <a:lnTo>
                    <a:pt x="67818" y="28194"/>
                  </a:lnTo>
                  <a:lnTo>
                    <a:pt x="67818" y="28956"/>
                  </a:lnTo>
                  <a:lnTo>
                    <a:pt x="66294" y="28956"/>
                  </a:lnTo>
                  <a:lnTo>
                    <a:pt x="66294" y="29718"/>
                  </a:lnTo>
                  <a:lnTo>
                    <a:pt x="63995" y="29718"/>
                  </a:lnTo>
                  <a:lnTo>
                    <a:pt x="63995" y="30480"/>
                  </a:lnTo>
                  <a:lnTo>
                    <a:pt x="61709" y="30480"/>
                  </a:lnTo>
                  <a:lnTo>
                    <a:pt x="61709" y="31242"/>
                  </a:lnTo>
                  <a:lnTo>
                    <a:pt x="60185" y="31242"/>
                  </a:lnTo>
                  <a:lnTo>
                    <a:pt x="60185" y="32004"/>
                  </a:lnTo>
                  <a:lnTo>
                    <a:pt x="57912" y="32004"/>
                  </a:lnTo>
                  <a:lnTo>
                    <a:pt x="57912" y="32766"/>
                  </a:lnTo>
                  <a:lnTo>
                    <a:pt x="55626" y="32766"/>
                  </a:lnTo>
                  <a:lnTo>
                    <a:pt x="55626" y="33528"/>
                  </a:lnTo>
                  <a:lnTo>
                    <a:pt x="53340" y="33528"/>
                  </a:lnTo>
                  <a:lnTo>
                    <a:pt x="53340" y="34290"/>
                  </a:lnTo>
                  <a:lnTo>
                    <a:pt x="51816" y="34290"/>
                  </a:lnTo>
                  <a:lnTo>
                    <a:pt x="51816" y="35052"/>
                  </a:lnTo>
                  <a:lnTo>
                    <a:pt x="49530" y="35052"/>
                  </a:lnTo>
                  <a:lnTo>
                    <a:pt x="49530" y="35814"/>
                  </a:lnTo>
                  <a:lnTo>
                    <a:pt x="47244" y="35814"/>
                  </a:lnTo>
                  <a:lnTo>
                    <a:pt x="47244" y="36576"/>
                  </a:lnTo>
                  <a:lnTo>
                    <a:pt x="45707" y="36576"/>
                  </a:lnTo>
                  <a:lnTo>
                    <a:pt x="45707" y="37338"/>
                  </a:lnTo>
                  <a:lnTo>
                    <a:pt x="43421" y="37338"/>
                  </a:lnTo>
                  <a:lnTo>
                    <a:pt x="43421" y="38100"/>
                  </a:lnTo>
                  <a:lnTo>
                    <a:pt x="41135" y="38100"/>
                  </a:lnTo>
                  <a:lnTo>
                    <a:pt x="41135" y="38862"/>
                  </a:lnTo>
                  <a:lnTo>
                    <a:pt x="39611" y="38862"/>
                  </a:lnTo>
                  <a:lnTo>
                    <a:pt x="39611" y="39624"/>
                  </a:lnTo>
                  <a:lnTo>
                    <a:pt x="37338" y="39624"/>
                  </a:lnTo>
                  <a:lnTo>
                    <a:pt x="37338" y="40386"/>
                  </a:lnTo>
                  <a:lnTo>
                    <a:pt x="35052" y="40386"/>
                  </a:lnTo>
                  <a:lnTo>
                    <a:pt x="35052" y="41148"/>
                  </a:lnTo>
                  <a:lnTo>
                    <a:pt x="32766" y="41148"/>
                  </a:lnTo>
                  <a:lnTo>
                    <a:pt x="32766" y="41910"/>
                  </a:lnTo>
                  <a:lnTo>
                    <a:pt x="31242" y="41910"/>
                  </a:lnTo>
                  <a:lnTo>
                    <a:pt x="31242" y="42672"/>
                  </a:lnTo>
                  <a:lnTo>
                    <a:pt x="28956" y="42672"/>
                  </a:lnTo>
                  <a:lnTo>
                    <a:pt x="28956" y="43434"/>
                  </a:lnTo>
                  <a:lnTo>
                    <a:pt x="26657" y="43434"/>
                  </a:lnTo>
                  <a:lnTo>
                    <a:pt x="26657" y="44196"/>
                  </a:lnTo>
                  <a:lnTo>
                    <a:pt x="25133" y="44196"/>
                  </a:lnTo>
                  <a:lnTo>
                    <a:pt x="25133" y="44958"/>
                  </a:lnTo>
                  <a:lnTo>
                    <a:pt x="22847" y="44958"/>
                  </a:lnTo>
                  <a:lnTo>
                    <a:pt x="22847" y="45720"/>
                  </a:lnTo>
                  <a:lnTo>
                    <a:pt x="20561" y="45720"/>
                  </a:lnTo>
                  <a:lnTo>
                    <a:pt x="20561" y="46482"/>
                  </a:lnTo>
                  <a:lnTo>
                    <a:pt x="19050" y="46482"/>
                  </a:lnTo>
                  <a:lnTo>
                    <a:pt x="19050" y="47244"/>
                  </a:lnTo>
                  <a:lnTo>
                    <a:pt x="16764" y="47244"/>
                  </a:lnTo>
                  <a:lnTo>
                    <a:pt x="16764" y="48006"/>
                  </a:lnTo>
                  <a:lnTo>
                    <a:pt x="14478" y="48006"/>
                  </a:lnTo>
                  <a:lnTo>
                    <a:pt x="14478" y="48768"/>
                  </a:lnTo>
                  <a:lnTo>
                    <a:pt x="12192" y="48768"/>
                  </a:lnTo>
                  <a:lnTo>
                    <a:pt x="12192" y="49530"/>
                  </a:lnTo>
                  <a:lnTo>
                    <a:pt x="10668" y="49530"/>
                  </a:lnTo>
                  <a:lnTo>
                    <a:pt x="10668" y="50292"/>
                  </a:lnTo>
                  <a:lnTo>
                    <a:pt x="8382" y="50292"/>
                  </a:lnTo>
                  <a:lnTo>
                    <a:pt x="8382" y="51054"/>
                  </a:lnTo>
                  <a:lnTo>
                    <a:pt x="6083" y="51054"/>
                  </a:lnTo>
                  <a:lnTo>
                    <a:pt x="6083" y="51816"/>
                  </a:lnTo>
                  <a:lnTo>
                    <a:pt x="4559" y="51816"/>
                  </a:lnTo>
                  <a:lnTo>
                    <a:pt x="4559" y="52578"/>
                  </a:lnTo>
                  <a:lnTo>
                    <a:pt x="2273" y="52578"/>
                  </a:lnTo>
                  <a:lnTo>
                    <a:pt x="2273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6670" y="54102"/>
                  </a:lnTo>
                  <a:lnTo>
                    <a:pt x="26670" y="53340"/>
                  </a:lnTo>
                  <a:lnTo>
                    <a:pt x="28956" y="53340"/>
                  </a:lnTo>
                  <a:lnTo>
                    <a:pt x="28956" y="52578"/>
                  </a:lnTo>
                  <a:lnTo>
                    <a:pt x="30480" y="52578"/>
                  </a:lnTo>
                  <a:lnTo>
                    <a:pt x="30480" y="51816"/>
                  </a:lnTo>
                  <a:lnTo>
                    <a:pt x="32766" y="51816"/>
                  </a:lnTo>
                  <a:lnTo>
                    <a:pt x="32766" y="51054"/>
                  </a:lnTo>
                  <a:lnTo>
                    <a:pt x="35052" y="51054"/>
                  </a:lnTo>
                  <a:lnTo>
                    <a:pt x="35052" y="50292"/>
                  </a:lnTo>
                  <a:lnTo>
                    <a:pt x="36576" y="50292"/>
                  </a:lnTo>
                  <a:lnTo>
                    <a:pt x="36576" y="49530"/>
                  </a:lnTo>
                  <a:lnTo>
                    <a:pt x="38862" y="49530"/>
                  </a:lnTo>
                  <a:lnTo>
                    <a:pt x="38862" y="48768"/>
                  </a:lnTo>
                  <a:lnTo>
                    <a:pt x="41148" y="48768"/>
                  </a:lnTo>
                  <a:lnTo>
                    <a:pt x="41148" y="48018"/>
                  </a:lnTo>
                  <a:lnTo>
                    <a:pt x="43434" y="48018"/>
                  </a:lnTo>
                  <a:lnTo>
                    <a:pt x="43434" y="47244"/>
                  </a:lnTo>
                  <a:lnTo>
                    <a:pt x="44958" y="47244"/>
                  </a:lnTo>
                  <a:lnTo>
                    <a:pt x="44958" y="46482"/>
                  </a:lnTo>
                  <a:lnTo>
                    <a:pt x="47244" y="46482"/>
                  </a:lnTo>
                  <a:lnTo>
                    <a:pt x="47244" y="45720"/>
                  </a:lnTo>
                  <a:lnTo>
                    <a:pt x="49530" y="45720"/>
                  </a:lnTo>
                  <a:lnTo>
                    <a:pt x="49530" y="44958"/>
                  </a:lnTo>
                  <a:lnTo>
                    <a:pt x="51054" y="44958"/>
                  </a:lnTo>
                  <a:lnTo>
                    <a:pt x="51054" y="44196"/>
                  </a:lnTo>
                  <a:lnTo>
                    <a:pt x="53340" y="44196"/>
                  </a:lnTo>
                  <a:lnTo>
                    <a:pt x="53340" y="43434"/>
                  </a:lnTo>
                  <a:lnTo>
                    <a:pt x="55626" y="43434"/>
                  </a:lnTo>
                  <a:lnTo>
                    <a:pt x="55626" y="42672"/>
                  </a:lnTo>
                  <a:lnTo>
                    <a:pt x="57150" y="42672"/>
                  </a:lnTo>
                  <a:lnTo>
                    <a:pt x="57150" y="41910"/>
                  </a:lnTo>
                  <a:lnTo>
                    <a:pt x="59436" y="41910"/>
                  </a:lnTo>
                  <a:lnTo>
                    <a:pt x="59436" y="41148"/>
                  </a:lnTo>
                  <a:lnTo>
                    <a:pt x="61722" y="41148"/>
                  </a:lnTo>
                  <a:lnTo>
                    <a:pt x="61722" y="40386"/>
                  </a:lnTo>
                  <a:lnTo>
                    <a:pt x="64008" y="40386"/>
                  </a:lnTo>
                  <a:lnTo>
                    <a:pt x="64008" y="39624"/>
                  </a:lnTo>
                  <a:lnTo>
                    <a:pt x="65532" y="39624"/>
                  </a:lnTo>
                  <a:lnTo>
                    <a:pt x="65532" y="38862"/>
                  </a:lnTo>
                  <a:lnTo>
                    <a:pt x="67818" y="38862"/>
                  </a:lnTo>
                  <a:lnTo>
                    <a:pt x="67818" y="38100"/>
                  </a:lnTo>
                  <a:lnTo>
                    <a:pt x="70104" y="38100"/>
                  </a:lnTo>
                  <a:lnTo>
                    <a:pt x="70104" y="37338"/>
                  </a:lnTo>
                  <a:lnTo>
                    <a:pt x="71628" y="37338"/>
                  </a:lnTo>
                  <a:lnTo>
                    <a:pt x="71628" y="36576"/>
                  </a:lnTo>
                  <a:lnTo>
                    <a:pt x="73914" y="36576"/>
                  </a:lnTo>
                  <a:lnTo>
                    <a:pt x="73914" y="35814"/>
                  </a:lnTo>
                  <a:lnTo>
                    <a:pt x="76200" y="35814"/>
                  </a:lnTo>
                  <a:lnTo>
                    <a:pt x="76200" y="35052"/>
                  </a:lnTo>
                  <a:lnTo>
                    <a:pt x="77724" y="35052"/>
                  </a:lnTo>
                  <a:lnTo>
                    <a:pt x="77724" y="34290"/>
                  </a:lnTo>
                  <a:lnTo>
                    <a:pt x="80772" y="34290"/>
                  </a:lnTo>
                  <a:lnTo>
                    <a:pt x="80772" y="33528"/>
                  </a:lnTo>
                  <a:lnTo>
                    <a:pt x="82296" y="33528"/>
                  </a:lnTo>
                  <a:lnTo>
                    <a:pt x="82296" y="32766"/>
                  </a:lnTo>
                  <a:lnTo>
                    <a:pt x="83820" y="32766"/>
                  </a:lnTo>
                  <a:lnTo>
                    <a:pt x="83820" y="32004"/>
                  </a:lnTo>
                  <a:lnTo>
                    <a:pt x="86106" y="32004"/>
                  </a:lnTo>
                  <a:lnTo>
                    <a:pt x="86106" y="31242"/>
                  </a:lnTo>
                  <a:lnTo>
                    <a:pt x="88392" y="31242"/>
                  </a:lnTo>
                  <a:lnTo>
                    <a:pt x="88392" y="30480"/>
                  </a:lnTo>
                  <a:lnTo>
                    <a:pt x="89916" y="30480"/>
                  </a:lnTo>
                  <a:lnTo>
                    <a:pt x="89916" y="29718"/>
                  </a:lnTo>
                  <a:lnTo>
                    <a:pt x="92202" y="29718"/>
                  </a:lnTo>
                  <a:lnTo>
                    <a:pt x="92202" y="28968"/>
                  </a:lnTo>
                  <a:lnTo>
                    <a:pt x="93726" y="28968"/>
                  </a:lnTo>
                  <a:lnTo>
                    <a:pt x="93726" y="28194"/>
                  </a:lnTo>
                  <a:lnTo>
                    <a:pt x="96012" y="28194"/>
                  </a:lnTo>
                  <a:lnTo>
                    <a:pt x="96012" y="27432"/>
                  </a:lnTo>
                  <a:lnTo>
                    <a:pt x="98298" y="27432"/>
                  </a:lnTo>
                  <a:lnTo>
                    <a:pt x="98298" y="26670"/>
                  </a:lnTo>
                  <a:lnTo>
                    <a:pt x="99822" y="26670"/>
                  </a:lnTo>
                  <a:lnTo>
                    <a:pt x="99822" y="25908"/>
                  </a:lnTo>
                  <a:lnTo>
                    <a:pt x="102108" y="25908"/>
                  </a:lnTo>
                  <a:lnTo>
                    <a:pt x="102108" y="25146"/>
                  </a:lnTo>
                  <a:lnTo>
                    <a:pt x="104394" y="25146"/>
                  </a:lnTo>
                  <a:lnTo>
                    <a:pt x="104394" y="24384"/>
                  </a:lnTo>
                  <a:lnTo>
                    <a:pt x="105918" y="24384"/>
                  </a:lnTo>
                  <a:lnTo>
                    <a:pt x="105918" y="23622"/>
                  </a:lnTo>
                  <a:lnTo>
                    <a:pt x="108204" y="23622"/>
                  </a:lnTo>
                  <a:lnTo>
                    <a:pt x="108204" y="22860"/>
                  </a:lnTo>
                  <a:lnTo>
                    <a:pt x="109728" y="22860"/>
                  </a:lnTo>
                  <a:lnTo>
                    <a:pt x="109728" y="22098"/>
                  </a:lnTo>
                  <a:lnTo>
                    <a:pt x="112014" y="22098"/>
                  </a:lnTo>
                  <a:lnTo>
                    <a:pt x="112014" y="21336"/>
                  </a:lnTo>
                  <a:lnTo>
                    <a:pt x="114300" y="21336"/>
                  </a:lnTo>
                  <a:lnTo>
                    <a:pt x="114300" y="20574"/>
                  </a:lnTo>
                  <a:lnTo>
                    <a:pt x="115824" y="20574"/>
                  </a:lnTo>
                  <a:lnTo>
                    <a:pt x="115824" y="19812"/>
                  </a:lnTo>
                  <a:lnTo>
                    <a:pt x="118110" y="19812"/>
                  </a:lnTo>
                  <a:lnTo>
                    <a:pt x="118110" y="19050"/>
                  </a:lnTo>
                  <a:lnTo>
                    <a:pt x="119634" y="19050"/>
                  </a:lnTo>
                  <a:lnTo>
                    <a:pt x="119634" y="18288"/>
                  </a:lnTo>
                  <a:lnTo>
                    <a:pt x="121920" y="18288"/>
                  </a:lnTo>
                  <a:lnTo>
                    <a:pt x="121920" y="17526"/>
                  </a:lnTo>
                  <a:lnTo>
                    <a:pt x="124206" y="17526"/>
                  </a:lnTo>
                  <a:lnTo>
                    <a:pt x="124206" y="16764"/>
                  </a:lnTo>
                  <a:lnTo>
                    <a:pt x="125730" y="16764"/>
                  </a:lnTo>
                  <a:lnTo>
                    <a:pt x="125730" y="16002"/>
                  </a:lnTo>
                  <a:lnTo>
                    <a:pt x="128016" y="16002"/>
                  </a:lnTo>
                  <a:lnTo>
                    <a:pt x="128016" y="15240"/>
                  </a:lnTo>
                  <a:lnTo>
                    <a:pt x="129540" y="15240"/>
                  </a:lnTo>
                  <a:lnTo>
                    <a:pt x="129540" y="14478"/>
                  </a:lnTo>
                  <a:lnTo>
                    <a:pt x="131826" y="14478"/>
                  </a:lnTo>
                  <a:lnTo>
                    <a:pt x="131826" y="13716"/>
                  </a:lnTo>
                  <a:lnTo>
                    <a:pt x="134112" y="13716"/>
                  </a:lnTo>
                  <a:lnTo>
                    <a:pt x="134112" y="12954"/>
                  </a:lnTo>
                  <a:lnTo>
                    <a:pt x="135636" y="12954"/>
                  </a:lnTo>
                  <a:lnTo>
                    <a:pt x="135636" y="12192"/>
                  </a:lnTo>
                  <a:lnTo>
                    <a:pt x="137922" y="12192"/>
                  </a:lnTo>
                  <a:lnTo>
                    <a:pt x="137922" y="11430"/>
                  </a:lnTo>
                  <a:lnTo>
                    <a:pt x="139446" y="11430"/>
                  </a:lnTo>
                  <a:lnTo>
                    <a:pt x="139446" y="10668"/>
                  </a:lnTo>
                  <a:lnTo>
                    <a:pt x="141732" y="10668"/>
                  </a:lnTo>
                  <a:lnTo>
                    <a:pt x="141732" y="9918"/>
                  </a:lnTo>
                  <a:lnTo>
                    <a:pt x="144018" y="9918"/>
                  </a:lnTo>
                  <a:lnTo>
                    <a:pt x="144018" y="9144"/>
                  </a:lnTo>
                  <a:lnTo>
                    <a:pt x="145542" y="9144"/>
                  </a:lnTo>
                  <a:lnTo>
                    <a:pt x="145542" y="8382"/>
                  </a:lnTo>
                  <a:lnTo>
                    <a:pt x="147828" y="8382"/>
                  </a:lnTo>
                  <a:lnTo>
                    <a:pt x="147828" y="7620"/>
                  </a:lnTo>
                  <a:lnTo>
                    <a:pt x="150114" y="7620"/>
                  </a:lnTo>
                  <a:lnTo>
                    <a:pt x="150114" y="6858"/>
                  </a:lnTo>
                  <a:lnTo>
                    <a:pt x="151638" y="6858"/>
                  </a:lnTo>
                  <a:lnTo>
                    <a:pt x="151638" y="6096"/>
                  </a:lnTo>
                  <a:lnTo>
                    <a:pt x="153924" y="6096"/>
                  </a:lnTo>
                  <a:lnTo>
                    <a:pt x="153924" y="5334"/>
                  </a:lnTo>
                  <a:lnTo>
                    <a:pt x="155448" y="5334"/>
                  </a:lnTo>
                  <a:lnTo>
                    <a:pt x="155448" y="4572"/>
                  </a:lnTo>
                  <a:lnTo>
                    <a:pt x="157734" y="4572"/>
                  </a:lnTo>
                  <a:lnTo>
                    <a:pt x="157734" y="3810"/>
                  </a:lnTo>
                  <a:lnTo>
                    <a:pt x="160020" y="3810"/>
                  </a:lnTo>
                  <a:lnTo>
                    <a:pt x="160020" y="3048"/>
                  </a:lnTo>
                  <a:lnTo>
                    <a:pt x="162306" y="3048"/>
                  </a:lnTo>
                  <a:lnTo>
                    <a:pt x="162306" y="2286"/>
                  </a:lnTo>
                  <a:lnTo>
                    <a:pt x="163830" y="2286"/>
                  </a:lnTo>
                  <a:lnTo>
                    <a:pt x="163830" y="1524"/>
                  </a:lnTo>
                  <a:lnTo>
                    <a:pt x="165354" y="1524"/>
                  </a:lnTo>
                  <a:lnTo>
                    <a:pt x="165354" y="762"/>
                  </a:lnTo>
                  <a:lnTo>
                    <a:pt x="167640" y="762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33709" y="4539614"/>
              <a:ext cx="176530" cy="54610"/>
            </a:xfrm>
            <a:custGeom>
              <a:avLst/>
              <a:gdLst/>
              <a:ahLst/>
              <a:cxnLst/>
              <a:rect l="l" t="t" r="r" b="b"/>
              <a:pathLst>
                <a:path w="176529" h="54610">
                  <a:moveTo>
                    <a:pt x="176034" y="0"/>
                  </a:moveTo>
                  <a:lnTo>
                    <a:pt x="149364" y="0"/>
                  </a:lnTo>
                  <a:lnTo>
                    <a:pt x="149364" y="762"/>
                  </a:lnTo>
                  <a:lnTo>
                    <a:pt x="147840" y="762"/>
                  </a:lnTo>
                  <a:lnTo>
                    <a:pt x="147840" y="1524"/>
                  </a:lnTo>
                  <a:lnTo>
                    <a:pt x="145554" y="1524"/>
                  </a:lnTo>
                  <a:lnTo>
                    <a:pt x="145554" y="2286"/>
                  </a:lnTo>
                  <a:lnTo>
                    <a:pt x="144030" y="2286"/>
                  </a:lnTo>
                  <a:lnTo>
                    <a:pt x="144030" y="3048"/>
                  </a:lnTo>
                  <a:lnTo>
                    <a:pt x="140982" y="3048"/>
                  </a:lnTo>
                  <a:lnTo>
                    <a:pt x="140982" y="3810"/>
                  </a:lnTo>
                  <a:lnTo>
                    <a:pt x="139458" y="3810"/>
                  </a:lnTo>
                  <a:lnTo>
                    <a:pt x="139458" y="4572"/>
                  </a:lnTo>
                  <a:lnTo>
                    <a:pt x="137160" y="4572"/>
                  </a:lnTo>
                  <a:lnTo>
                    <a:pt x="137160" y="5334"/>
                  </a:lnTo>
                  <a:lnTo>
                    <a:pt x="134874" y="5334"/>
                  </a:lnTo>
                  <a:lnTo>
                    <a:pt x="134874" y="6096"/>
                  </a:lnTo>
                  <a:lnTo>
                    <a:pt x="133350" y="6096"/>
                  </a:lnTo>
                  <a:lnTo>
                    <a:pt x="133350" y="6858"/>
                  </a:lnTo>
                  <a:lnTo>
                    <a:pt x="131064" y="6858"/>
                  </a:lnTo>
                  <a:lnTo>
                    <a:pt x="131064" y="7620"/>
                  </a:lnTo>
                  <a:lnTo>
                    <a:pt x="128790" y="7620"/>
                  </a:lnTo>
                  <a:lnTo>
                    <a:pt x="128790" y="8382"/>
                  </a:lnTo>
                  <a:lnTo>
                    <a:pt x="126504" y="8382"/>
                  </a:lnTo>
                  <a:lnTo>
                    <a:pt x="126504" y="9144"/>
                  </a:lnTo>
                  <a:lnTo>
                    <a:pt x="124980" y="9144"/>
                  </a:lnTo>
                  <a:lnTo>
                    <a:pt x="124980" y="9906"/>
                  </a:lnTo>
                  <a:lnTo>
                    <a:pt x="122694" y="9906"/>
                  </a:lnTo>
                  <a:lnTo>
                    <a:pt x="122694" y="10668"/>
                  </a:lnTo>
                  <a:lnTo>
                    <a:pt x="120408" y="10668"/>
                  </a:lnTo>
                  <a:lnTo>
                    <a:pt x="120408" y="11430"/>
                  </a:lnTo>
                  <a:lnTo>
                    <a:pt x="118872" y="11430"/>
                  </a:lnTo>
                  <a:lnTo>
                    <a:pt x="118872" y="12192"/>
                  </a:lnTo>
                  <a:lnTo>
                    <a:pt x="116586" y="12192"/>
                  </a:lnTo>
                  <a:lnTo>
                    <a:pt x="116586" y="12954"/>
                  </a:lnTo>
                  <a:lnTo>
                    <a:pt x="114300" y="12954"/>
                  </a:lnTo>
                  <a:lnTo>
                    <a:pt x="114300" y="13716"/>
                  </a:lnTo>
                  <a:lnTo>
                    <a:pt x="112014" y="13716"/>
                  </a:lnTo>
                  <a:lnTo>
                    <a:pt x="112014" y="14478"/>
                  </a:lnTo>
                  <a:lnTo>
                    <a:pt x="110502" y="14478"/>
                  </a:lnTo>
                  <a:lnTo>
                    <a:pt x="110502" y="15240"/>
                  </a:lnTo>
                  <a:lnTo>
                    <a:pt x="108216" y="15240"/>
                  </a:lnTo>
                  <a:lnTo>
                    <a:pt x="108216" y="16002"/>
                  </a:lnTo>
                  <a:lnTo>
                    <a:pt x="105930" y="16002"/>
                  </a:lnTo>
                  <a:lnTo>
                    <a:pt x="105930" y="16764"/>
                  </a:lnTo>
                  <a:lnTo>
                    <a:pt x="104406" y="16764"/>
                  </a:lnTo>
                  <a:lnTo>
                    <a:pt x="104406" y="17526"/>
                  </a:lnTo>
                  <a:lnTo>
                    <a:pt x="102120" y="17526"/>
                  </a:lnTo>
                  <a:lnTo>
                    <a:pt x="102120" y="18288"/>
                  </a:lnTo>
                  <a:lnTo>
                    <a:pt x="99822" y="18288"/>
                  </a:lnTo>
                  <a:lnTo>
                    <a:pt x="99822" y="19050"/>
                  </a:lnTo>
                  <a:lnTo>
                    <a:pt x="97536" y="19050"/>
                  </a:lnTo>
                  <a:lnTo>
                    <a:pt x="97536" y="19812"/>
                  </a:lnTo>
                  <a:lnTo>
                    <a:pt x="96012" y="19812"/>
                  </a:lnTo>
                  <a:lnTo>
                    <a:pt x="96012" y="20574"/>
                  </a:lnTo>
                  <a:lnTo>
                    <a:pt x="93726" y="20574"/>
                  </a:lnTo>
                  <a:lnTo>
                    <a:pt x="93726" y="21336"/>
                  </a:lnTo>
                  <a:lnTo>
                    <a:pt x="91452" y="21336"/>
                  </a:lnTo>
                  <a:lnTo>
                    <a:pt x="91452" y="22098"/>
                  </a:lnTo>
                  <a:lnTo>
                    <a:pt x="89166" y="22098"/>
                  </a:lnTo>
                  <a:lnTo>
                    <a:pt x="89166" y="22860"/>
                  </a:lnTo>
                  <a:lnTo>
                    <a:pt x="87642" y="22860"/>
                  </a:lnTo>
                  <a:lnTo>
                    <a:pt x="87642" y="23622"/>
                  </a:lnTo>
                  <a:lnTo>
                    <a:pt x="85356" y="23622"/>
                  </a:lnTo>
                  <a:lnTo>
                    <a:pt x="85356" y="24384"/>
                  </a:lnTo>
                  <a:lnTo>
                    <a:pt x="83070" y="24384"/>
                  </a:lnTo>
                  <a:lnTo>
                    <a:pt x="83070" y="25146"/>
                  </a:lnTo>
                  <a:lnTo>
                    <a:pt x="81546" y="25146"/>
                  </a:lnTo>
                  <a:lnTo>
                    <a:pt x="81546" y="25908"/>
                  </a:lnTo>
                  <a:lnTo>
                    <a:pt x="79248" y="25908"/>
                  </a:lnTo>
                  <a:lnTo>
                    <a:pt x="79248" y="26670"/>
                  </a:lnTo>
                  <a:lnTo>
                    <a:pt x="76962" y="26670"/>
                  </a:lnTo>
                  <a:lnTo>
                    <a:pt x="76962" y="27432"/>
                  </a:lnTo>
                  <a:lnTo>
                    <a:pt x="74676" y="27432"/>
                  </a:lnTo>
                  <a:lnTo>
                    <a:pt x="74676" y="28194"/>
                  </a:lnTo>
                  <a:lnTo>
                    <a:pt x="73164" y="28194"/>
                  </a:lnTo>
                  <a:lnTo>
                    <a:pt x="73164" y="28956"/>
                  </a:lnTo>
                  <a:lnTo>
                    <a:pt x="70878" y="28956"/>
                  </a:lnTo>
                  <a:lnTo>
                    <a:pt x="70878" y="29718"/>
                  </a:lnTo>
                  <a:lnTo>
                    <a:pt x="68592" y="29718"/>
                  </a:lnTo>
                  <a:lnTo>
                    <a:pt x="68592" y="30480"/>
                  </a:lnTo>
                  <a:lnTo>
                    <a:pt x="67068" y="30480"/>
                  </a:lnTo>
                  <a:lnTo>
                    <a:pt x="67068" y="31242"/>
                  </a:lnTo>
                  <a:lnTo>
                    <a:pt x="64782" y="31242"/>
                  </a:lnTo>
                  <a:lnTo>
                    <a:pt x="64782" y="32004"/>
                  </a:lnTo>
                  <a:lnTo>
                    <a:pt x="63258" y="32004"/>
                  </a:lnTo>
                  <a:lnTo>
                    <a:pt x="63258" y="32766"/>
                  </a:lnTo>
                  <a:lnTo>
                    <a:pt x="60198" y="32766"/>
                  </a:lnTo>
                  <a:lnTo>
                    <a:pt x="60198" y="33528"/>
                  </a:lnTo>
                  <a:lnTo>
                    <a:pt x="57912" y="33528"/>
                  </a:lnTo>
                  <a:lnTo>
                    <a:pt x="57912" y="34290"/>
                  </a:lnTo>
                  <a:lnTo>
                    <a:pt x="55626" y="34290"/>
                  </a:lnTo>
                  <a:lnTo>
                    <a:pt x="55626" y="35052"/>
                  </a:lnTo>
                  <a:lnTo>
                    <a:pt x="53352" y="35052"/>
                  </a:lnTo>
                  <a:lnTo>
                    <a:pt x="53352" y="35814"/>
                  </a:lnTo>
                  <a:lnTo>
                    <a:pt x="51066" y="35814"/>
                  </a:lnTo>
                  <a:lnTo>
                    <a:pt x="51066" y="36576"/>
                  </a:lnTo>
                  <a:lnTo>
                    <a:pt x="49542" y="36576"/>
                  </a:lnTo>
                  <a:lnTo>
                    <a:pt x="49542" y="37338"/>
                  </a:lnTo>
                  <a:lnTo>
                    <a:pt x="47256" y="37338"/>
                  </a:lnTo>
                  <a:lnTo>
                    <a:pt x="47256" y="38100"/>
                  </a:lnTo>
                  <a:lnTo>
                    <a:pt x="44970" y="38100"/>
                  </a:lnTo>
                  <a:lnTo>
                    <a:pt x="44970" y="38862"/>
                  </a:lnTo>
                  <a:lnTo>
                    <a:pt x="42672" y="38862"/>
                  </a:lnTo>
                  <a:lnTo>
                    <a:pt x="42672" y="39624"/>
                  </a:lnTo>
                  <a:lnTo>
                    <a:pt x="40386" y="39624"/>
                  </a:lnTo>
                  <a:lnTo>
                    <a:pt x="40386" y="40386"/>
                  </a:lnTo>
                  <a:lnTo>
                    <a:pt x="38112" y="40386"/>
                  </a:lnTo>
                  <a:lnTo>
                    <a:pt x="38112" y="41148"/>
                  </a:lnTo>
                  <a:lnTo>
                    <a:pt x="35814" y="41148"/>
                  </a:lnTo>
                  <a:lnTo>
                    <a:pt x="35814" y="41910"/>
                  </a:lnTo>
                  <a:lnTo>
                    <a:pt x="33540" y="41910"/>
                  </a:lnTo>
                  <a:lnTo>
                    <a:pt x="33540" y="42672"/>
                  </a:lnTo>
                  <a:lnTo>
                    <a:pt x="31254" y="42672"/>
                  </a:lnTo>
                  <a:lnTo>
                    <a:pt x="31254" y="43434"/>
                  </a:lnTo>
                  <a:lnTo>
                    <a:pt x="28968" y="43434"/>
                  </a:lnTo>
                  <a:lnTo>
                    <a:pt x="28968" y="44196"/>
                  </a:lnTo>
                  <a:lnTo>
                    <a:pt x="26682" y="44196"/>
                  </a:lnTo>
                  <a:lnTo>
                    <a:pt x="26682" y="44958"/>
                  </a:lnTo>
                  <a:lnTo>
                    <a:pt x="24396" y="44958"/>
                  </a:lnTo>
                  <a:lnTo>
                    <a:pt x="24396" y="45720"/>
                  </a:lnTo>
                  <a:lnTo>
                    <a:pt x="22860" y="45720"/>
                  </a:lnTo>
                  <a:lnTo>
                    <a:pt x="22860" y="46482"/>
                  </a:lnTo>
                  <a:lnTo>
                    <a:pt x="20574" y="46482"/>
                  </a:lnTo>
                  <a:lnTo>
                    <a:pt x="20574" y="47244"/>
                  </a:lnTo>
                  <a:lnTo>
                    <a:pt x="18288" y="47244"/>
                  </a:lnTo>
                  <a:lnTo>
                    <a:pt x="18288" y="48006"/>
                  </a:lnTo>
                  <a:lnTo>
                    <a:pt x="16002" y="48006"/>
                  </a:lnTo>
                  <a:lnTo>
                    <a:pt x="16002" y="48768"/>
                  </a:lnTo>
                  <a:lnTo>
                    <a:pt x="13728" y="48768"/>
                  </a:lnTo>
                  <a:lnTo>
                    <a:pt x="13728" y="49530"/>
                  </a:lnTo>
                  <a:lnTo>
                    <a:pt x="11442" y="49530"/>
                  </a:lnTo>
                  <a:lnTo>
                    <a:pt x="11442" y="50292"/>
                  </a:lnTo>
                  <a:lnTo>
                    <a:pt x="9156" y="50292"/>
                  </a:lnTo>
                  <a:lnTo>
                    <a:pt x="9156" y="51054"/>
                  </a:lnTo>
                  <a:lnTo>
                    <a:pt x="6870" y="51054"/>
                  </a:lnTo>
                  <a:lnTo>
                    <a:pt x="6870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28206" y="54102"/>
                  </a:lnTo>
                  <a:lnTo>
                    <a:pt x="28206" y="53340"/>
                  </a:lnTo>
                  <a:lnTo>
                    <a:pt x="30492" y="53340"/>
                  </a:lnTo>
                  <a:lnTo>
                    <a:pt x="30492" y="52578"/>
                  </a:lnTo>
                  <a:lnTo>
                    <a:pt x="32778" y="52578"/>
                  </a:lnTo>
                  <a:lnTo>
                    <a:pt x="32778" y="51828"/>
                  </a:lnTo>
                  <a:lnTo>
                    <a:pt x="35064" y="51828"/>
                  </a:lnTo>
                  <a:lnTo>
                    <a:pt x="35064" y="51054"/>
                  </a:lnTo>
                  <a:lnTo>
                    <a:pt x="37350" y="51054"/>
                  </a:lnTo>
                  <a:lnTo>
                    <a:pt x="37350" y="50292"/>
                  </a:lnTo>
                  <a:lnTo>
                    <a:pt x="39636" y="50292"/>
                  </a:lnTo>
                  <a:lnTo>
                    <a:pt x="39636" y="49530"/>
                  </a:lnTo>
                  <a:lnTo>
                    <a:pt x="41922" y="49530"/>
                  </a:lnTo>
                  <a:lnTo>
                    <a:pt x="41922" y="48768"/>
                  </a:lnTo>
                  <a:lnTo>
                    <a:pt x="44208" y="48768"/>
                  </a:lnTo>
                  <a:lnTo>
                    <a:pt x="44208" y="48006"/>
                  </a:lnTo>
                  <a:lnTo>
                    <a:pt x="46494" y="48006"/>
                  </a:lnTo>
                  <a:lnTo>
                    <a:pt x="46494" y="47244"/>
                  </a:lnTo>
                  <a:lnTo>
                    <a:pt x="48780" y="47244"/>
                  </a:lnTo>
                  <a:lnTo>
                    <a:pt x="48780" y="46482"/>
                  </a:lnTo>
                  <a:lnTo>
                    <a:pt x="51066" y="46482"/>
                  </a:lnTo>
                  <a:lnTo>
                    <a:pt x="51066" y="45720"/>
                  </a:lnTo>
                  <a:lnTo>
                    <a:pt x="53352" y="45720"/>
                  </a:lnTo>
                  <a:lnTo>
                    <a:pt x="53352" y="44958"/>
                  </a:lnTo>
                  <a:lnTo>
                    <a:pt x="54876" y="44958"/>
                  </a:lnTo>
                  <a:lnTo>
                    <a:pt x="54876" y="44196"/>
                  </a:lnTo>
                  <a:lnTo>
                    <a:pt x="57162" y="44196"/>
                  </a:lnTo>
                  <a:lnTo>
                    <a:pt x="57162" y="43434"/>
                  </a:lnTo>
                  <a:lnTo>
                    <a:pt x="59448" y="43434"/>
                  </a:lnTo>
                  <a:lnTo>
                    <a:pt x="59448" y="42672"/>
                  </a:lnTo>
                  <a:lnTo>
                    <a:pt x="61734" y="42672"/>
                  </a:lnTo>
                  <a:lnTo>
                    <a:pt x="61734" y="41910"/>
                  </a:lnTo>
                  <a:lnTo>
                    <a:pt x="64020" y="41910"/>
                  </a:lnTo>
                  <a:lnTo>
                    <a:pt x="64020" y="41148"/>
                  </a:lnTo>
                  <a:lnTo>
                    <a:pt x="67068" y="41148"/>
                  </a:lnTo>
                  <a:lnTo>
                    <a:pt x="67068" y="40386"/>
                  </a:lnTo>
                  <a:lnTo>
                    <a:pt x="68592" y="40386"/>
                  </a:lnTo>
                  <a:lnTo>
                    <a:pt x="68592" y="39624"/>
                  </a:lnTo>
                  <a:lnTo>
                    <a:pt x="70878" y="39624"/>
                  </a:lnTo>
                  <a:lnTo>
                    <a:pt x="70878" y="38862"/>
                  </a:lnTo>
                  <a:lnTo>
                    <a:pt x="72402" y="38862"/>
                  </a:lnTo>
                  <a:lnTo>
                    <a:pt x="72402" y="38100"/>
                  </a:lnTo>
                  <a:lnTo>
                    <a:pt x="74688" y="38100"/>
                  </a:lnTo>
                  <a:lnTo>
                    <a:pt x="74688" y="37338"/>
                  </a:lnTo>
                  <a:lnTo>
                    <a:pt x="76974" y="37338"/>
                  </a:lnTo>
                  <a:lnTo>
                    <a:pt x="76974" y="36576"/>
                  </a:lnTo>
                  <a:lnTo>
                    <a:pt x="78498" y="36576"/>
                  </a:lnTo>
                  <a:lnTo>
                    <a:pt x="78498" y="35814"/>
                  </a:lnTo>
                  <a:lnTo>
                    <a:pt x="80784" y="35814"/>
                  </a:lnTo>
                  <a:lnTo>
                    <a:pt x="80784" y="35052"/>
                  </a:lnTo>
                  <a:lnTo>
                    <a:pt x="83070" y="35052"/>
                  </a:lnTo>
                  <a:lnTo>
                    <a:pt x="83070" y="34290"/>
                  </a:lnTo>
                  <a:lnTo>
                    <a:pt x="85356" y="34290"/>
                  </a:lnTo>
                  <a:lnTo>
                    <a:pt x="85356" y="33528"/>
                  </a:lnTo>
                  <a:lnTo>
                    <a:pt x="86880" y="33528"/>
                  </a:lnTo>
                  <a:lnTo>
                    <a:pt x="86880" y="32778"/>
                  </a:lnTo>
                  <a:lnTo>
                    <a:pt x="89166" y="32778"/>
                  </a:lnTo>
                  <a:lnTo>
                    <a:pt x="89166" y="32004"/>
                  </a:lnTo>
                  <a:lnTo>
                    <a:pt x="91452" y="32004"/>
                  </a:lnTo>
                  <a:lnTo>
                    <a:pt x="91452" y="31242"/>
                  </a:lnTo>
                  <a:lnTo>
                    <a:pt x="92976" y="31242"/>
                  </a:lnTo>
                  <a:lnTo>
                    <a:pt x="92976" y="30480"/>
                  </a:lnTo>
                  <a:lnTo>
                    <a:pt x="95262" y="30480"/>
                  </a:lnTo>
                  <a:lnTo>
                    <a:pt x="95262" y="29718"/>
                  </a:lnTo>
                  <a:lnTo>
                    <a:pt x="97548" y="29718"/>
                  </a:lnTo>
                  <a:lnTo>
                    <a:pt x="97548" y="28956"/>
                  </a:lnTo>
                  <a:lnTo>
                    <a:pt x="99834" y="28956"/>
                  </a:lnTo>
                  <a:lnTo>
                    <a:pt x="99834" y="28194"/>
                  </a:lnTo>
                  <a:lnTo>
                    <a:pt x="101358" y="28194"/>
                  </a:lnTo>
                  <a:lnTo>
                    <a:pt x="101358" y="27432"/>
                  </a:lnTo>
                  <a:lnTo>
                    <a:pt x="103644" y="27432"/>
                  </a:lnTo>
                  <a:lnTo>
                    <a:pt x="103644" y="26670"/>
                  </a:lnTo>
                  <a:lnTo>
                    <a:pt x="105930" y="26670"/>
                  </a:lnTo>
                  <a:lnTo>
                    <a:pt x="105930" y="25908"/>
                  </a:lnTo>
                  <a:lnTo>
                    <a:pt x="108216" y="25908"/>
                  </a:lnTo>
                  <a:lnTo>
                    <a:pt x="108216" y="25146"/>
                  </a:lnTo>
                  <a:lnTo>
                    <a:pt x="109740" y="25146"/>
                  </a:lnTo>
                  <a:lnTo>
                    <a:pt x="109740" y="24384"/>
                  </a:lnTo>
                  <a:lnTo>
                    <a:pt x="112026" y="24384"/>
                  </a:lnTo>
                  <a:lnTo>
                    <a:pt x="112026" y="23622"/>
                  </a:lnTo>
                  <a:lnTo>
                    <a:pt x="114312" y="23622"/>
                  </a:lnTo>
                  <a:lnTo>
                    <a:pt x="114312" y="22860"/>
                  </a:lnTo>
                  <a:lnTo>
                    <a:pt x="115836" y="22860"/>
                  </a:lnTo>
                  <a:lnTo>
                    <a:pt x="115836" y="22098"/>
                  </a:lnTo>
                  <a:lnTo>
                    <a:pt x="118122" y="22098"/>
                  </a:lnTo>
                  <a:lnTo>
                    <a:pt x="118122" y="21336"/>
                  </a:lnTo>
                  <a:lnTo>
                    <a:pt x="120408" y="21336"/>
                  </a:lnTo>
                  <a:lnTo>
                    <a:pt x="120408" y="20574"/>
                  </a:lnTo>
                  <a:lnTo>
                    <a:pt x="122694" y="20574"/>
                  </a:lnTo>
                  <a:lnTo>
                    <a:pt x="122694" y="19812"/>
                  </a:lnTo>
                  <a:lnTo>
                    <a:pt x="124218" y="19812"/>
                  </a:lnTo>
                  <a:lnTo>
                    <a:pt x="124218" y="19050"/>
                  </a:lnTo>
                  <a:lnTo>
                    <a:pt x="126504" y="19050"/>
                  </a:lnTo>
                  <a:lnTo>
                    <a:pt x="126504" y="18288"/>
                  </a:lnTo>
                  <a:lnTo>
                    <a:pt x="128790" y="18288"/>
                  </a:lnTo>
                  <a:lnTo>
                    <a:pt x="128790" y="17526"/>
                  </a:lnTo>
                  <a:lnTo>
                    <a:pt x="130314" y="17526"/>
                  </a:lnTo>
                  <a:lnTo>
                    <a:pt x="130314" y="16764"/>
                  </a:lnTo>
                  <a:lnTo>
                    <a:pt x="132600" y="16764"/>
                  </a:lnTo>
                  <a:lnTo>
                    <a:pt x="132600" y="16002"/>
                  </a:lnTo>
                  <a:lnTo>
                    <a:pt x="134886" y="16002"/>
                  </a:lnTo>
                  <a:lnTo>
                    <a:pt x="134886" y="15240"/>
                  </a:lnTo>
                  <a:lnTo>
                    <a:pt x="137172" y="15240"/>
                  </a:lnTo>
                  <a:lnTo>
                    <a:pt x="137172" y="14478"/>
                  </a:lnTo>
                  <a:lnTo>
                    <a:pt x="138696" y="14478"/>
                  </a:lnTo>
                  <a:lnTo>
                    <a:pt x="138696" y="13728"/>
                  </a:lnTo>
                  <a:lnTo>
                    <a:pt x="140982" y="13728"/>
                  </a:lnTo>
                  <a:lnTo>
                    <a:pt x="140982" y="12954"/>
                  </a:lnTo>
                  <a:lnTo>
                    <a:pt x="143268" y="12954"/>
                  </a:lnTo>
                  <a:lnTo>
                    <a:pt x="143268" y="12192"/>
                  </a:lnTo>
                  <a:lnTo>
                    <a:pt x="144792" y="12192"/>
                  </a:lnTo>
                  <a:lnTo>
                    <a:pt x="144792" y="11430"/>
                  </a:lnTo>
                  <a:lnTo>
                    <a:pt x="147840" y="11430"/>
                  </a:lnTo>
                  <a:lnTo>
                    <a:pt x="147840" y="10668"/>
                  </a:lnTo>
                  <a:lnTo>
                    <a:pt x="149364" y="10668"/>
                  </a:lnTo>
                  <a:lnTo>
                    <a:pt x="149364" y="9906"/>
                  </a:lnTo>
                  <a:lnTo>
                    <a:pt x="151650" y="9906"/>
                  </a:lnTo>
                  <a:lnTo>
                    <a:pt x="151650" y="9144"/>
                  </a:lnTo>
                  <a:lnTo>
                    <a:pt x="153174" y="9144"/>
                  </a:lnTo>
                  <a:lnTo>
                    <a:pt x="153174" y="8382"/>
                  </a:lnTo>
                  <a:lnTo>
                    <a:pt x="155460" y="8382"/>
                  </a:lnTo>
                  <a:lnTo>
                    <a:pt x="155460" y="7620"/>
                  </a:lnTo>
                  <a:lnTo>
                    <a:pt x="157746" y="7620"/>
                  </a:lnTo>
                  <a:lnTo>
                    <a:pt x="157746" y="6858"/>
                  </a:lnTo>
                  <a:lnTo>
                    <a:pt x="159270" y="6858"/>
                  </a:lnTo>
                  <a:lnTo>
                    <a:pt x="159270" y="6096"/>
                  </a:lnTo>
                  <a:lnTo>
                    <a:pt x="161556" y="6096"/>
                  </a:lnTo>
                  <a:lnTo>
                    <a:pt x="161556" y="5334"/>
                  </a:lnTo>
                  <a:lnTo>
                    <a:pt x="163842" y="5334"/>
                  </a:lnTo>
                  <a:lnTo>
                    <a:pt x="163842" y="4572"/>
                  </a:lnTo>
                  <a:lnTo>
                    <a:pt x="165366" y="4572"/>
                  </a:lnTo>
                  <a:lnTo>
                    <a:pt x="165366" y="3810"/>
                  </a:lnTo>
                  <a:lnTo>
                    <a:pt x="167652" y="3810"/>
                  </a:lnTo>
                  <a:lnTo>
                    <a:pt x="167652" y="3048"/>
                  </a:lnTo>
                  <a:lnTo>
                    <a:pt x="169938" y="3048"/>
                  </a:lnTo>
                  <a:lnTo>
                    <a:pt x="169938" y="2286"/>
                  </a:lnTo>
                  <a:lnTo>
                    <a:pt x="172224" y="2286"/>
                  </a:lnTo>
                  <a:lnTo>
                    <a:pt x="172224" y="1524"/>
                  </a:lnTo>
                  <a:lnTo>
                    <a:pt x="173748" y="1524"/>
                  </a:lnTo>
                  <a:lnTo>
                    <a:pt x="173748" y="762"/>
                  </a:lnTo>
                  <a:lnTo>
                    <a:pt x="176034" y="762"/>
                  </a:lnTo>
                  <a:lnTo>
                    <a:pt x="176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70654" y="4592954"/>
              <a:ext cx="191770" cy="54610"/>
            </a:xfrm>
            <a:custGeom>
              <a:avLst/>
              <a:gdLst/>
              <a:ahLst/>
              <a:cxnLst/>
              <a:rect l="l" t="t" r="r" b="b"/>
              <a:pathLst>
                <a:path w="191770" h="54610">
                  <a:moveTo>
                    <a:pt x="191262" y="0"/>
                  </a:moveTo>
                  <a:lnTo>
                    <a:pt x="163055" y="0"/>
                  </a:lnTo>
                  <a:lnTo>
                    <a:pt x="163055" y="762"/>
                  </a:lnTo>
                  <a:lnTo>
                    <a:pt x="160782" y="762"/>
                  </a:lnTo>
                  <a:lnTo>
                    <a:pt x="160782" y="1524"/>
                  </a:lnTo>
                  <a:lnTo>
                    <a:pt x="158496" y="1524"/>
                  </a:lnTo>
                  <a:lnTo>
                    <a:pt x="158496" y="2286"/>
                  </a:lnTo>
                  <a:lnTo>
                    <a:pt x="156972" y="2286"/>
                  </a:lnTo>
                  <a:lnTo>
                    <a:pt x="156972" y="3048"/>
                  </a:lnTo>
                  <a:lnTo>
                    <a:pt x="154686" y="3048"/>
                  </a:lnTo>
                  <a:lnTo>
                    <a:pt x="154686" y="3810"/>
                  </a:lnTo>
                  <a:lnTo>
                    <a:pt x="152400" y="3810"/>
                  </a:lnTo>
                  <a:lnTo>
                    <a:pt x="152400" y="4572"/>
                  </a:lnTo>
                  <a:lnTo>
                    <a:pt x="150114" y="4572"/>
                  </a:lnTo>
                  <a:lnTo>
                    <a:pt x="150114" y="5334"/>
                  </a:lnTo>
                  <a:lnTo>
                    <a:pt x="147815" y="5334"/>
                  </a:lnTo>
                  <a:lnTo>
                    <a:pt x="147815" y="6096"/>
                  </a:lnTo>
                  <a:lnTo>
                    <a:pt x="145529" y="6096"/>
                  </a:lnTo>
                  <a:lnTo>
                    <a:pt x="145529" y="6858"/>
                  </a:lnTo>
                  <a:lnTo>
                    <a:pt x="144005" y="6858"/>
                  </a:lnTo>
                  <a:lnTo>
                    <a:pt x="144005" y="7620"/>
                  </a:lnTo>
                  <a:lnTo>
                    <a:pt x="140957" y="7620"/>
                  </a:lnTo>
                  <a:lnTo>
                    <a:pt x="140957" y="8382"/>
                  </a:lnTo>
                  <a:lnTo>
                    <a:pt x="138684" y="8382"/>
                  </a:lnTo>
                  <a:lnTo>
                    <a:pt x="138684" y="9144"/>
                  </a:lnTo>
                  <a:lnTo>
                    <a:pt x="136398" y="9144"/>
                  </a:lnTo>
                  <a:lnTo>
                    <a:pt x="136398" y="9906"/>
                  </a:lnTo>
                  <a:lnTo>
                    <a:pt x="134112" y="9906"/>
                  </a:lnTo>
                  <a:lnTo>
                    <a:pt x="134112" y="10668"/>
                  </a:lnTo>
                  <a:lnTo>
                    <a:pt x="131826" y="10668"/>
                  </a:lnTo>
                  <a:lnTo>
                    <a:pt x="131826" y="11430"/>
                  </a:lnTo>
                  <a:lnTo>
                    <a:pt x="129540" y="11430"/>
                  </a:lnTo>
                  <a:lnTo>
                    <a:pt x="129540" y="12192"/>
                  </a:lnTo>
                  <a:lnTo>
                    <a:pt x="127254" y="12192"/>
                  </a:lnTo>
                  <a:lnTo>
                    <a:pt x="127254" y="12954"/>
                  </a:lnTo>
                  <a:lnTo>
                    <a:pt x="124968" y="12954"/>
                  </a:lnTo>
                  <a:lnTo>
                    <a:pt x="124968" y="13716"/>
                  </a:lnTo>
                  <a:lnTo>
                    <a:pt x="122682" y="13716"/>
                  </a:lnTo>
                  <a:lnTo>
                    <a:pt x="122682" y="14478"/>
                  </a:lnTo>
                  <a:lnTo>
                    <a:pt x="120396" y="14478"/>
                  </a:lnTo>
                  <a:lnTo>
                    <a:pt x="120396" y="15240"/>
                  </a:lnTo>
                  <a:lnTo>
                    <a:pt x="118110" y="15240"/>
                  </a:lnTo>
                  <a:lnTo>
                    <a:pt x="118110" y="16002"/>
                  </a:lnTo>
                  <a:lnTo>
                    <a:pt x="115824" y="16002"/>
                  </a:lnTo>
                  <a:lnTo>
                    <a:pt x="115824" y="16764"/>
                  </a:lnTo>
                  <a:lnTo>
                    <a:pt x="113538" y="16764"/>
                  </a:lnTo>
                  <a:lnTo>
                    <a:pt x="113538" y="17526"/>
                  </a:lnTo>
                  <a:lnTo>
                    <a:pt x="111252" y="17526"/>
                  </a:lnTo>
                  <a:lnTo>
                    <a:pt x="111252" y="18288"/>
                  </a:lnTo>
                  <a:lnTo>
                    <a:pt x="108966" y="18288"/>
                  </a:lnTo>
                  <a:lnTo>
                    <a:pt x="108966" y="19050"/>
                  </a:lnTo>
                  <a:lnTo>
                    <a:pt x="106680" y="19050"/>
                  </a:lnTo>
                  <a:lnTo>
                    <a:pt x="106680" y="19812"/>
                  </a:lnTo>
                  <a:lnTo>
                    <a:pt x="104394" y="19812"/>
                  </a:lnTo>
                  <a:lnTo>
                    <a:pt x="104394" y="20574"/>
                  </a:lnTo>
                  <a:lnTo>
                    <a:pt x="101346" y="20574"/>
                  </a:lnTo>
                  <a:lnTo>
                    <a:pt x="101346" y="21336"/>
                  </a:lnTo>
                  <a:lnTo>
                    <a:pt x="99060" y="21336"/>
                  </a:lnTo>
                  <a:lnTo>
                    <a:pt x="99060" y="22098"/>
                  </a:lnTo>
                  <a:lnTo>
                    <a:pt x="96774" y="22098"/>
                  </a:lnTo>
                  <a:lnTo>
                    <a:pt x="96774" y="22860"/>
                  </a:lnTo>
                  <a:lnTo>
                    <a:pt x="94488" y="22860"/>
                  </a:lnTo>
                  <a:lnTo>
                    <a:pt x="94488" y="23622"/>
                  </a:lnTo>
                  <a:lnTo>
                    <a:pt x="92202" y="23622"/>
                  </a:lnTo>
                  <a:lnTo>
                    <a:pt x="92202" y="24384"/>
                  </a:lnTo>
                  <a:lnTo>
                    <a:pt x="89916" y="24384"/>
                  </a:lnTo>
                  <a:lnTo>
                    <a:pt x="89916" y="25146"/>
                  </a:lnTo>
                  <a:lnTo>
                    <a:pt x="87630" y="25146"/>
                  </a:lnTo>
                  <a:lnTo>
                    <a:pt x="87630" y="25908"/>
                  </a:lnTo>
                  <a:lnTo>
                    <a:pt x="85344" y="25908"/>
                  </a:lnTo>
                  <a:lnTo>
                    <a:pt x="85344" y="26670"/>
                  </a:lnTo>
                  <a:lnTo>
                    <a:pt x="83058" y="26670"/>
                  </a:lnTo>
                  <a:lnTo>
                    <a:pt x="83058" y="27432"/>
                  </a:lnTo>
                  <a:lnTo>
                    <a:pt x="80772" y="27432"/>
                  </a:lnTo>
                  <a:lnTo>
                    <a:pt x="80772" y="28194"/>
                  </a:lnTo>
                  <a:lnTo>
                    <a:pt x="78486" y="28194"/>
                  </a:lnTo>
                  <a:lnTo>
                    <a:pt x="78486" y="28956"/>
                  </a:lnTo>
                  <a:lnTo>
                    <a:pt x="76200" y="28956"/>
                  </a:lnTo>
                  <a:lnTo>
                    <a:pt x="76200" y="29718"/>
                  </a:lnTo>
                  <a:lnTo>
                    <a:pt x="73914" y="29718"/>
                  </a:lnTo>
                  <a:lnTo>
                    <a:pt x="73914" y="30480"/>
                  </a:lnTo>
                  <a:lnTo>
                    <a:pt x="71628" y="30480"/>
                  </a:lnTo>
                  <a:lnTo>
                    <a:pt x="71628" y="31242"/>
                  </a:lnTo>
                  <a:lnTo>
                    <a:pt x="69342" y="31242"/>
                  </a:lnTo>
                  <a:lnTo>
                    <a:pt x="69342" y="32004"/>
                  </a:lnTo>
                  <a:lnTo>
                    <a:pt x="67056" y="32004"/>
                  </a:lnTo>
                  <a:lnTo>
                    <a:pt x="67056" y="32766"/>
                  </a:lnTo>
                  <a:lnTo>
                    <a:pt x="64770" y="32766"/>
                  </a:lnTo>
                  <a:lnTo>
                    <a:pt x="64770" y="33528"/>
                  </a:lnTo>
                  <a:lnTo>
                    <a:pt x="62484" y="33528"/>
                  </a:lnTo>
                  <a:lnTo>
                    <a:pt x="62484" y="34290"/>
                  </a:lnTo>
                  <a:lnTo>
                    <a:pt x="60960" y="34290"/>
                  </a:lnTo>
                  <a:lnTo>
                    <a:pt x="60960" y="35052"/>
                  </a:lnTo>
                  <a:lnTo>
                    <a:pt x="57912" y="35052"/>
                  </a:lnTo>
                  <a:lnTo>
                    <a:pt x="57912" y="35814"/>
                  </a:lnTo>
                  <a:lnTo>
                    <a:pt x="55626" y="35814"/>
                  </a:lnTo>
                  <a:lnTo>
                    <a:pt x="55626" y="36576"/>
                  </a:lnTo>
                  <a:lnTo>
                    <a:pt x="52578" y="36576"/>
                  </a:lnTo>
                  <a:lnTo>
                    <a:pt x="52578" y="37338"/>
                  </a:lnTo>
                  <a:lnTo>
                    <a:pt x="50292" y="37338"/>
                  </a:lnTo>
                  <a:lnTo>
                    <a:pt x="50292" y="38100"/>
                  </a:lnTo>
                  <a:lnTo>
                    <a:pt x="48006" y="38100"/>
                  </a:lnTo>
                  <a:lnTo>
                    <a:pt x="48006" y="38862"/>
                  </a:lnTo>
                  <a:lnTo>
                    <a:pt x="45720" y="38862"/>
                  </a:lnTo>
                  <a:lnTo>
                    <a:pt x="45720" y="39624"/>
                  </a:lnTo>
                  <a:lnTo>
                    <a:pt x="43434" y="39624"/>
                  </a:lnTo>
                  <a:lnTo>
                    <a:pt x="43434" y="40386"/>
                  </a:lnTo>
                  <a:lnTo>
                    <a:pt x="41148" y="40386"/>
                  </a:lnTo>
                  <a:lnTo>
                    <a:pt x="41148" y="41148"/>
                  </a:lnTo>
                  <a:lnTo>
                    <a:pt x="38100" y="41148"/>
                  </a:lnTo>
                  <a:lnTo>
                    <a:pt x="38100" y="41910"/>
                  </a:lnTo>
                  <a:lnTo>
                    <a:pt x="35814" y="41910"/>
                  </a:lnTo>
                  <a:lnTo>
                    <a:pt x="35814" y="42672"/>
                  </a:lnTo>
                  <a:lnTo>
                    <a:pt x="33528" y="42672"/>
                  </a:lnTo>
                  <a:lnTo>
                    <a:pt x="33528" y="43434"/>
                  </a:lnTo>
                  <a:lnTo>
                    <a:pt x="31242" y="43434"/>
                  </a:lnTo>
                  <a:lnTo>
                    <a:pt x="31242" y="44196"/>
                  </a:lnTo>
                  <a:lnTo>
                    <a:pt x="28956" y="44196"/>
                  </a:lnTo>
                  <a:lnTo>
                    <a:pt x="28956" y="44958"/>
                  </a:lnTo>
                  <a:lnTo>
                    <a:pt x="26670" y="44958"/>
                  </a:lnTo>
                  <a:lnTo>
                    <a:pt x="26670" y="45720"/>
                  </a:lnTo>
                  <a:lnTo>
                    <a:pt x="23622" y="45720"/>
                  </a:lnTo>
                  <a:lnTo>
                    <a:pt x="23622" y="46482"/>
                  </a:lnTo>
                  <a:lnTo>
                    <a:pt x="21336" y="46482"/>
                  </a:lnTo>
                  <a:lnTo>
                    <a:pt x="21336" y="47244"/>
                  </a:lnTo>
                  <a:lnTo>
                    <a:pt x="19050" y="47244"/>
                  </a:lnTo>
                  <a:lnTo>
                    <a:pt x="19050" y="48006"/>
                  </a:lnTo>
                  <a:lnTo>
                    <a:pt x="16764" y="48006"/>
                  </a:lnTo>
                  <a:lnTo>
                    <a:pt x="16764" y="48768"/>
                  </a:lnTo>
                  <a:lnTo>
                    <a:pt x="14478" y="48768"/>
                  </a:lnTo>
                  <a:lnTo>
                    <a:pt x="14478" y="49530"/>
                  </a:lnTo>
                  <a:lnTo>
                    <a:pt x="11430" y="49530"/>
                  </a:lnTo>
                  <a:lnTo>
                    <a:pt x="11430" y="50292"/>
                  </a:lnTo>
                  <a:lnTo>
                    <a:pt x="9144" y="50292"/>
                  </a:lnTo>
                  <a:lnTo>
                    <a:pt x="9144" y="51054"/>
                  </a:lnTo>
                  <a:lnTo>
                    <a:pt x="6858" y="51054"/>
                  </a:lnTo>
                  <a:lnTo>
                    <a:pt x="6858" y="51816"/>
                  </a:lnTo>
                  <a:lnTo>
                    <a:pt x="4572" y="51816"/>
                  </a:lnTo>
                  <a:lnTo>
                    <a:pt x="4572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0480" y="54102"/>
                  </a:lnTo>
                  <a:lnTo>
                    <a:pt x="30480" y="53340"/>
                  </a:lnTo>
                  <a:lnTo>
                    <a:pt x="32766" y="53340"/>
                  </a:lnTo>
                  <a:lnTo>
                    <a:pt x="32766" y="52578"/>
                  </a:lnTo>
                  <a:lnTo>
                    <a:pt x="35052" y="52578"/>
                  </a:lnTo>
                  <a:lnTo>
                    <a:pt x="35052" y="51816"/>
                  </a:lnTo>
                  <a:lnTo>
                    <a:pt x="37338" y="51816"/>
                  </a:lnTo>
                  <a:lnTo>
                    <a:pt x="37338" y="51054"/>
                  </a:lnTo>
                  <a:lnTo>
                    <a:pt x="39624" y="51054"/>
                  </a:lnTo>
                  <a:lnTo>
                    <a:pt x="39624" y="50292"/>
                  </a:lnTo>
                  <a:lnTo>
                    <a:pt x="41910" y="50292"/>
                  </a:lnTo>
                  <a:lnTo>
                    <a:pt x="41910" y="49530"/>
                  </a:lnTo>
                  <a:lnTo>
                    <a:pt x="44958" y="49530"/>
                  </a:lnTo>
                  <a:lnTo>
                    <a:pt x="44958" y="48768"/>
                  </a:lnTo>
                  <a:lnTo>
                    <a:pt x="47244" y="48768"/>
                  </a:lnTo>
                  <a:lnTo>
                    <a:pt x="47244" y="48006"/>
                  </a:lnTo>
                  <a:lnTo>
                    <a:pt x="49530" y="48006"/>
                  </a:lnTo>
                  <a:lnTo>
                    <a:pt x="49530" y="47244"/>
                  </a:lnTo>
                  <a:lnTo>
                    <a:pt x="51816" y="47244"/>
                  </a:lnTo>
                  <a:lnTo>
                    <a:pt x="51816" y="46482"/>
                  </a:lnTo>
                  <a:lnTo>
                    <a:pt x="54102" y="46482"/>
                  </a:lnTo>
                  <a:lnTo>
                    <a:pt x="54102" y="45720"/>
                  </a:lnTo>
                  <a:lnTo>
                    <a:pt x="56388" y="45720"/>
                  </a:lnTo>
                  <a:lnTo>
                    <a:pt x="56388" y="44958"/>
                  </a:lnTo>
                  <a:lnTo>
                    <a:pt x="59436" y="44958"/>
                  </a:lnTo>
                  <a:lnTo>
                    <a:pt x="59436" y="44196"/>
                  </a:lnTo>
                  <a:lnTo>
                    <a:pt x="61722" y="44196"/>
                  </a:lnTo>
                  <a:lnTo>
                    <a:pt x="61722" y="43434"/>
                  </a:lnTo>
                  <a:lnTo>
                    <a:pt x="64770" y="43434"/>
                  </a:lnTo>
                  <a:lnTo>
                    <a:pt x="64770" y="42672"/>
                  </a:lnTo>
                  <a:lnTo>
                    <a:pt x="66294" y="42672"/>
                  </a:lnTo>
                  <a:lnTo>
                    <a:pt x="66294" y="41910"/>
                  </a:lnTo>
                  <a:lnTo>
                    <a:pt x="68580" y="41910"/>
                  </a:lnTo>
                  <a:lnTo>
                    <a:pt x="68580" y="41148"/>
                  </a:lnTo>
                  <a:lnTo>
                    <a:pt x="70866" y="41148"/>
                  </a:lnTo>
                  <a:lnTo>
                    <a:pt x="70866" y="40386"/>
                  </a:lnTo>
                  <a:lnTo>
                    <a:pt x="73152" y="40386"/>
                  </a:lnTo>
                  <a:lnTo>
                    <a:pt x="73152" y="39624"/>
                  </a:lnTo>
                  <a:lnTo>
                    <a:pt x="75438" y="39624"/>
                  </a:lnTo>
                  <a:lnTo>
                    <a:pt x="75438" y="38862"/>
                  </a:lnTo>
                  <a:lnTo>
                    <a:pt x="77724" y="38862"/>
                  </a:lnTo>
                  <a:lnTo>
                    <a:pt x="77724" y="38100"/>
                  </a:lnTo>
                  <a:lnTo>
                    <a:pt x="80010" y="38100"/>
                  </a:lnTo>
                  <a:lnTo>
                    <a:pt x="80010" y="37338"/>
                  </a:lnTo>
                  <a:lnTo>
                    <a:pt x="82296" y="37338"/>
                  </a:lnTo>
                  <a:lnTo>
                    <a:pt x="82296" y="36588"/>
                  </a:lnTo>
                  <a:lnTo>
                    <a:pt x="84582" y="36588"/>
                  </a:lnTo>
                  <a:lnTo>
                    <a:pt x="84582" y="35814"/>
                  </a:lnTo>
                  <a:lnTo>
                    <a:pt x="86868" y="35814"/>
                  </a:lnTo>
                  <a:lnTo>
                    <a:pt x="86868" y="35052"/>
                  </a:lnTo>
                  <a:lnTo>
                    <a:pt x="89154" y="35052"/>
                  </a:lnTo>
                  <a:lnTo>
                    <a:pt x="89154" y="34290"/>
                  </a:lnTo>
                  <a:lnTo>
                    <a:pt x="91440" y="34290"/>
                  </a:lnTo>
                  <a:lnTo>
                    <a:pt x="91440" y="33528"/>
                  </a:lnTo>
                  <a:lnTo>
                    <a:pt x="93726" y="33528"/>
                  </a:lnTo>
                  <a:lnTo>
                    <a:pt x="93726" y="32766"/>
                  </a:lnTo>
                  <a:lnTo>
                    <a:pt x="96012" y="32766"/>
                  </a:lnTo>
                  <a:lnTo>
                    <a:pt x="96012" y="32004"/>
                  </a:lnTo>
                  <a:lnTo>
                    <a:pt x="98298" y="32004"/>
                  </a:lnTo>
                  <a:lnTo>
                    <a:pt x="98298" y="31242"/>
                  </a:lnTo>
                  <a:lnTo>
                    <a:pt x="100584" y="31242"/>
                  </a:lnTo>
                  <a:lnTo>
                    <a:pt x="100584" y="30480"/>
                  </a:lnTo>
                  <a:lnTo>
                    <a:pt x="102870" y="30480"/>
                  </a:lnTo>
                  <a:lnTo>
                    <a:pt x="102870" y="29718"/>
                  </a:lnTo>
                  <a:lnTo>
                    <a:pt x="105156" y="29718"/>
                  </a:lnTo>
                  <a:lnTo>
                    <a:pt x="105156" y="28956"/>
                  </a:lnTo>
                  <a:lnTo>
                    <a:pt x="108204" y="28956"/>
                  </a:lnTo>
                  <a:lnTo>
                    <a:pt x="108204" y="28194"/>
                  </a:lnTo>
                  <a:lnTo>
                    <a:pt x="110490" y="28194"/>
                  </a:lnTo>
                  <a:lnTo>
                    <a:pt x="110490" y="27432"/>
                  </a:lnTo>
                  <a:lnTo>
                    <a:pt x="112776" y="27432"/>
                  </a:lnTo>
                  <a:lnTo>
                    <a:pt x="112776" y="26670"/>
                  </a:lnTo>
                  <a:lnTo>
                    <a:pt x="115062" y="26670"/>
                  </a:lnTo>
                  <a:lnTo>
                    <a:pt x="115062" y="25908"/>
                  </a:lnTo>
                  <a:lnTo>
                    <a:pt x="117348" y="25908"/>
                  </a:lnTo>
                  <a:lnTo>
                    <a:pt x="117348" y="25146"/>
                  </a:lnTo>
                  <a:lnTo>
                    <a:pt x="119634" y="25146"/>
                  </a:lnTo>
                  <a:lnTo>
                    <a:pt x="119634" y="24384"/>
                  </a:lnTo>
                  <a:lnTo>
                    <a:pt x="121920" y="24384"/>
                  </a:lnTo>
                  <a:lnTo>
                    <a:pt x="121920" y="23622"/>
                  </a:lnTo>
                  <a:lnTo>
                    <a:pt x="124206" y="23622"/>
                  </a:lnTo>
                  <a:lnTo>
                    <a:pt x="124206" y="22860"/>
                  </a:lnTo>
                  <a:lnTo>
                    <a:pt x="126492" y="22860"/>
                  </a:lnTo>
                  <a:lnTo>
                    <a:pt x="126492" y="22098"/>
                  </a:lnTo>
                  <a:lnTo>
                    <a:pt x="128778" y="22098"/>
                  </a:lnTo>
                  <a:lnTo>
                    <a:pt x="128778" y="21336"/>
                  </a:lnTo>
                  <a:lnTo>
                    <a:pt x="131064" y="21336"/>
                  </a:lnTo>
                  <a:lnTo>
                    <a:pt x="131064" y="20574"/>
                  </a:lnTo>
                  <a:lnTo>
                    <a:pt x="133350" y="20574"/>
                  </a:lnTo>
                  <a:lnTo>
                    <a:pt x="133350" y="19812"/>
                  </a:lnTo>
                  <a:lnTo>
                    <a:pt x="135636" y="19812"/>
                  </a:lnTo>
                  <a:lnTo>
                    <a:pt x="135636" y="19050"/>
                  </a:lnTo>
                  <a:lnTo>
                    <a:pt x="137922" y="19050"/>
                  </a:lnTo>
                  <a:lnTo>
                    <a:pt x="137922" y="18288"/>
                  </a:lnTo>
                  <a:lnTo>
                    <a:pt x="140208" y="18288"/>
                  </a:lnTo>
                  <a:lnTo>
                    <a:pt x="140208" y="17538"/>
                  </a:lnTo>
                  <a:lnTo>
                    <a:pt x="142494" y="17538"/>
                  </a:lnTo>
                  <a:lnTo>
                    <a:pt x="142494" y="16764"/>
                  </a:lnTo>
                  <a:lnTo>
                    <a:pt x="144780" y="16764"/>
                  </a:lnTo>
                  <a:lnTo>
                    <a:pt x="144780" y="16002"/>
                  </a:lnTo>
                  <a:lnTo>
                    <a:pt x="147828" y="16002"/>
                  </a:lnTo>
                  <a:lnTo>
                    <a:pt x="147828" y="15240"/>
                  </a:lnTo>
                  <a:lnTo>
                    <a:pt x="149352" y="15240"/>
                  </a:lnTo>
                  <a:lnTo>
                    <a:pt x="149352" y="14478"/>
                  </a:lnTo>
                  <a:lnTo>
                    <a:pt x="151638" y="14478"/>
                  </a:lnTo>
                  <a:lnTo>
                    <a:pt x="151638" y="13716"/>
                  </a:lnTo>
                  <a:lnTo>
                    <a:pt x="153924" y="13716"/>
                  </a:lnTo>
                  <a:lnTo>
                    <a:pt x="153924" y="12954"/>
                  </a:lnTo>
                  <a:lnTo>
                    <a:pt x="156210" y="12954"/>
                  </a:lnTo>
                  <a:lnTo>
                    <a:pt x="156210" y="12192"/>
                  </a:lnTo>
                  <a:lnTo>
                    <a:pt x="158496" y="12192"/>
                  </a:lnTo>
                  <a:lnTo>
                    <a:pt x="158496" y="11430"/>
                  </a:lnTo>
                  <a:lnTo>
                    <a:pt x="160782" y="11430"/>
                  </a:lnTo>
                  <a:lnTo>
                    <a:pt x="160782" y="10668"/>
                  </a:lnTo>
                  <a:lnTo>
                    <a:pt x="162306" y="10668"/>
                  </a:lnTo>
                  <a:lnTo>
                    <a:pt x="162306" y="9906"/>
                  </a:lnTo>
                  <a:lnTo>
                    <a:pt x="164592" y="9906"/>
                  </a:lnTo>
                  <a:lnTo>
                    <a:pt x="164592" y="9144"/>
                  </a:lnTo>
                  <a:lnTo>
                    <a:pt x="166878" y="9144"/>
                  </a:lnTo>
                  <a:lnTo>
                    <a:pt x="166878" y="8382"/>
                  </a:lnTo>
                  <a:lnTo>
                    <a:pt x="169164" y="8382"/>
                  </a:lnTo>
                  <a:lnTo>
                    <a:pt x="169164" y="7620"/>
                  </a:lnTo>
                  <a:lnTo>
                    <a:pt x="171450" y="7620"/>
                  </a:lnTo>
                  <a:lnTo>
                    <a:pt x="171450" y="6858"/>
                  </a:lnTo>
                  <a:lnTo>
                    <a:pt x="173736" y="6858"/>
                  </a:lnTo>
                  <a:lnTo>
                    <a:pt x="173736" y="6096"/>
                  </a:lnTo>
                  <a:lnTo>
                    <a:pt x="176022" y="6096"/>
                  </a:lnTo>
                  <a:lnTo>
                    <a:pt x="176022" y="5334"/>
                  </a:lnTo>
                  <a:lnTo>
                    <a:pt x="178308" y="5334"/>
                  </a:lnTo>
                  <a:lnTo>
                    <a:pt x="178308" y="4572"/>
                  </a:lnTo>
                  <a:lnTo>
                    <a:pt x="180594" y="4572"/>
                  </a:lnTo>
                  <a:lnTo>
                    <a:pt x="180594" y="3810"/>
                  </a:lnTo>
                  <a:lnTo>
                    <a:pt x="182880" y="3810"/>
                  </a:lnTo>
                  <a:lnTo>
                    <a:pt x="182880" y="3048"/>
                  </a:lnTo>
                  <a:lnTo>
                    <a:pt x="185166" y="3048"/>
                  </a:lnTo>
                  <a:lnTo>
                    <a:pt x="185166" y="2286"/>
                  </a:lnTo>
                  <a:lnTo>
                    <a:pt x="187452" y="2286"/>
                  </a:lnTo>
                  <a:lnTo>
                    <a:pt x="187452" y="1524"/>
                  </a:lnTo>
                  <a:lnTo>
                    <a:pt x="189738" y="1524"/>
                  </a:lnTo>
                  <a:lnTo>
                    <a:pt x="189738" y="762"/>
                  </a:lnTo>
                  <a:lnTo>
                    <a:pt x="191262" y="76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95394" y="4646294"/>
              <a:ext cx="205740" cy="54610"/>
            </a:xfrm>
            <a:custGeom>
              <a:avLst/>
              <a:gdLst/>
              <a:ahLst/>
              <a:cxnLst/>
              <a:rect l="l" t="t" r="r" b="b"/>
              <a:pathLst>
                <a:path w="205739" h="54610">
                  <a:moveTo>
                    <a:pt x="205740" y="0"/>
                  </a:moveTo>
                  <a:lnTo>
                    <a:pt x="175260" y="0"/>
                  </a:lnTo>
                  <a:lnTo>
                    <a:pt x="175260" y="762"/>
                  </a:lnTo>
                  <a:lnTo>
                    <a:pt x="172212" y="762"/>
                  </a:lnTo>
                  <a:lnTo>
                    <a:pt x="172212" y="1524"/>
                  </a:lnTo>
                  <a:lnTo>
                    <a:pt x="169926" y="1524"/>
                  </a:lnTo>
                  <a:lnTo>
                    <a:pt x="169926" y="2286"/>
                  </a:lnTo>
                  <a:lnTo>
                    <a:pt x="167640" y="2286"/>
                  </a:lnTo>
                  <a:lnTo>
                    <a:pt x="167640" y="3048"/>
                  </a:lnTo>
                  <a:lnTo>
                    <a:pt x="165354" y="3048"/>
                  </a:lnTo>
                  <a:lnTo>
                    <a:pt x="165354" y="3810"/>
                  </a:lnTo>
                  <a:lnTo>
                    <a:pt x="163068" y="3810"/>
                  </a:lnTo>
                  <a:lnTo>
                    <a:pt x="163068" y="4572"/>
                  </a:lnTo>
                  <a:lnTo>
                    <a:pt x="160782" y="4572"/>
                  </a:lnTo>
                  <a:lnTo>
                    <a:pt x="160782" y="5334"/>
                  </a:lnTo>
                  <a:lnTo>
                    <a:pt x="157734" y="5334"/>
                  </a:lnTo>
                  <a:lnTo>
                    <a:pt x="157734" y="6096"/>
                  </a:lnTo>
                  <a:lnTo>
                    <a:pt x="155448" y="6096"/>
                  </a:lnTo>
                  <a:lnTo>
                    <a:pt x="155448" y="6858"/>
                  </a:lnTo>
                  <a:lnTo>
                    <a:pt x="153162" y="6858"/>
                  </a:lnTo>
                  <a:lnTo>
                    <a:pt x="153162" y="7620"/>
                  </a:lnTo>
                  <a:lnTo>
                    <a:pt x="151638" y="7620"/>
                  </a:lnTo>
                  <a:lnTo>
                    <a:pt x="151638" y="8382"/>
                  </a:lnTo>
                  <a:lnTo>
                    <a:pt x="148590" y="8382"/>
                  </a:lnTo>
                  <a:lnTo>
                    <a:pt x="148590" y="9144"/>
                  </a:lnTo>
                  <a:lnTo>
                    <a:pt x="146304" y="9144"/>
                  </a:lnTo>
                  <a:lnTo>
                    <a:pt x="146304" y="9906"/>
                  </a:lnTo>
                  <a:lnTo>
                    <a:pt x="143256" y="9906"/>
                  </a:lnTo>
                  <a:lnTo>
                    <a:pt x="143256" y="10668"/>
                  </a:lnTo>
                  <a:lnTo>
                    <a:pt x="140970" y="10668"/>
                  </a:lnTo>
                  <a:lnTo>
                    <a:pt x="140970" y="11430"/>
                  </a:lnTo>
                  <a:lnTo>
                    <a:pt x="138684" y="11430"/>
                  </a:lnTo>
                  <a:lnTo>
                    <a:pt x="138684" y="12192"/>
                  </a:lnTo>
                  <a:lnTo>
                    <a:pt x="136398" y="12192"/>
                  </a:lnTo>
                  <a:lnTo>
                    <a:pt x="136398" y="12954"/>
                  </a:lnTo>
                  <a:lnTo>
                    <a:pt x="134112" y="12954"/>
                  </a:lnTo>
                  <a:lnTo>
                    <a:pt x="134112" y="13716"/>
                  </a:lnTo>
                  <a:lnTo>
                    <a:pt x="131826" y="13716"/>
                  </a:lnTo>
                  <a:lnTo>
                    <a:pt x="131826" y="14478"/>
                  </a:lnTo>
                  <a:lnTo>
                    <a:pt x="128778" y="14478"/>
                  </a:lnTo>
                  <a:lnTo>
                    <a:pt x="128778" y="15240"/>
                  </a:lnTo>
                  <a:lnTo>
                    <a:pt x="126492" y="15240"/>
                  </a:lnTo>
                  <a:lnTo>
                    <a:pt x="126492" y="16002"/>
                  </a:lnTo>
                  <a:lnTo>
                    <a:pt x="124206" y="16002"/>
                  </a:lnTo>
                  <a:lnTo>
                    <a:pt x="124206" y="16764"/>
                  </a:lnTo>
                  <a:lnTo>
                    <a:pt x="121920" y="16764"/>
                  </a:lnTo>
                  <a:lnTo>
                    <a:pt x="121920" y="17526"/>
                  </a:lnTo>
                  <a:lnTo>
                    <a:pt x="119634" y="17526"/>
                  </a:lnTo>
                  <a:lnTo>
                    <a:pt x="119634" y="18288"/>
                  </a:lnTo>
                  <a:lnTo>
                    <a:pt x="117348" y="18288"/>
                  </a:lnTo>
                  <a:lnTo>
                    <a:pt x="117348" y="19050"/>
                  </a:lnTo>
                  <a:lnTo>
                    <a:pt x="114300" y="19050"/>
                  </a:lnTo>
                  <a:lnTo>
                    <a:pt x="114300" y="19812"/>
                  </a:lnTo>
                  <a:lnTo>
                    <a:pt x="112014" y="19812"/>
                  </a:lnTo>
                  <a:lnTo>
                    <a:pt x="112014" y="20574"/>
                  </a:lnTo>
                  <a:lnTo>
                    <a:pt x="109728" y="20574"/>
                  </a:lnTo>
                  <a:lnTo>
                    <a:pt x="109728" y="21336"/>
                  </a:lnTo>
                  <a:lnTo>
                    <a:pt x="107442" y="21336"/>
                  </a:lnTo>
                  <a:lnTo>
                    <a:pt x="107442" y="22098"/>
                  </a:lnTo>
                  <a:lnTo>
                    <a:pt x="105156" y="22098"/>
                  </a:lnTo>
                  <a:lnTo>
                    <a:pt x="105156" y="22860"/>
                  </a:lnTo>
                  <a:lnTo>
                    <a:pt x="102108" y="22860"/>
                  </a:lnTo>
                  <a:lnTo>
                    <a:pt x="102108" y="23622"/>
                  </a:lnTo>
                  <a:lnTo>
                    <a:pt x="99822" y="23622"/>
                  </a:lnTo>
                  <a:lnTo>
                    <a:pt x="99822" y="24384"/>
                  </a:lnTo>
                  <a:lnTo>
                    <a:pt x="97536" y="24384"/>
                  </a:lnTo>
                  <a:lnTo>
                    <a:pt x="97536" y="25146"/>
                  </a:lnTo>
                  <a:lnTo>
                    <a:pt x="95250" y="25146"/>
                  </a:lnTo>
                  <a:lnTo>
                    <a:pt x="95250" y="25908"/>
                  </a:lnTo>
                  <a:lnTo>
                    <a:pt x="92964" y="25908"/>
                  </a:lnTo>
                  <a:lnTo>
                    <a:pt x="92964" y="26670"/>
                  </a:lnTo>
                  <a:lnTo>
                    <a:pt x="90678" y="26670"/>
                  </a:lnTo>
                  <a:lnTo>
                    <a:pt x="90678" y="27432"/>
                  </a:lnTo>
                  <a:lnTo>
                    <a:pt x="87630" y="27432"/>
                  </a:lnTo>
                  <a:lnTo>
                    <a:pt x="87630" y="28194"/>
                  </a:lnTo>
                  <a:lnTo>
                    <a:pt x="85344" y="28194"/>
                  </a:lnTo>
                  <a:lnTo>
                    <a:pt x="85344" y="28956"/>
                  </a:lnTo>
                  <a:lnTo>
                    <a:pt x="83058" y="28956"/>
                  </a:lnTo>
                  <a:lnTo>
                    <a:pt x="83058" y="29718"/>
                  </a:lnTo>
                  <a:lnTo>
                    <a:pt x="80772" y="29718"/>
                  </a:lnTo>
                  <a:lnTo>
                    <a:pt x="80772" y="30480"/>
                  </a:lnTo>
                  <a:lnTo>
                    <a:pt x="78486" y="30480"/>
                  </a:lnTo>
                  <a:lnTo>
                    <a:pt x="78486" y="31242"/>
                  </a:lnTo>
                  <a:lnTo>
                    <a:pt x="76200" y="31242"/>
                  </a:lnTo>
                  <a:lnTo>
                    <a:pt x="76200" y="32004"/>
                  </a:lnTo>
                  <a:lnTo>
                    <a:pt x="73152" y="32004"/>
                  </a:lnTo>
                  <a:lnTo>
                    <a:pt x="73152" y="32766"/>
                  </a:lnTo>
                  <a:lnTo>
                    <a:pt x="70866" y="32766"/>
                  </a:lnTo>
                  <a:lnTo>
                    <a:pt x="70866" y="33528"/>
                  </a:lnTo>
                  <a:lnTo>
                    <a:pt x="68580" y="33528"/>
                  </a:lnTo>
                  <a:lnTo>
                    <a:pt x="68580" y="34290"/>
                  </a:lnTo>
                  <a:lnTo>
                    <a:pt x="67056" y="34290"/>
                  </a:lnTo>
                  <a:lnTo>
                    <a:pt x="67056" y="35052"/>
                  </a:lnTo>
                  <a:lnTo>
                    <a:pt x="63246" y="35052"/>
                  </a:lnTo>
                  <a:lnTo>
                    <a:pt x="63246" y="35814"/>
                  </a:lnTo>
                  <a:lnTo>
                    <a:pt x="60960" y="35814"/>
                  </a:lnTo>
                  <a:lnTo>
                    <a:pt x="60960" y="36576"/>
                  </a:lnTo>
                  <a:lnTo>
                    <a:pt x="57912" y="36576"/>
                  </a:lnTo>
                  <a:lnTo>
                    <a:pt x="57912" y="37338"/>
                  </a:lnTo>
                  <a:lnTo>
                    <a:pt x="55626" y="37338"/>
                  </a:lnTo>
                  <a:lnTo>
                    <a:pt x="55626" y="38100"/>
                  </a:lnTo>
                  <a:lnTo>
                    <a:pt x="52578" y="38100"/>
                  </a:lnTo>
                  <a:lnTo>
                    <a:pt x="52578" y="38862"/>
                  </a:lnTo>
                  <a:lnTo>
                    <a:pt x="50292" y="38862"/>
                  </a:lnTo>
                  <a:lnTo>
                    <a:pt x="50292" y="39624"/>
                  </a:lnTo>
                  <a:lnTo>
                    <a:pt x="47244" y="39624"/>
                  </a:lnTo>
                  <a:lnTo>
                    <a:pt x="47244" y="40386"/>
                  </a:lnTo>
                  <a:lnTo>
                    <a:pt x="44958" y="40386"/>
                  </a:lnTo>
                  <a:lnTo>
                    <a:pt x="44958" y="41148"/>
                  </a:lnTo>
                  <a:lnTo>
                    <a:pt x="41910" y="41148"/>
                  </a:lnTo>
                  <a:lnTo>
                    <a:pt x="41910" y="41910"/>
                  </a:lnTo>
                  <a:lnTo>
                    <a:pt x="39624" y="41910"/>
                  </a:lnTo>
                  <a:lnTo>
                    <a:pt x="39624" y="42672"/>
                  </a:lnTo>
                  <a:lnTo>
                    <a:pt x="37338" y="42672"/>
                  </a:lnTo>
                  <a:lnTo>
                    <a:pt x="37338" y="43434"/>
                  </a:lnTo>
                  <a:lnTo>
                    <a:pt x="34290" y="43434"/>
                  </a:lnTo>
                  <a:lnTo>
                    <a:pt x="34290" y="44196"/>
                  </a:lnTo>
                  <a:lnTo>
                    <a:pt x="32004" y="44196"/>
                  </a:lnTo>
                  <a:lnTo>
                    <a:pt x="32004" y="44958"/>
                  </a:lnTo>
                  <a:lnTo>
                    <a:pt x="28956" y="44958"/>
                  </a:lnTo>
                  <a:lnTo>
                    <a:pt x="28956" y="45720"/>
                  </a:lnTo>
                  <a:lnTo>
                    <a:pt x="26670" y="45720"/>
                  </a:lnTo>
                  <a:lnTo>
                    <a:pt x="26670" y="46482"/>
                  </a:lnTo>
                  <a:lnTo>
                    <a:pt x="23622" y="46482"/>
                  </a:lnTo>
                  <a:lnTo>
                    <a:pt x="23622" y="47244"/>
                  </a:lnTo>
                  <a:lnTo>
                    <a:pt x="21336" y="47244"/>
                  </a:lnTo>
                  <a:lnTo>
                    <a:pt x="21336" y="48006"/>
                  </a:lnTo>
                  <a:lnTo>
                    <a:pt x="18288" y="48006"/>
                  </a:lnTo>
                  <a:lnTo>
                    <a:pt x="18288" y="48768"/>
                  </a:lnTo>
                  <a:lnTo>
                    <a:pt x="16002" y="48768"/>
                  </a:lnTo>
                  <a:lnTo>
                    <a:pt x="16002" y="49530"/>
                  </a:lnTo>
                  <a:lnTo>
                    <a:pt x="12954" y="49530"/>
                  </a:lnTo>
                  <a:lnTo>
                    <a:pt x="12954" y="50292"/>
                  </a:lnTo>
                  <a:lnTo>
                    <a:pt x="10668" y="50292"/>
                  </a:lnTo>
                  <a:lnTo>
                    <a:pt x="10668" y="51054"/>
                  </a:lnTo>
                  <a:lnTo>
                    <a:pt x="7620" y="51054"/>
                  </a:lnTo>
                  <a:lnTo>
                    <a:pt x="7620" y="51816"/>
                  </a:lnTo>
                  <a:lnTo>
                    <a:pt x="5334" y="51816"/>
                  </a:lnTo>
                  <a:lnTo>
                    <a:pt x="5334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2766" y="54102"/>
                  </a:lnTo>
                  <a:lnTo>
                    <a:pt x="32766" y="53340"/>
                  </a:lnTo>
                  <a:lnTo>
                    <a:pt x="35814" y="53340"/>
                  </a:lnTo>
                  <a:lnTo>
                    <a:pt x="35814" y="52578"/>
                  </a:lnTo>
                  <a:lnTo>
                    <a:pt x="38100" y="52578"/>
                  </a:lnTo>
                  <a:lnTo>
                    <a:pt x="38100" y="51816"/>
                  </a:lnTo>
                  <a:lnTo>
                    <a:pt x="41148" y="51816"/>
                  </a:lnTo>
                  <a:lnTo>
                    <a:pt x="41148" y="51054"/>
                  </a:lnTo>
                  <a:lnTo>
                    <a:pt x="43434" y="51054"/>
                  </a:lnTo>
                  <a:lnTo>
                    <a:pt x="43434" y="50292"/>
                  </a:lnTo>
                  <a:lnTo>
                    <a:pt x="45720" y="50292"/>
                  </a:lnTo>
                  <a:lnTo>
                    <a:pt x="45720" y="49530"/>
                  </a:lnTo>
                  <a:lnTo>
                    <a:pt x="48768" y="49530"/>
                  </a:lnTo>
                  <a:lnTo>
                    <a:pt x="48768" y="48768"/>
                  </a:lnTo>
                  <a:lnTo>
                    <a:pt x="51054" y="48768"/>
                  </a:lnTo>
                  <a:lnTo>
                    <a:pt x="51054" y="48006"/>
                  </a:lnTo>
                  <a:lnTo>
                    <a:pt x="54102" y="48006"/>
                  </a:lnTo>
                  <a:lnTo>
                    <a:pt x="54102" y="47244"/>
                  </a:lnTo>
                  <a:lnTo>
                    <a:pt x="56388" y="47244"/>
                  </a:lnTo>
                  <a:lnTo>
                    <a:pt x="56388" y="46482"/>
                  </a:lnTo>
                  <a:lnTo>
                    <a:pt x="59436" y="46482"/>
                  </a:lnTo>
                  <a:lnTo>
                    <a:pt x="59436" y="45720"/>
                  </a:lnTo>
                  <a:lnTo>
                    <a:pt x="61722" y="45720"/>
                  </a:lnTo>
                  <a:lnTo>
                    <a:pt x="61722" y="44958"/>
                  </a:lnTo>
                  <a:lnTo>
                    <a:pt x="64770" y="44958"/>
                  </a:lnTo>
                  <a:lnTo>
                    <a:pt x="64770" y="44196"/>
                  </a:lnTo>
                  <a:lnTo>
                    <a:pt x="67056" y="44196"/>
                  </a:lnTo>
                  <a:lnTo>
                    <a:pt x="67056" y="43434"/>
                  </a:lnTo>
                  <a:lnTo>
                    <a:pt x="70866" y="43434"/>
                  </a:lnTo>
                  <a:lnTo>
                    <a:pt x="70866" y="42672"/>
                  </a:lnTo>
                  <a:lnTo>
                    <a:pt x="72390" y="42672"/>
                  </a:lnTo>
                  <a:lnTo>
                    <a:pt x="72390" y="41910"/>
                  </a:lnTo>
                  <a:lnTo>
                    <a:pt x="74676" y="41910"/>
                  </a:lnTo>
                  <a:lnTo>
                    <a:pt x="74676" y="41148"/>
                  </a:lnTo>
                  <a:lnTo>
                    <a:pt x="76962" y="41148"/>
                  </a:lnTo>
                  <a:lnTo>
                    <a:pt x="76962" y="40398"/>
                  </a:lnTo>
                  <a:lnTo>
                    <a:pt x="80010" y="40398"/>
                  </a:lnTo>
                  <a:lnTo>
                    <a:pt x="80010" y="39624"/>
                  </a:lnTo>
                  <a:lnTo>
                    <a:pt x="82296" y="39624"/>
                  </a:lnTo>
                  <a:lnTo>
                    <a:pt x="82296" y="38862"/>
                  </a:lnTo>
                  <a:lnTo>
                    <a:pt x="84582" y="38862"/>
                  </a:lnTo>
                  <a:lnTo>
                    <a:pt x="84582" y="38100"/>
                  </a:lnTo>
                  <a:lnTo>
                    <a:pt x="86868" y="38100"/>
                  </a:lnTo>
                  <a:lnTo>
                    <a:pt x="86868" y="37338"/>
                  </a:lnTo>
                  <a:lnTo>
                    <a:pt x="89154" y="37338"/>
                  </a:lnTo>
                  <a:lnTo>
                    <a:pt x="89154" y="36576"/>
                  </a:lnTo>
                  <a:lnTo>
                    <a:pt x="91440" y="36576"/>
                  </a:lnTo>
                  <a:lnTo>
                    <a:pt x="91440" y="35814"/>
                  </a:lnTo>
                  <a:lnTo>
                    <a:pt x="94488" y="35814"/>
                  </a:lnTo>
                  <a:lnTo>
                    <a:pt x="94488" y="35052"/>
                  </a:lnTo>
                  <a:lnTo>
                    <a:pt x="96774" y="35052"/>
                  </a:lnTo>
                  <a:lnTo>
                    <a:pt x="96774" y="34290"/>
                  </a:lnTo>
                  <a:lnTo>
                    <a:pt x="99060" y="34290"/>
                  </a:lnTo>
                  <a:lnTo>
                    <a:pt x="99060" y="33528"/>
                  </a:lnTo>
                  <a:lnTo>
                    <a:pt x="101346" y="33528"/>
                  </a:lnTo>
                  <a:lnTo>
                    <a:pt x="101346" y="32766"/>
                  </a:lnTo>
                  <a:lnTo>
                    <a:pt x="103632" y="32766"/>
                  </a:lnTo>
                  <a:lnTo>
                    <a:pt x="103632" y="32004"/>
                  </a:lnTo>
                  <a:lnTo>
                    <a:pt x="105918" y="32004"/>
                  </a:lnTo>
                  <a:lnTo>
                    <a:pt x="105918" y="31242"/>
                  </a:lnTo>
                  <a:lnTo>
                    <a:pt x="108966" y="31242"/>
                  </a:lnTo>
                  <a:lnTo>
                    <a:pt x="108966" y="30480"/>
                  </a:lnTo>
                  <a:lnTo>
                    <a:pt x="111252" y="30480"/>
                  </a:lnTo>
                  <a:lnTo>
                    <a:pt x="111252" y="29718"/>
                  </a:lnTo>
                  <a:lnTo>
                    <a:pt x="113538" y="29718"/>
                  </a:lnTo>
                  <a:lnTo>
                    <a:pt x="113538" y="28956"/>
                  </a:lnTo>
                  <a:lnTo>
                    <a:pt x="115824" y="28956"/>
                  </a:lnTo>
                  <a:lnTo>
                    <a:pt x="115824" y="28194"/>
                  </a:lnTo>
                  <a:lnTo>
                    <a:pt x="118110" y="28194"/>
                  </a:lnTo>
                  <a:lnTo>
                    <a:pt x="118110" y="27432"/>
                  </a:lnTo>
                  <a:lnTo>
                    <a:pt x="121158" y="27432"/>
                  </a:lnTo>
                  <a:lnTo>
                    <a:pt x="121158" y="26670"/>
                  </a:lnTo>
                  <a:lnTo>
                    <a:pt x="123444" y="26670"/>
                  </a:lnTo>
                  <a:lnTo>
                    <a:pt x="123444" y="25908"/>
                  </a:lnTo>
                  <a:lnTo>
                    <a:pt x="125730" y="25908"/>
                  </a:lnTo>
                  <a:lnTo>
                    <a:pt x="125730" y="25146"/>
                  </a:lnTo>
                  <a:lnTo>
                    <a:pt x="128016" y="25146"/>
                  </a:lnTo>
                  <a:lnTo>
                    <a:pt x="128016" y="24384"/>
                  </a:lnTo>
                  <a:lnTo>
                    <a:pt x="130302" y="24384"/>
                  </a:lnTo>
                  <a:lnTo>
                    <a:pt x="130302" y="23622"/>
                  </a:lnTo>
                  <a:lnTo>
                    <a:pt x="132588" y="23622"/>
                  </a:lnTo>
                  <a:lnTo>
                    <a:pt x="132588" y="22860"/>
                  </a:lnTo>
                  <a:lnTo>
                    <a:pt x="135636" y="22860"/>
                  </a:lnTo>
                  <a:lnTo>
                    <a:pt x="135636" y="22098"/>
                  </a:lnTo>
                  <a:lnTo>
                    <a:pt x="137922" y="22098"/>
                  </a:lnTo>
                  <a:lnTo>
                    <a:pt x="137922" y="21348"/>
                  </a:lnTo>
                  <a:lnTo>
                    <a:pt x="140208" y="21348"/>
                  </a:lnTo>
                  <a:lnTo>
                    <a:pt x="140208" y="20574"/>
                  </a:lnTo>
                  <a:lnTo>
                    <a:pt x="142494" y="20574"/>
                  </a:lnTo>
                  <a:lnTo>
                    <a:pt x="142494" y="19812"/>
                  </a:lnTo>
                  <a:lnTo>
                    <a:pt x="144780" y="19812"/>
                  </a:lnTo>
                  <a:lnTo>
                    <a:pt x="144780" y="19050"/>
                  </a:lnTo>
                  <a:lnTo>
                    <a:pt x="147066" y="19050"/>
                  </a:lnTo>
                  <a:lnTo>
                    <a:pt x="147066" y="18288"/>
                  </a:lnTo>
                  <a:lnTo>
                    <a:pt x="150114" y="18288"/>
                  </a:lnTo>
                  <a:lnTo>
                    <a:pt x="150114" y="17526"/>
                  </a:lnTo>
                  <a:lnTo>
                    <a:pt x="152400" y="17526"/>
                  </a:lnTo>
                  <a:lnTo>
                    <a:pt x="152400" y="16764"/>
                  </a:lnTo>
                  <a:lnTo>
                    <a:pt x="155448" y="16764"/>
                  </a:lnTo>
                  <a:lnTo>
                    <a:pt x="155448" y="16002"/>
                  </a:lnTo>
                  <a:lnTo>
                    <a:pt x="156972" y="16002"/>
                  </a:lnTo>
                  <a:lnTo>
                    <a:pt x="156972" y="15240"/>
                  </a:lnTo>
                  <a:lnTo>
                    <a:pt x="159258" y="15240"/>
                  </a:lnTo>
                  <a:lnTo>
                    <a:pt x="159258" y="14478"/>
                  </a:lnTo>
                  <a:lnTo>
                    <a:pt x="161544" y="14478"/>
                  </a:lnTo>
                  <a:lnTo>
                    <a:pt x="161544" y="13716"/>
                  </a:lnTo>
                  <a:lnTo>
                    <a:pt x="164592" y="13716"/>
                  </a:lnTo>
                  <a:lnTo>
                    <a:pt x="164592" y="12954"/>
                  </a:lnTo>
                  <a:lnTo>
                    <a:pt x="166878" y="12954"/>
                  </a:lnTo>
                  <a:lnTo>
                    <a:pt x="166878" y="12192"/>
                  </a:lnTo>
                  <a:lnTo>
                    <a:pt x="169164" y="12192"/>
                  </a:lnTo>
                  <a:lnTo>
                    <a:pt x="169164" y="11430"/>
                  </a:lnTo>
                  <a:lnTo>
                    <a:pt x="171450" y="11430"/>
                  </a:lnTo>
                  <a:lnTo>
                    <a:pt x="171450" y="10668"/>
                  </a:lnTo>
                  <a:lnTo>
                    <a:pt x="173736" y="10668"/>
                  </a:lnTo>
                  <a:lnTo>
                    <a:pt x="173736" y="9906"/>
                  </a:lnTo>
                  <a:lnTo>
                    <a:pt x="176022" y="9906"/>
                  </a:lnTo>
                  <a:lnTo>
                    <a:pt x="176022" y="9144"/>
                  </a:lnTo>
                  <a:lnTo>
                    <a:pt x="179070" y="9144"/>
                  </a:lnTo>
                  <a:lnTo>
                    <a:pt x="179070" y="8382"/>
                  </a:lnTo>
                  <a:lnTo>
                    <a:pt x="181356" y="8382"/>
                  </a:lnTo>
                  <a:lnTo>
                    <a:pt x="181356" y="7620"/>
                  </a:lnTo>
                  <a:lnTo>
                    <a:pt x="183642" y="7620"/>
                  </a:lnTo>
                  <a:lnTo>
                    <a:pt x="183642" y="6858"/>
                  </a:lnTo>
                  <a:lnTo>
                    <a:pt x="185928" y="6858"/>
                  </a:lnTo>
                  <a:lnTo>
                    <a:pt x="185928" y="6096"/>
                  </a:lnTo>
                  <a:lnTo>
                    <a:pt x="188214" y="6096"/>
                  </a:lnTo>
                  <a:lnTo>
                    <a:pt x="188214" y="5334"/>
                  </a:lnTo>
                  <a:lnTo>
                    <a:pt x="190500" y="5334"/>
                  </a:lnTo>
                  <a:lnTo>
                    <a:pt x="190500" y="4572"/>
                  </a:lnTo>
                  <a:lnTo>
                    <a:pt x="193548" y="4572"/>
                  </a:lnTo>
                  <a:lnTo>
                    <a:pt x="193548" y="3810"/>
                  </a:lnTo>
                  <a:lnTo>
                    <a:pt x="195834" y="3810"/>
                  </a:lnTo>
                  <a:lnTo>
                    <a:pt x="195834" y="3048"/>
                  </a:lnTo>
                  <a:lnTo>
                    <a:pt x="198120" y="3048"/>
                  </a:lnTo>
                  <a:lnTo>
                    <a:pt x="198120" y="2298"/>
                  </a:lnTo>
                  <a:lnTo>
                    <a:pt x="200406" y="2298"/>
                  </a:lnTo>
                  <a:lnTo>
                    <a:pt x="200406" y="1524"/>
                  </a:lnTo>
                  <a:lnTo>
                    <a:pt x="202692" y="1524"/>
                  </a:lnTo>
                  <a:lnTo>
                    <a:pt x="202692" y="762"/>
                  </a:lnTo>
                  <a:lnTo>
                    <a:pt x="205740" y="762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07180" y="4699634"/>
              <a:ext cx="220979" cy="54610"/>
            </a:xfrm>
            <a:custGeom>
              <a:avLst/>
              <a:gdLst/>
              <a:ahLst/>
              <a:cxnLst/>
              <a:rect l="l" t="t" r="r" b="b"/>
              <a:pathLst>
                <a:path w="220979" h="54610">
                  <a:moveTo>
                    <a:pt x="220980" y="0"/>
                  </a:moveTo>
                  <a:lnTo>
                    <a:pt x="188214" y="0"/>
                  </a:lnTo>
                  <a:lnTo>
                    <a:pt x="188214" y="762"/>
                  </a:lnTo>
                  <a:lnTo>
                    <a:pt x="185166" y="762"/>
                  </a:lnTo>
                  <a:lnTo>
                    <a:pt x="185166" y="1524"/>
                  </a:lnTo>
                  <a:lnTo>
                    <a:pt x="182880" y="1524"/>
                  </a:lnTo>
                  <a:lnTo>
                    <a:pt x="182880" y="2286"/>
                  </a:lnTo>
                  <a:lnTo>
                    <a:pt x="179832" y="2286"/>
                  </a:lnTo>
                  <a:lnTo>
                    <a:pt x="179832" y="3048"/>
                  </a:lnTo>
                  <a:lnTo>
                    <a:pt x="177546" y="3048"/>
                  </a:lnTo>
                  <a:lnTo>
                    <a:pt x="177546" y="3810"/>
                  </a:lnTo>
                  <a:lnTo>
                    <a:pt x="174498" y="3810"/>
                  </a:lnTo>
                  <a:lnTo>
                    <a:pt x="174498" y="4572"/>
                  </a:lnTo>
                  <a:lnTo>
                    <a:pt x="172212" y="4572"/>
                  </a:lnTo>
                  <a:lnTo>
                    <a:pt x="172212" y="5334"/>
                  </a:lnTo>
                  <a:lnTo>
                    <a:pt x="169926" y="5334"/>
                  </a:lnTo>
                  <a:lnTo>
                    <a:pt x="169926" y="6096"/>
                  </a:lnTo>
                  <a:lnTo>
                    <a:pt x="166878" y="6096"/>
                  </a:lnTo>
                  <a:lnTo>
                    <a:pt x="166878" y="6858"/>
                  </a:lnTo>
                  <a:lnTo>
                    <a:pt x="164592" y="6858"/>
                  </a:lnTo>
                  <a:lnTo>
                    <a:pt x="164592" y="7620"/>
                  </a:lnTo>
                  <a:lnTo>
                    <a:pt x="161544" y="7620"/>
                  </a:lnTo>
                  <a:lnTo>
                    <a:pt x="161544" y="8382"/>
                  </a:lnTo>
                  <a:lnTo>
                    <a:pt x="159258" y="8382"/>
                  </a:lnTo>
                  <a:lnTo>
                    <a:pt x="159258" y="9144"/>
                  </a:lnTo>
                  <a:lnTo>
                    <a:pt x="156210" y="9144"/>
                  </a:lnTo>
                  <a:lnTo>
                    <a:pt x="156210" y="9906"/>
                  </a:lnTo>
                  <a:lnTo>
                    <a:pt x="153924" y="9906"/>
                  </a:lnTo>
                  <a:lnTo>
                    <a:pt x="153924" y="10668"/>
                  </a:lnTo>
                  <a:lnTo>
                    <a:pt x="150876" y="10668"/>
                  </a:lnTo>
                  <a:lnTo>
                    <a:pt x="150876" y="11430"/>
                  </a:lnTo>
                  <a:lnTo>
                    <a:pt x="148590" y="11430"/>
                  </a:lnTo>
                  <a:lnTo>
                    <a:pt x="148590" y="12192"/>
                  </a:lnTo>
                  <a:lnTo>
                    <a:pt x="145542" y="12192"/>
                  </a:lnTo>
                  <a:lnTo>
                    <a:pt x="145542" y="12954"/>
                  </a:lnTo>
                  <a:lnTo>
                    <a:pt x="143256" y="12954"/>
                  </a:lnTo>
                  <a:lnTo>
                    <a:pt x="143256" y="13716"/>
                  </a:lnTo>
                  <a:lnTo>
                    <a:pt x="140208" y="13716"/>
                  </a:lnTo>
                  <a:lnTo>
                    <a:pt x="140208" y="14478"/>
                  </a:lnTo>
                  <a:lnTo>
                    <a:pt x="137922" y="14478"/>
                  </a:lnTo>
                  <a:lnTo>
                    <a:pt x="137922" y="15240"/>
                  </a:lnTo>
                  <a:lnTo>
                    <a:pt x="134874" y="15240"/>
                  </a:lnTo>
                  <a:lnTo>
                    <a:pt x="134874" y="16002"/>
                  </a:lnTo>
                  <a:lnTo>
                    <a:pt x="132588" y="16002"/>
                  </a:lnTo>
                  <a:lnTo>
                    <a:pt x="132588" y="16764"/>
                  </a:lnTo>
                  <a:lnTo>
                    <a:pt x="129540" y="16764"/>
                  </a:lnTo>
                  <a:lnTo>
                    <a:pt x="129540" y="17526"/>
                  </a:lnTo>
                  <a:lnTo>
                    <a:pt x="127254" y="17526"/>
                  </a:lnTo>
                  <a:lnTo>
                    <a:pt x="127254" y="18288"/>
                  </a:lnTo>
                  <a:lnTo>
                    <a:pt x="124206" y="18288"/>
                  </a:lnTo>
                  <a:lnTo>
                    <a:pt x="124206" y="19050"/>
                  </a:lnTo>
                  <a:lnTo>
                    <a:pt x="121920" y="19050"/>
                  </a:lnTo>
                  <a:lnTo>
                    <a:pt x="121920" y="19812"/>
                  </a:lnTo>
                  <a:lnTo>
                    <a:pt x="118872" y="19812"/>
                  </a:lnTo>
                  <a:lnTo>
                    <a:pt x="118872" y="20574"/>
                  </a:lnTo>
                  <a:lnTo>
                    <a:pt x="116586" y="20574"/>
                  </a:lnTo>
                  <a:lnTo>
                    <a:pt x="116586" y="21336"/>
                  </a:lnTo>
                  <a:lnTo>
                    <a:pt x="113538" y="21336"/>
                  </a:lnTo>
                  <a:lnTo>
                    <a:pt x="113538" y="22098"/>
                  </a:lnTo>
                  <a:lnTo>
                    <a:pt x="111252" y="22098"/>
                  </a:lnTo>
                  <a:lnTo>
                    <a:pt x="111252" y="22860"/>
                  </a:lnTo>
                  <a:lnTo>
                    <a:pt x="108966" y="22860"/>
                  </a:lnTo>
                  <a:lnTo>
                    <a:pt x="108966" y="23622"/>
                  </a:lnTo>
                  <a:lnTo>
                    <a:pt x="105918" y="23622"/>
                  </a:lnTo>
                  <a:lnTo>
                    <a:pt x="105918" y="24384"/>
                  </a:lnTo>
                  <a:lnTo>
                    <a:pt x="103632" y="24384"/>
                  </a:lnTo>
                  <a:lnTo>
                    <a:pt x="103632" y="25146"/>
                  </a:lnTo>
                  <a:lnTo>
                    <a:pt x="100584" y="25146"/>
                  </a:lnTo>
                  <a:lnTo>
                    <a:pt x="100584" y="25908"/>
                  </a:lnTo>
                  <a:lnTo>
                    <a:pt x="98298" y="25908"/>
                  </a:lnTo>
                  <a:lnTo>
                    <a:pt x="98298" y="26670"/>
                  </a:lnTo>
                  <a:lnTo>
                    <a:pt x="95250" y="26670"/>
                  </a:lnTo>
                  <a:lnTo>
                    <a:pt x="95250" y="27432"/>
                  </a:lnTo>
                  <a:lnTo>
                    <a:pt x="92964" y="27432"/>
                  </a:lnTo>
                  <a:lnTo>
                    <a:pt x="92964" y="28194"/>
                  </a:lnTo>
                  <a:lnTo>
                    <a:pt x="89916" y="28194"/>
                  </a:lnTo>
                  <a:lnTo>
                    <a:pt x="89916" y="28956"/>
                  </a:lnTo>
                  <a:lnTo>
                    <a:pt x="87630" y="28956"/>
                  </a:lnTo>
                  <a:lnTo>
                    <a:pt x="87630" y="29718"/>
                  </a:lnTo>
                  <a:lnTo>
                    <a:pt x="84582" y="29718"/>
                  </a:lnTo>
                  <a:lnTo>
                    <a:pt x="84582" y="30480"/>
                  </a:lnTo>
                  <a:lnTo>
                    <a:pt x="83058" y="30480"/>
                  </a:lnTo>
                  <a:lnTo>
                    <a:pt x="83058" y="31242"/>
                  </a:lnTo>
                  <a:lnTo>
                    <a:pt x="79248" y="31242"/>
                  </a:lnTo>
                  <a:lnTo>
                    <a:pt x="79248" y="32004"/>
                  </a:lnTo>
                  <a:lnTo>
                    <a:pt x="76200" y="32004"/>
                  </a:lnTo>
                  <a:lnTo>
                    <a:pt x="76200" y="32766"/>
                  </a:lnTo>
                  <a:lnTo>
                    <a:pt x="73914" y="32766"/>
                  </a:lnTo>
                  <a:lnTo>
                    <a:pt x="73914" y="33528"/>
                  </a:lnTo>
                  <a:lnTo>
                    <a:pt x="70866" y="33528"/>
                  </a:lnTo>
                  <a:lnTo>
                    <a:pt x="70866" y="34290"/>
                  </a:lnTo>
                  <a:lnTo>
                    <a:pt x="68580" y="34290"/>
                  </a:lnTo>
                  <a:lnTo>
                    <a:pt x="68580" y="35052"/>
                  </a:lnTo>
                  <a:lnTo>
                    <a:pt x="65532" y="35052"/>
                  </a:lnTo>
                  <a:lnTo>
                    <a:pt x="65532" y="35814"/>
                  </a:lnTo>
                  <a:lnTo>
                    <a:pt x="62484" y="35814"/>
                  </a:lnTo>
                  <a:lnTo>
                    <a:pt x="62484" y="36576"/>
                  </a:lnTo>
                  <a:lnTo>
                    <a:pt x="60198" y="36576"/>
                  </a:lnTo>
                  <a:lnTo>
                    <a:pt x="60198" y="37338"/>
                  </a:lnTo>
                  <a:lnTo>
                    <a:pt x="57150" y="37338"/>
                  </a:lnTo>
                  <a:lnTo>
                    <a:pt x="57150" y="38100"/>
                  </a:lnTo>
                  <a:lnTo>
                    <a:pt x="54864" y="38100"/>
                  </a:lnTo>
                  <a:lnTo>
                    <a:pt x="54864" y="38862"/>
                  </a:lnTo>
                  <a:lnTo>
                    <a:pt x="51816" y="38862"/>
                  </a:lnTo>
                  <a:lnTo>
                    <a:pt x="51816" y="39624"/>
                  </a:lnTo>
                  <a:lnTo>
                    <a:pt x="48768" y="39624"/>
                  </a:lnTo>
                  <a:lnTo>
                    <a:pt x="48768" y="40386"/>
                  </a:lnTo>
                  <a:lnTo>
                    <a:pt x="46482" y="40386"/>
                  </a:lnTo>
                  <a:lnTo>
                    <a:pt x="46482" y="41148"/>
                  </a:lnTo>
                  <a:lnTo>
                    <a:pt x="43434" y="41148"/>
                  </a:lnTo>
                  <a:lnTo>
                    <a:pt x="43434" y="41910"/>
                  </a:lnTo>
                  <a:lnTo>
                    <a:pt x="41148" y="41910"/>
                  </a:lnTo>
                  <a:lnTo>
                    <a:pt x="41148" y="42672"/>
                  </a:lnTo>
                  <a:lnTo>
                    <a:pt x="38100" y="42672"/>
                  </a:lnTo>
                  <a:lnTo>
                    <a:pt x="38100" y="43434"/>
                  </a:lnTo>
                  <a:lnTo>
                    <a:pt x="35052" y="43434"/>
                  </a:lnTo>
                  <a:lnTo>
                    <a:pt x="35052" y="44196"/>
                  </a:lnTo>
                  <a:lnTo>
                    <a:pt x="32766" y="44196"/>
                  </a:lnTo>
                  <a:lnTo>
                    <a:pt x="32766" y="44958"/>
                  </a:lnTo>
                  <a:lnTo>
                    <a:pt x="29718" y="44958"/>
                  </a:lnTo>
                  <a:lnTo>
                    <a:pt x="29718" y="45720"/>
                  </a:lnTo>
                  <a:lnTo>
                    <a:pt x="27432" y="45720"/>
                  </a:lnTo>
                  <a:lnTo>
                    <a:pt x="27432" y="46482"/>
                  </a:lnTo>
                  <a:lnTo>
                    <a:pt x="24384" y="46482"/>
                  </a:lnTo>
                  <a:lnTo>
                    <a:pt x="24384" y="47244"/>
                  </a:lnTo>
                  <a:lnTo>
                    <a:pt x="21336" y="47244"/>
                  </a:lnTo>
                  <a:lnTo>
                    <a:pt x="21336" y="48006"/>
                  </a:lnTo>
                  <a:lnTo>
                    <a:pt x="19050" y="48006"/>
                  </a:lnTo>
                  <a:lnTo>
                    <a:pt x="19050" y="48768"/>
                  </a:lnTo>
                  <a:lnTo>
                    <a:pt x="16002" y="48768"/>
                  </a:lnTo>
                  <a:lnTo>
                    <a:pt x="16002" y="49530"/>
                  </a:lnTo>
                  <a:lnTo>
                    <a:pt x="13716" y="49530"/>
                  </a:lnTo>
                  <a:lnTo>
                    <a:pt x="13716" y="50292"/>
                  </a:lnTo>
                  <a:lnTo>
                    <a:pt x="10668" y="50292"/>
                  </a:lnTo>
                  <a:lnTo>
                    <a:pt x="10668" y="51054"/>
                  </a:lnTo>
                  <a:lnTo>
                    <a:pt x="7620" y="51054"/>
                  </a:lnTo>
                  <a:lnTo>
                    <a:pt x="7620" y="51816"/>
                  </a:lnTo>
                  <a:lnTo>
                    <a:pt x="5334" y="51816"/>
                  </a:lnTo>
                  <a:lnTo>
                    <a:pt x="5334" y="52578"/>
                  </a:lnTo>
                  <a:lnTo>
                    <a:pt x="2286" y="52578"/>
                  </a:lnTo>
                  <a:lnTo>
                    <a:pt x="2286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3528" y="54102"/>
                  </a:lnTo>
                  <a:lnTo>
                    <a:pt x="33528" y="53340"/>
                  </a:lnTo>
                  <a:lnTo>
                    <a:pt x="36576" y="53340"/>
                  </a:lnTo>
                  <a:lnTo>
                    <a:pt x="36576" y="52578"/>
                  </a:lnTo>
                  <a:lnTo>
                    <a:pt x="38862" y="52578"/>
                  </a:lnTo>
                  <a:lnTo>
                    <a:pt x="38862" y="51816"/>
                  </a:lnTo>
                  <a:lnTo>
                    <a:pt x="41910" y="51816"/>
                  </a:lnTo>
                  <a:lnTo>
                    <a:pt x="41910" y="51054"/>
                  </a:lnTo>
                  <a:lnTo>
                    <a:pt x="44958" y="51054"/>
                  </a:lnTo>
                  <a:lnTo>
                    <a:pt x="44958" y="50292"/>
                  </a:lnTo>
                  <a:lnTo>
                    <a:pt x="47244" y="50292"/>
                  </a:lnTo>
                  <a:lnTo>
                    <a:pt x="47244" y="49530"/>
                  </a:lnTo>
                  <a:lnTo>
                    <a:pt x="50292" y="49530"/>
                  </a:lnTo>
                  <a:lnTo>
                    <a:pt x="50292" y="48768"/>
                  </a:lnTo>
                  <a:lnTo>
                    <a:pt x="52578" y="48768"/>
                  </a:lnTo>
                  <a:lnTo>
                    <a:pt x="52578" y="48006"/>
                  </a:lnTo>
                  <a:lnTo>
                    <a:pt x="55626" y="48006"/>
                  </a:lnTo>
                  <a:lnTo>
                    <a:pt x="55626" y="47244"/>
                  </a:lnTo>
                  <a:lnTo>
                    <a:pt x="58674" y="47244"/>
                  </a:lnTo>
                  <a:lnTo>
                    <a:pt x="58674" y="46482"/>
                  </a:lnTo>
                  <a:lnTo>
                    <a:pt x="60960" y="46482"/>
                  </a:lnTo>
                  <a:lnTo>
                    <a:pt x="60960" y="45720"/>
                  </a:lnTo>
                  <a:lnTo>
                    <a:pt x="64008" y="45720"/>
                  </a:lnTo>
                  <a:lnTo>
                    <a:pt x="64008" y="44958"/>
                  </a:lnTo>
                  <a:lnTo>
                    <a:pt x="66294" y="44958"/>
                  </a:lnTo>
                  <a:lnTo>
                    <a:pt x="66294" y="44208"/>
                  </a:lnTo>
                  <a:lnTo>
                    <a:pt x="69342" y="44208"/>
                  </a:lnTo>
                  <a:lnTo>
                    <a:pt x="69342" y="43434"/>
                  </a:lnTo>
                  <a:lnTo>
                    <a:pt x="72390" y="43434"/>
                  </a:lnTo>
                  <a:lnTo>
                    <a:pt x="72390" y="42672"/>
                  </a:lnTo>
                  <a:lnTo>
                    <a:pt x="74676" y="42672"/>
                  </a:lnTo>
                  <a:lnTo>
                    <a:pt x="74676" y="41910"/>
                  </a:lnTo>
                  <a:lnTo>
                    <a:pt x="77724" y="41910"/>
                  </a:lnTo>
                  <a:lnTo>
                    <a:pt x="77724" y="41148"/>
                  </a:lnTo>
                  <a:lnTo>
                    <a:pt x="80010" y="41148"/>
                  </a:lnTo>
                  <a:lnTo>
                    <a:pt x="80010" y="40386"/>
                  </a:lnTo>
                  <a:lnTo>
                    <a:pt x="83058" y="40386"/>
                  </a:lnTo>
                  <a:lnTo>
                    <a:pt x="83058" y="39624"/>
                  </a:lnTo>
                  <a:lnTo>
                    <a:pt x="86868" y="39624"/>
                  </a:lnTo>
                  <a:lnTo>
                    <a:pt x="86868" y="38862"/>
                  </a:lnTo>
                  <a:lnTo>
                    <a:pt x="88392" y="38862"/>
                  </a:lnTo>
                  <a:lnTo>
                    <a:pt x="88392" y="38100"/>
                  </a:lnTo>
                  <a:lnTo>
                    <a:pt x="91440" y="38100"/>
                  </a:lnTo>
                  <a:lnTo>
                    <a:pt x="91440" y="37338"/>
                  </a:lnTo>
                  <a:lnTo>
                    <a:pt x="93726" y="37338"/>
                  </a:lnTo>
                  <a:lnTo>
                    <a:pt x="93726" y="36576"/>
                  </a:lnTo>
                  <a:lnTo>
                    <a:pt x="96774" y="36576"/>
                  </a:lnTo>
                  <a:lnTo>
                    <a:pt x="96774" y="35814"/>
                  </a:lnTo>
                  <a:lnTo>
                    <a:pt x="99060" y="35814"/>
                  </a:lnTo>
                  <a:lnTo>
                    <a:pt x="99060" y="35052"/>
                  </a:lnTo>
                  <a:lnTo>
                    <a:pt x="102108" y="35052"/>
                  </a:lnTo>
                  <a:lnTo>
                    <a:pt x="102108" y="34290"/>
                  </a:lnTo>
                  <a:lnTo>
                    <a:pt x="104394" y="34290"/>
                  </a:lnTo>
                  <a:lnTo>
                    <a:pt x="104394" y="33528"/>
                  </a:lnTo>
                  <a:lnTo>
                    <a:pt x="107442" y="33528"/>
                  </a:lnTo>
                  <a:lnTo>
                    <a:pt x="107442" y="32766"/>
                  </a:lnTo>
                  <a:lnTo>
                    <a:pt x="109728" y="32766"/>
                  </a:lnTo>
                  <a:lnTo>
                    <a:pt x="109728" y="32004"/>
                  </a:lnTo>
                  <a:lnTo>
                    <a:pt x="112776" y="32004"/>
                  </a:lnTo>
                  <a:lnTo>
                    <a:pt x="112776" y="31242"/>
                  </a:lnTo>
                  <a:lnTo>
                    <a:pt x="115062" y="31242"/>
                  </a:lnTo>
                  <a:lnTo>
                    <a:pt x="115062" y="30480"/>
                  </a:lnTo>
                  <a:lnTo>
                    <a:pt x="117348" y="30480"/>
                  </a:lnTo>
                  <a:lnTo>
                    <a:pt x="117348" y="29718"/>
                  </a:lnTo>
                  <a:lnTo>
                    <a:pt x="120396" y="29718"/>
                  </a:lnTo>
                  <a:lnTo>
                    <a:pt x="120396" y="28956"/>
                  </a:lnTo>
                  <a:lnTo>
                    <a:pt x="122682" y="28956"/>
                  </a:lnTo>
                  <a:lnTo>
                    <a:pt x="122682" y="28194"/>
                  </a:lnTo>
                  <a:lnTo>
                    <a:pt x="125730" y="28194"/>
                  </a:lnTo>
                  <a:lnTo>
                    <a:pt x="125730" y="27432"/>
                  </a:lnTo>
                  <a:lnTo>
                    <a:pt x="128016" y="27432"/>
                  </a:lnTo>
                  <a:lnTo>
                    <a:pt x="128016" y="26670"/>
                  </a:lnTo>
                  <a:lnTo>
                    <a:pt x="131064" y="26670"/>
                  </a:lnTo>
                  <a:lnTo>
                    <a:pt x="131064" y="25908"/>
                  </a:lnTo>
                  <a:lnTo>
                    <a:pt x="133350" y="25908"/>
                  </a:lnTo>
                  <a:lnTo>
                    <a:pt x="133350" y="25158"/>
                  </a:lnTo>
                  <a:lnTo>
                    <a:pt x="136398" y="25158"/>
                  </a:lnTo>
                  <a:lnTo>
                    <a:pt x="136398" y="24384"/>
                  </a:lnTo>
                  <a:lnTo>
                    <a:pt x="138684" y="24384"/>
                  </a:lnTo>
                  <a:lnTo>
                    <a:pt x="138684" y="23622"/>
                  </a:lnTo>
                  <a:lnTo>
                    <a:pt x="141732" y="23622"/>
                  </a:lnTo>
                  <a:lnTo>
                    <a:pt x="141732" y="22860"/>
                  </a:lnTo>
                  <a:lnTo>
                    <a:pt x="144018" y="22860"/>
                  </a:lnTo>
                  <a:lnTo>
                    <a:pt x="144018" y="22098"/>
                  </a:lnTo>
                  <a:lnTo>
                    <a:pt x="147066" y="22098"/>
                  </a:lnTo>
                  <a:lnTo>
                    <a:pt x="147066" y="21336"/>
                  </a:lnTo>
                  <a:lnTo>
                    <a:pt x="149352" y="21336"/>
                  </a:lnTo>
                  <a:lnTo>
                    <a:pt x="149352" y="20574"/>
                  </a:lnTo>
                  <a:lnTo>
                    <a:pt x="152400" y="20574"/>
                  </a:lnTo>
                  <a:lnTo>
                    <a:pt x="152400" y="19812"/>
                  </a:lnTo>
                  <a:lnTo>
                    <a:pt x="154686" y="19812"/>
                  </a:lnTo>
                  <a:lnTo>
                    <a:pt x="154686" y="19050"/>
                  </a:lnTo>
                  <a:lnTo>
                    <a:pt x="157734" y="19050"/>
                  </a:lnTo>
                  <a:lnTo>
                    <a:pt x="157734" y="18288"/>
                  </a:lnTo>
                  <a:lnTo>
                    <a:pt x="160020" y="18288"/>
                  </a:lnTo>
                  <a:lnTo>
                    <a:pt x="160020" y="17526"/>
                  </a:lnTo>
                  <a:lnTo>
                    <a:pt x="163068" y="17526"/>
                  </a:lnTo>
                  <a:lnTo>
                    <a:pt x="163068" y="16764"/>
                  </a:lnTo>
                  <a:lnTo>
                    <a:pt x="165354" y="16764"/>
                  </a:lnTo>
                  <a:lnTo>
                    <a:pt x="165354" y="16002"/>
                  </a:lnTo>
                  <a:lnTo>
                    <a:pt x="168402" y="16002"/>
                  </a:lnTo>
                  <a:lnTo>
                    <a:pt x="168402" y="15240"/>
                  </a:lnTo>
                  <a:lnTo>
                    <a:pt x="170688" y="15240"/>
                  </a:lnTo>
                  <a:lnTo>
                    <a:pt x="170688" y="14478"/>
                  </a:lnTo>
                  <a:lnTo>
                    <a:pt x="173736" y="14478"/>
                  </a:lnTo>
                  <a:lnTo>
                    <a:pt x="173736" y="13716"/>
                  </a:lnTo>
                  <a:lnTo>
                    <a:pt x="176022" y="13716"/>
                  </a:lnTo>
                  <a:lnTo>
                    <a:pt x="176022" y="12954"/>
                  </a:lnTo>
                  <a:lnTo>
                    <a:pt x="178308" y="12954"/>
                  </a:lnTo>
                  <a:lnTo>
                    <a:pt x="178308" y="12192"/>
                  </a:lnTo>
                  <a:lnTo>
                    <a:pt x="181356" y="12192"/>
                  </a:lnTo>
                  <a:lnTo>
                    <a:pt x="181356" y="11430"/>
                  </a:lnTo>
                  <a:lnTo>
                    <a:pt x="183642" y="11430"/>
                  </a:lnTo>
                  <a:lnTo>
                    <a:pt x="183642" y="10668"/>
                  </a:lnTo>
                  <a:lnTo>
                    <a:pt x="186690" y="10668"/>
                  </a:lnTo>
                  <a:lnTo>
                    <a:pt x="186690" y="9906"/>
                  </a:lnTo>
                  <a:lnTo>
                    <a:pt x="188976" y="9906"/>
                  </a:lnTo>
                  <a:lnTo>
                    <a:pt x="188976" y="9144"/>
                  </a:lnTo>
                  <a:lnTo>
                    <a:pt x="192024" y="9144"/>
                  </a:lnTo>
                  <a:lnTo>
                    <a:pt x="192024" y="8382"/>
                  </a:lnTo>
                  <a:lnTo>
                    <a:pt x="194310" y="8382"/>
                  </a:lnTo>
                  <a:lnTo>
                    <a:pt x="194310" y="7620"/>
                  </a:lnTo>
                  <a:lnTo>
                    <a:pt x="197358" y="7620"/>
                  </a:lnTo>
                  <a:lnTo>
                    <a:pt x="197358" y="6858"/>
                  </a:lnTo>
                  <a:lnTo>
                    <a:pt x="199644" y="6858"/>
                  </a:lnTo>
                  <a:lnTo>
                    <a:pt x="199644" y="6108"/>
                  </a:lnTo>
                  <a:lnTo>
                    <a:pt x="202692" y="6108"/>
                  </a:lnTo>
                  <a:lnTo>
                    <a:pt x="202692" y="5334"/>
                  </a:lnTo>
                  <a:lnTo>
                    <a:pt x="204978" y="5334"/>
                  </a:lnTo>
                  <a:lnTo>
                    <a:pt x="204978" y="4572"/>
                  </a:lnTo>
                  <a:lnTo>
                    <a:pt x="208026" y="4572"/>
                  </a:lnTo>
                  <a:lnTo>
                    <a:pt x="208026" y="3810"/>
                  </a:lnTo>
                  <a:lnTo>
                    <a:pt x="210312" y="3810"/>
                  </a:lnTo>
                  <a:lnTo>
                    <a:pt x="210312" y="3048"/>
                  </a:lnTo>
                  <a:lnTo>
                    <a:pt x="213360" y="3048"/>
                  </a:lnTo>
                  <a:lnTo>
                    <a:pt x="213360" y="2286"/>
                  </a:lnTo>
                  <a:lnTo>
                    <a:pt x="215646" y="2286"/>
                  </a:lnTo>
                  <a:lnTo>
                    <a:pt x="215646" y="1524"/>
                  </a:lnTo>
                  <a:lnTo>
                    <a:pt x="218694" y="1524"/>
                  </a:lnTo>
                  <a:lnTo>
                    <a:pt x="218694" y="762"/>
                  </a:lnTo>
                  <a:lnTo>
                    <a:pt x="220980" y="76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06774" y="4752974"/>
              <a:ext cx="234315" cy="54610"/>
            </a:xfrm>
            <a:custGeom>
              <a:avLst/>
              <a:gdLst/>
              <a:ahLst/>
              <a:cxnLst/>
              <a:rect l="l" t="t" r="r" b="b"/>
              <a:pathLst>
                <a:path w="234314" h="54610">
                  <a:moveTo>
                    <a:pt x="233934" y="0"/>
                  </a:moveTo>
                  <a:lnTo>
                    <a:pt x="200406" y="0"/>
                  </a:lnTo>
                  <a:lnTo>
                    <a:pt x="200406" y="762"/>
                  </a:lnTo>
                  <a:lnTo>
                    <a:pt x="197358" y="762"/>
                  </a:lnTo>
                  <a:lnTo>
                    <a:pt x="197358" y="1524"/>
                  </a:lnTo>
                  <a:lnTo>
                    <a:pt x="194310" y="1524"/>
                  </a:lnTo>
                  <a:lnTo>
                    <a:pt x="194310" y="2286"/>
                  </a:lnTo>
                  <a:lnTo>
                    <a:pt x="192024" y="2286"/>
                  </a:lnTo>
                  <a:lnTo>
                    <a:pt x="192024" y="3048"/>
                  </a:lnTo>
                  <a:lnTo>
                    <a:pt x="188976" y="3048"/>
                  </a:lnTo>
                  <a:lnTo>
                    <a:pt x="188976" y="3810"/>
                  </a:lnTo>
                  <a:lnTo>
                    <a:pt x="186690" y="3810"/>
                  </a:lnTo>
                  <a:lnTo>
                    <a:pt x="186690" y="4572"/>
                  </a:lnTo>
                  <a:lnTo>
                    <a:pt x="183642" y="4572"/>
                  </a:lnTo>
                  <a:lnTo>
                    <a:pt x="183642" y="5334"/>
                  </a:lnTo>
                  <a:lnTo>
                    <a:pt x="180594" y="5334"/>
                  </a:lnTo>
                  <a:lnTo>
                    <a:pt x="180594" y="6096"/>
                  </a:lnTo>
                  <a:lnTo>
                    <a:pt x="178308" y="6096"/>
                  </a:lnTo>
                  <a:lnTo>
                    <a:pt x="178308" y="6858"/>
                  </a:lnTo>
                  <a:lnTo>
                    <a:pt x="175260" y="6858"/>
                  </a:lnTo>
                  <a:lnTo>
                    <a:pt x="175260" y="7620"/>
                  </a:lnTo>
                  <a:lnTo>
                    <a:pt x="172974" y="7620"/>
                  </a:lnTo>
                  <a:lnTo>
                    <a:pt x="172974" y="8382"/>
                  </a:lnTo>
                  <a:lnTo>
                    <a:pt x="169926" y="8382"/>
                  </a:lnTo>
                  <a:lnTo>
                    <a:pt x="169926" y="9144"/>
                  </a:lnTo>
                  <a:lnTo>
                    <a:pt x="166878" y="9144"/>
                  </a:lnTo>
                  <a:lnTo>
                    <a:pt x="166878" y="9906"/>
                  </a:lnTo>
                  <a:lnTo>
                    <a:pt x="164592" y="9906"/>
                  </a:lnTo>
                  <a:lnTo>
                    <a:pt x="164592" y="10668"/>
                  </a:lnTo>
                  <a:lnTo>
                    <a:pt x="161544" y="10668"/>
                  </a:lnTo>
                  <a:lnTo>
                    <a:pt x="161544" y="11430"/>
                  </a:lnTo>
                  <a:lnTo>
                    <a:pt x="159258" y="11430"/>
                  </a:lnTo>
                  <a:lnTo>
                    <a:pt x="159258" y="12192"/>
                  </a:lnTo>
                  <a:lnTo>
                    <a:pt x="156210" y="12192"/>
                  </a:lnTo>
                  <a:lnTo>
                    <a:pt x="156210" y="12954"/>
                  </a:lnTo>
                  <a:lnTo>
                    <a:pt x="153162" y="12954"/>
                  </a:lnTo>
                  <a:lnTo>
                    <a:pt x="153162" y="13716"/>
                  </a:lnTo>
                  <a:lnTo>
                    <a:pt x="150876" y="13716"/>
                  </a:lnTo>
                  <a:lnTo>
                    <a:pt x="150876" y="14478"/>
                  </a:lnTo>
                  <a:lnTo>
                    <a:pt x="147828" y="14478"/>
                  </a:lnTo>
                  <a:lnTo>
                    <a:pt x="147828" y="15240"/>
                  </a:lnTo>
                  <a:lnTo>
                    <a:pt x="145542" y="15240"/>
                  </a:lnTo>
                  <a:lnTo>
                    <a:pt x="145542" y="16002"/>
                  </a:lnTo>
                  <a:lnTo>
                    <a:pt x="142494" y="16002"/>
                  </a:lnTo>
                  <a:lnTo>
                    <a:pt x="142494" y="16764"/>
                  </a:lnTo>
                  <a:lnTo>
                    <a:pt x="139446" y="16764"/>
                  </a:lnTo>
                  <a:lnTo>
                    <a:pt x="139446" y="17526"/>
                  </a:lnTo>
                  <a:lnTo>
                    <a:pt x="137160" y="17526"/>
                  </a:lnTo>
                  <a:lnTo>
                    <a:pt x="137160" y="18288"/>
                  </a:lnTo>
                  <a:lnTo>
                    <a:pt x="134112" y="18288"/>
                  </a:lnTo>
                  <a:lnTo>
                    <a:pt x="134112" y="19050"/>
                  </a:lnTo>
                  <a:lnTo>
                    <a:pt x="131826" y="19050"/>
                  </a:lnTo>
                  <a:lnTo>
                    <a:pt x="131826" y="19812"/>
                  </a:lnTo>
                  <a:lnTo>
                    <a:pt x="128778" y="19812"/>
                  </a:lnTo>
                  <a:lnTo>
                    <a:pt x="128778" y="20574"/>
                  </a:lnTo>
                  <a:lnTo>
                    <a:pt x="125730" y="20574"/>
                  </a:lnTo>
                  <a:lnTo>
                    <a:pt x="125730" y="21336"/>
                  </a:lnTo>
                  <a:lnTo>
                    <a:pt x="123444" y="21336"/>
                  </a:lnTo>
                  <a:lnTo>
                    <a:pt x="123444" y="22098"/>
                  </a:lnTo>
                  <a:lnTo>
                    <a:pt x="120396" y="22098"/>
                  </a:lnTo>
                  <a:lnTo>
                    <a:pt x="120396" y="22860"/>
                  </a:lnTo>
                  <a:lnTo>
                    <a:pt x="118110" y="22860"/>
                  </a:lnTo>
                  <a:lnTo>
                    <a:pt x="118110" y="23622"/>
                  </a:lnTo>
                  <a:lnTo>
                    <a:pt x="115062" y="23622"/>
                  </a:lnTo>
                  <a:lnTo>
                    <a:pt x="115062" y="24384"/>
                  </a:lnTo>
                  <a:lnTo>
                    <a:pt x="112014" y="24384"/>
                  </a:lnTo>
                  <a:lnTo>
                    <a:pt x="112014" y="25146"/>
                  </a:lnTo>
                  <a:lnTo>
                    <a:pt x="110490" y="25146"/>
                  </a:lnTo>
                  <a:lnTo>
                    <a:pt x="110490" y="25908"/>
                  </a:lnTo>
                  <a:lnTo>
                    <a:pt x="106680" y="25908"/>
                  </a:lnTo>
                  <a:lnTo>
                    <a:pt x="106680" y="26670"/>
                  </a:lnTo>
                  <a:lnTo>
                    <a:pt x="103632" y="26670"/>
                  </a:lnTo>
                  <a:lnTo>
                    <a:pt x="103632" y="27432"/>
                  </a:lnTo>
                  <a:lnTo>
                    <a:pt x="100584" y="27432"/>
                  </a:lnTo>
                  <a:lnTo>
                    <a:pt x="100584" y="28194"/>
                  </a:lnTo>
                  <a:lnTo>
                    <a:pt x="97536" y="28194"/>
                  </a:lnTo>
                  <a:lnTo>
                    <a:pt x="97536" y="28956"/>
                  </a:lnTo>
                  <a:lnTo>
                    <a:pt x="94488" y="28956"/>
                  </a:lnTo>
                  <a:lnTo>
                    <a:pt x="94488" y="29718"/>
                  </a:lnTo>
                  <a:lnTo>
                    <a:pt x="91440" y="29718"/>
                  </a:lnTo>
                  <a:lnTo>
                    <a:pt x="91440" y="30480"/>
                  </a:lnTo>
                  <a:lnTo>
                    <a:pt x="88392" y="30480"/>
                  </a:lnTo>
                  <a:lnTo>
                    <a:pt x="88392" y="31242"/>
                  </a:lnTo>
                  <a:lnTo>
                    <a:pt x="85344" y="31242"/>
                  </a:lnTo>
                  <a:lnTo>
                    <a:pt x="85344" y="32004"/>
                  </a:lnTo>
                  <a:lnTo>
                    <a:pt x="82296" y="32004"/>
                  </a:lnTo>
                  <a:lnTo>
                    <a:pt x="82296" y="32766"/>
                  </a:lnTo>
                  <a:lnTo>
                    <a:pt x="80010" y="32766"/>
                  </a:lnTo>
                  <a:lnTo>
                    <a:pt x="80010" y="33528"/>
                  </a:lnTo>
                  <a:lnTo>
                    <a:pt x="76962" y="33528"/>
                  </a:lnTo>
                  <a:lnTo>
                    <a:pt x="76962" y="34290"/>
                  </a:lnTo>
                  <a:lnTo>
                    <a:pt x="73914" y="34290"/>
                  </a:lnTo>
                  <a:lnTo>
                    <a:pt x="73914" y="35052"/>
                  </a:lnTo>
                  <a:lnTo>
                    <a:pt x="70866" y="35052"/>
                  </a:lnTo>
                  <a:lnTo>
                    <a:pt x="70866" y="35814"/>
                  </a:lnTo>
                  <a:lnTo>
                    <a:pt x="67818" y="35814"/>
                  </a:lnTo>
                  <a:lnTo>
                    <a:pt x="67818" y="36576"/>
                  </a:lnTo>
                  <a:lnTo>
                    <a:pt x="64770" y="36576"/>
                  </a:lnTo>
                  <a:lnTo>
                    <a:pt x="64770" y="37338"/>
                  </a:lnTo>
                  <a:lnTo>
                    <a:pt x="61722" y="37338"/>
                  </a:lnTo>
                  <a:lnTo>
                    <a:pt x="61722" y="38100"/>
                  </a:lnTo>
                  <a:lnTo>
                    <a:pt x="58674" y="38100"/>
                  </a:lnTo>
                  <a:lnTo>
                    <a:pt x="58674" y="38862"/>
                  </a:lnTo>
                  <a:lnTo>
                    <a:pt x="55626" y="38862"/>
                  </a:lnTo>
                  <a:lnTo>
                    <a:pt x="55626" y="39624"/>
                  </a:lnTo>
                  <a:lnTo>
                    <a:pt x="53340" y="39624"/>
                  </a:lnTo>
                  <a:lnTo>
                    <a:pt x="53340" y="40386"/>
                  </a:lnTo>
                  <a:lnTo>
                    <a:pt x="50292" y="40386"/>
                  </a:lnTo>
                  <a:lnTo>
                    <a:pt x="50292" y="41148"/>
                  </a:lnTo>
                  <a:lnTo>
                    <a:pt x="47244" y="41148"/>
                  </a:lnTo>
                  <a:lnTo>
                    <a:pt x="47244" y="41910"/>
                  </a:lnTo>
                  <a:lnTo>
                    <a:pt x="44196" y="41910"/>
                  </a:lnTo>
                  <a:lnTo>
                    <a:pt x="44196" y="42672"/>
                  </a:lnTo>
                  <a:lnTo>
                    <a:pt x="41148" y="42672"/>
                  </a:lnTo>
                  <a:lnTo>
                    <a:pt x="41148" y="43434"/>
                  </a:lnTo>
                  <a:lnTo>
                    <a:pt x="38100" y="43434"/>
                  </a:lnTo>
                  <a:lnTo>
                    <a:pt x="38100" y="44196"/>
                  </a:lnTo>
                  <a:lnTo>
                    <a:pt x="35052" y="44196"/>
                  </a:lnTo>
                  <a:lnTo>
                    <a:pt x="35052" y="44958"/>
                  </a:lnTo>
                  <a:lnTo>
                    <a:pt x="32004" y="44958"/>
                  </a:lnTo>
                  <a:lnTo>
                    <a:pt x="32004" y="45720"/>
                  </a:lnTo>
                  <a:lnTo>
                    <a:pt x="28956" y="45720"/>
                  </a:lnTo>
                  <a:lnTo>
                    <a:pt x="28956" y="46482"/>
                  </a:lnTo>
                  <a:lnTo>
                    <a:pt x="25908" y="46482"/>
                  </a:lnTo>
                  <a:lnTo>
                    <a:pt x="25908" y="47244"/>
                  </a:lnTo>
                  <a:lnTo>
                    <a:pt x="24384" y="47244"/>
                  </a:lnTo>
                  <a:lnTo>
                    <a:pt x="24384" y="48006"/>
                  </a:lnTo>
                  <a:lnTo>
                    <a:pt x="20574" y="48006"/>
                  </a:lnTo>
                  <a:lnTo>
                    <a:pt x="20574" y="48768"/>
                  </a:lnTo>
                  <a:lnTo>
                    <a:pt x="17526" y="48768"/>
                  </a:lnTo>
                  <a:lnTo>
                    <a:pt x="17526" y="49530"/>
                  </a:lnTo>
                  <a:lnTo>
                    <a:pt x="14478" y="49530"/>
                  </a:lnTo>
                  <a:lnTo>
                    <a:pt x="14478" y="50292"/>
                  </a:lnTo>
                  <a:lnTo>
                    <a:pt x="11430" y="50292"/>
                  </a:lnTo>
                  <a:lnTo>
                    <a:pt x="11430" y="51054"/>
                  </a:lnTo>
                  <a:lnTo>
                    <a:pt x="8382" y="51054"/>
                  </a:lnTo>
                  <a:lnTo>
                    <a:pt x="8382" y="51816"/>
                  </a:lnTo>
                  <a:lnTo>
                    <a:pt x="5334" y="51816"/>
                  </a:lnTo>
                  <a:lnTo>
                    <a:pt x="5334" y="52578"/>
                  </a:lnTo>
                  <a:lnTo>
                    <a:pt x="3048" y="52578"/>
                  </a:lnTo>
                  <a:lnTo>
                    <a:pt x="3048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5814" y="54102"/>
                  </a:lnTo>
                  <a:lnTo>
                    <a:pt x="35814" y="53340"/>
                  </a:lnTo>
                  <a:lnTo>
                    <a:pt x="38862" y="53340"/>
                  </a:lnTo>
                  <a:lnTo>
                    <a:pt x="38862" y="52578"/>
                  </a:lnTo>
                  <a:lnTo>
                    <a:pt x="41910" y="52578"/>
                  </a:lnTo>
                  <a:lnTo>
                    <a:pt x="41910" y="51816"/>
                  </a:lnTo>
                  <a:lnTo>
                    <a:pt x="44958" y="51816"/>
                  </a:lnTo>
                  <a:lnTo>
                    <a:pt x="44958" y="51054"/>
                  </a:lnTo>
                  <a:lnTo>
                    <a:pt x="48006" y="51054"/>
                  </a:lnTo>
                  <a:lnTo>
                    <a:pt x="48006" y="50292"/>
                  </a:lnTo>
                  <a:lnTo>
                    <a:pt x="51054" y="50292"/>
                  </a:lnTo>
                  <a:lnTo>
                    <a:pt x="51054" y="49530"/>
                  </a:lnTo>
                  <a:lnTo>
                    <a:pt x="54102" y="49530"/>
                  </a:lnTo>
                  <a:lnTo>
                    <a:pt x="54102" y="48768"/>
                  </a:lnTo>
                  <a:lnTo>
                    <a:pt x="57150" y="48768"/>
                  </a:lnTo>
                  <a:lnTo>
                    <a:pt x="57150" y="48018"/>
                  </a:lnTo>
                  <a:lnTo>
                    <a:pt x="59436" y="48018"/>
                  </a:lnTo>
                  <a:lnTo>
                    <a:pt x="59436" y="47244"/>
                  </a:lnTo>
                  <a:lnTo>
                    <a:pt x="62484" y="47244"/>
                  </a:lnTo>
                  <a:lnTo>
                    <a:pt x="62484" y="46482"/>
                  </a:lnTo>
                  <a:lnTo>
                    <a:pt x="65532" y="46482"/>
                  </a:lnTo>
                  <a:lnTo>
                    <a:pt x="65532" y="45720"/>
                  </a:lnTo>
                  <a:lnTo>
                    <a:pt x="68580" y="45720"/>
                  </a:lnTo>
                  <a:lnTo>
                    <a:pt x="68580" y="44958"/>
                  </a:lnTo>
                  <a:lnTo>
                    <a:pt x="71628" y="44958"/>
                  </a:lnTo>
                  <a:lnTo>
                    <a:pt x="71628" y="44196"/>
                  </a:lnTo>
                  <a:lnTo>
                    <a:pt x="74676" y="44196"/>
                  </a:lnTo>
                  <a:lnTo>
                    <a:pt x="74676" y="43434"/>
                  </a:lnTo>
                  <a:lnTo>
                    <a:pt x="77724" y="43434"/>
                  </a:lnTo>
                  <a:lnTo>
                    <a:pt x="77724" y="42672"/>
                  </a:lnTo>
                  <a:lnTo>
                    <a:pt x="80772" y="42672"/>
                  </a:lnTo>
                  <a:lnTo>
                    <a:pt x="80772" y="41910"/>
                  </a:lnTo>
                  <a:lnTo>
                    <a:pt x="83820" y="41910"/>
                  </a:lnTo>
                  <a:lnTo>
                    <a:pt x="83820" y="41148"/>
                  </a:lnTo>
                  <a:lnTo>
                    <a:pt x="86106" y="41148"/>
                  </a:lnTo>
                  <a:lnTo>
                    <a:pt x="86106" y="40386"/>
                  </a:lnTo>
                  <a:lnTo>
                    <a:pt x="89154" y="40386"/>
                  </a:lnTo>
                  <a:lnTo>
                    <a:pt x="89154" y="39624"/>
                  </a:lnTo>
                  <a:lnTo>
                    <a:pt x="92202" y="39624"/>
                  </a:lnTo>
                  <a:lnTo>
                    <a:pt x="92202" y="38862"/>
                  </a:lnTo>
                  <a:lnTo>
                    <a:pt x="95250" y="38862"/>
                  </a:lnTo>
                  <a:lnTo>
                    <a:pt x="95250" y="38100"/>
                  </a:lnTo>
                  <a:lnTo>
                    <a:pt x="98298" y="38100"/>
                  </a:lnTo>
                  <a:lnTo>
                    <a:pt x="98298" y="37338"/>
                  </a:lnTo>
                  <a:lnTo>
                    <a:pt x="101346" y="37338"/>
                  </a:lnTo>
                  <a:lnTo>
                    <a:pt x="101346" y="36576"/>
                  </a:lnTo>
                  <a:lnTo>
                    <a:pt x="104394" y="36576"/>
                  </a:lnTo>
                  <a:lnTo>
                    <a:pt x="104394" y="35814"/>
                  </a:lnTo>
                  <a:lnTo>
                    <a:pt x="107442" y="35814"/>
                  </a:lnTo>
                  <a:lnTo>
                    <a:pt x="107442" y="35052"/>
                  </a:lnTo>
                  <a:lnTo>
                    <a:pt x="110490" y="35052"/>
                  </a:lnTo>
                  <a:lnTo>
                    <a:pt x="110490" y="34290"/>
                  </a:lnTo>
                  <a:lnTo>
                    <a:pt x="114300" y="34290"/>
                  </a:lnTo>
                  <a:lnTo>
                    <a:pt x="114300" y="33528"/>
                  </a:lnTo>
                  <a:lnTo>
                    <a:pt x="115824" y="33528"/>
                  </a:lnTo>
                  <a:lnTo>
                    <a:pt x="115824" y="32766"/>
                  </a:lnTo>
                  <a:lnTo>
                    <a:pt x="118872" y="32766"/>
                  </a:lnTo>
                  <a:lnTo>
                    <a:pt x="118872" y="32004"/>
                  </a:lnTo>
                  <a:lnTo>
                    <a:pt x="121920" y="32004"/>
                  </a:lnTo>
                  <a:lnTo>
                    <a:pt x="121920" y="31242"/>
                  </a:lnTo>
                  <a:lnTo>
                    <a:pt x="124206" y="31242"/>
                  </a:lnTo>
                  <a:lnTo>
                    <a:pt x="124206" y="30480"/>
                  </a:lnTo>
                  <a:lnTo>
                    <a:pt x="127254" y="30480"/>
                  </a:lnTo>
                  <a:lnTo>
                    <a:pt x="127254" y="29718"/>
                  </a:lnTo>
                  <a:lnTo>
                    <a:pt x="129540" y="29718"/>
                  </a:lnTo>
                  <a:lnTo>
                    <a:pt x="129540" y="28968"/>
                  </a:lnTo>
                  <a:lnTo>
                    <a:pt x="132588" y="28968"/>
                  </a:lnTo>
                  <a:lnTo>
                    <a:pt x="132588" y="28194"/>
                  </a:lnTo>
                  <a:lnTo>
                    <a:pt x="135636" y="28194"/>
                  </a:lnTo>
                  <a:lnTo>
                    <a:pt x="135636" y="27432"/>
                  </a:lnTo>
                  <a:lnTo>
                    <a:pt x="137922" y="27432"/>
                  </a:lnTo>
                  <a:lnTo>
                    <a:pt x="137922" y="26670"/>
                  </a:lnTo>
                  <a:lnTo>
                    <a:pt x="140970" y="26670"/>
                  </a:lnTo>
                  <a:lnTo>
                    <a:pt x="140970" y="25908"/>
                  </a:lnTo>
                  <a:lnTo>
                    <a:pt x="143256" y="25908"/>
                  </a:lnTo>
                  <a:lnTo>
                    <a:pt x="143256" y="25146"/>
                  </a:lnTo>
                  <a:lnTo>
                    <a:pt x="146304" y="25146"/>
                  </a:lnTo>
                  <a:lnTo>
                    <a:pt x="146304" y="24384"/>
                  </a:lnTo>
                  <a:lnTo>
                    <a:pt x="149352" y="24384"/>
                  </a:lnTo>
                  <a:lnTo>
                    <a:pt x="149352" y="23622"/>
                  </a:lnTo>
                  <a:lnTo>
                    <a:pt x="151638" y="23622"/>
                  </a:lnTo>
                  <a:lnTo>
                    <a:pt x="151638" y="22860"/>
                  </a:lnTo>
                  <a:lnTo>
                    <a:pt x="154686" y="22860"/>
                  </a:lnTo>
                  <a:lnTo>
                    <a:pt x="154686" y="22098"/>
                  </a:lnTo>
                  <a:lnTo>
                    <a:pt x="156972" y="22098"/>
                  </a:lnTo>
                  <a:lnTo>
                    <a:pt x="156972" y="21336"/>
                  </a:lnTo>
                  <a:lnTo>
                    <a:pt x="160020" y="21336"/>
                  </a:lnTo>
                  <a:lnTo>
                    <a:pt x="160020" y="20574"/>
                  </a:lnTo>
                  <a:lnTo>
                    <a:pt x="163068" y="20574"/>
                  </a:lnTo>
                  <a:lnTo>
                    <a:pt x="163068" y="19812"/>
                  </a:lnTo>
                  <a:lnTo>
                    <a:pt x="165354" y="19812"/>
                  </a:lnTo>
                  <a:lnTo>
                    <a:pt x="165354" y="19050"/>
                  </a:lnTo>
                  <a:lnTo>
                    <a:pt x="168402" y="19050"/>
                  </a:lnTo>
                  <a:lnTo>
                    <a:pt x="168402" y="18288"/>
                  </a:lnTo>
                  <a:lnTo>
                    <a:pt x="170688" y="18288"/>
                  </a:lnTo>
                  <a:lnTo>
                    <a:pt x="170688" y="17526"/>
                  </a:lnTo>
                  <a:lnTo>
                    <a:pt x="173736" y="17526"/>
                  </a:lnTo>
                  <a:lnTo>
                    <a:pt x="173736" y="16764"/>
                  </a:lnTo>
                  <a:lnTo>
                    <a:pt x="176784" y="16764"/>
                  </a:lnTo>
                  <a:lnTo>
                    <a:pt x="176784" y="16002"/>
                  </a:lnTo>
                  <a:lnTo>
                    <a:pt x="179070" y="16002"/>
                  </a:lnTo>
                  <a:lnTo>
                    <a:pt x="179070" y="15240"/>
                  </a:lnTo>
                  <a:lnTo>
                    <a:pt x="182118" y="15240"/>
                  </a:lnTo>
                  <a:lnTo>
                    <a:pt x="182118" y="14478"/>
                  </a:lnTo>
                  <a:lnTo>
                    <a:pt x="184404" y="14478"/>
                  </a:lnTo>
                  <a:lnTo>
                    <a:pt x="184404" y="13716"/>
                  </a:lnTo>
                  <a:lnTo>
                    <a:pt x="187452" y="13716"/>
                  </a:lnTo>
                  <a:lnTo>
                    <a:pt x="187452" y="12954"/>
                  </a:lnTo>
                  <a:lnTo>
                    <a:pt x="190500" y="12954"/>
                  </a:lnTo>
                  <a:lnTo>
                    <a:pt x="190500" y="12192"/>
                  </a:lnTo>
                  <a:lnTo>
                    <a:pt x="192786" y="12192"/>
                  </a:lnTo>
                  <a:lnTo>
                    <a:pt x="192786" y="11430"/>
                  </a:lnTo>
                  <a:lnTo>
                    <a:pt x="195834" y="11430"/>
                  </a:lnTo>
                  <a:lnTo>
                    <a:pt x="195834" y="10668"/>
                  </a:lnTo>
                  <a:lnTo>
                    <a:pt x="198120" y="10668"/>
                  </a:lnTo>
                  <a:lnTo>
                    <a:pt x="198120" y="9918"/>
                  </a:lnTo>
                  <a:lnTo>
                    <a:pt x="201168" y="9918"/>
                  </a:lnTo>
                  <a:lnTo>
                    <a:pt x="201168" y="9144"/>
                  </a:lnTo>
                  <a:lnTo>
                    <a:pt x="204216" y="9144"/>
                  </a:lnTo>
                  <a:lnTo>
                    <a:pt x="204216" y="8382"/>
                  </a:lnTo>
                  <a:lnTo>
                    <a:pt x="206502" y="8382"/>
                  </a:lnTo>
                  <a:lnTo>
                    <a:pt x="206502" y="7620"/>
                  </a:lnTo>
                  <a:lnTo>
                    <a:pt x="209550" y="7620"/>
                  </a:lnTo>
                  <a:lnTo>
                    <a:pt x="209550" y="6858"/>
                  </a:lnTo>
                  <a:lnTo>
                    <a:pt x="211836" y="6858"/>
                  </a:lnTo>
                  <a:lnTo>
                    <a:pt x="211836" y="6096"/>
                  </a:lnTo>
                  <a:lnTo>
                    <a:pt x="214884" y="6096"/>
                  </a:lnTo>
                  <a:lnTo>
                    <a:pt x="214884" y="5334"/>
                  </a:lnTo>
                  <a:lnTo>
                    <a:pt x="217932" y="5334"/>
                  </a:lnTo>
                  <a:lnTo>
                    <a:pt x="217932" y="4572"/>
                  </a:lnTo>
                  <a:lnTo>
                    <a:pt x="220218" y="4572"/>
                  </a:lnTo>
                  <a:lnTo>
                    <a:pt x="220218" y="3810"/>
                  </a:lnTo>
                  <a:lnTo>
                    <a:pt x="223266" y="3810"/>
                  </a:lnTo>
                  <a:lnTo>
                    <a:pt x="223266" y="3048"/>
                  </a:lnTo>
                  <a:lnTo>
                    <a:pt x="225552" y="3048"/>
                  </a:lnTo>
                  <a:lnTo>
                    <a:pt x="225552" y="2286"/>
                  </a:lnTo>
                  <a:lnTo>
                    <a:pt x="228600" y="2286"/>
                  </a:lnTo>
                  <a:lnTo>
                    <a:pt x="228600" y="1524"/>
                  </a:lnTo>
                  <a:lnTo>
                    <a:pt x="231648" y="1524"/>
                  </a:lnTo>
                  <a:lnTo>
                    <a:pt x="231648" y="762"/>
                  </a:lnTo>
                  <a:lnTo>
                    <a:pt x="233934" y="762"/>
                  </a:lnTo>
                  <a:lnTo>
                    <a:pt x="233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92652" y="4806314"/>
              <a:ext cx="250190" cy="54610"/>
            </a:xfrm>
            <a:custGeom>
              <a:avLst/>
              <a:gdLst/>
              <a:ahLst/>
              <a:cxnLst/>
              <a:rect l="l" t="t" r="r" b="b"/>
              <a:pathLst>
                <a:path w="250189" h="54610">
                  <a:moveTo>
                    <a:pt x="249936" y="0"/>
                  </a:moveTo>
                  <a:lnTo>
                    <a:pt x="214122" y="0"/>
                  </a:lnTo>
                  <a:lnTo>
                    <a:pt x="214122" y="762"/>
                  </a:lnTo>
                  <a:lnTo>
                    <a:pt x="211074" y="762"/>
                  </a:lnTo>
                  <a:lnTo>
                    <a:pt x="211074" y="1524"/>
                  </a:lnTo>
                  <a:lnTo>
                    <a:pt x="208026" y="1524"/>
                  </a:lnTo>
                  <a:lnTo>
                    <a:pt x="208026" y="2286"/>
                  </a:lnTo>
                  <a:lnTo>
                    <a:pt x="204978" y="2286"/>
                  </a:lnTo>
                  <a:lnTo>
                    <a:pt x="204978" y="3048"/>
                  </a:lnTo>
                  <a:lnTo>
                    <a:pt x="201930" y="3048"/>
                  </a:lnTo>
                  <a:lnTo>
                    <a:pt x="201930" y="3810"/>
                  </a:lnTo>
                  <a:lnTo>
                    <a:pt x="198882" y="3810"/>
                  </a:lnTo>
                  <a:lnTo>
                    <a:pt x="198882" y="4572"/>
                  </a:lnTo>
                  <a:lnTo>
                    <a:pt x="196596" y="4572"/>
                  </a:lnTo>
                  <a:lnTo>
                    <a:pt x="196596" y="5334"/>
                  </a:lnTo>
                  <a:lnTo>
                    <a:pt x="193548" y="5334"/>
                  </a:lnTo>
                  <a:lnTo>
                    <a:pt x="193548" y="6096"/>
                  </a:lnTo>
                  <a:lnTo>
                    <a:pt x="190500" y="6096"/>
                  </a:lnTo>
                  <a:lnTo>
                    <a:pt x="190500" y="6858"/>
                  </a:lnTo>
                  <a:lnTo>
                    <a:pt x="187452" y="6858"/>
                  </a:lnTo>
                  <a:lnTo>
                    <a:pt x="187452" y="7620"/>
                  </a:lnTo>
                  <a:lnTo>
                    <a:pt x="184404" y="7620"/>
                  </a:lnTo>
                  <a:lnTo>
                    <a:pt x="184404" y="8382"/>
                  </a:lnTo>
                  <a:lnTo>
                    <a:pt x="181356" y="8382"/>
                  </a:lnTo>
                  <a:lnTo>
                    <a:pt x="181356" y="9144"/>
                  </a:lnTo>
                  <a:lnTo>
                    <a:pt x="178308" y="9144"/>
                  </a:lnTo>
                  <a:lnTo>
                    <a:pt x="178308" y="9906"/>
                  </a:lnTo>
                  <a:lnTo>
                    <a:pt x="175260" y="9906"/>
                  </a:lnTo>
                  <a:lnTo>
                    <a:pt x="175260" y="10668"/>
                  </a:lnTo>
                  <a:lnTo>
                    <a:pt x="172974" y="10668"/>
                  </a:lnTo>
                  <a:lnTo>
                    <a:pt x="172974" y="11430"/>
                  </a:lnTo>
                  <a:lnTo>
                    <a:pt x="169926" y="11430"/>
                  </a:lnTo>
                  <a:lnTo>
                    <a:pt x="169926" y="12192"/>
                  </a:lnTo>
                  <a:lnTo>
                    <a:pt x="166878" y="12192"/>
                  </a:lnTo>
                  <a:lnTo>
                    <a:pt x="166878" y="12954"/>
                  </a:lnTo>
                  <a:lnTo>
                    <a:pt x="163830" y="12954"/>
                  </a:lnTo>
                  <a:lnTo>
                    <a:pt x="163830" y="13716"/>
                  </a:lnTo>
                  <a:lnTo>
                    <a:pt x="160782" y="13716"/>
                  </a:lnTo>
                  <a:lnTo>
                    <a:pt x="160782" y="14478"/>
                  </a:lnTo>
                  <a:lnTo>
                    <a:pt x="157734" y="14478"/>
                  </a:lnTo>
                  <a:lnTo>
                    <a:pt x="157734" y="15240"/>
                  </a:lnTo>
                  <a:lnTo>
                    <a:pt x="154686" y="15240"/>
                  </a:lnTo>
                  <a:lnTo>
                    <a:pt x="154686" y="16002"/>
                  </a:lnTo>
                  <a:lnTo>
                    <a:pt x="153162" y="16002"/>
                  </a:lnTo>
                  <a:lnTo>
                    <a:pt x="153162" y="16764"/>
                  </a:lnTo>
                  <a:lnTo>
                    <a:pt x="149352" y="16764"/>
                  </a:lnTo>
                  <a:lnTo>
                    <a:pt x="149352" y="17526"/>
                  </a:lnTo>
                  <a:lnTo>
                    <a:pt x="146304" y="17526"/>
                  </a:lnTo>
                  <a:lnTo>
                    <a:pt x="146304" y="18288"/>
                  </a:lnTo>
                  <a:lnTo>
                    <a:pt x="143256" y="18288"/>
                  </a:lnTo>
                  <a:lnTo>
                    <a:pt x="143256" y="19050"/>
                  </a:lnTo>
                  <a:lnTo>
                    <a:pt x="140208" y="19050"/>
                  </a:lnTo>
                  <a:lnTo>
                    <a:pt x="140208" y="19812"/>
                  </a:lnTo>
                  <a:lnTo>
                    <a:pt x="137160" y="19812"/>
                  </a:lnTo>
                  <a:lnTo>
                    <a:pt x="137160" y="20574"/>
                  </a:lnTo>
                  <a:lnTo>
                    <a:pt x="134112" y="20574"/>
                  </a:lnTo>
                  <a:lnTo>
                    <a:pt x="134112" y="21336"/>
                  </a:lnTo>
                  <a:lnTo>
                    <a:pt x="131064" y="21336"/>
                  </a:lnTo>
                  <a:lnTo>
                    <a:pt x="131064" y="22098"/>
                  </a:lnTo>
                  <a:lnTo>
                    <a:pt x="128016" y="22098"/>
                  </a:lnTo>
                  <a:lnTo>
                    <a:pt x="128016" y="22860"/>
                  </a:lnTo>
                  <a:lnTo>
                    <a:pt x="124968" y="22860"/>
                  </a:lnTo>
                  <a:lnTo>
                    <a:pt x="124968" y="23622"/>
                  </a:lnTo>
                  <a:lnTo>
                    <a:pt x="121920" y="23622"/>
                  </a:lnTo>
                  <a:lnTo>
                    <a:pt x="121920" y="24384"/>
                  </a:lnTo>
                  <a:lnTo>
                    <a:pt x="118872" y="24384"/>
                  </a:lnTo>
                  <a:lnTo>
                    <a:pt x="118872" y="25146"/>
                  </a:lnTo>
                  <a:lnTo>
                    <a:pt x="115824" y="25146"/>
                  </a:lnTo>
                  <a:lnTo>
                    <a:pt x="115824" y="25908"/>
                  </a:lnTo>
                  <a:lnTo>
                    <a:pt x="112776" y="25908"/>
                  </a:lnTo>
                  <a:lnTo>
                    <a:pt x="112776" y="26670"/>
                  </a:lnTo>
                  <a:lnTo>
                    <a:pt x="109728" y="26670"/>
                  </a:lnTo>
                  <a:lnTo>
                    <a:pt x="109728" y="27432"/>
                  </a:lnTo>
                  <a:lnTo>
                    <a:pt x="106680" y="27432"/>
                  </a:lnTo>
                  <a:lnTo>
                    <a:pt x="106680" y="28194"/>
                  </a:lnTo>
                  <a:lnTo>
                    <a:pt x="103632" y="28194"/>
                  </a:lnTo>
                  <a:lnTo>
                    <a:pt x="103632" y="28956"/>
                  </a:lnTo>
                  <a:lnTo>
                    <a:pt x="100584" y="28956"/>
                  </a:lnTo>
                  <a:lnTo>
                    <a:pt x="100584" y="29718"/>
                  </a:lnTo>
                  <a:lnTo>
                    <a:pt x="97536" y="29718"/>
                  </a:lnTo>
                  <a:lnTo>
                    <a:pt x="97536" y="30480"/>
                  </a:lnTo>
                  <a:lnTo>
                    <a:pt x="94488" y="30480"/>
                  </a:lnTo>
                  <a:lnTo>
                    <a:pt x="94488" y="31242"/>
                  </a:lnTo>
                  <a:lnTo>
                    <a:pt x="91440" y="31242"/>
                  </a:lnTo>
                  <a:lnTo>
                    <a:pt x="91440" y="32004"/>
                  </a:lnTo>
                  <a:lnTo>
                    <a:pt x="88392" y="32004"/>
                  </a:lnTo>
                  <a:lnTo>
                    <a:pt x="88392" y="32766"/>
                  </a:lnTo>
                  <a:lnTo>
                    <a:pt x="85344" y="32766"/>
                  </a:lnTo>
                  <a:lnTo>
                    <a:pt x="85344" y="33528"/>
                  </a:lnTo>
                  <a:lnTo>
                    <a:pt x="82296" y="33528"/>
                  </a:lnTo>
                  <a:lnTo>
                    <a:pt x="82296" y="34290"/>
                  </a:lnTo>
                  <a:lnTo>
                    <a:pt x="79248" y="34290"/>
                  </a:lnTo>
                  <a:lnTo>
                    <a:pt x="79248" y="35052"/>
                  </a:lnTo>
                  <a:lnTo>
                    <a:pt x="76200" y="35052"/>
                  </a:lnTo>
                  <a:lnTo>
                    <a:pt x="76200" y="35814"/>
                  </a:lnTo>
                  <a:lnTo>
                    <a:pt x="73152" y="35814"/>
                  </a:lnTo>
                  <a:lnTo>
                    <a:pt x="73152" y="36576"/>
                  </a:lnTo>
                  <a:lnTo>
                    <a:pt x="70104" y="36576"/>
                  </a:lnTo>
                  <a:lnTo>
                    <a:pt x="70104" y="37338"/>
                  </a:lnTo>
                  <a:lnTo>
                    <a:pt x="68580" y="37338"/>
                  </a:lnTo>
                  <a:lnTo>
                    <a:pt x="68580" y="38100"/>
                  </a:lnTo>
                  <a:lnTo>
                    <a:pt x="64008" y="38100"/>
                  </a:lnTo>
                  <a:lnTo>
                    <a:pt x="64008" y="38862"/>
                  </a:lnTo>
                  <a:lnTo>
                    <a:pt x="60960" y="38862"/>
                  </a:lnTo>
                  <a:lnTo>
                    <a:pt x="60960" y="39624"/>
                  </a:lnTo>
                  <a:lnTo>
                    <a:pt x="57912" y="39624"/>
                  </a:lnTo>
                  <a:lnTo>
                    <a:pt x="57912" y="40386"/>
                  </a:lnTo>
                  <a:lnTo>
                    <a:pt x="54864" y="40386"/>
                  </a:lnTo>
                  <a:lnTo>
                    <a:pt x="54864" y="41148"/>
                  </a:lnTo>
                  <a:lnTo>
                    <a:pt x="51054" y="41148"/>
                  </a:lnTo>
                  <a:lnTo>
                    <a:pt x="51054" y="41910"/>
                  </a:lnTo>
                  <a:lnTo>
                    <a:pt x="48006" y="41910"/>
                  </a:lnTo>
                  <a:lnTo>
                    <a:pt x="48006" y="42672"/>
                  </a:lnTo>
                  <a:lnTo>
                    <a:pt x="44958" y="42672"/>
                  </a:lnTo>
                  <a:lnTo>
                    <a:pt x="44958" y="43434"/>
                  </a:lnTo>
                  <a:lnTo>
                    <a:pt x="41910" y="43434"/>
                  </a:lnTo>
                  <a:lnTo>
                    <a:pt x="41910" y="44196"/>
                  </a:lnTo>
                  <a:lnTo>
                    <a:pt x="38862" y="44196"/>
                  </a:lnTo>
                  <a:lnTo>
                    <a:pt x="38862" y="44958"/>
                  </a:lnTo>
                  <a:lnTo>
                    <a:pt x="35052" y="44958"/>
                  </a:lnTo>
                  <a:lnTo>
                    <a:pt x="35052" y="45720"/>
                  </a:lnTo>
                  <a:lnTo>
                    <a:pt x="32004" y="45720"/>
                  </a:lnTo>
                  <a:lnTo>
                    <a:pt x="32004" y="46482"/>
                  </a:lnTo>
                  <a:lnTo>
                    <a:pt x="28956" y="46482"/>
                  </a:lnTo>
                  <a:lnTo>
                    <a:pt x="28956" y="47244"/>
                  </a:lnTo>
                  <a:lnTo>
                    <a:pt x="25908" y="47244"/>
                  </a:lnTo>
                  <a:lnTo>
                    <a:pt x="25908" y="48006"/>
                  </a:lnTo>
                  <a:lnTo>
                    <a:pt x="22860" y="48006"/>
                  </a:lnTo>
                  <a:lnTo>
                    <a:pt x="22860" y="48768"/>
                  </a:lnTo>
                  <a:lnTo>
                    <a:pt x="19812" y="48768"/>
                  </a:lnTo>
                  <a:lnTo>
                    <a:pt x="19812" y="49530"/>
                  </a:lnTo>
                  <a:lnTo>
                    <a:pt x="16002" y="49530"/>
                  </a:lnTo>
                  <a:lnTo>
                    <a:pt x="16002" y="50292"/>
                  </a:lnTo>
                  <a:lnTo>
                    <a:pt x="12954" y="50292"/>
                  </a:lnTo>
                  <a:lnTo>
                    <a:pt x="12954" y="51054"/>
                  </a:lnTo>
                  <a:lnTo>
                    <a:pt x="9906" y="51054"/>
                  </a:lnTo>
                  <a:lnTo>
                    <a:pt x="9906" y="51816"/>
                  </a:lnTo>
                  <a:lnTo>
                    <a:pt x="6858" y="51816"/>
                  </a:lnTo>
                  <a:lnTo>
                    <a:pt x="6858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8862" y="54102"/>
                  </a:lnTo>
                  <a:lnTo>
                    <a:pt x="38862" y="53340"/>
                  </a:lnTo>
                  <a:lnTo>
                    <a:pt x="42672" y="53340"/>
                  </a:lnTo>
                  <a:lnTo>
                    <a:pt x="42672" y="52578"/>
                  </a:lnTo>
                  <a:lnTo>
                    <a:pt x="45720" y="52578"/>
                  </a:lnTo>
                  <a:lnTo>
                    <a:pt x="45720" y="51828"/>
                  </a:lnTo>
                  <a:lnTo>
                    <a:pt x="48768" y="51828"/>
                  </a:lnTo>
                  <a:lnTo>
                    <a:pt x="48768" y="51054"/>
                  </a:lnTo>
                  <a:lnTo>
                    <a:pt x="51816" y="51054"/>
                  </a:lnTo>
                  <a:lnTo>
                    <a:pt x="51816" y="50292"/>
                  </a:lnTo>
                  <a:lnTo>
                    <a:pt x="54864" y="50292"/>
                  </a:lnTo>
                  <a:lnTo>
                    <a:pt x="54864" y="49530"/>
                  </a:lnTo>
                  <a:lnTo>
                    <a:pt x="58674" y="49530"/>
                  </a:lnTo>
                  <a:lnTo>
                    <a:pt x="58674" y="48768"/>
                  </a:lnTo>
                  <a:lnTo>
                    <a:pt x="61722" y="48768"/>
                  </a:lnTo>
                  <a:lnTo>
                    <a:pt x="61722" y="48006"/>
                  </a:lnTo>
                  <a:lnTo>
                    <a:pt x="64770" y="48006"/>
                  </a:lnTo>
                  <a:lnTo>
                    <a:pt x="64770" y="47244"/>
                  </a:lnTo>
                  <a:lnTo>
                    <a:pt x="67818" y="47244"/>
                  </a:lnTo>
                  <a:lnTo>
                    <a:pt x="67818" y="46482"/>
                  </a:lnTo>
                  <a:lnTo>
                    <a:pt x="72390" y="46482"/>
                  </a:lnTo>
                  <a:lnTo>
                    <a:pt x="72390" y="45720"/>
                  </a:lnTo>
                  <a:lnTo>
                    <a:pt x="73914" y="45720"/>
                  </a:lnTo>
                  <a:lnTo>
                    <a:pt x="73914" y="44958"/>
                  </a:lnTo>
                  <a:lnTo>
                    <a:pt x="76962" y="44958"/>
                  </a:lnTo>
                  <a:lnTo>
                    <a:pt x="76962" y="44196"/>
                  </a:lnTo>
                  <a:lnTo>
                    <a:pt x="80010" y="44196"/>
                  </a:lnTo>
                  <a:lnTo>
                    <a:pt x="80010" y="43434"/>
                  </a:lnTo>
                  <a:lnTo>
                    <a:pt x="83058" y="43434"/>
                  </a:lnTo>
                  <a:lnTo>
                    <a:pt x="83058" y="42672"/>
                  </a:lnTo>
                  <a:lnTo>
                    <a:pt x="86106" y="42672"/>
                  </a:lnTo>
                  <a:lnTo>
                    <a:pt x="86106" y="41910"/>
                  </a:lnTo>
                  <a:lnTo>
                    <a:pt x="89154" y="41910"/>
                  </a:lnTo>
                  <a:lnTo>
                    <a:pt x="89154" y="41148"/>
                  </a:lnTo>
                  <a:lnTo>
                    <a:pt x="92202" y="41148"/>
                  </a:lnTo>
                  <a:lnTo>
                    <a:pt x="92202" y="40386"/>
                  </a:lnTo>
                  <a:lnTo>
                    <a:pt x="95250" y="40386"/>
                  </a:lnTo>
                  <a:lnTo>
                    <a:pt x="95250" y="39624"/>
                  </a:lnTo>
                  <a:lnTo>
                    <a:pt x="98298" y="39624"/>
                  </a:lnTo>
                  <a:lnTo>
                    <a:pt x="98298" y="38862"/>
                  </a:lnTo>
                  <a:lnTo>
                    <a:pt x="101346" y="38862"/>
                  </a:lnTo>
                  <a:lnTo>
                    <a:pt x="101346" y="38100"/>
                  </a:lnTo>
                  <a:lnTo>
                    <a:pt x="104394" y="38100"/>
                  </a:lnTo>
                  <a:lnTo>
                    <a:pt x="104394" y="37338"/>
                  </a:lnTo>
                  <a:lnTo>
                    <a:pt x="107442" y="37338"/>
                  </a:lnTo>
                  <a:lnTo>
                    <a:pt x="107442" y="36576"/>
                  </a:lnTo>
                  <a:lnTo>
                    <a:pt x="110490" y="36576"/>
                  </a:lnTo>
                  <a:lnTo>
                    <a:pt x="110490" y="35814"/>
                  </a:lnTo>
                  <a:lnTo>
                    <a:pt x="113538" y="35814"/>
                  </a:lnTo>
                  <a:lnTo>
                    <a:pt x="113538" y="35052"/>
                  </a:lnTo>
                  <a:lnTo>
                    <a:pt x="116586" y="35052"/>
                  </a:lnTo>
                  <a:lnTo>
                    <a:pt x="116586" y="34290"/>
                  </a:lnTo>
                  <a:lnTo>
                    <a:pt x="119634" y="34290"/>
                  </a:lnTo>
                  <a:lnTo>
                    <a:pt x="119634" y="33528"/>
                  </a:lnTo>
                  <a:lnTo>
                    <a:pt x="122682" y="33528"/>
                  </a:lnTo>
                  <a:lnTo>
                    <a:pt x="122682" y="32778"/>
                  </a:lnTo>
                  <a:lnTo>
                    <a:pt x="125730" y="32778"/>
                  </a:lnTo>
                  <a:lnTo>
                    <a:pt x="125730" y="32004"/>
                  </a:lnTo>
                  <a:lnTo>
                    <a:pt x="128778" y="32004"/>
                  </a:lnTo>
                  <a:lnTo>
                    <a:pt x="128778" y="31242"/>
                  </a:lnTo>
                  <a:lnTo>
                    <a:pt x="131826" y="31242"/>
                  </a:lnTo>
                  <a:lnTo>
                    <a:pt x="131826" y="30480"/>
                  </a:lnTo>
                  <a:lnTo>
                    <a:pt x="134874" y="30480"/>
                  </a:lnTo>
                  <a:lnTo>
                    <a:pt x="134874" y="29718"/>
                  </a:lnTo>
                  <a:lnTo>
                    <a:pt x="137922" y="29718"/>
                  </a:lnTo>
                  <a:lnTo>
                    <a:pt x="137922" y="28956"/>
                  </a:lnTo>
                  <a:lnTo>
                    <a:pt x="140970" y="28956"/>
                  </a:lnTo>
                  <a:lnTo>
                    <a:pt x="140970" y="28194"/>
                  </a:lnTo>
                  <a:lnTo>
                    <a:pt x="144018" y="28194"/>
                  </a:lnTo>
                  <a:lnTo>
                    <a:pt x="144018" y="27432"/>
                  </a:lnTo>
                  <a:lnTo>
                    <a:pt x="147066" y="27432"/>
                  </a:lnTo>
                  <a:lnTo>
                    <a:pt x="147066" y="26670"/>
                  </a:lnTo>
                  <a:lnTo>
                    <a:pt x="150114" y="26670"/>
                  </a:lnTo>
                  <a:lnTo>
                    <a:pt x="150114" y="25908"/>
                  </a:lnTo>
                  <a:lnTo>
                    <a:pt x="153162" y="25908"/>
                  </a:lnTo>
                  <a:lnTo>
                    <a:pt x="153162" y="25146"/>
                  </a:lnTo>
                  <a:lnTo>
                    <a:pt x="156972" y="25146"/>
                  </a:lnTo>
                  <a:lnTo>
                    <a:pt x="156972" y="24384"/>
                  </a:lnTo>
                  <a:lnTo>
                    <a:pt x="158496" y="24384"/>
                  </a:lnTo>
                  <a:lnTo>
                    <a:pt x="158496" y="23622"/>
                  </a:lnTo>
                  <a:lnTo>
                    <a:pt x="161544" y="23622"/>
                  </a:lnTo>
                  <a:lnTo>
                    <a:pt x="161544" y="22860"/>
                  </a:lnTo>
                  <a:lnTo>
                    <a:pt x="164592" y="22860"/>
                  </a:lnTo>
                  <a:lnTo>
                    <a:pt x="164592" y="22098"/>
                  </a:lnTo>
                  <a:lnTo>
                    <a:pt x="167640" y="22098"/>
                  </a:lnTo>
                  <a:lnTo>
                    <a:pt x="167640" y="21336"/>
                  </a:lnTo>
                  <a:lnTo>
                    <a:pt x="170688" y="21336"/>
                  </a:lnTo>
                  <a:lnTo>
                    <a:pt x="170688" y="20574"/>
                  </a:lnTo>
                  <a:lnTo>
                    <a:pt x="173736" y="20574"/>
                  </a:lnTo>
                  <a:lnTo>
                    <a:pt x="173736" y="19812"/>
                  </a:lnTo>
                  <a:lnTo>
                    <a:pt x="176784" y="19812"/>
                  </a:lnTo>
                  <a:lnTo>
                    <a:pt x="176784" y="19050"/>
                  </a:lnTo>
                  <a:lnTo>
                    <a:pt x="179070" y="19050"/>
                  </a:lnTo>
                  <a:lnTo>
                    <a:pt x="179070" y="18288"/>
                  </a:lnTo>
                  <a:lnTo>
                    <a:pt x="182118" y="18288"/>
                  </a:lnTo>
                  <a:lnTo>
                    <a:pt x="182118" y="17526"/>
                  </a:lnTo>
                  <a:lnTo>
                    <a:pt x="185166" y="17526"/>
                  </a:lnTo>
                  <a:lnTo>
                    <a:pt x="185166" y="16764"/>
                  </a:lnTo>
                  <a:lnTo>
                    <a:pt x="188214" y="16764"/>
                  </a:lnTo>
                  <a:lnTo>
                    <a:pt x="188214" y="16002"/>
                  </a:lnTo>
                  <a:lnTo>
                    <a:pt x="191262" y="16002"/>
                  </a:lnTo>
                  <a:lnTo>
                    <a:pt x="191262" y="15240"/>
                  </a:lnTo>
                  <a:lnTo>
                    <a:pt x="194310" y="15240"/>
                  </a:lnTo>
                  <a:lnTo>
                    <a:pt x="194310" y="14478"/>
                  </a:lnTo>
                  <a:lnTo>
                    <a:pt x="197358" y="14478"/>
                  </a:lnTo>
                  <a:lnTo>
                    <a:pt x="197358" y="13728"/>
                  </a:lnTo>
                  <a:lnTo>
                    <a:pt x="200406" y="13728"/>
                  </a:lnTo>
                  <a:lnTo>
                    <a:pt x="200406" y="12954"/>
                  </a:lnTo>
                  <a:lnTo>
                    <a:pt x="202692" y="12954"/>
                  </a:lnTo>
                  <a:lnTo>
                    <a:pt x="202692" y="12192"/>
                  </a:lnTo>
                  <a:lnTo>
                    <a:pt x="205740" y="12192"/>
                  </a:lnTo>
                  <a:lnTo>
                    <a:pt x="205740" y="11430"/>
                  </a:lnTo>
                  <a:lnTo>
                    <a:pt x="208788" y="11430"/>
                  </a:lnTo>
                  <a:lnTo>
                    <a:pt x="208788" y="10668"/>
                  </a:lnTo>
                  <a:lnTo>
                    <a:pt x="211836" y="10668"/>
                  </a:lnTo>
                  <a:lnTo>
                    <a:pt x="211836" y="9906"/>
                  </a:lnTo>
                  <a:lnTo>
                    <a:pt x="214884" y="9906"/>
                  </a:lnTo>
                  <a:lnTo>
                    <a:pt x="214884" y="9144"/>
                  </a:lnTo>
                  <a:lnTo>
                    <a:pt x="217932" y="9144"/>
                  </a:lnTo>
                  <a:lnTo>
                    <a:pt x="217932" y="8382"/>
                  </a:lnTo>
                  <a:lnTo>
                    <a:pt x="220980" y="8382"/>
                  </a:lnTo>
                  <a:lnTo>
                    <a:pt x="220980" y="7620"/>
                  </a:lnTo>
                  <a:lnTo>
                    <a:pt x="223266" y="7620"/>
                  </a:lnTo>
                  <a:lnTo>
                    <a:pt x="223266" y="6858"/>
                  </a:lnTo>
                  <a:lnTo>
                    <a:pt x="226314" y="6858"/>
                  </a:lnTo>
                  <a:lnTo>
                    <a:pt x="226314" y="6096"/>
                  </a:lnTo>
                  <a:lnTo>
                    <a:pt x="229362" y="6096"/>
                  </a:lnTo>
                  <a:lnTo>
                    <a:pt x="229362" y="5334"/>
                  </a:lnTo>
                  <a:lnTo>
                    <a:pt x="232410" y="5334"/>
                  </a:lnTo>
                  <a:lnTo>
                    <a:pt x="232410" y="4572"/>
                  </a:lnTo>
                  <a:lnTo>
                    <a:pt x="235458" y="4572"/>
                  </a:lnTo>
                  <a:lnTo>
                    <a:pt x="235458" y="3810"/>
                  </a:lnTo>
                  <a:lnTo>
                    <a:pt x="238506" y="3810"/>
                  </a:lnTo>
                  <a:lnTo>
                    <a:pt x="238506" y="3048"/>
                  </a:lnTo>
                  <a:lnTo>
                    <a:pt x="242316" y="3048"/>
                  </a:lnTo>
                  <a:lnTo>
                    <a:pt x="242316" y="2286"/>
                  </a:lnTo>
                  <a:lnTo>
                    <a:pt x="243840" y="2286"/>
                  </a:lnTo>
                  <a:lnTo>
                    <a:pt x="243840" y="1524"/>
                  </a:lnTo>
                  <a:lnTo>
                    <a:pt x="246888" y="1524"/>
                  </a:lnTo>
                  <a:lnTo>
                    <a:pt x="246888" y="762"/>
                  </a:lnTo>
                  <a:lnTo>
                    <a:pt x="249936" y="762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67862" y="4859654"/>
              <a:ext cx="264160" cy="54610"/>
            </a:xfrm>
            <a:custGeom>
              <a:avLst/>
              <a:gdLst/>
              <a:ahLst/>
              <a:cxnLst/>
              <a:rect l="l" t="t" r="r" b="b"/>
              <a:pathLst>
                <a:path w="264160" h="54610">
                  <a:moveTo>
                    <a:pt x="263652" y="0"/>
                  </a:moveTo>
                  <a:lnTo>
                    <a:pt x="224790" y="0"/>
                  </a:lnTo>
                  <a:lnTo>
                    <a:pt x="224790" y="762"/>
                  </a:lnTo>
                  <a:lnTo>
                    <a:pt x="221742" y="762"/>
                  </a:lnTo>
                  <a:lnTo>
                    <a:pt x="221742" y="1524"/>
                  </a:lnTo>
                  <a:lnTo>
                    <a:pt x="218694" y="1524"/>
                  </a:lnTo>
                  <a:lnTo>
                    <a:pt x="218694" y="2286"/>
                  </a:lnTo>
                  <a:lnTo>
                    <a:pt x="215646" y="2286"/>
                  </a:lnTo>
                  <a:lnTo>
                    <a:pt x="215646" y="3048"/>
                  </a:lnTo>
                  <a:lnTo>
                    <a:pt x="212598" y="3048"/>
                  </a:lnTo>
                  <a:lnTo>
                    <a:pt x="212598" y="3810"/>
                  </a:lnTo>
                  <a:lnTo>
                    <a:pt x="210312" y="3810"/>
                  </a:lnTo>
                  <a:lnTo>
                    <a:pt x="210312" y="4572"/>
                  </a:lnTo>
                  <a:lnTo>
                    <a:pt x="205740" y="4572"/>
                  </a:lnTo>
                  <a:lnTo>
                    <a:pt x="205740" y="5334"/>
                  </a:lnTo>
                  <a:lnTo>
                    <a:pt x="202692" y="5334"/>
                  </a:lnTo>
                  <a:lnTo>
                    <a:pt x="202692" y="6096"/>
                  </a:lnTo>
                  <a:lnTo>
                    <a:pt x="199644" y="6096"/>
                  </a:lnTo>
                  <a:lnTo>
                    <a:pt x="199644" y="6858"/>
                  </a:lnTo>
                  <a:lnTo>
                    <a:pt x="196596" y="6858"/>
                  </a:lnTo>
                  <a:lnTo>
                    <a:pt x="196596" y="7620"/>
                  </a:lnTo>
                  <a:lnTo>
                    <a:pt x="193548" y="7620"/>
                  </a:lnTo>
                  <a:lnTo>
                    <a:pt x="193548" y="8382"/>
                  </a:lnTo>
                  <a:lnTo>
                    <a:pt x="190500" y="8382"/>
                  </a:lnTo>
                  <a:lnTo>
                    <a:pt x="190500" y="9144"/>
                  </a:lnTo>
                  <a:lnTo>
                    <a:pt x="186690" y="9144"/>
                  </a:lnTo>
                  <a:lnTo>
                    <a:pt x="186690" y="9906"/>
                  </a:lnTo>
                  <a:lnTo>
                    <a:pt x="183642" y="9906"/>
                  </a:lnTo>
                  <a:lnTo>
                    <a:pt x="183642" y="10668"/>
                  </a:lnTo>
                  <a:lnTo>
                    <a:pt x="180594" y="10668"/>
                  </a:lnTo>
                  <a:lnTo>
                    <a:pt x="180594" y="11430"/>
                  </a:lnTo>
                  <a:lnTo>
                    <a:pt x="177546" y="11430"/>
                  </a:lnTo>
                  <a:lnTo>
                    <a:pt x="177546" y="12192"/>
                  </a:lnTo>
                  <a:lnTo>
                    <a:pt x="174498" y="12192"/>
                  </a:lnTo>
                  <a:lnTo>
                    <a:pt x="174498" y="12954"/>
                  </a:lnTo>
                  <a:lnTo>
                    <a:pt x="171450" y="12954"/>
                  </a:lnTo>
                  <a:lnTo>
                    <a:pt x="171450" y="13716"/>
                  </a:lnTo>
                  <a:lnTo>
                    <a:pt x="167640" y="13716"/>
                  </a:lnTo>
                  <a:lnTo>
                    <a:pt x="167640" y="14478"/>
                  </a:lnTo>
                  <a:lnTo>
                    <a:pt x="164592" y="14478"/>
                  </a:lnTo>
                  <a:lnTo>
                    <a:pt x="164592" y="15240"/>
                  </a:lnTo>
                  <a:lnTo>
                    <a:pt x="161544" y="15240"/>
                  </a:lnTo>
                  <a:lnTo>
                    <a:pt x="161544" y="16002"/>
                  </a:lnTo>
                  <a:lnTo>
                    <a:pt x="158496" y="16002"/>
                  </a:lnTo>
                  <a:lnTo>
                    <a:pt x="158496" y="16764"/>
                  </a:lnTo>
                  <a:lnTo>
                    <a:pt x="155448" y="16764"/>
                  </a:lnTo>
                  <a:lnTo>
                    <a:pt x="155448" y="17526"/>
                  </a:lnTo>
                  <a:lnTo>
                    <a:pt x="152400" y="17526"/>
                  </a:lnTo>
                  <a:lnTo>
                    <a:pt x="152400" y="18288"/>
                  </a:lnTo>
                  <a:lnTo>
                    <a:pt x="149352" y="18288"/>
                  </a:lnTo>
                  <a:lnTo>
                    <a:pt x="149352" y="19050"/>
                  </a:lnTo>
                  <a:lnTo>
                    <a:pt x="145542" y="19050"/>
                  </a:lnTo>
                  <a:lnTo>
                    <a:pt x="145542" y="19812"/>
                  </a:lnTo>
                  <a:lnTo>
                    <a:pt x="142494" y="19812"/>
                  </a:lnTo>
                  <a:lnTo>
                    <a:pt x="142494" y="20574"/>
                  </a:lnTo>
                  <a:lnTo>
                    <a:pt x="139446" y="20574"/>
                  </a:lnTo>
                  <a:lnTo>
                    <a:pt x="139446" y="21336"/>
                  </a:lnTo>
                  <a:lnTo>
                    <a:pt x="136398" y="21336"/>
                  </a:lnTo>
                  <a:lnTo>
                    <a:pt x="136398" y="22098"/>
                  </a:lnTo>
                  <a:lnTo>
                    <a:pt x="133350" y="22098"/>
                  </a:lnTo>
                  <a:lnTo>
                    <a:pt x="133350" y="22860"/>
                  </a:lnTo>
                  <a:lnTo>
                    <a:pt x="130302" y="22860"/>
                  </a:lnTo>
                  <a:lnTo>
                    <a:pt x="130302" y="23622"/>
                  </a:lnTo>
                  <a:lnTo>
                    <a:pt x="128016" y="23622"/>
                  </a:lnTo>
                  <a:lnTo>
                    <a:pt x="128016" y="24384"/>
                  </a:lnTo>
                  <a:lnTo>
                    <a:pt x="123444" y="24384"/>
                  </a:lnTo>
                  <a:lnTo>
                    <a:pt x="123444" y="25146"/>
                  </a:lnTo>
                  <a:lnTo>
                    <a:pt x="120396" y="25146"/>
                  </a:lnTo>
                  <a:lnTo>
                    <a:pt x="120396" y="25908"/>
                  </a:lnTo>
                  <a:lnTo>
                    <a:pt x="117348" y="25908"/>
                  </a:lnTo>
                  <a:lnTo>
                    <a:pt x="117348" y="26670"/>
                  </a:lnTo>
                  <a:lnTo>
                    <a:pt x="113538" y="26670"/>
                  </a:lnTo>
                  <a:lnTo>
                    <a:pt x="113538" y="27432"/>
                  </a:lnTo>
                  <a:lnTo>
                    <a:pt x="110490" y="27432"/>
                  </a:lnTo>
                  <a:lnTo>
                    <a:pt x="110490" y="28194"/>
                  </a:lnTo>
                  <a:lnTo>
                    <a:pt x="107442" y="28194"/>
                  </a:lnTo>
                  <a:lnTo>
                    <a:pt x="107442" y="28956"/>
                  </a:lnTo>
                  <a:lnTo>
                    <a:pt x="104394" y="28956"/>
                  </a:lnTo>
                  <a:lnTo>
                    <a:pt x="104394" y="29718"/>
                  </a:lnTo>
                  <a:lnTo>
                    <a:pt x="100584" y="29718"/>
                  </a:lnTo>
                  <a:lnTo>
                    <a:pt x="100584" y="30480"/>
                  </a:lnTo>
                  <a:lnTo>
                    <a:pt x="97536" y="30480"/>
                  </a:lnTo>
                  <a:lnTo>
                    <a:pt x="97536" y="31242"/>
                  </a:lnTo>
                  <a:lnTo>
                    <a:pt x="94488" y="31242"/>
                  </a:lnTo>
                  <a:lnTo>
                    <a:pt x="94488" y="32004"/>
                  </a:lnTo>
                  <a:lnTo>
                    <a:pt x="91440" y="32004"/>
                  </a:lnTo>
                  <a:lnTo>
                    <a:pt x="91440" y="32766"/>
                  </a:lnTo>
                  <a:lnTo>
                    <a:pt x="88392" y="32766"/>
                  </a:lnTo>
                  <a:lnTo>
                    <a:pt x="88392" y="33528"/>
                  </a:lnTo>
                  <a:lnTo>
                    <a:pt x="84569" y="33528"/>
                  </a:lnTo>
                  <a:lnTo>
                    <a:pt x="84569" y="34290"/>
                  </a:lnTo>
                  <a:lnTo>
                    <a:pt x="81534" y="34290"/>
                  </a:lnTo>
                  <a:lnTo>
                    <a:pt x="81534" y="35052"/>
                  </a:lnTo>
                  <a:lnTo>
                    <a:pt x="78486" y="35052"/>
                  </a:lnTo>
                  <a:lnTo>
                    <a:pt x="78486" y="35814"/>
                  </a:lnTo>
                  <a:lnTo>
                    <a:pt x="75438" y="35814"/>
                  </a:lnTo>
                  <a:lnTo>
                    <a:pt x="75438" y="36576"/>
                  </a:lnTo>
                  <a:lnTo>
                    <a:pt x="71628" y="36576"/>
                  </a:lnTo>
                  <a:lnTo>
                    <a:pt x="71628" y="37338"/>
                  </a:lnTo>
                  <a:lnTo>
                    <a:pt x="68580" y="37338"/>
                  </a:lnTo>
                  <a:lnTo>
                    <a:pt x="68580" y="38100"/>
                  </a:lnTo>
                  <a:lnTo>
                    <a:pt x="65519" y="38100"/>
                  </a:lnTo>
                  <a:lnTo>
                    <a:pt x="65519" y="38862"/>
                  </a:lnTo>
                  <a:lnTo>
                    <a:pt x="62484" y="38862"/>
                  </a:lnTo>
                  <a:lnTo>
                    <a:pt x="62484" y="39624"/>
                  </a:lnTo>
                  <a:lnTo>
                    <a:pt x="58674" y="39624"/>
                  </a:lnTo>
                  <a:lnTo>
                    <a:pt x="58674" y="40386"/>
                  </a:lnTo>
                  <a:lnTo>
                    <a:pt x="55626" y="40386"/>
                  </a:lnTo>
                  <a:lnTo>
                    <a:pt x="55626" y="41148"/>
                  </a:lnTo>
                  <a:lnTo>
                    <a:pt x="52578" y="41148"/>
                  </a:lnTo>
                  <a:lnTo>
                    <a:pt x="52578" y="41910"/>
                  </a:lnTo>
                  <a:lnTo>
                    <a:pt x="49530" y="41910"/>
                  </a:lnTo>
                  <a:lnTo>
                    <a:pt x="49530" y="42672"/>
                  </a:lnTo>
                  <a:lnTo>
                    <a:pt x="47244" y="42672"/>
                  </a:lnTo>
                  <a:lnTo>
                    <a:pt x="47244" y="43434"/>
                  </a:lnTo>
                  <a:lnTo>
                    <a:pt x="42672" y="43434"/>
                  </a:lnTo>
                  <a:lnTo>
                    <a:pt x="42672" y="44196"/>
                  </a:lnTo>
                  <a:lnTo>
                    <a:pt x="39624" y="44196"/>
                  </a:lnTo>
                  <a:lnTo>
                    <a:pt x="39624" y="44958"/>
                  </a:lnTo>
                  <a:lnTo>
                    <a:pt x="35814" y="44958"/>
                  </a:lnTo>
                  <a:lnTo>
                    <a:pt x="35814" y="45720"/>
                  </a:lnTo>
                  <a:lnTo>
                    <a:pt x="32766" y="45720"/>
                  </a:lnTo>
                  <a:lnTo>
                    <a:pt x="32766" y="46482"/>
                  </a:lnTo>
                  <a:lnTo>
                    <a:pt x="29718" y="46482"/>
                  </a:lnTo>
                  <a:lnTo>
                    <a:pt x="29718" y="47244"/>
                  </a:lnTo>
                  <a:lnTo>
                    <a:pt x="25895" y="47244"/>
                  </a:lnTo>
                  <a:lnTo>
                    <a:pt x="25895" y="48006"/>
                  </a:lnTo>
                  <a:lnTo>
                    <a:pt x="22860" y="48006"/>
                  </a:lnTo>
                  <a:lnTo>
                    <a:pt x="22860" y="48768"/>
                  </a:lnTo>
                  <a:lnTo>
                    <a:pt x="19812" y="48768"/>
                  </a:lnTo>
                  <a:lnTo>
                    <a:pt x="19812" y="49530"/>
                  </a:lnTo>
                  <a:lnTo>
                    <a:pt x="16002" y="49530"/>
                  </a:lnTo>
                  <a:lnTo>
                    <a:pt x="16002" y="50292"/>
                  </a:lnTo>
                  <a:lnTo>
                    <a:pt x="12954" y="50292"/>
                  </a:lnTo>
                  <a:lnTo>
                    <a:pt x="12954" y="51054"/>
                  </a:lnTo>
                  <a:lnTo>
                    <a:pt x="9906" y="51054"/>
                  </a:lnTo>
                  <a:lnTo>
                    <a:pt x="9906" y="51816"/>
                  </a:lnTo>
                  <a:lnTo>
                    <a:pt x="6096" y="51816"/>
                  </a:lnTo>
                  <a:lnTo>
                    <a:pt x="6096" y="52578"/>
                  </a:lnTo>
                  <a:lnTo>
                    <a:pt x="3048" y="52578"/>
                  </a:lnTo>
                  <a:lnTo>
                    <a:pt x="3048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9624" y="54102"/>
                  </a:lnTo>
                  <a:lnTo>
                    <a:pt x="39624" y="53340"/>
                  </a:lnTo>
                  <a:lnTo>
                    <a:pt x="43434" y="53340"/>
                  </a:lnTo>
                  <a:lnTo>
                    <a:pt x="43434" y="52578"/>
                  </a:lnTo>
                  <a:lnTo>
                    <a:pt x="46482" y="52578"/>
                  </a:lnTo>
                  <a:lnTo>
                    <a:pt x="46482" y="51816"/>
                  </a:lnTo>
                  <a:lnTo>
                    <a:pt x="51054" y="51816"/>
                  </a:lnTo>
                  <a:lnTo>
                    <a:pt x="51054" y="51054"/>
                  </a:lnTo>
                  <a:lnTo>
                    <a:pt x="53340" y="51054"/>
                  </a:lnTo>
                  <a:lnTo>
                    <a:pt x="53340" y="50292"/>
                  </a:lnTo>
                  <a:lnTo>
                    <a:pt x="56388" y="50292"/>
                  </a:lnTo>
                  <a:lnTo>
                    <a:pt x="56388" y="49530"/>
                  </a:lnTo>
                  <a:lnTo>
                    <a:pt x="59436" y="49530"/>
                  </a:lnTo>
                  <a:lnTo>
                    <a:pt x="59436" y="48768"/>
                  </a:lnTo>
                  <a:lnTo>
                    <a:pt x="62484" y="48768"/>
                  </a:lnTo>
                  <a:lnTo>
                    <a:pt x="62484" y="48006"/>
                  </a:lnTo>
                  <a:lnTo>
                    <a:pt x="66294" y="48006"/>
                  </a:lnTo>
                  <a:lnTo>
                    <a:pt x="66294" y="47244"/>
                  </a:lnTo>
                  <a:lnTo>
                    <a:pt x="69342" y="47244"/>
                  </a:lnTo>
                  <a:lnTo>
                    <a:pt x="69342" y="46482"/>
                  </a:lnTo>
                  <a:lnTo>
                    <a:pt x="72390" y="46482"/>
                  </a:lnTo>
                  <a:lnTo>
                    <a:pt x="72390" y="45720"/>
                  </a:lnTo>
                  <a:lnTo>
                    <a:pt x="75438" y="45720"/>
                  </a:lnTo>
                  <a:lnTo>
                    <a:pt x="75438" y="44958"/>
                  </a:lnTo>
                  <a:lnTo>
                    <a:pt x="79248" y="44958"/>
                  </a:lnTo>
                  <a:lnTo>
                    <a:pt x="79248" y="44196"/>
                  </a:lnTo>
                  <a:lnTo>
                    <a:pt x="82296" y="44196"/>
                  </a:lnTo>
                  <a:lnTo>
                    <a:pt x="82296" y="43434"/>
                  </a:lnTo>
                  <a:lnTo>
                    <a:pt x="85344" y="43434"/>
                  </a:lnTo>
                  <a:lnTo>
                    <a:pt x="85344" y="42672"/>
                  </a:lnTo>
                  <a:lnTo>
                    <a:pt x="88392" y="42672"/>
                  </a:lnTo>
                  <a:lnTo>
                    <a:pt x="88392" y="41910"/>
                  </a:lnTo>
                  <a:lnTo>
                    <a:pt x="92202" y="41910"/>
                  </a:lnTo>
                  <a:lnTo>
                    <a:pt x="92202" y="41148"/>
                  </a:lnTo>
                  <a:lnTo>
                    <a:pt x="95250" y="41148"/>
                  </a:lnTo>
                  <a:lnTo>
                    <a:pt x="95250" y="40386"/>
                  </a:lnTo>
                  <a:lnTo>
                    <a:pt x="98298" y="40386"/>
                  </a:lnTo>
                  <a:lnTo>
                    <a:pt x="98298" y="39624"/>
                  </a:lnTo>
                  <a:lnTo>
                    <a:pt x="101346" y="39624"/>
                  </a:lnTo>
                  <a:lnTo>
                    <a:pt x="101346" y="38862"/>
                  </a:lnTo>
                  <a:lnTo>
                    <a:pt x="104394" y="38862"/>
                  </a:lnTo>
                  <a:lnTo>
                    <a:pt x="104394" y="38100"/>
                  </a:lnTo>
                  <a:lnTo>
                    <a:pt x="108204" y="38100"/>
                  </a:lnTo>
                  <a:lnTo>
                    <a:pt x="108204" y="37338"/>
                  </a:lnTo>
                  <a:lnTo>
                    <a:pt x="111252" y="37338"/>
                  </a:lnTo>
                  <a:lnTo>
                    <a:pt x="111252" y="36588"/>
                  </a:lnTo>
                  <a:lnTo>
                    <a:pt x="114300" y="36588"/>
                  </a:lnTo>
                  <a:lnTo>
                    <a:pt x="114300" y="35814"/>
                  </a:lnTo>
                  <a:lnTo>
                    <a:pt x="117348" y="35814"/>
                  </a:lnTo>
                  <a:lnTo>
                    <a:pt x="117348" y="35052"/>
                  </a:lnTo>
                  <a:lnTo>
                    <a:pt x="121158" y="35052"/>
                  </a:lnTo>
                  <a:lnTo>
                    <a:pt x="121158" y="34290"/>
                  </a:lnTo>
                  <a:lnTo>
                    <a:pt x="124206" y="34290"/>
                  </a:lnTo>
                  <a:lnTo>
                    <a:pt x="124206" y="33528"/>
                  </a:lnTo>
                  <a:lnTo>
                    <a:pt x="127254" y="33528"/>
                  </a:lnTo>
                  <a:lnTo>
                    <a:pt x="127254" y="32766"/>
                  </a:lnTo>
                  <a:lnTo>
                    <a:pt x="131826" y="32766"/>
                  </a:lnTo>
                  <a:lnTo>
                    <a:pt x="131826" y="32004"/>
                  </a:lnTo>
                  <a:lnTo>
                    <a:pt x="134112" y="32004"/>
                  </a:lnTo>
                  <a:lnTo>
                    <a:pt x="134112" y="31242"/>
                  </a:lnTo>
                  <a:lnTo>
                    <a:pt x="137160" y="31242"/>
                  </a:lnTo>
                  <a:lnTo>
                    <a:pt x="137160" y="30480"/>
                  </a:lnTo>
                  <a:lnTo>
                    <a:pt x="140208" y="30480"/>
                  </a:lnTo>
                  <a:lnTo>
                    <a:pt x="140208" y="29718"/>
                  </a:lnTo>
                  <a:lnTo>
                    <a:pt x="143256" y="29718"/>
                  </a:lnTo>
                  <a:lnTo>
                    <a:pt x="143256" y="28956"/>
                  </a:lnTo>
                  <a:lnTo>
                    <a:pt x="146304" y="28956"/>
                  </a:lnTo>
                  <a:lnTo>
                    <a:pt x="146304" y="28194"/>
                  </a:lnTo>
                  <a:lnTo>
                    <a:pt x="149352" y="28194"/>
                  </a:lnTo>
                  <a:lnTo>
                    <a:pt x="149352" y="27432"/>
                  </a:lnTo>
                  <a:lnTo>
                    <a:pt x="153162" y="27432"/>
                  </a:lnTo>
                  <a:lnTo>
                    <a:pt x="153162" y="26670"/>
                  </a:lnTo>
                  <a:lnTo>
                    <a:pt x="156210" y="26670"/>
                  </a:lnTo>
                  <a:lnTo>
                    <a:pt x="156210" y="25908"/>
                  </a:lnTo>
                  <a:lnTo>
                    <a:pt x="159258" y="25908"/>
                  </a:lnTo>
                  <a:lnTo>
                    <a:pt x="159258" y="25146"/>
                  </a:lnTo>
                  <a:lnTo>
                    <a:pt x="162306" y="25146"/>
                  </a:lnTo>
                  <a:lnTo>
                    <a:pt x="162306" y="24384"/>
                  </a:lnTo>
                  <a:lnTo>
                    <a:pt x="165354" y="24384"/>
                  </a:lnTo>
                  <a:lnTo>
                    <a:pt x="165354" y="23622"/>
                  </a:lnTo>
                  <a:lnTo>
                    <a:pt x="168402" y="23622"/>
                  </a:lnTo>
                  <a:lnTo>
                    <a:pt x="168402" y="22860"/>
                  </a:lnTo>
                  <a:lnTo>
                    <a:pt x="171450" y="22860"/>
                  </a:lnTo>
                  <a:lnTo>
                    <a:pt x="171450" y="22098"/>
                  </a:lnTo>
                  <a:lnTo>
                    <a:pt x="175260" y="22098"/>
                  </a:lnTo>
                  <a:lnTo>
                    <a:pt x="175260" y="21336"/>
                  </a:lnTo>
                  <a:lnTo>
                    <a:pt x="178308" y="21336"/>
                  </a:lnTo>
                  <a:lnTo>
                    <a:pt x="178308" y="20574"/>
                  </a:lnTo>
                  <a:lnTo>
                    <a:pt x="181356" y="20574"/>
                  </a:lnTo>
                  <a:lnTo>
                    <a:pt x="181356" y="19812"/>
                  </a:lnTo>
                  <a:lnTo>
                    <a:pt x="184404" y="19812"/>
                  </a:lnTo>
                  <a:lnTo>
                    <a:pt x="184404" y="19050"/>
                  </a:lnTo>
                  <a:lnTo>
                    <a:pt x="187452" y="19050"/>
                  </a:lnTo>
                  <a:lnTo>
                    <a:pt x="187452" y="18288"/>
                  </a:lnTo>
                  <a:lnTo>
                    <a:pt x="190500" y="18288"/>
                  </a:lnTo>
                  <a:lnTo>
                    <a:pt x="190500" y="17538"/>
                  </a:lnTo>
                  <a:lnTo>
                    <a:pt x="194310" y="17538"/>
                  </a:lnTo>
                  <a:lnTo>
                    <a:pt x="194310" y="16764"/>
                  </a:lnTo>
                  <a:lnTo>
                    <a:pt x="197358" y="16764"/>
                  </a:lnTo>
                  <a:lnTo>
                    <a:pt x="197358" y="16002"/>
                  </a:lnTo>
                  <a:lnTo>
                    <a:pt x="200406" y="16002"/>
                  </a:lnTo>
                  <a:lnTo>
                    <a:pt x="200406" y="15240"/>
                  </a:lnTo>
                  <a:lnTo>
                    <a:pt x="203454" y="15240"/>
                  </a:lnTo>
                  <a:lnTo>
                    <a:pt x="203454" y="14478"/>
                  </a:lnTo>
                  <a:lnTo>
                    <a:pt x="206502" y="14478"/>
                  </a:lnTo>
                  <a:lnTo>
                    <a:pt x="206502" y="13716"/>
                  </a:lnTo>
                  <a:lnTo>
                    <a:pt x="209550" y="13716"/>
                  </a:lnTo>
                  <a:lnTo>
                    <a:pt x="209550" y="12954"/>
                  </a:lnTo>
                  <a:lnTo>
                    <a:pt x="214122" y="12954"/>
                  </a:lnTo>
                  <a:lnTo>
                    <a:pt x="214122" y="12192"/>
                  </a:lnTo>
                  <a:lnTo>
                    <a:pt x="216408" y="12192"/>
                  </a:lnTo>
                  <a:lnTo>
                    <a:pt x="216408" y="11430"/>
                  </a:lnTo>
                  <a:lnTo>
                    <a:pt x="219456" y="11430"/>
                  </a:lnTo>
                  <a:lnTo>
                    <a:pt x="219456" y="10668"/>
                  </a:lnTo>
                  <a:lnTo>
                    <a:pt x="222504" y="10668"/>
                  </a:lnTo>
                  <a:lnTo>
                    <a:pt x="222504" y="9906"/>
                  </a:lnTo>
                  <a:lnTo>
                    <a:pt x="225552" y="9906"/>
                  </a:lnTo>
                  <a:lnTo>
                    <a:pt x="225552" y="9144"/>
                  </a:lnTo>
                  <a:lnTo>
                    <a:pt x="228600" y="9144"/>
                  </a:lnTo>
                  <a:lnTo>
                    <a:pt x="228600" y="8382"/>
                  </a:lnTo>
                  <a:lnTo>
                    <a:pt x="232410" y="8382"/>
                  </a:lnTo>
                  <a:lnTo>
                    <a:pt x="232410" y="7620"/>
                  </a:lnTo>
                  <a:lnTo>
                    <a:pt x="235458" y="7620"/>
                  </a:lnTo>
                  <a:lnTo>
                    <a:pt x="235458" y="6858"/>
                  </a:lnTo>
                  <a:lnTo>
                    <a:pt x="238506" y="6858"/>
                  </a:lnTo>
                  <a:lnTo>
                    <a:pt x="238506" y="6096"/>
                  </a:lnTo>
                  <a:lnTo>
                    <a:pt x="241554" y="6096"/>
                  </a:lnTo>
                  <a:lnTo>
                    <a:pt x="241554" y="5334"/>
                  </a:lnTo>
                  <a:lnTo>
                    <a:pt x="244602" y="5334"/>
                  </a:lnTo>
                  <a:lnTo>
                    <a:pt x="244602" y="4572"/>
                  </a:lnTo>
                  <a:lnTo>
                    <a:pt x="248412" y="4572"/>
                  </a:lnTo>
                  <a:lnTo>
                    <a:pt x="248412" y="3810"/>
                  </a:lnTo>
                  <a:lnTo>
                    <a:pt x="251460" y="3810"/>
                  </a:lnTo>
                  <a:lnTo>
                    <a:pt x="251460" y="3048"/>
                  </a:lnTo>
                  <a:lnTo>
                    <a:pt x="254508" y="3048"/>
                  </a:lnTo>
                  <a:lnTo>
                    <a:pt x="254508" y="2286"/>
                  </a:lnTo>
                  <a:lnTo>
                    <a:pt x="257556" y="2286"/>
                  </a:lnTo>
                  <a:lnTo>
                    <a:pt x="257556" y="1524"/>
                  </a:lnTo>
                  <a:lnTo>
                    <a:pt x="260604" y="1524"/>
                  </a:lnTo>
                  <a:lnTo>
                    <a:pt x="260604" y="762"/>
                  </a:lnTo>
                  <a:lnTo>
                    <a:pt x="263652" y="762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26308" y="4912994"/>
              <a:ext cx="281305" cy="54610"/>
            </a:xfrm>
            <a:custGeom>
              <a:avLst/>
              <a:gdLst/>
              <a:ahLst/>
              <a:cxnLst/>
              <a:rect l="l" t="t" r="r" b="b"/>
              <a:pathLst>
                <a:path w="281304" h="54610">
                  <a:moveTo>
                    <a:pt x="281178" y="0"/>
                  </a:moveTo>
                  <a:lnTo>
                    <a:pt x="241554" y="0"/>
                  </a:lnTo>
                  <a:lnTo>
                    <a:pt x="241554" y="762"/>
                  </a:lnTo>
                  <a:lnTo>
                    <a:pt x="237744" y="762"/>
                  </a:lnTo>
                  <a:lnTo>
                    <a:pt x="237744" y="1524"/>
                  </a:lnTo>
                  <a:lnTo>
                    <a:pt x="234696" y="1524"/>
                  </a:lnTo>
                  <a:lnTo>
                    <a:pt x="234696" y="2286"/>
                  </a:lnTo>
                  <a:lnTo>
                    <a:pt x="231648" y="2286"/>
                  </a:lnTo>
                  <a:lnTo>
                    <a:pt x="231648" y="3048"/>
                  </a:lnTo>
                  <a:lnTo>
                    <a:pt x="227838" y="3048"/>
                  </a:lnTo>
                  <a:lnTo>
                    <a:pt x="227838" y="3810"/>
                  </a:lnTo>
                  <a:lnTo>
                    <a:pt x="224790" y="3810"/>
                  </a:lnTo>
                  <a:lnTo>
                    <a:pt x="224790" y="4572"/>
                  </a:lnTo>
                  <a:lnTo>
                    <a:pt x="221742" y="4572"/>
                  </a:lnTo>
                  <a:lnTo>
                    <a:pt x="221742" y="5334"/>
                  </a:lnTo>
                  <a:lnTo>
                    <a:pt x="217932" y="5334"/>
                  </a:lnTo>
                  <a:lnTo>
                    <a:pt x="217932" y="6096"/>
                  </a:lnTo>
                  <a:lnTo>
                    <a:pt x="214884" y="6096"/>
                  </a:lnTo>
                  <a:lnTo>
                    <a:pt x="214884" y="6858"/>
                  </a:lnTo>
                  <a:lnTo>
                    <a:pt x="211823" y="6858"/>
                  </a:lnTo>
                  <a:lnTo>
                    <a:pt x="211823" y="7620"/>
                  </a:lnTo>
                  <a:lnTo>
                    <a:pt x="209550" y="7620"/>
                  </a:lnTo>
                  <a:lnTo>
                    <a:pt x="209550" y="8382"/>
                  </a:lnTo>
                  <a:lnTo>
                    <a:pt x="204978" y="8382"/>
                  </a:lnTo>
                  <a:lnTo>
                    <a:pt x="204978" y="9144"/>
                  </a:lnTo>
                  <a:lnTo>
                    <a:pt x="201930" y="9144"/>
                  </a:lnTo>
                  <a:lnTo>
                    <a:pt x="201930" y="9906"/>
                  </a:lnTo>
                  <a:lnTo>
                    <a:pt x="198882" y="9906"/>
                  </a:lnTo>
                  <a:lnTo>
                    <a:pt x="198882" y="10668"/>
                  </a:lnTo>
                  <a:lnTo>
                    <a:pt x="195834" y="10668"/>
                  </a:lnTo>
                  <a:lnTo>
                    <a:pt x="195834" y="11430"/>
                  </a:lnTo>
                  <a:lnTo>
                    <a:pt x="192773" y="11430"/>
                  </a:lnTo>
                  <a:lnTo>
                    <a:pt x="192773" y="12192"/>
                  </a:lnTo>
                  <a:lnTo>
                    <a:pt x="188976" y="12192"/>
                  </a:lnTo>
                  <a:lnTo>
                    <a:pt x="188976" y="12954"/>
                  </a:lnTo>
                  <a:lnTo>
                    <a:pt x="185928" y="12954"/>
                  </a:lnTo>
                  <a:lnTo>
                    <a:pt x="185928" y="13716"/>
                  </a:lnTo>
                  <a:lnTo>
                    <a:pt x="182880" y="13716"/>
                  </a:lnTo>
                  <a:lnTo>
                    <a:pt x="182880" y="14478"/>
                  </a:lnTo>
                  <a:lnTo>
                    <a:pt x="179832" y="14478"/>
                  </a:lnTo>
                  <a:lnTo>
                    <a:pt x="179832" y="15240"/>
                  </a:lnTo>
                  <a:lnTo>
                    <a:pt x="176784" y="15240"/>
                  </a:lnTo>
                  <a:lnTo>
                    <a:pt x="176784" y="16002"/>
                  </a:lnTo>
                  <a:lnTo>
                    <a:pt x="173723" y="16002"/>
                  </a:lnTo>
                  <a:lnTo>
                    <a:pt x="173723" y="16764"/>
                  </a:lnTo>
                  <a:lnTo>
                    <a:pt x="169926" y="16764"/>
                  </a:lnTo>
                  <a:lnTo>
                    <a:pt x="169926" y="17526"/>
                  </a:lnTo>
                  <a:lnTo>
                    <a:pt x="166878" y="17526"/>
                  </a:lnTo>
                  <a:lnTo>
                    <a:pt x="166878" y="18288"/>
                  </a:lnTo>
                  <a:lnTo>
                    <a:pt x="163830" y="18288"/>
                  </a:lnTo>
                  <a:lnTo>
                    <a:pt x="163830" y="19050"/>
                  </a:lnTo>
                  <a:lnTo>
                    <a:pt x="160782" y="19050"/>
                  </a:lnTo>
                  <a:lnTo>
                    <a:pt x="160782" y="19812"/>
                  </a:lnTo>
                  <a:lnTo>
                    <a:pt x="157734" y="19812"/>
                  </a:lnTo>
                  <a:lnTo>
                    <a:pt x="157734" y="20574"/>
                  </a:lnTo>
                  <a:lnTo>
                    <a:pt x="154686" y="20574"/>
                  </a:lnTo>
                  <a:lnTo>
                    <a:pt x="154686" y="21336"/>
                  </a:lnTo>
                  <a:lnTo>
                    <a:pt x="150876" y="21336"/>
                  </a:lnTo>
                  <a:lnTo>
                    <a:pt x="150876" y="22098"/>
                  </a:lnTo>
                  <a:lnTo>
                    <a:pt x="147828" y="22098"/>
                  </a:lnTo>
                  <a:lnTo>
                    <a:pt x="147828" y="22860"/>
                  </a:lnTo>
                  <a:lnTo>
                    <a:pt x="144780" y="22860"/>
                  </a:lnTo>
                  <a:lnTo>
                    <a:pt x="144780" y="23622"/>
                  </a:lnTo>
                  <a:lnTo>
                    <a:pt x="141732" y="23622"/>
                  </a:lnTo>
                  <a:lnTo>
                    <a:pt x="141732" y="24384"/>
                  </a:lnTo>
                  <a:lnTo>
                    <a:pt x="138684" y="24384"/>
                  </a:lnTo>
                  <a:lnTo>
                    <a:pt x="138684" y="25146"/>
                  </a:lnTo>
                  <a:lnTo>
                    <a:pt x="135636" y="25146"/>
                  </a:lnTo>
                  <a:lnTo>
                    <a:pt x="135636" y="25908"/>
                  </a:lnTo>
                  <a:lnTo>
                    <a:pt x="133350" y="25908"/>
                  </a:lnTo>
                  <a:lnTo>
                    <a:pt x="133350" y="26670"/>
                  </a:lnTo>
                  <a:lnTo>
                    <a:pt x="128778" y="26670"/>
                  </a:lnTo>
                  <a:lnTo>
                    <a:pt x="128778" y="27432"/>
                  </a:lnTo>
                  <a:lnTo>
                    <a:pt x="124968" y="27432"/>
                  </a:lnTo>
                  <a:lnTo>
                    <a:pt x="124968" y="28194"/>
                  </a:lnTo>
                  <a:lnTo>
                    <a:pt x="121158" y="28194"/>
                  </a:lnTo>
                  <a:lnTo>
                    <a:pt x="121158" y="28956"/>
                  </a:lnTo>
                  <a:lnTo>
                    <a:pt x="118110" y="28956"/>
                  </a:lnTo>
                  <a:lnTo>
                    <a:pt x="118110" y="29718"/>
                  </a:lnTo>
                  <a:lnTo>
                    <a:pt x="114300" y="29718"/>
                  </a:lnTo>
                  <a:lnTo>
                    <a:pt x="114300" y="30480"/>
                  </a:lnTo>
                  <a:lnTo>
                    <a:pt x="111252" y="30480"/>
                  </a:lnTo>
                  <a:lnTo>
                    <a:pt x="111252" y="31242"/>
                  </a:lnTo>
                  <a:lnTo>
                    <a:pt x="107442" y="31242"/>
                  </a:lnTo>
                  <a:lnTo>
                    <a:pt x="107442" y="32004"/>
                  </a:lnTo>
                  <a:lnTo>
                    <a:pt x="103632" y="32004"/>
                  </a:lnTo>
                  <a:lnTo>
                    <a:pt x="103632" y="32766"/>
                  </a:lnTo>
                  <a:lnTo>
                    <a:pt x="100584" y="32766"/>
                  </a:lnTo>
                  <a:lnTo>
                    <a:pt x="100584" y="33528"/>
                  </a:lnTo>
                  <a:lnTo>
                    <a:pt x="96774" y="33528"/>
                  </a:lnTo>
                  <a:lnTo>
                    <a:pt x="96774" y="34290"/>
                  </a:lnTo>
                  <a:lnTo>
                    <a:pt x="93726" y="34290"/>
                  </a:lnTo>
                  <a:lnTo>
                    <a:pt x="93726" y="35052"/>
                  </a:lnTo>
                  <a:lnTo>
                    <a:pt x="89916" y="35052"/>
                  </a:lnTo>
                  <a:lnTo>
                    <a:pt x="89916" y="35814"/>
                  </a:lnTo>
                  <a:lnTo>
                    <a:pt x="86868" y="35814"/>
                  </a:lnTo>
                  <a:lnTo>
                    <a:pt x="86868" y="36576"/>
                  </a:lnTo>
                  <a:lnTo>
                    <a:pt x="83058" y="36576"/>
                  </a:lnTo>
                  <a:lnTo>
                    <a:pt x="83058" y="37338"/>
                  </a:lnTo>
                  <a:lnTo>
                    <a:pt x="79248" y="37338"/>
                  </a:lnTo>
                  <a:lnTo>
                    <a:pt x="79248" y="38100"/>
                  </a:lnTo>
                  <a:lnTo>
                    <a:pt x="76200" y="38100"/>
                  </a:lnTo>
                  <a:lnTo>
                    <a:pt x="76200" y="38862"/>
                  </a:lnTo>
                  <a:lnTo>
                    <a:pt x="72390" y="38862"/>
                  </a:lnTo>
                  <a:lnTo>
                    <a:pt x="72390" y="39624"/>
                  </a:lnTo>
                  <a:lnTo>
                    <a:pt x="69342" y="39624"/>
                  </a:lnTo>
                  <a:lnTo>
                    <a:pt x="69342" y="40386"/>
                  </a:lnTo>
                  <a:lnTo>
                    <a:pt x="65532" y="40386"/>
                  </a:lnTo>
                  <a:lnTo>
                    <a:pt x="65532" y="41148"/>
                  </a:lnTo>
                  <a:lnTo>
                    <a:pt x="61722" y="41148"/>
                  </a:lnTo>
                  <a:lnTo>
                    <a:pt x="61722" y="41910"/>
                  </a:lnTo>
                  <a:lnTo>
                    <a:pt x="58674" y="41910"/>
                  </a:lnTo>
                  <a:lnTo>
                    <a:pt x="58674" y="42672"/>
                  </a:lnTo>
                  <a:lnTo>
                    <a:pt x="52578" y="42672"/>
                  </a:lnTo>
                  <a:lnTo>
                    <a:pt x="52578" y="43434"/>
                  </a:lnTo>
                  <a:lnTo>
                    <a:pt x="48768" y="43434"/>
                  </a:lnTo>
                  <a:lnTo>
                    <a:pt x="48768" y="44196"/>
                  </a:lnTo>
                  <a:lnTo>
                    <a:pt x="44958" y="44196"/>
                  </a:lnTo>
                  <a:lnTo>
                    <a:pt x="44958" y="44958"/>
                  </a:lnTo>
                  <a:lnTo>
                    <a:pt x="41148" y="44958"/>
                  </a:lnTo>
                  <a:lnTo>
                    <a:pt x="41148" y="45720"/>
                  </a:lnTo>
                  <a:lnTo>
                    <a:pt x="38100" y="45720"/>
                  </a:lnTo>
                  <a:lnTo>
                    <a:pt x="38100" y="46482"/>
                  </a:lnTo>
                  <a:lnTo>
                    <a:pt x="34277" y="46482"/>
                  </a:lnTo>
                  <a:lnTo>
                    <a:pt x="34277" y="47244"/>
                  </a:lnTo>
                  <a:lnTo>
                    <a:pt x="30480" y="47244"/>
                  </a:lnTo>
                  <a:lnTo>
                    <a:pt x="30480" y="48006"/>
                  </a:lnTo>
                  <a:lnTo>
                    <a:pt x="26670" y="48006"/>
                  </a:lnTo>
                  <a:lnTo>
                    <a:pt x="26670" y="48768"/>
                  </a:lnTo>
                  <a:lnTo>
                    <a:pt x="22860" y="48768"/>
                  </a:lnTo>
                  <a:lnTo>
                    <a:pt x="22860" y="49530"/>
                  </a:lnTo>
                  <a:lnTo>
                    <a:pt x="19050" y="49530"/>
                  </a:lnTo>
                  <a:lnTo>
                    <a:pt x="19050" y="50292"/>
                  </a:lnTo>
                  <a:lnTo>
                    <a:pt x="15240" y="50292"/>
                  </a:lnTo>
                  <a:lnTo>
                    <a:pt x="15240" y="51054"/>
                  </a:lnTo>
                  <a:lnTo>
                    <a:pt x="11430" y="51054"/>
                  </a:lnTo>
                  <a:lnTo>
                    <a:pt x="11430" y="51816"/>
                  </a:lnTo>
                  <a:lnTo>
                    <a:pt x="7620" y="51816"/>
                  </a:lnTo>
                  <a:lnTo>
                    <a:pt x="7620" y="52578"/>
                  </a:lnTo>
                  <a:lnTo>
                    <a:pt x="3810" y="52578"/>
                  </a:lnTo>
                  <a:lnTo>
                    <a:pt x="3810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44958" y="54102"/>
                  </a:lnTo>
                  <a:lnTo>
                    <a:pt x="44958" y="53340"/>
                  </a:lnTo>
                  <a:lnTo>
                    <a:pt x="48768" y="53340"/>
                  </a:lnTo>
                  <a:lnTo>
                    <a:pt x="48768" y="52578"/>
                  </a:lnTo>
                  <a:lnTo>
                    <a:pt x="52578" y="52578"/>
                  </a:lnTo>
                  <a:lnTo>
                    <a:pt x="52578" y="51816"/>
                  </a:lnTo>
                  <a:lnTo>
                    <a:pt x="57912" y="51816"/>
                  </a:lnTo>
                  <a:lnTo>
                    <a:pt x="57912" y="51054"/>
                  </a:lnTo>
                  <a:lnTo>
                    <a:pt x="62484" y="51054"/>
                  </a:lnTo>
                  <a:lnTo>
                    <a:pt x="62484" y="50292"/>
                  </a:lnTo>
                  <a:lnTo>
                    <a:pt x="65532" y="50292"/>
                  </a:lnTo>
                  <a:lnTo>
                    <a:pt x="65532" y="49530"/>
                  </a:lnTo>
                  <a:lnTo>
                    <a:pt x="69342" y="49530"/>
                  </a:lnTo>
                  <a:lnTo>
                    <a:pt x="69342" y="48768"/>
                  </a:lnTo>
                  <a:lnTo>
                    <a:pt x="73152" y="48768"/>
                  </a:lnTo>
                  <a:lnTo>
                    <a:pt x="73152" y="48006"/>
                  </a:lnTo>
                  <a:lnTo>
                    <a:pt x="76200" y="48006"/>
                  </a:lnTo>
                  <a:lnTo>
                    <a:pt x="76200" y="47244"/>
                  </a:lnTo>
                  <a:lnTo>
                    <a:pt x="80010" y="47244"/>
                  </a:lnTo>
                  <a:lnTo>
                    <a:pt x="80010" y="46482"/>
                  </a:lnTo>
                  <a:lnTo>
                    <a:pt x="83058" y="46482"/>
                  </a:lnTo>
                  <a:lnTo>
                    <a:pt x="83058" y="45720"/>
                  </a:lnTo>
                  <a:lnTo>
                    <a:pt x="86868" y="45720"/>
                  </a:lnTo>
                  <a:lnTo>
                    <a:pt x="86868" y="44958"/>
                  </a:lnTo>
                  <a:lnTo>
                    <a:pt x="90678" y="44958"/>
                  </a:lnTo>
                  <a:lnTo>
                    <a:pt x="90678" y="44196"/>
                  </a:lnTo>
                  <a:lnTo>
                    <a:pt x="93726" y="44196"/>
                  </a:lnTo>
                  <a:lnTo>
                    <a:pt x="93726" y="43434"/>
                  </a:lnTo>
                  <a:lnTo>
                    <a:pt x="97536" y="43434"/>
                  </a:lnTo>
                  <a:lnTo>
                    <a:pt x="97536" y="42672"/>
                  </a:lnTo>
                  <a:lnTo>
                    <a:pt x="100584" y="42672"/>
                  </a:lnTo>
                  <a:lnTo>
                    <a:pt x="100584" y="41910"/>
                  </a:lnTo>
                  <a:lnTo>
                    <a:pt x="104394" y="41910"/>
                  </a:lnTo>
                  <a:lnTo>
                    <a:pt x="104394" y="41148"/>
                  </a:lnTo>
                  <a:lnTo>
                    <a:pt x="107442" y="41148"/>
                  </a:lnTo>
                  <a:lnTo>
                    <a:pt x="107442" y="40398"/>
                  </a:lnTo>
                  <a:lnTo>
                    <a:pt x="111252" y="40398"/>
                  </a:lnTo>
                  <a:lnTo>
                    <a:pt x="111252" y="39624"/>
                  </a:lnTo>
                  <a:lnTo>
                    <a:pt x="115062" y="39624"/>
                  </a:lnTo>
                  <a:lnTo>
                    <a:pt x="115062" y="38862"/>
                  </a:lnTo>
                  <a:lnTo>
                    <a:pt x="118110" y="38862"/>
                  </a:lnTo>
                  <a:lnTo>
                    <a:pt x="118110" y="38100"/>
                  </a:lnTo>
                  <a:lnTo>
                    <a:pt x="121920" y="38100"/>
                  </a:lnTo>
                  <a:lnTo>
                    <a:pt x="121920" y="37338"/>
                  </a:lnTo>
                  <a:lnTo>
                    <a:pt x="124968" y="37338"/>
                  </a:lnTo>
                  <a:lnTo>
                    <a:pt x="124968" y="36576"/>
                  </a:lnTo>
                  <a:lnTo>
                    <a:pt x="128778" y="36576"/>
                  </a:lnTo>
                  <a:lnTo>
                    <a:pt x="128778" y="35814"/>
                  </a:lnTo>
                  <a:lnTo>
                    <a:pt x="132588" y="35814"/>
                  </a:lnTo>
                  <a:lnTo>
                    <a:pt x="132588" y="35052"/>
                  </a:lnTo>
                  <a:lnTo>
                    <a:pt x="137160" y="35052"/>
                  </a:lnTo>
                  <a:lnTo>
                    <a:pt x="137160" y="34290"/>
                  </a:lnTo>
                  <a:lnTo>
                    <a:pt x="139446" y="34290"/>
                  </a:lnTo>
                  <a:lnTo>
                    <a:pt x="139446" y="33528"/>
                  </a:lnTo>
                  <a:lnTo>
                    <a:pt x="142494" y="33528"/>
                  </a:lnTo>
                  <a:lnTo>
                    <a:pt x="142494" y="32766"/>
                  </a:lnTo>
                  <a:lnTo>
                    <a:pt x="145542" y="32766"/>
                  </a:lnTo>
                  <a:lnTo>
                    <a:pt x="145542" y="32004"/>
                  </a:lnTo>
                  <a:lnTo>
                    <a:pt x="148590" y="32004"/>
                  </a:lnTo>
                  <a:lnTo>
                    <a:pt x="148590" y="31242"/>
                  </a:lnTo>
                  <a:lnTo>
                    <a:pt x="151638" y="31242"/>
                  </a:lnTo>
                  <a:lnTo>
                    <a:pt x="151638" y="30480"/>
                  </a:lnTo>
                  <a:lnTo>
                    <a:pt x="154686" y="30480"/>
                  </a:lnTo>
                  <a:lnTo>
                    <a:pt x="154686" y="29718"/>
                  </a:lnTo>
                  <a:lnTo>
                    <a:pt x="158496" y="29718"/>
                  </a:lnTo>
                  <a:lnTo>
                    <a:pt x="158496" y="28956"/>
                  </a:lnTo>
                  <a:lnTo>
                    <a:pt x="161544" y="28956"/>
                  </a:lnTo>
                  <a:lnTo>
                    <a:pt x="161544" y="28194"/>
                  </a:lnTo>
                  <a:lnTo>
                    <a:pt x="164592" y="28194"/>
                  </a:lnTo>
                  <a:lnTo>
                    <a:pt x="164592" y="27432"/>
                  </a:lnTo>
                  <a:lnTo>
                    <a:pt x="167640" y="27432"/>
                  </a:lnTo>
                  <a:lnTo>
                    <a:pt x="167640" y="26670"/>
                  </a:lnTo>
                  <a:lnTo>
                    <a:pt x="170688" y="26670"/>
                  </a:lnTo>
                  <a:lnTo>
                    <a:pt x="170688" y="25908"/>
                  </a:lnTo>
                  <a:lnTo>
                    <a:pt x="173736" y="25908"/>
                  </a:lnTo>
                  <a:lnTo>
                    <a:pt x="173736" y="25146"/>
                  </a:lnTo>
                  <a:lnTo>
                    <a:pt x="177546" y="25146"/>
                  </a:lnTo>
                  <a:lnTo>
                    <a:pt x="177546" y="24384"/>
                  </a:lnTo>
                  <a:lnTo>
                    <a:pt x="180594" y="24384"/>
                  </a:lnTo>
                  <a:lnTo>
                    <a:pt x="180594" y="23622"/>
                  </a:lnTo>
                  <a:lnTo>
                    <a:pt x="183642" y="23622"/>
                  </a:lnTo>
                  <a:lnTo>
                    <a:pt x="183642" y="22860"/>
                  </a:lnTo>
                  <a:lnTo>
                    <a:pt x="186690" y="22860"/>
                  </a:lnTo>
                  <a:lnTo>
                    <a:pt x="186690" y="22098"/>
                  </a:lnTo>
                  <a:lnTo>
                    <a:pt x="189738" y="22098"/>
                  </a:lnTo>
                  <a:lnTo>
                    <a:pt x="189738" y="21348"/>
                  </a:lnTo>
                  <a:lnTo>
                    <a:pt x="192786" y="21348"/>
                  </a:lnTo>
                  <a:lnTo>
                    <a:pt x="192786" y="20574"/>
                  </a:lnTo>
                  <a:lnTo>
                    <a:pt x="196596" y="20574"/>
                  </a:lnTo>
                  <a:lnTo>
                    <a:pt x="196596" y="19812"/>
                  </a:lnTo>
                  <a:lnTo>
                    <a:pt x="199644" y="19812"/>
                  </a:lnTo>
                  <a:lnTo>
                    <a:pt x="199644" y="19050"/>
                  </a:lnTo>
                  <a:lnTo>
                    <a:pt x="202692" y="19050"/>
                  </a:lnTo>
                  <a:lnTo>
                    <a:pt x="202692" y="18288"/>
                  </a:lnTo>
                  <a:lnTo>
                    <a:pt x="205740" y="18288"/>
                  </a:lnTo>
                  <a:lnTo>
                    <a:pt x="205740" y="17526"/>
                  </a:lnTo>
                  <a:lnTo>
                    <a:pt x="208788" y="17526"/>
                  </a:lnTo>
                  <a:lnTo>
                    <a:pt x="208788" y="16764"/>
                  </a:lnTo>
                  <a:lnTo>
                    <a:pt x="213360" y="16764"/>
                  </a:lnTo>
                  <a:lnTo>
                    <a:pt x="213360" y="16002"/>
                  </a:lnTo>
                  <a:lnTo>
                    <a:pt x="215646" y="16002"/>
                  </a:lnTo>
                  <a:lnTo>
                    <a:pt x="215646" y="15240"/>
                  </a:lnTo>
                  <a:lnTo>
                    <a:pt x="218694" y="15240"/>
                  </a:lnTo>
                  <a:lnTo>
                    <a:pt x="218694" y="14478"/>
                  </a:lnTo>
                  <a:lnTo>
                    <a:pt x="221742" y="14478"/>
                  </a:lnTo>
                  <a:lnTo>
                    <a:pt x="221742" y="13716"/>
                  </a:lnTo>
                  <a:lnTo>
                    <a:pt x="225552" y="13716"/>
                  </a:lnTo>
                  <a:lnTo>
                    <a:pt x="225552" y="12954"/>
                  </a:lnTo>
                  <a:lnTo>
                    <a:pt x="228600" y="12954"/>
                  </a:lnTo>
                  <a:lnTo>
                    <a:pt x="228600" y="12192"/>
                  </a:lnTo>
                  <a:lnTo>
                    <a:pt x="231648" y="12192"/>
                  </a:lnTo>
                  <a:lnTo>
                    <a:pt x="231648" y="11430"/>
                  </a:lnTo>
                  <a:lnTo>
                    <a:pt x="235458" y="11430"/>
                  </a:lnTo>
                  <a:lnTo>
                    <a:pt x="235458" y="10668"/>
                  </a:lnTo>
                  <a:lnTo>
                    <a:pt x="238506" y="10668"/>
                  </a:lnTo>
                  <a:lnTo>
                    <a:pt x="238506" y="9906"/>
                  </a:lnTo>
                  <a:lnTo>
                    <a:pt x="241554" y="9906"/>
                  </a:lnTo>
                  <a:lnTo>
                    <a:pt x="241554" y="9144"/>
                  </a:lnTo>
                  <a:lnTo>
                    <a:pt x="245364" y="9144"/>
                  </a:lnTo>
                  <a:lnTo>
                    <a:pt x="245364" y="8382"/>
                  </a:lnTo>
                  <a:lnTo>
                    <a:pt x="248412" y="8382"/>
                  </a:lnTo>
                  <a:lnTo>
                    <a:pt x="248412" y="7620"/>
                  </a:lnTo>
                  <a:lnTo>
                    <a:pt x="251460" y="7620"/>
                  </a:lnTo>
                  <a:lnTo>
                    <a:pt x="251460" y="6858"/>
                  </a:lnTo>
                  <a:lnTo>
                    <a:pt x="255270" y="6858"/>
                  </a:lnTo>
                  <a:lnTo>
                    <a:pt x="255270" y="6096"/>
                  </a:lnTo>
                  <a:lnTo>
                    <a:pt x="258318" y="6096"/>
                  </a:lnTo>
                  <a:lnTo>
                    <a:pt x="258318" y="5334"/>
                  </a:lnTo>
                  <a:lnTo>
                    <a:pt x="261366" y="5334"/>
                  </a:lnTo>
                  <a:lnTo>
                    <a:pt x="261366" y="4572"/>
                  </a:lnTo>
                  <a:lnTo>
                    <a:pt x="265176" y="4572"/>
                  </a:lnTo>
                  <a:lnTo>
                    <a:pt x="265176" y="3810"/>
                  </a:lnTo>
                  <a:lnTo>
                    <a:pt x="268224" y="3810"/>
                  </a:lnTo>
                  <a:lnTo>
                    <a:pt x="268224" y="3048"/>
                  </a:lnTo>
                  <a:lnTo>
                    <a:pt x="271272" y="3048"/>
                  </a:lnTo>
                  <a:lnTo>
                    <a:pt x="271272" y="2298"/>
                  </a:lnTo>
                  <a:lnTo>
                    <a:pt x="275082" y="2298"/>
                  </a:lnTo>
                  <a:lnTo>
                    <a:pt x="275082" y="1524"/>
                  </a:lnTo>
                  <a:lnTo>
                    <a:pt x="278130" y="1524"/>
                  </a:lnTo>
                  <a:lnTo>
                    <a:pt x="278130" y="762"/>
                  </a:lnTo>
                  <a:lnTo>
                    <a:pt x="281178" y="762"/>
                  </a:lnTo>
                  <a:lnTo>
                    <a:pt x="281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38272" y="4966334"/>
              <a:ext cx="333375" cy="54610"/>
            </a:xfrm>
            <a:custGeom>
              <a:avLst/>
              <a:gdLst/>
              <a:ahLst/>
              <a:cxnLst/>
              <a:rect l="l" t="t" r="r" b="b"/>
              <a:pathLst>
                <a:path w="333375" h="54610">
                  <a:moveTo>
                    <a:pt x="332994" y="0"/>
                  </a:moveTo>
                  <a:lnTo>
                    <a:pt x="288036" y="0"/>
                  </a:lnTo>
                  <a:lnTo>
                    <a:pt x="288036" y="762"/>
                  </a:lnTo>
                  <a:lnTo>
                    <a:pt x="284988" y="762"/>
                  </a:lnTo>
                  <a:lnTo>
                    <a:pt x="284988" y="1524"/>
                  </a:lnTo>
                  <a:lnTo>
                    <a:pt x="281178" y="1524"/>
                  </a:lnTo>
                  <a:lnTo>
                    <a:pt x="281178" y="2286"/>
                  </a:lnTo>
                  <a:lnTo>
                    <a:pt x="277368" y="2286"/>
                  </a:lnTo>
                  <a:lnTo>
                    <a:pt x="277368" y="3048"/>
                  </a:lnTo>
                  <a:lnTo>
                    <a:pt x="273558" y="3048"/>
                  </a:lnTo>
                  <a:lnTo>
                    <a:pt x="273558" y="3810"/>
                  </a:lnTo>
                  <a:lnTo>
                    <a:pt x="269748" y="3810"/>
                  </a:lnTo>
                  <a:lnTo>
                    <a:pt x="269748" y="4572"/>
                  </a:lnTo>
                  <a:lnTo>
                    <a:pt x="267462" y="4572"/>
                  </a:lnTo>
                  <a:lnTo>
                    <a:pt x="267462" y="5334"/>
                  </a:lnTo>
                  <a:lnTo>
                    <a:pt x="262128" y="5334"/>
                  </a:lnTo>
                  <a:lnTo>
                    <a:pt x="262128" y="6096"/>
                  </a:lnTo>
                  <a:lnTo>
                    <a:pt x="258318" y="6096"/>
                  </a:lnTo>
                  <a:lnTo>
                    <a:pt x="258318" y="6858"/>
                  </a:lnTo>
                  <a:lnTo>
                    <a:pt x="254508" y="6858"/>
                  </a:lnTo>
                  <a:lnTo>
                    <a:pt x="254508" y="7620"/>
                  </a:lnTo>
                  <a:lnTo>
                    <a:pt x="250698" y="7620"/>
                  </a:lnTo>
                  <a:lnTo>
                    <a:pt x="250698" y="8382"/>
                  </a:lnTo>
                  <a:lnTo>
                    <a:pt x="246888" y="8382"/>
                  </a:lnTo>
                  <a:lnTo>
                    <a:pt x="246888" y="9144"/>
                  </a:lnTo>
                  <a:lnTo>
                    <a:pt x="243078" y="9144"/>
                  </a:lnTo>
                  <a:lnTo>
                    <a:pt x="243078" y="9906"/>
                  </a:lnTo>
                  <a:lnTo>
                    <a:pt x="239268" y="9906"/>
                  </a:lnTo>
                  <a:lnTo>
                    <a:pt x="239268" y="10668"/>
                  </a:lnTo>
                  <a:lnTo>
                    <a:pt x="235458" y="10668"/>
                  </a:lnTo>
                  <a:lnTo>
                    <a:pt x="235458" y="11430"/>
                  </a:lnTo>
                  <a:lnTo>
                    <a:pt x="231648" y="11430"/>
                  </a:lnTo>
                  <a:lnTo>
                    <a:pt x="231648" y="12192"/>
                  </a:lnTo>
                  <a:lnTo>
                    <a:pt x="228600" y="12192"/>
                  </a:lnTo>
                  <a:lnTo>
                    <a:pt x="228600" y="12954"/>
                  </a:lnTo>
                  <a:lnTo>
                    <a:pt x="224790" y="12954"/>
                  </a:lnTo>
                  <a:lnTo>
                    <a:pt x="224790" y="13716"/>
                  </a:lnTo>
                  <a:lnTo>
                    <a:pt x="220980" y="13716"/>
                  </a:lnTo>
                  <a:lnTo>
                    <a:pt x="220980" y="14478"/>
                  </a:lnTo>
                  <a:lnTo>
                    <a:pt x="217170" y="14478"/>
                  </a:lnTo>
                  <a:lnTo>
                    <a:pt x="217170" y="15240"/>
                  </a:lnTo>
                  <a:lnTo>
                    <a:pt x="213360" y="15240"/>
                  </a:lnTo>
                  <a:lnTo>
                    <a:pt x="213360" y="16002"/>
                  </a:lnTo>
                  <a:lnTo>
                    <a:pt x="209550" y="16002"/>
                  </a:lnTo>
                  <a:lnTo>
                    <a:pt x="209550" y="16764"/>
                  </a:lnTo>
                  <a:lnTo>
                    <a:pt x="205740" y="16764"/>
                  </a:lnTo>
                  <a:lnTo>
                    <a:pt x="205740" y="17526"/>
                  </a:lnTo>
                  <a:lnTo>
                    <a:pt x="201930" y="17526"/>
                  </a:lnTo>
                  <a:lnTo>
                    <a:pt x="201930" y="18288"/>
                  </a:lnTo>
                  <a:lnTo>
                    <a:pt x="198120" y="18288"/>
                  </a:lnTo>
                  <a:lnTo>
                    <a:pt x="198120" y="19050"/>
                  </a:lnTo>
                  <a:lnTo>
                    <a:pt x="194310" y="19050"/>
                  </a:lnTo>
                  <a:lnTo>
                    <a:pt x="194310" y="19812"/>
                  </a:lnTo>
                  <a:lnTo>
                    <a:pt x="190500" y="19812"/>
                  </a:lnTo>
                  <a:lnTo>
                    <a:pt x="190500" y="20574"/>
                  </a:lnTo>
                  <a:lnTo>
                    <a:pt x="188214" y="20574"/>
                  </a:lnTo>
                  <a:lnTo>
                    <a:pt x="188214" y="21336"/>
                  </a:lnTo>
                  <a:lnTo>
                    <a:pt x="182118" y="21336"/>
                  </a:lnTo>
                  <a:lnTo>
                    <a:pt x="182118" y="22098"/>
                  </a:lnTo>
                  <a:lnTo>
                    <a:pt x="178308" y="22098"/>
                  </a:lnTo>
                  <a:lnTo>
                    <a:pt x="178308" y="22860"/>
                  </a:lnTo>
                  <a:lnTo>
                    <a:pt x="173736" y="22860"/>
                  </a:lnTo>
                  <a:lnTo>
                    <a:pt x="173736" y="23622"/>
                  </a:lnTo>
                  <a:lnTo>
                    <a:pt x="169926" y="23622"/>
                  </a:lnTo>
                  <a:lnTo>
                    <a:pt x="169926" y="24384"/>
                  </a:lnTo>
                  <a:lnTo>
                    <a:pt x="165354" y="24384"/>
                  </a:lnTo>
                  <a:lnTo>
                    <a:pt x="165354" y="25146"/>
                  </a:lnTo>
                  <a:lnTo>
                    <a:pt x="161544" y="25146"/>
                  </a:lnTo>
                  <a:lnTo>
                    <a:pt x="161544" y="25908"/>
                  </a:lnTo>
                  <a:lnTo>
                    <a:pt x="156972" y="25908"/>
                  </a:lnTo>
                  <a:lnTo>
                    <a:pt x="156972" y="26670"/>
                  </a:lnTo>
                  <a:lnTo>
                    <a:pt x="153162" y="26670"/>
                  </a:lnTo>
                  <a:lnTo>
                    <a:pt x="153162" y="27432"/>
                  </a:lnTo>
                  <a:lnTo>
                    <a:pt x="148590" y="27432"/>
                  </a:lnTo>
                  <a:lnTo>
                    <a:pt x="148590" y="28194"/>
                  </a:lnTo>
                  <a:lnTo>
                    <a:pt x="144018" y="28194"/>
                  </a:lnTo>
                  <a:lnTo>
                    <a:pt x="144018" y="28956"/>
                  </a:lnTo>
                  <a:lnTo>
                    <a:pt x="140208" y="28956"/>
                  </a:lnTo>
                  <a:lnTo>
                    <a:pt x="140208" y="29718"/>
                  </a:lnTo>
                  <a:lnTo>
                    <a:pt x="135636" y="29718"/>
                  </a:lnTo>
                  <a:lnTo>
                    <a:pt x="135636" y="30480"/>
                  </a:lnTo>
                  <a:lnTo>
                    <a:pt x="131826" y="30480"/>
                  </a:lnTo>
                  <a:lnTo>
                    <a:pt x="131826" y="31242"/>
                  </a:lnTo>
                  <a:lnTo>
                    <a:pt x="127254" y="31242"/>
                  </a:lnTo>
                  <a:lnTo>
                    <a:pt x="127254" y="32004"/>
                  </a:lnTo>
                  <a:lnTo>
                    <a:pt x="123444" y="32004"/>
                  </a:lnTo>
                  <a:lnTo>
                    <a:pt x="123444" y="32766"/>
                  </a:lnTo>
                  <a:lnTo>
                    <a:pt x="118872" y="32766"/>
                  </a:lnTo>
                  <a:lnTo>
                    <a:pt x="118872" y="33528"/>
                  </a:lnTo>
                  <a:lnTo>
                    <a:pt x="115062" y="33528"/>
                  </a:lnTo>
                  <a:lnTo>
                    <a:pt x="115062" y="34290"/>
                  </a:lnTo>
                  <a:lnTo>
                    <a:pt x="110490" y="34290"/>
                  </a:lnTo>
                  <a:lnTo>
                    <a:pt x="110490" y="35052"/>
                  </a:lnTo>
                  <a:lnTo>
                    <a:pt x="108204" y="35052"/>
                  </a:lnTo>
                  <a:lnTo>
                    <a:pt x="108204" y="35814"/>
                  </a:lnTo>
                  <a:lnTo>
                    <a:pt x="102108" y="35814"/>
                  </a:lnTo>
                  <a:lnTo>
                    <a:pt x="102108" y="36576"/>
                  </a:lnTo>
                  <a:lnTo>
                    <a:pt x="97536" y="36576"/>
                  </a:lnTo>
                  <a:lnTo>
                    <a:pt x="97536" y="37338"/>
                  </a:lnTo>
                  <a:lnTo>
                    <a:pt x="92964" y="37338"/>
                  </a:lnTo>
                  <a:lnTo>
                    <a:pt x="92964" y="38100"/>
                  </a:lnTo>
                  <a:lnTo>
                    <a:pt x="88392" y="38100"/>
                  </a:lnTo>
                  <a:lnTo>
                    <a:pt x="88392" y="38862"/>
                  </a:lnTo>
                  <a:lnTo>
                    <a:pt x="83820" y="38862"/>
                  </a:lnTo>
                  <a:lnTo>
                    <a:pt x="83820" y="39624"/>
                  </a:lnTo>
                  <a:lnTo>
                    <a:pt x="80010" y="39624"/>
                  </a:lnTo>
                  <a:lnTo>
                    <a:pt x="80010" y="40386"/>
                  </a:lnTo>
                  <a:lnTo>
                    <a:pt x="75438" y="40386"/>
                  </a:lnTo>
                  <a:lnTo>
                    <a:pt x="75438" y="41148"/>
                  </a:lnTo>
                  <a:lnTo>
                    <a:pt x="70866" y="41148"/>
                  </a:lnTo>
                  <a:lnTo>
                    <a:pt x="70866" y="41910"/>
                  </a:lnTo>
                  <a:lnTo>
                    <a:pt x="66294" y="41910"/>
                  </a:lnTo>
                  <a:lnTo>
                    <a:pt x="66294" y="42672"/>
                  </a:lnTo>
                  <a:lnTo>
                    <a:pt x="61722" y="42672"/>
                  </a:lnTo>
                  <a:lnTo>
                    <a:pt x="61722" y="43434"/>
                  </a:lnTo>
                  <a:lnTo>
                    <a:pt x="57150" y="43434"/>
                  </a:lnTo>
                  <a:lnTo>
                    <a:pt x="57150" y="44196"/>
                  </a:lnTo>
                  <a:lnTo>
                    <a:pt x="53340" y="44196"/>
                  </a:lnTo>
                  <a:lnTo>
                    <a:pt x="53340" y="44958"/>
                  </a:lnTo>
                  <a:lnTo>
                    <a:pt x="48768" y="44958"/>
                  </a:lnTo>
                  <a:lnTo>
                    <a:pt x="48768" y="45720"/>
                  </a:lnTo>
                  <a:lnTo>
                    <a:pt x="44196" y="45720"/>
                  </a:lnTo>
                  <a:lnTo>
                    <a:pt x="44196" y="46482"/>
                  </a:lnTo>
                  <a:lnTo>
                    <a:pt x="39624" y="46482"/>
                  </a:lnTo>
                  <a:lnTo>
                    <a:pt x="39624" y="47244"/>
                  </a:lnTo>
                  <a:lnTo>
                    <a:pt x="35052" y="47244"/>
                  </a:lnTo>
                  <a:lnTo>
                    <a:pt x="35052" y="48006"/>
                  </a:lnTo>
                  <a:lnTo>
                    <a:pt x="30480" y="48006"/>
                  </a:lnTo>
                  <a:lnTo>
                    <a:pt x="30480" y="48768"/>
                  </a:lnTo>
                  <a:lnTo>
                    <a:pt x="28194" y="48768"/>
                  </a:lnTo>
                  <a:lnTo>
                    <a:pt x="28194" y="49530"/>
                  </a:lnTo>
                  <a:lnTo>
                    <a:pt x="22098" y="49530"/>
                  </a:lnTo>
                  <a:lnTo>
                    <a:pt x="22098" y="50292"/>
                  </a:lnTo>
                  <a:lnTo>
                    <a:pt x="17526" y="50292"/>
                  </a:lnTo>
                  <a:lnTo>
                    <a:pt x="17526" y="51054"/>
                  </a:lnTo>
                  <a:lnTo>
                    <a:pt x="12954" y="51054"/>
                  </a:lnTo>
                  <a:lnTo>
                    <a:pt x="12954" y="51816"/>
                  </a:lnTo>
                  <a:lnTo>
                    <a:pt x="9144" y="51816"/>
                  </a:lnTo>
                  <a:lnTo>
                    <a:pt x="9144" y="52578"/>
                  </a:lnTo>
                  <a:lnTo>
                    <a:pt x="4572" y="52578"/>
                  </a:lnTo>
                  <a:lnTo>
                    <a:pt x="457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53340" y="54102"/>
                  </a:lnTo>
                  <a:lnTo>
                    <a:pt x="53340" y="53340"/>
                  </a:lnTo>
                  <a:lnTo>
                    <a:pt x="57150" y="53340"/>
                  </a:lnTo>
                  <a:lnTo>
                    <a:pt x="57150" y="52578"/>
                  </a:lnTo>
                  <a:lnTo>
                    <a:pt x="61722" y="52578"/>
                  </a:lnTo>
                  <a:lnTo>
                    <a:pt x="61722" y="51816"/>
                  </a:lnTo>
                  <a:lnTo>
                    <a:pt x="66294" y="51816"/>
                  </a:lnTo>
                  <a:lnTo>
                    <a:pt x="66294" y="51054"/>
                  </a:lnTo>
                  <a:lnTo>
                    <a:pt x="70866" y="51054"/>
                  </a:lnTo>
                  <a:lnTo>
                    <a:pt x="70866" y="50292"/>
                  </a:lnTo>
                  <a:lnTo>
                    <a:pt x="75438" y="50292"/>
                  </a:lnTo>
                  <a:lnTo>
                    <a:pt x="75438" y="49530"/>
                  </a:lnTo>
                  <a:lnTo>
                    <a:pt x="80010" y="49530"/>
                  </a:lnTo>
                  <a:lnTo>
                    <a:pt x="80010" y="48768"/>
                  </a:lnTo>
                  <a:lnTo>
                    <a:pt x="83820" y="48768"/>
                  </a:lnTo>
                  <a:lnTo>
                    <a:pt x="83820" y="48006"/>
                  </a:lnTo>
                  <a:lnTo>
                    <a:pt x="88392" y="48006"/>
                  </a:lnTo>
                  <a:lnTo>
                    <a:pt x="88392" y="47244"/>
                  </a:lnTo>
                  <a:lnTo>
                    <a:pt x="92964" y="47244"/>
                  </a:lnTo>
                  <a:lnTo>
                    <a:pt x="92964" y="46482"/>
                  </a:lnTo>
                  <a:lnTo>
                    <a:pt x="97536" y="46482"/>
                  </a:lnTo>
                  <a:lnTo>
                    <a:pt x="97536" y="45720"/>
                  </a:lnTo>
                  <a:lnTo>
                    <a:pt x="102108" y="45720"/>
                  </a:lnTo>
                  <a:lnTo>
                    <a:pt x="102108" y="44958"/>
                  </a:lnTo>
                  <a:lnTo>
                    <a:pt x="108204" y="44958"/>
                  </a:lnTo>
                  <a:lnTo>
                    <a:pt x="108204" y="44208"/>
                  </a:lnTo>
                  <a:lnTo>
                    <a:pt x="110490" y="44208"/>
                  </a:lnTo>
                  <a:lnTo>
                    <a:pt x="110490" y="43434"/>
                  </a:lnTo>
                  <a:lnTo>
                    <a:pt x="115062" y="43434"/>
                  </a:lnTo>
                  <a:lnTo>
                    <a:pt x="115062" y="42672"/>
                  </a:lnTo>
                  <a:lnTo>
                    <a:pt x="118872" y="42672"/>
                  </a:lnTo>
                  <a:lnTo>
                    <a:pt x="118872" y="41910"/>
                  </a:lnTo>
                  <a:lnTo>
                    <a:pt x="123444" y="41910"/>
                  </a:lnTo>
                  <a:lnTo>
                    <a:pt x="123444" y="41148"/>
                  </a:lnTo>
                  <a:lnTo>
                    <a:pt x="127254" y="41148"/>
                  </a:lnTo>
                  <a:lnTo>
                    <a:pt x="127254" y="40386"/>
                  </a:lnTo>
                  <a:lnTo>
                    <a:pt x="131826" y="40386"/>
                  </a:lnTo>
                  <a:lnTo>
                    <a:pt x="131826" y="39624"/>
                  </a:lnTo>
                  <a:lnTo>
                    <a:pt x="135636" y="39624"/>
                  </a:lnTo>
                  <a:lnTo>
                    <a:pt x="135636" y="38862"/>
                  </a:lnTo>
                  <a:lnTo>
                    <a:pt x="140208" y="38862"/>
                  </a:lnTo>
                  <a:lnTo>
                    <a:pt x="140208" y="38100"/>
                  </a:lnTo>
                  <a:lnTo>
                    <a:pt x="144018" y="38100"/>
                  </a:lnTo>
                  <a:lnTo>
                    <a:pt x="144018" y="37338"/>
                  </a:lnTo>
                  <a:lnTo>
                    <a:pt x="148590" y="37338"/>
                  </a:lnTo>
                  <a:lnTo>
                    <a:pt x="148590" y="36576"/>
                  </a:lnTo>
                  <a:lnTo>
                    <a:pt x="153162" y="36576"/>
                  </a:lnTo>
                  <a:lnTo>
                    <a:pt x="153162" y="35814"/>
                  </a:lnTo>
                  <a:lnTo>
                    <a:pt x="156972" y="35814"/>
                  </a:lnTo>
                  <a:lnTo>
                    <a:pt x="156972" y="35052"/>
                  </a:lnTo>
                  <a:lnTo>
                    <a:pt x="161544" y="35052"/>
                  </a:lnTo>
                  <a:lnTo>
                    <a:pt x="161544" y="34290"/>
                  </a:lnTo>
                  <a:lnTo>
                    <a:pt x="165354" y="34290"/>
                  </a:lnTo>
                  <a:lnTo>
                    <a:pt x="165354" y="33528"/>
                  </a:lnTo>
                  <a:lnTo>
                    <a:pt x="169926" y="33528"/>
                  </a:lnTo>
                  <a:lnTo>
                    <a:pt x="169926" y="32766"/>
                  </a:lnTo>
                  <a:lnTo>
                    <a:pt x="173736" y="32766"/>
                  </a:lnTo>
                  <a:lnTo>
                    <a:pt x="173736" y="32004"/>
                  </a:lnTo>
                  <a:lnTo>
                    <a:pt x="178308" y="32004"/>
                  </a:lnTo>
                  <a:lnTo>
                    <a:pt x="178308" y="31242"/>
                  </a:lnTo>
                  <a:lnTo>
                    <a:pt x="182118" y="31242"/>
                  </a:lnTo>
                  <a:lnTo>
                    <a:pt x="182118" y="30480"/>
                  </a:lnTo>
                  <a:lnTo>
                    <a:pt x="188214" y="30480"/>
                  </a:lnTo>
                  <a:lnTo>
                    <a:pt x="188214" y="29718"/>
                  </a:lnTo>
                  <a:lnTo>
                    <a:pt x="190500" y="29718"/>
                  </a:lnTo>
                  <a:lnTo>
                    <a:pt x="190500" y="28956"/>
                  </a:lnTo>
                  <a:lnTo>
                    <a:pt x="194310" y="28956"/>
                  </a:lnTo>
                  <a:lnTo>
                    <a:pt x="194310" y="28194"/>
                  </a:lnTo>
                  <a:lnTo>
                    <a:pt x="198120" y="28194"/>
                  </a:lnTo>
                  <a:lnTo>
                    <a:pt x="198120" y="27432"/>
                  </a:lnTo>
                  <a:lnTo>
                    <a:pt x="201930" y="27432"/>
                  </a:lnTo>
                  <a:lnTo>
                    <a:pt x="201930" y="26670"/>
                  </a:lnTo>
                  <a:lnTo>
                    <a:pt x="205740" y="26670"/>
                  </a:lnTo>
                  <a:lnTo>
                    <a:pt x="205740" y="25908"/>
                  </a:lnTo>
                  <a:lnTo>
                    <a:pt x="209550" y="25908"/>
                  </a:lnTo>
                  <a:lnTo>
                    <a:pt x="209550" y="25158"/>
                  </a:lnTo>
                  <a:lnTo>
                    <a:pt x="213360" y="25158"/>
                  </a:lnTo>
                  <a:lnTo>
                    <a:pt x="213360" y="24384"/>
                  </a:lnTo>
                  <a:lnTo>
                    <a:pt x="217170" y="24384"/>
                  </a:lnTo>
                  <a:lnTo>
                    <a:pt x="217170" y="23622"/>
                  </a:lnTo>
                  <a:lnTo>
                    <a:pt x="220980" y="23622"/>
                  </a:lnTo>
                  <a:lnTo>
                    <a:pt x="220980" y="22860"/>
                  </a:lnTo>
                  <a:lnTo>
                    <a:pt x="224790" y="22860"/>
                  </a:lnTo>
                  <a:lnTo>
                    <a:pt x="224790" y="22098"/>
                  </a:lnTo>
                  <a:lnTo>
                    <a:pt x="228600" y="22098"/>
                  </a:lnTo>
                  <a:lnTo>
                    <a:pt x="228600" y="21336"/>
                  </a:lnTo>
                  <a:lnTo>
                    <a:pt x="231648" y="21336"/>
                  </a:lnTo>
                  <a:lnTo>
                    <a:pt x="231648" y="20574"/>
                  </a:lnTo>
                  <a:lnTo>
                    <a:pt x="235458" y="20574"/>
                  </a:lnTo>
                  <a:lnTo>
                    <a:pt x="235458" y="19812"/>
                  </a:lnTo>
                  <a:lnTo>
                    <a:pt x="239268" y="19812"/>
                  </a:lnTo>
                  <a:lnTo>
                    <a:pt x="239268" y="19050"/>
                  </a:lnTo>
                  <a:lnTo>
                    <a:pt x="243078" y="19050"/>
                  </a:lnTo>
                  <a:lnTo>
                    <a:pt x="243078" y="18288"/>
                  </a:lnTo>
                  <a:lnTo>
                    <a:pt x="246888" y="18288"/>
                  </a:lnTo>
                  <a:lnTo>
                    <a:pt x="246888" y="17526"/>
                  </a:lnTo>
                  <a:lnTo>
                    <a:pt x="250698" y="17526"/>
                  </a:lnTo>
                  <a:lnTo>
                    <a:pt x="250698" y="16764"/>
                  </a:lnTo>
                  <a:lnTo>
                    <a:pt x="254508" y="16764"/>
                  </a:lnTo>
                  <a:lnTo>
                    <a:pt x="254508" y="16002"/>
                  </a:lnTo>
                  <a:lnTo>
                    <a:pt x="258318" y="16002"/>
                  </a:lnTo>
                  <a:lnTo>
                    <a:pt x="258318" y="15240"/>
                  </a:lnTo>
                  <a:lnTo>
                    <a:pt x="262128" y="15240"/>
                  </a:lnTo>
                  <a:lnTo>
                    <a:pt x="262128" y="14478"/>
                  </a:lnTo>
                  <a:lnTo>
                    <a:pt x="267462" y="14478"/>
                  </a:lnTo>
                  <a:lnTo>
                    <a:pt x="267462" y="13716"/>
                  </a:lnTo>
                  <a:lnTo>
                    <a:pt x="269748" y="13716"/>
                  </a:lnTo>
                  <a:lnTo>
                    <a:pt x="269748" y="12954"/>
                  </a:lnTo>
                  <a:lnTo>
                    <a:pt x="273558" y="12954"/>
                  </a:lnTo>
                  <a:lnTo>
                    <a:pt x="273558" y="12192"/>
                  </a:lnTo>
                  <a:lnTo>
                    <a:pt x="277368" y="12192"/>
                  </a:lnTo>
                  <a:lnTo>
                    <a:pt x="277368" y="11430"/>
                  </a:lnTo>
                  <a:lnTo>
                    <a:pt x="281178" y="11430"/>
                  </a:lnTo>
                  <a:lnTo>
                    <a:pt x="281178" y="10668"/>
                  </a:lnTo>
                  <a:lnTo>
                    <a:pt x="284988" y="10668"/>
                  </a:lnTo>
                  <a:lnTo>
                    <a:pt x="284988" y="9906"/>
                  </a:lnTo>
                  <a:lnTo>
                    <a:pt x="288036" y="9906"/>
                  </a:lnTo>
                  <a:lnTo>
                    <a:pt x="288036" y="9144"/>
                  </a:lnTo>
                  <a:lnTo>
                    <a:pt x="291846" y="9144"/>
                  </a:lnTo>
                  <a:lnTo>
                    <a:pt x="291846" y="8382"/>
                  </a:lnTo>
                  <a:lnTo>
                    <a:pt x="295656" y="8382"/>
                  </a:lnTo>
                  <a:lnTo>
                    <a:pt x="295656" y="7620"/>
                  </a:lnTo>
                  <a:lnTo>
                    <a:pt x="299466" y="7620"/>
                  </a:lnTo>
                  <a:lnTo>
                    <a:pt x="299466" y="6858"/>
                  </a:lnTo>
                  <a:lnTo>
                    <a:pt x="303276" y="6858"/>
                  </a:lnTo>
                  <a:lnTo>
                    <a:pt x="303276" y="6108"/>
                  </a:lnTo>
                  <a:lnTo>
                    <a:pt x="307086" y="6108"/>
                  </a:lnTo>
                  <a:lnTo>
                    <a:pt x="307086" y="5334"/>
                  </a:lnTo>
                  <a:lnTo>
                    <a:pt x="310896" y="5334"/>
                  </a:lnTo>
                  <a:lnTo>
                    <a:pt x="310896" y="4572"/>
                  </a:lnTo>
                  <a:lnTo>
                    <a:pt x="314706" y="4572"/>
                  </a:lnTo>
                  <a:lnTo>
                    <a:pt x="314706" y="3810"/>
                  </a:lnTo>
                  <a:lnTo>
                    <a:pt x="318516" y="3810"/>
                  </a:lnTo>
                  <a:lnTo>
                    <a:pt x="318516" y="3048"/>
                  </a:lnTo>
                  <a:lnTo>
                    <a:pt x="322326" y="3048"/>
                  </a:lnTo>
                  <a:lnTo>
                    <a:pt x="322326" y="2286"/>
                  </a:lnTo>
                  <a:lnTo>
                    <a:pt x="326136" y="2286"/>
                  </a:lnTo>
                  <a:lnTo>
                    <a:pt x="326136" y="1524"/>
                  </a:lnTo>
                  <a:lnTo>
                    <a:pt x="329184" y="1524"/>
                  </a:lnTo>
                  <a:lnTo>
                    <a:pt x="329184" y="762"/>
                  </a:lnTo>
                  <a:lnTo>
                    <a:pt x="332994" y="762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99182" y="5019674"/>
              <a:ext cx="392430" cy="54610"/>
            </a:xfrm>
            <a:custGeom>
              <a:avLst/>
              <a:gdLst/>
              <a:ahLst/>
              <a:cxnLst/>
              <a:rect l="l" t="t" r="r" b="b"/>
              <a:pathLst>
                <a:path w="392430" h="54610">
                  <a:moveTo>
                    <a:pt x="392430" y="0"/>
                  </a:moveTo>
                  <a:lnTo>
                    <a:pt x="339090" y="0"/>
                  </a:lnTo>
                  <a:lnTo>
                    <a:pt x="339090" y="762"/>
                  </a:lnTo>
                  <a:lnTo>
                    <a:pt x="335280" y="762"/>
                  </a:lnTo>
                  <a:lnTo>
                    <a:pt x="335280" y="1524"/>
                  </a:lnTo>
                  <a:lnTo>
                    <a:pt x="330708" y="1524"/>
                  </a:lnTo>
                  <a:lnTo>
                    <a:pt x="330708" y="2286"/>
                  </a:lnTo>
                  <a:lnTo>
                    <a:pt x="326136" y="2286"/>
                  </a:lnTo>
                  <a:lnTo>
                    <a:pt x="326136" y="3048"/>
                  </a:lnTo>
                  <a:lnTo>
                    <a:pt x="321564" y="3048"/>
                  </a:lnTo>
                  <a:lnTo>
                    <a:pt x="321564" y="3810"/>
                  </a:lnTo>
                  <a:lnTo>
                    <a:pt x="317754" y="3810"/>
                  </a:lnTo>
                  <a:lnTo>
                    <a:pt x="317754" y="4572"/>
                  </a:lnTo>
                  <a:lnTo>
                    <a:pt x="313182" y="4572"/>
                  </a:lnTo>
                  <a:lnTo>
                    <a:pt x="313182" y="5334"/>
                  </a:lnTo>
                  <a:lnTo>
                    <a:pt x="308610" y="5334"/>
                  </a:lnTo>
                  <a:lnTo>
                    <a:pt x="308610" y="6096"/>
                  </a:lnTo>
                  <a:lnTo>
                    <a:pt x="304800" y="6096"/>
                  </a:lnTo>
                  <a:lnTo>
                    <a:pt x="304800" y="6858"/>
                  </a:lnTo>
                  <a:lnTo>
                    <a:pt x="300228" y="6858"/>
                  </a:lnTo>
                  <a:lnTo>
                    <a:pt x="300228" y="7620"/>
                  </a:lnTo>
                  <a:lnTo>
                    <a:pt x="295656" y="7620"/>
                  </a:lnTo>
                  <a:lnTo>
                    <a:pt x="295656" y="8382"/>
                  </a:lnTo>
                  <a:lnTo>
                    <a:pt x="291084" y="8382"/>
                  </a:lnTo>
                  <a:lnTo>
                    <a:pt x="291084" y="9144"/>
                  </a:lnTo>
                  <a:lnTo>
                    <a:pt x="288798" y="9144"/>
                  </a:lnTo>
                  <a:lnTo>
                    <a:pt x="288798" y="9906"/>
                  </a:lnTo>
                  <a:lnTo>
                    <a:pt x="281940" y="9906"/>
                  </a:lnTo>
                  <a:lnTo>
                    <a:pt x="281940" y="10668"/>
                  </a:lnTo>
                  <a:lnTo>
                    <a:pt x="277368" y="10668"/>
                  </a:lnTo>
                  <a:lnTo>
                    <a:pt x="277368" y="11430"/>
                  </a:lnTo>
                  <a:lnTo>
                    <a:pt x="272034" y="11430"/>
                  </a:lnTo>
                  <a:lnTo>
                    <a:pt x="272034" y="12192"/>
                  </a:lnTo>
                  <a:lnTo>
                    <a:pt x="267462" y="12192"/>
                  </a:lnTo>
                  <a:lnTo>
                    <a:pt x="267462" y="12954"/>
                  </a:lnTo>
                  <a:lnTo>
                    <a:pt x="262128" y="12954"/>
                  </a:lnTo>
                  <a:lnTo>
                    <a:pt x="262128" y="13716"/>
                  </a:lnTo>
                  <a:lnTo>
                    <a:pt x="257556" y="13716"/>
                  </a:lnTo>
                  <a:lnTo>
                    <a:pt x="257556" y="14478"/>
                  </a:lnTo>
                  <a:lnTo>
                    <a:pt x="252984" y="14478"/>
                  </a:lnTo>
                  <a:lnTo>
                    <a:pt x="252984" y="15240"/>
                  </a:lnTo>
                  <a:lnTo>
                    <a:pt x="247650" y="15240"/>
                  </a:lnTo>
                  <a:lnTo>
                    <a:pt x="247650" y="16002"/>
                  </a:lnTo>
                  <a:lnTo>
                    <a:pt x="243078" y="16002"/>
                  </a:lnTo>
                  <a:lnTo>
                    <a:pt x="243078" y="16764"/>
                  </a:lnTo>
                  <a:lnTo>
                    <a:pt x="238506" y="16764"/>
                  </a:lnTo>
                  <a:lnTo>
                    <a:pt x="238506" y="17526"/>
                  </a:lnTo>
                  <a:lnTo>
                    <a:pt x="233172" y="17526"/>
                  </a:lnTo>
                  <a:lnTo>
                    <a:pt x="233172" y="18288"/>
                  </a:lnTo>
                  <a:lnTo>
                    <a:pt x="228600" y="18288"/>
                  </a:lnTo>
                  <a:lnTo>
                    <a:pt x="228600" y="19050"/>
                  </a:lnTo>
                  <a:lnTo>
                    <a:pt x="223266" y="19050"/>
                  </a:lnTo>
                  <a:lnTo>
                    <a:pt x="223266" y="19812"/>
                  </a:lnTo>
                  <a:lnTo>
                    <a:pt x="218694" y="19812"/>
                  </a:lnTo>
                  <a:lnTo>
                    <a:pt x="218694" y="20574"/>
                  </a:lnTo>
                  <a:lnTo>
                    <a:pt x="214122" y="20574"/>
                  </a:lnTo>
                  <a:lnTo>
                    <a:pt x="214122" y="21336"/>
                  </a:lnTo>
                  <a:lnTo>
                    <a:pt x="211074" y="21336"/>
                  </a:lnTo>
                  <a:lnTo>
                    <a:pt x="211074" y="22098"/>
                  </a:lnTo>
                  <a:lnTo>
                    <a:pt x="204216" y="22098"/>
                  </a:lnTo>
                  <a:lnTo>
                    <a:pt x="204216" y="22860"/>
                  </a:lnTo>
                  <a:lnTo>
                    <a:pt x="199644" y="22860"/>
                  </a:lnTo>
                  <a:lnTo>
                    <a:pt x="199644" y="23622"/>
                  </a:lnTo>
                  <a:lnTo>
                    <a:pt x="195072" y="23622"/>
                  </a:lnTo>
                  <a:lnTo>
                    <a:pt x="195072" y="24384"/>
                  </a:lnTo>
                  <a:lnTo>
                    <a:pt x="190500" y="24384"/>
                  </a:lnTo>
                  <a:lnTo>
                    <a:pt x="190500" y="25146"/>
                  </a:lnTo>
                  <a:lnTo>
                    <a:pt x="185166" y="25146"/>
                  </a:lnTo>
                  <a:lnTo>
                    <a:pt x="185166" y="25908"/>
                  </a:lnTo>
                  <a:lnTo>
                    <a:pt x="180594" y="25908"/>
                  </a:lnTo>
                  <a:lnTo>
                    <a:pt x="180594" y="26670"/>
                  </a:lnTo>
                  <a:lnTo>
                    <a:pt x="176022" y="26670"/>
                  </a:lnTo>
                  <a:lnTo>
                    <a:pt x="176022" y="27432"/>
                  </a:lnTo>
                  <a:lnTo>
                    <a:pt x="171450" y="27432"/>
                  </a:lnTo>
                  <a:lnTo>
                    <a:pt x="171450" y="28194"/>
                  </a:lnTo>
                  <a:lnTo>
                    <a:pt x="166878" y="28194"/>
                  </a:lnTo>
                  <a:lnTo>
                    <a:pt x="166878" y="28956"/>
                  </a:lnTo>
                  <a:lnTo>
                    <a:pt x="162306" y="28956"/>
                  </a:lnTo>
                  <a:lnTo>
                    <a:pt x="162306" y="29718"/>
                  </a:lnTo>
                  <a:lnTo>
                    <a:pt x="156972" y="29718"/>
                  </a:lnTo>
                  <a:lnTo>
                    <a:pt x="156972" y="30480"/>
                  </a:lnTo>
                  <a:lnTo>
                    <a:pt x="152400" y="30480"/>
                  </a:lnTo>
                  <a:lnTo>
                    <a:pt x="152400" y="31242"/>
                  </a:lnTo>
                  <a:lnTo>
                    <a:pt x="147828" y="31242"/>
                  </a:lnTo>
                  <a:lnTo>
                    <a:pt x="147828" y="32004"/>
                  </a:lnTo>
                  <a:lnTo>
                    <a:pt x="143256" y="32004"/>
                  </a:lnTo>
                  <a:lnTo>
                    <a:pt x="143256" y="32766"/>
                  </a:lnTo>
                  <a:lnTo>
                    <a:pt x="138684" y="32766"/>
                  </a:lnTo>
                  <a:lnTo>
                    <a:pt x="138684" y="33528"/>
                  </a:lnTo>
                  <a:lnTo>
                    <a:pt x="135636" y="33528"/>
                  </a:lnTo>
                  <a:lnTo>
                    <a:pt x="135636" y="34290"/>
                  </a:lnTo>
                  <a:lnTo>
                    <a:pt x="128016" y="34290"/>
                  </a:lnTo>
                  <a:lnTo>
                    <a:pt x="128016" y="35052"/>
                  </a:lnTo>
                  <a:lnTo>
                    <a:pt x="122682" y="35052"/>
                  </a:lnTo>
                  <a:lnTo>
                    <a:pt x="122682" y="35814"/>
                  </a:lnTo>
                  <a:lnTo>
                    <a:pt x="117348" y="35814"/>
                  </a:lnTo>
                  <a:lnTo>
                    <a:pt x="117348" y="36576"/>
                  </a:lnTo>
                  <a:lnTo>
                    <a:pt x="112014" y="36576"/>
                  </a:lnTo>
                  <a:lnTo>
                    <a:pt x="112014" y="37338"/>
                  </a:lnTo>
                  <a:lnTo>
                    <a:pt x="106680" y="37338"/>
                  </a:lnTo>
                  <a:lnTo>
                    <a:pt x="106680" y="38100"/>
                  </a:lnTo>
                  <a:lnTo>
                    <a:pt x="101346" y="38100"/>
                  </a:lnTo>
                  <a:lnTo>
                    <a:pt x="101346" y="38862"/>
                  </a:lnTo>
                  <a:lnTo>
                    <a:pt x="98298" y="38862"/>
                  </a:lnTo>
                  <a:lnTo>
                    <a:pt x="98298" y="39624"/>
                  </a:lnTo>
                  <a:lnTo>
                    <a:pt x="90678" y="39624"/>
                  </a:lnTo>
                  <a:lnTo>
                    <a:pt x="90678" y="40386"/>
                  </a:lnTo>
                  <a:lnTo>
                    <a:pt x="86106" y="40386"/>
                  </a:lnTo>
                  <a:lnTo>
                    <a:pt x="86106" y="41148"/>
                  </a:lnTo>
                  <a:lnTo>
                    <a:pt x="80772" y="41148"/>
                  </a:lnTo>
                  <a:lnTo>
                    <a:pt x="80772" y="41910"/>
                  </a:lnTo>
                  <a:lnTo>
                    <a:pt x="75438" y="41910"/>
                  </a:lnTo>
                  <a:lnTo>
                    <a:pt x="75438" y="42672"/>
                  </a:lnTo>
                  <a:lnTo>
                    <a:pt x="70866" y="42672"/>
                  </a:lnTo>
                  <a:lnTo>
                    <a:pt x="70866" y="43434"/>
                  </a:lnTo>
                  <a:lnTo>
                    <a:pt x="65532" y="43434"/>
                  </a:lnTo>
                  <a:lnTo>
                    <a:pt x="65532" y="44196"/>
                  </a:lnTo>
                  <a:lnTo>
                    <a:pt x="62484" y="44196"/>
                  </a:lnTo>
                  <a:lnTo>
                    <a:pt x="62484" y="44958"/>
                  </a:lnTo>
                  <a:lnTo>
                    <a:pt x="54864" y="44958"/>
                  </a:lnTo>
                  <a:lnTo>
                    <a:pt x="54864" y="45720"/>
                  </a:lnTo>
                  <a:lnTo>
                    <a:pt x="50292" y="45720"/>
                  </a:lnTo>
                  <a:lnTo>
                    <a:pt x="50292" y="46482"/>
                  </a:lnTo>
                  <a:lnTo>
                    <a:pt x="44958" y="46482"/>
                  </a:lnTo>
                  <a:lnTo>
                    <a:pt x="44958" y="47244"/>
                  </a:lnTo>
                  <a:lnTo>
                    <a:pt x="39624" y="47244"/>
                  </a:lnTo>
                  <a:lnTo>
                    <a:pt x="39624" y="48006"/>
                  </a:lnTo>
                  <a:lnTo>
                    <a:pt x="35052" y="48006"/>
                  </a:lnTo>
                  <a:lnTo>
                    <a:pt x="35052" y="48768"/>
                  </a:lnTo>
                  <a:lnTo>
                    <a:pt x="29718" y="48768"/>
                  </a:lnTo>
                  <a:lnTo>
                    <a:pt x="29718" y="49530"/>
                  </a:lnTo>
                  <a:lnTo>
                    <a:pt x="26670" y="49530"/>
                  </a:lnTo>
                  <a:lnTo>
                    <a:pt x="26670" y="50292"/>
                  </a:lnTo>
                  <a:lnTo>
                    <a:pt x="19812" y="50292"/>
                  </a:lnTo>
                  <a:lnTo>
                    <a:pt x="19812" y="51054"/>
                  </a:lnTo>
                  <a:lnTo>
                    <a:pt x="14478" y="51054"/>
                  </a:lnTo>
                  <a:lnTo>
                    <a:pt x="14478" y="51816"/>
                  </a:lnTo>
                  <a:lnTo>
                    <a:pt x="9906" y="51816"/>
                  </a:lnTo>
                  <a:lnTo>
                    <a:pt x="9906" y="52578"/>
                  </a:lnTo>
                  <a:lnTo>
                    <a:pt x="5334" y="52578"/>
                  </a:lnTo>
                  <a:lnTo>
                    <a:pt x="5334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62484" y="54102"/>
                  </a:lnTo>
                  <a:lnTo>
                    <a:pt x="62484" y="53340"/>
                  </a:lnTo>
                  <a:lnTo>
                    <a:pt x="65532" y="53340"/>
                  </a:lnTo>
                  <a:lnTo>
                    <a:pt x="65532" y="52578"/>
                  </a:lnTo>
                  <a:lnTo>
                    <a:pt x="70866" y="52578"/>
                  </a:lnTo>
                  <a:lnTo>
                    <a:pt x="70866" y="51816"/>
                  </a:lnTo>
                  <a:lnTo>
                    <a:pt x="75438" y="51816"/>
                  </a:lnTo>
                  <a:lnTo>
                    <a:pt x="75438" y="51054"/>
                  </a:lnTo>
                  <a:lnTo>
                    <a:pt x="80772" y="51054"/>
                  </a:lnTo>
                  <a:lnTo>
                    <a:pt x="80772" y="50292"/>
                  </a:lnTo>
                  <a:lnTo>
                    <a:pt x="86106" y="50292"/>
                  </a:lnTo>
                  <a:lnTo>
                    <a:pt x="86106" y="49530"/>
                  </a:lnTo>
                  <a:lnTo>
                    <a:pt x="90678" y="49530"/>
                  </a:lnTo>
                  <a:lnTo>
                    <a:pt x="90678" y="48768"/>
                  </a:lnTo>
                  <a:lnTo>
                    <a:pt x="98298" y="48768"/>
                  </a:lnTo>
                  <a:lnTo>
                    <a:pt x="98298" y="48018"/>
                  </a:lnTo>
                  <a:lnTo>
                    <a:pt x="101346" y="48018"/>
                  </a:lnTo>
                  <a:lnTo>
                    <a:pt x="101346" y="47244"/>
                  </a:lnTo>
                  <a:lnTo>
                    <a:pt x="106680" y="47244"/>
                  </a:lnTo>
                  <a:lnTo>
                    <a:pt x="106680" y="46482"/>
                  </a:lnTo>
                  <a:lnTo>
                    <a:pt x="112014" y="46482"/>
                  </a:lnTo>
                  <a:lnTo>
                    <a:pt x="112014" y="45720"/>
                  </a:lnTo>
                  <a:lnTo>
                    <a:pt x="117348" y="45720"/>
                  </a:lnTo>
                  <a:lnTo>
                    <a:pt x="117348" y="44958"/>
                  </a:lnTo>
                  <a:lnTo>
                    <a:pt x="122682" y="44958"/>
                  </a:lnTo>
                  <a:lnTo>
                    <a:pt x="122682" y="44196"/>
                  </a:lnTo>
                  <a:lnTo>
                    <a:pt x="128016" y="44196"/>
                  </a:lnTo>
                  <a:lnTo>
                    <a:pt x="128016" y="43434"/>
                  </a:lnTo>
                  <a:lnTo>
                    <a:pt x="135636" y="43434"/>
                  </a:lnTo>
                  <a:lnTo>
                    <a:pt x="135636" y="42672"/>
                  </a:lnTo>
                  <a:lnTo>
                    <a:pt x="138684" y="42672"/>
                  </a:lnTo>
                  <a:lnTo>
                    <a:pt x="138684" y="41910"/>
                  </a:lnTo>
                  <a:lnTo>
                    <a:pt x="143256" y="41910"/>
                  </a:lnTo>
                  <a:lnTo>
                    <a:pt x="143256" y="41148"/>
                  </a:lnTo>
                  <a:lnTo>
                    <a:pt x="147828" y="41148"/>
                  </a:lnTo>
                  <a:lnTo>
                    <a:pt x="147828" y="40386"/>
                  </a:lnTo>
                  <a:lnTo>
                    <a:pt x="152400" y="40386"/>
                  </a:lnTo>
                  <a:lnTo>
                    <a:pt x="152400" y="39624"/>
                  </a:lnTo>
                  <a:lnTo>
                    <a:pt x="156972" y="39624"/>
                  </a:lnTo>
                  <a:lnTo>
                    <a:pt x="156972" y="38862"/>
                  </a:lnTo>
                  <a:lnTo>
                    <a:pt x="162306" y="38862"/>
                  </a:lnTo>
                  <a:lnTo>
                    <a:pt x="162306" y="38100"/>
                  </a:lnTo>
                  <a:lnTo>
                    <a:pt x="166878" y="38100"/>
                  </a:lnTo>
                  <a:lnTo>
                    <a:pt x="166878" y="37338"/>
                  </a:lnTo>
                  <a:lnTo>
                    <a:pt x="171450" y="37338"/>
                  </a:lnTo>
                  <a:lnTo>
                    <a:pt x="171450" y="36576"/>
                  </a:lnTo>
                  <a:lnTo>
                    <a:pt x="176022" y="36576"/>
                  </a:lnTo>
                  <a:lnTo>
                    <a:pt x="176022" y="35814"/>
                  </a:lnTo>
                  <a:lnTo>
                    <a:pt x="180594" y="35814"/>
                  </a:lnTo>
                  <a:lnTo>
                    <a:pt x="180594" y="35052"/>
                  </a:lnTo>
                  <a:lnTo>
                    <a:pt x="185166" y="35052"/>
                  </a:lnTo>
                  <a:lnTo>
                    <a:pt x="185166" y="34290"/>
                  </a:lnTo>
                  <a:lnTo>
                    <a:pt x="190500" y="34290"/>
                  </a:lnTo>
                  <a:lnTo>
                    <a:pt x="190500" y="33528"/>
                  </a:lnTo>
                  <a:lnTo>
                    <a:pt x="195072" y="33528"/>
                  </a:lnTo>
                  <a:lnTo>
                    <a:pt x="195072" y="32766"/>
                  </a:lnTo>
                  <a:lnTo>
                    <a:pt x="199644" y="32766"/>
                  </a:lnTo>
                  <a:lnTo>
                    <a:pt x="199644" y="32004"/>
                  </a:lnTo>
                  <a:lnTo>
                    <a:pt x="204216" y="32004"/>
                  </a:lnTo>
                  <a:lnTo>
                    <a:pt x="204216" y="31242"/>
                  </a:lnTo>
                  <a:lnTo>
                    <a:pt x="211074" y="31242"/>
                  </a:lnTo>
                  <a:lnTo>
                    <a:pt x="211074" y="30480"/>
                  </a:lnTo>
                  <a:lnTo>
                    <a:pt x="214122" y="30480"/>
                  </a:lnTo>
                  <a:lnTo>
                    <a:pt x="214122" y="29718"/>
                  </a:lnTo>
                  <a:lnTo>
                    <a:pt x="218694" y="29718"/>
                  </a:lnTo>
                  <a:lnTo>
                    <a:pt x="218694" y="28968"/>
                  </a:lnTo>
                  <a:lnTo>
                    <a:pt x="223266" y="28968"/>
                  </a:lnTo>
                  <a:lnTo>
                    <a:pt x="223266" y="28194"/>
                  </a:lnTo>
                  <a:lnTo>
                    <a:pt x="228600" y="28194"/>
                  </a:lnTo>
                  <a:lnTo>
                    <a:pt x="228600" y="27432"/>
                  </a:lnTo>
                  <a:lnTo>
                    <a:pt x="233172" y="27432"/>
                  </a:lnTo>
                  <a:lnTo>
                    <a:pt x="233172" y="26670"/>
                  </a:lnTo>
                  <a:lnTo>
                    <a:pt x="238506" y="26670"/>
                  </a:lnTo>
                  <a:lnTo>
                    <a:pt x="238506" y="25908"/>
                  </a:lnTo>
                  <a:lnTo>
                    <a:pt x="243078" y="25908"/>
                  </a:lnTo>
                  <a:lnTo>
                    <a:pt x="243078" y="25146"/>
                  </a:lnTo>
                  <a:lnTo>
                    <a:pt x="247650" y="25146"/>
                  </a:lnTo>
                  <a:lnTo>
                    <a:pt x="247650" y="24384"/>
                  </a:lnTo>
                  <a:lnTo>
                    <a:pt x="252984" y="24384"/>
                  </a:lnTo>
                  <a:lnTo>
                    <a:pt x="252984" y="23622"/>
                  </a:lnTo>
                  <a:lnTo>
                    <a:pt x="257556" y="23622"/>
                  </a:lnTo>
                  <a:lnTo>
                    <a:pt x="257556" y="22860"/>
                  </a:lnTo>
                  <a:lnTo>
                    <a:pt x="262128" y="22860"/>
                  </a:lnTo>
                  <a:lnTo>
                    <a:pt x="262128" y="22098"/>
                  </a:lnTo>
                  <a:lnTo>
                    <a:pt x="267462" y="22098"/>
                  </a:lnTo>
                  <a:lnTo>
                    <a:pt x="267462" y="21336"/>
                  </a:lnTo>
                  <a:lnTo>
                    <a:pt x="272034" y="21336"/>
                  </a:lnTo>
                  <a:lnTo>
                    <a:pt x="272034" y="20574"/>
                  </a:lnTo>
                  <a:lnTo>
                    <a:pt x="277368" y="20574"/>
                  </a:lnTo>
                  <a:lnTo>
                    <a:pt x="277368" y="19812"/>
                  </a:lnTo>
                  <a:lnTo>
                    <a:pt x="281940" y="19812"/>
                  </a:lnTo>
                  <a:lnTo>
                    <a:pt x="281940" y="19050"/>
                  </a:lnTo>
                  <a:lnTo>
                    <a:pt x="288798" y="19050"/>
                  </a:lnTo>
                  <a:lnTo>
                    <a:pt x="288798" y="18288"/>
                  </a:lnTo>
                  <a:lnTo>
                    <a:pt x="291084" y="18288"/>
                  </a:lnTo>
                  <a:lnTo>
                    <a:pt x="291084" y="17526"/>
                  </a:lnTo>
                  <a:lnTo>
                    <a:pt x="295656" y="17526"/>
                  </a:lnTo>
                  <a:lnTo>
                    <a:pt x="295656" y="16764"/>
                  </a:lnTo>
                  <a:lnTo>
                    <a:pt x="300228" y="16764"/>
                  </a:lnTo>
                  <a:lnTo>
                    <a:pt x="300228" y="16002"/>
                  </a:lnTo>
                  <a:lnTo>
                    <a:pt x="304800" y="16002"/>
                  </a:lnTo>
                  <a:lnTo>
                    <a:pt x="304800" y="15240"/>
                  </a:lnTo>
                  <a:lnTo>
                    <a:pt x="308610" y="15240"/>
                  </a:lnTo>
                  <a:lnTo>
                    <a:pt x="308610" y="14478"/>
                  </a:lnTo>
                  <a:lnTo>
                    <a:pt x="313182" y="14478"/>
                  </a:lnTo>
                  <a:lnTo>
                    <a:pt x="313182" y="13716"/>
                  </a:lnTo>
                  <a:lnTo>
                    <a:pt x="317754" y="13716"/>
                  </a:lnTo>
                  <a:lnTo>
                    <a:pt x="317754" y="12954"/>
                  </a:lnTo>
                  <a:lnTo>
                    <a:pt x="321564" y="12954"/>
                  </a:lnTo>
                  <a:lnTo>
                    <a:pt x="321564" y="12192"/>
                  </a:lnTo>
                  <a:lnTo>
                    <a:pt x="326136" y="12192"/>
                  </a:lnTo>
                  <a:lnTo>
                    <a:pt x="326136" y="11430"/>
                  </a:lnTo>
                  <a:lnTo>
                    <a:pt x="330708" y="11430"/>
                  </a:lnTo>
                  <a:lnTo>
                    <a:pt x="330708" y="10668"/>
                  </a:lnTo>
                  <a:lnTo>
                    <a:pt x="335280" y="10668"/>
                  </a:lnTo>
                  <a:lnTo>
                    <a:pt x="335280" y="9918"/>
                  </a:lnTo>
                  <a:lnTo>
                    <a:pt x="339090" y="9918"/>
                  </a:lnTo>
                  <a:lnTo>
                    <a:pt x="339090" y="9144"/>
                  </a:lnTo>
                  <a:lnTo>
                    <a:pt x="343662" y="9144"/>
                  </a:lnTo>
                  <a:lnTo>
                    <a:pt x="343662" y="8382"/>
                  </a:lnTo>
                  <a:lnTo>
                    <a:pt x="348234" y="8382"/>
                  </a:lnTo>
                  <a:lnTo>
                    <a:pt x="348234" y="7620"/>
                  </a:lnTo>
                  <a:lnTo>
                    <a:pt x="352044" y="7620"/>
                  </a:lnTo>
                  <a:lnTo>
                    <a:pt x="352044" y="6858"/>
                  </a:lnTo>
                  <a:lnTo>
                    <a:pt x="356616" y="6858"/>
                  </a:lnTo>
                  <a:lnTo>
                    <a:pt x="356616" y="6096"/>
                  </a:lnTo>
                  <a:lnTo>
                    <a:pt x="361188" y="6096"/>
                  </a:lnTo>
                  <a:lnTo>
                    <a:pt x="361188" y="5334"/>
                  </a:lnTo>
                  <a:lnTo>
                    <a:pt x="367284" y="5334"/>
                  </a:lnTo>
                  <a:lnTo>
                    <a:pt x="367284" y="4572"/>
                  </a:lnTo>
                  <a:lnTo>
                    <a:pt x="369570" y="4572"/>
                  </a:lnTo>
                  <a:lnTo>
                    <a:pt x="369570" y="3810"/>
                  </a:lnTo>
                  <a:lnTo>
                    <a:pt x="374142" y="3810"/>
                  </a:lnTo>
                  <a:lnTo>
                    <a:pt x="374142" y="3048"/>
                  </a:lnTo>
                  <a:lnTo>
                    <a:pt x="378714" y="3048"/>
                  </a:lnTo>
                  <a:lnTo>
                    <a:pt x="378714" y="2286"/>
                  </a:lnTo>
                  <a:lnTo>
                    <a:pt x="383286" y="2286"/>
                  </a:lnTo>
                  <a:lnTo>
                    <a:pt x="383286" y="1524"/>
                  </a:lnTo>
                  <a:lnTo>
                    <a:pt x="387858" y="1524"/>
                  </a:lnTo>
                  <a:lnTo>
                    <a:pt x="387858" y="762"/>
                  </a:lnTo>
                  <a:lnTo>
                    <a:pt x="392430" y="762"/>
                  </a:lnTo>
                  <a:lnTo>
                    <a:pt x="392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69998" y="5073014"/>
              <a:ext cx="391795" cy="54610"/>
            </a:xfrm>
            <a:custGeom>
              <a:avLst/>
              <a:gdLst/>
              <a:ahLst/>
              <a:cxnLst/>
              <a:rect l="l" t="t" r="r" b="b"/>
              <a:pathLst>
                <a:path w="391794" h="54610">
                  <a:moveTo>
                    <a:pt x="391668" y="0"/>
                  </a:moveTo>
                  <a:lnTo>
                    <a:pt x="329184" y="0"/>
                  </a:lnTo>
                  <a:lnTo>
                    <a:pt x="329184" y="762"/>
                  </a:lnTo>
                  <a:lnTo>
                    <a:pt x="324612" y="762"/>
                  </a:lnTo>
                  <a:lnTo>
                    <a:pt x="324612" y="1524"/>
                  </a:lnTo>
                  <a:lnTo>
                    <a:pt x="321564" y="1524"/>
                  </a:lnTo>
                  <a:lnTo>
                    <a:pt x="321564" y="2286"/>
                  </a:lnTo>
                  <a:lnTo>
                    <a:pt x="314706" y="2286"/>
                  </a:lnTo>
                  <a:lnTo>
                    <a:pt x="314706" y="3048"/>
                  </a:lnTo>
                  <a:lnTo>
                    <a:pt x="310134" y="3048"/>
                  </a:lnTo>
                  <a:lnTo>
                    <a:pt x="310134" y="3810"/>
                  </a:lnTo>
                  <a:lnTo>
                    <a:pt x="305562" y="3810"/>
                  </a:lnTo>
                  <a:lnTo>
                    <a:pt x="305562" y="4572"/>
                  </a:lnTo>
                  <a:lnTo>
                    <a:pt x="300228" y="4572"/>
                  </a:lnTo>
                  <a:lnTo>
                    <a:pt x="300228" y="5334"/>
                  </a:lnTo>
                  <a:lnTo>
                    <a:pt x="295656" y="5334"/>
                  </a:lnTo>
                  <a:lnTo>
                    <a:pt x="295656" y="6096"/>
                  </a:lnTo>
                  <a:lnTo>
                    <a:pt x="291084" y="6096"/>
                  </a:lnTo>
                  <a:lnTo>
                    <a:pt x="291084" y="6858"/>
                  </a:lnTo>
                  <a:lnTo>
                    <a:pt x="288036" y="6858"/>
                  </a:lnTo>
                  <a:lnTo>
                    <a:pt x="288036" y="7620"/>
                  </a:lnTo>
                  <a:lnTo>
                    <a:pt x="280416" y="7620"/>
                  </a:lnTo>
                  <a:lnTo>
                    <a:pt x="280416" y="8382"/>
                  </a:lnTo>
                  <a:lnTo>
                    <a:pt x="275082" y="8382"/>
                  </a:lnTo>
                  <a:lnTo>
                    <a:pt x="275082" y="9144"/>
                  </a:lnTo>
                  <a:lnTo>
                    <a:pt x="268986" y="9144"/>
                  </a:lnTo>
                  <a:lnTo>
                    <a:pt x="268986" y="9906"/>
                  </a:lnTo>
                  <a:lnTo>
                    <a:pt x="263652" y="9906"/>
                  </a:lnTo>
                  <a:lnTo>
                    <a:pt x="263652" y="10668"/>
                  </a:lnTo>
                  <a:lnTo>
                    <a:pt x="258318" y="10668"/>
                  </a:lnTo>
                  <a:lnTo>
                    <a:pt x="258318" y="11430"/>
                  </a:lnTo>
                  <a:lnTo>
                    <a:pt x="255270" y="11430"/>
                  </a:lnTo>
                  <a:lnTo>
                    <a:pt x="255270" y="12192"/>
                  </a:lnTo>
                  <a:lnTo>
                    <a:pt x="247650" y="12192"/>
                  </a:lnTo>
                  <a:lnTo>
                    <a:pt x="247650" y="12954"/>
                  </a:lnTo>
                  <a:lnTo>
                    <a:pt x="242316" y="12954"/>
                  </a:lnTo>
                  <a:lnTo>
                    <a:pt x="242316" y="13716"/>
                  </a:lnTo>
                  <a:lnTo>
                    <a:pt x="237744" y="13716"/>
                  </a:lnTo>
                  <a:lnTo>
                    <a:pt x="237744" y="14478"/>
                  </a:lnTo>
                  <a:lnTo>
                    <a:pt x="232410" y="14478"/>
                  </a:lnTo>
                  <a:lnTo>
                    <a:pt x="232410" y="15240"/>
                  </a:lnTo>
                  <a:lnTo>
                    <a:pt x="227076" y="15240"/>
                  </a:lnTo>
                  <a:lnTo>
                    <a:pt x="227076" y="16002"/>
                  </a:lnTo>
                  <a:lnTo>
                    <a:pt x="224028" y="16002"/>
                  </a:lnTo>
                  <a:lnTo>
                    <a:pt x="224028" y="16764"/>
                  </a:lnTo>
                  <a:lnTo>
                    <a:pt x="217170" y="16764"/>
                  </a:lnTo>
                  <a:lnTo>
                    <a:pt x="217170" y="17526"/>
                  </a:lnTo>
                  <a:lnTo>
                    <a:pt x="211836" y="17526"/>
                  </a:lnTo>
                  <a:lnTo>
                    <a:pt x="211836" y="18288"/>
                  </a:lnTo>
                  <a:lnTo>
                    <a:pt x="207264" y="18288"/>
                  </a:lnTo>
                  <a:lnTo>
                    <a:pt x="207264" y="19050"/>
                  </a:lnTo>
                  <a:lnTo>
                    <a:pt x="201930" y="19050"/>
                  </a:lnTo>
                  <a:lnTo>
                    <a:pt x="201930" y="19812"/>
                  </a:lnTo>
                  <a:lnTo>
                    <a:pt x="197358" y="19812"/>
                  </a:lnTo>
                  <a:lnTo>
                    <a:pt x="197358" y="20574"/>
                  </a:lnTo>
                  <a:lnTo>
                    <a:pt x="194310" y="20574"/>
                  </a:lnTo>
                  <a:lnTo>
                    <a:pt x="194310" y="21336"/>
                  </a:lnTo>
                  <a:lnTo>
                    <a:pt x="185928" y="21336"/>
                  </a:lnTo>
                  <a:lnTo>
                    <a:pt x="185928" y="22098"/>
                  </a:lnTo>
                  <a:lnTo>
                    <a:pt x="180594" y="22098"/>
                  </a:lnTo>
                  <a:lnTo>
                    <a:pt x="180594" y="22860"/>
                  </a:lnTo>
                  <a:lnTo>
                    <a:pt x="174498" y="22860"/>
                  </a:lnTo>
                  <a:lnTo>
                    <a:pt x="174498" y="23622"/>
                  </a:lnTo>
                  <a:lnTo>
                    <a:pt x="168402" y="23622"/>
                  </a:lnTo>
                  <a:lnTo>
                    <a:pt x="168402" y="24384"/>
                  </a:lnTo>
                  <a:lnTo>
                    <a:pt x="165354" y="24384"/>
                  </a:lnTo>
                  <a:lnTo>
                    <a:pt x="165354" y="25146"/>
                  </a:lnTo>
                  <a:lnTo>
                    <a:pt x="157734" y="25146"/>
                  </a:lnTo>
                  <a:lnTo>
                    <a:pt x="157734" y="25908"/>
                  </a:lnTo>
                  <a:lnTo>
                    <a:pt x="152400" y="25908"/>
                  </a:lnTo>
                  <a:lnTo>
                    <a:pt x="152400" y="26670"/>
                  </a:lnTo>
                  <a:lnTo>
                    <a:pt x="146304" y="26670"/>
                  </a:lnTo>
                  <a:lnTo>
                    <a:pt x="146304" y="27432"/>
                  </a:lnTo>
                  <a:lnTo>
                    <a:pt x="140970" y="27432"/>
                  </a:lnTo>
                  <a:lnTo>
                    <a:pt x="140970" y="28194"/>
                  </a:lnTo>
                  <a:lnTo>
                    <a:pt x="137922" y="28194"/>
                  </a:lnTo>
                  <a:lnTo>
                    <a:pt x="137922" y="28956"/>
                  </a:lnTo>
                  <a:lnTo>
                    <a:pt x="130302" y="28956"/>
                  </a:lnTo>
                  <a:lnTo>
                    <a:pt x="130302" y="29718"/>
                  </a:lnTo>
                  <a:lnTo>
                    <a:pt x="124968" y="29718"/>
                  </a:lnTo>
                  <a:lnTo>
                    <a:pt x="124968" y="30480"/>
                  </a:lnTo>
                  <a:lnTo>
                    <a:pt x="119634" y="30480"/>
                  </a:lnTo>
                  <a:lnTo>
                    <a:pt x="119634" y="31242"/>
                  </a:lnTo>
                  <a:lnTo>
                    <a:pt x="114300" y="31242"/>
                  </a:lnTo>
                  <a:lnTo>
                    <a:pt x="114300" y="32004"/>
                  </a:lnTo>
                  <a:lnTo>
                    <a:pt x="111252" y="32004"/>
                  </a:lnTo>
                  <a:lnTo>
                    <a:pt x="111252" y="32766"/>
                  </a:lnTo>
                  <a:lnTo>
                    <a:pt x="104394" y="32766"/>
                  </a:lnTo>
                  <a:lnTo>
                    <a:pt x="104394" y="33528"/>
                  </a:lnTo>
                  <a:lnTo>
                    <a:pt x="99822" y="33528"/>
                  </a:lnTo>
                  <a:lnTo>
                    <a:pt x="99822" y="34290"/>
                  </a:lnTo>
                  <a:lnTo>
                    <a:pt x="94488" y="34290"/>
                  </a:lnTo>
                  <a:lnTo>
                    <a:pt x="94488" y="35052"/>
                  </a:lnTo>
                  <a:lnTo>
                    <a:pt x="89916" y="35052"/>
                  </a:lnTo>
                  <a:lnTo>
                    <a:pt x="89916" y="35814"/>
                  </a:lnTo>
                  <a:lnTo>
                    <a:pt x="86868" y="35814"/>
                  </a:lnTo>
                  <a:lnTo>
                    <a:pt x="86868" y="36576"/>
                  </a:lnTo>
                  <a:lnTo>
                    <a:pt x="80772" y="36576"/>
                  </a:lnTo>
                  <a:lnTo>
                    <a:pt x="80772" y="37338"/>
                  </a:lnTo>
                  <a:lnTo>
                    <a:pt x="76200" y="37338"/>
                  </a:lnTo>
                  <a:lnTo>
                    <a:pt x="76200" y="38100"/>
                  </a:lnTo>
                  <a:lnTo>
                    <a:pt x="71628" y="38100"/>
                  </a:lnTo>
                  <a:lnTo>
                    <a:pt x="71628" y="38862"/>
                  </a:lnTo>
                  <a:lnTo>
                    <a:pt x="67056" y="38862"/>
                  </a:lnTo>
                  <a:lnTo>
                    <a:pt x="67056" y="39624"/>
                  </a:lnTo>
                  <a:lnTo>
                    <a:pt x="64008" y="39624"/>
                  </a:lnTo>
                  <a:lnTo>
                    <a:pt x="64008" y="40386"/>
                  </a:lnTo>
                  <a:lnTo>
                    <a:pt x="56388" y="40386"/>
                  </a:lnTo>
                  <a:lnTo>
                    <a:pt x="56388" y="41148"/>
                  </a:lnTo>
                  <a:lnTo>
                    <a:pt x="50292" y="41148"/>
                  </a:lnTo>
                  <a:lnTo>
                    <a:pt x="50292" y="41910"/>
                  </a:lnTo>
                  <a:lnTo>
                    <a:pt x="44958" y="41910"/>
                  </a:lnTo>
                  <a:lnTo>
                    <a:pt x="44958" y="42672"/>
                  </a:lnTo>
                  <a:lnTo>
                    <a:pt x="41910" y="42672"/>
                  </a:lnTo>
                  <a:lnTo>
                    <a:pt x="41910" y="43434"/>
                  </a:lnTo>
                  <a:lnTo>
                    <a:pt x="35052" y="43434"/>
                  </a:lnTo>
                  <a:lnTo>
                    <a:pt x="35052" y="44196"/>
                  </a:lnTo>
                  <a:lnTo>
                    <a:pt x="30480" y="44196"/>
                  </a:lnTo>
                  <a:lnTo>
                    <a:pt x="30480" y="44958"/>
                  </a:lnTo>
                  <a:lnTo>
                    <a:pt x="25908" y="44958"/>
                  </a:lnTo>
                  <a:lnTo>
                    <a:pt x="25908" y="45720"/>
                  </a:lnTo>
                  <a:lnTo>
                    <a:pt x="22860" y="45720"/>
                  </a:lnTo>
                  <a:lnTo>
                    <a:pt x="22860" y="46482"/>
                  </a:lnTo>
                  <a:lnTo>
                    <a:pt x="16764" y="46482"/>
                  </a:lnTo>
                  <a:lnTo>
                    <a:pt x="16764" y="47244"/>
                  </a:lnTo>
                  <a:lnTo>
                    <a:pt x="12192" y="47244"/>
                  </a:lnTo>
                  <a:lnTo>
                    <a:pt x="12192" y="48006"/>
                  </a:lnTo>
                  <a:lnTo>
                    <a:pt x="7620" y="48006"/>
                  </a:lnTo>
                  <a:lnTo>
                    <a:pt x="7620" y="48768"/>
                  </a:lnTo>
                  <a:lnTo>
                    <a:pt x="4572" y="48768"/>
                  </a:lnTo>
                  <a:lnTo>
                    <a:pt x="4572" y="49530"/>
                  </a:lnTo>
                  <a:lnTo>
                    <a:pt x="3048" y="49530"/>
                  </a:lnTo>
                  <a:lnTo>
                    <a:pt x="3048" y="50292"/>
                  </a:lnTo>
                  <a:lnTo>
                    <a:pt x="1524" y="50292"/>
                  </a:lnTo>
                  <a:lnTo>
                    <a:pt x="1524" y="51054"/>
                  </a:lnTo>
                  <a:lnTo>
                    <a:pt x="1524" y="51816"/>
                  </a:lnTo>
                  <a:lnTo>
                    <a:pt x="762" y="51816"/>
                  </a:lnTo>
                  <a:lnTo>
                    <a:pt x="762" y="52578"/>
                  </a:lnTo>
                  <a:lnTo>
                    <a:pt x="762" y="53340"/>
                  </a:lnTo>
                  <a:lnTo>
                    <a:pt x="0" y="53340"/>
                  </a:lnTo>
                  <a:lnTo>
                    <a:pt x="0" y="54102"/>
                  </a:lnTo>
                  <a:lnTo>
                    <a:pt x="30480" y="54102"/>
                  </a:lnTo>
                  <a:lnTo>
                    <a:pt x="30480" y="53340"/>
                  </a:lnTo>
                  <a:lnTo>
                    <a:pt x="35052" y="53340"/>
                  </a:lnTo>
                  <a:lnTo>
                    <a:pt x="35052" y="52578"/>
                  </a:lnTo>
                  <a:lnTo>
                    <a:pt x="41910" y="52578"/>
                  </a:lnTo>
                  <a:lnTo>
                    <a:pt x="41910" y="51828"/>
                  </a:lnTo>
                  <a:lnTo>
                    <a:pt x="44958" y="51828"/>
                  </a:lnTo>
                  <a:lnTo>
                    <a:pt x="44958" y="51054"/>
                  </a:lnTo>
                  <a:lnTo>
                    <a:pt x="50292" y="51054"/>
                  </a:lnTo>
                  <a:lnTo>
                    <a:pt x="50292" y="50292"/>
                  </a:lnTo>
                  <a:lnTo>
                    <a:pt x="56388" y="50292"/>
                  </a:lnTo>
                  <a:lnTo>
                    <a:pt x="56388" y="49530"/>
                  </a:lnTo>
                  <a:lnTo>
                    <a:pt x="64008" y="49530"/>
                  </a:lnTo>
                  <a:lnTo>
                    <a:pt x="64008" y="48768"/>
                  </a:lnTo>
                  <a:lnTo>
                    <a:pt x="67056" y="48768"/>
                  </a:lnTo>
                  <a:lnTo>
                    <a:pt x="67056" y="48006"/>
                  </a:lnTo>
                  <a:lnTo>
                    <a:pt x="71628" y="48006"/>
                  </a:lnTo>
                  <a:lnTo>
                    <a:pt x="71628" y="47244"/>
                  </a:lnTo>
                  <a:lnTo>
                    <a:pt x="76200" y="47244"/>
                  </a:lnTo>
                  <a:lnTo>
                    <a:pt x="76200" y="46482"/>
                  </a:lnTo>
                  <a:lnTo>
                    <a:pt x="80772" y="46482"/>
                  </a:lnTo>
                  <a:lnTo>
                    <a:pt x="80772" y="45720"/>
                  </a:lnTo>
                  <a:lnTo>
                    <a:pt x="86868" y="45720"/>
                  </a:lnTo>
                  <a:lnTo>
                    <a:pt x="86868" y="44958"/>
                  </a:lnTo>
                  <a:lnTo>
                    <a:pt x="89916" y="44958"/>
                  </a:lnTo>
                  <a:lnTo>
                    <a:pt x="89916" y="44196"/>
                  </a:lnTo>
                  <a:lnTo>
                    <a:pt x="94488" y="44196"/>
                  </a:lnTo>
                  <a:lnTo>
                    <a:pt x="94488" y="43434"/>
                  </a:lnTo>
                  <a:lnTo>
                    <a:pt x="99822" y="43434"/>
                  </a:lnTo>
                  <a:lnTo>
                    <a:pt x="99822" y="42672"/>
                  </a:lnTo>
                  <a:lnTo>
                    <a:pt x="104394" y="42672"/>
                  </a:lnTo>
                  <a:lnTo>
                    <a:pt x="104394" y="41910"/>
                  </a:lnTo>
                  <a:lnTo>
                    <a:pt x="111252" y="41910"/>
                  </a:lnTo>
                  <a:lnTo>
                    <a:pt x="111252" y="41148"/>
                  </a:lnTo>
                  <a:lnTo>
                    <a:pt x="114300" y="41148"/>
                  </a:lnTo>
                  <a:lnTo>
                    <a:pt x="114300" y="40386"/>
                  </a:lnTo>
                  <a:lnTo>
                    <a:pt x="119634" y="40386"/>
                  </a:lnTo>
                  <a:lnTo>
                    <a:pt x="119634" y="39624"/>
                  </a:lnTo>
                  <a:lnTo>
                    <a:pt x="124968" y="39624"/>
                  </a:lnTo>
                  <a:lnTo>
                    <a:pt x="124968" y="38862"/>
                  </a:lnTo>
                  <a:lnTo>
                    <a:pt x="130302" y="38862"/>
                  </a:lnTo>
                  <a:lnTo>
                    <a:pt x="130302" y="38100"/>
                  </a:lnTo>
                  <a:lnTo>
                    <a:pt x="137922" y="38100"/>
                  </a:lnTo>
                  <a:lnTo>
                    <a:pt x="137922" y="37338"/>
                  </a:lnTo>
                  <a:lnTo>
                    <a:pt x="140970" y="37338"/>
                  </a:lnTo>
                  <a:lnTo>
                    <a:pt x="140970" y="36576"/>
                  </a:lnTo>
                  <a:lnTo>
                    <a:pt x="146304" y="36576"/>
                  </a:lnTo>
                  <a:lnTo>
                    <a:pt x="146304" y="35814"/>
                  </a:lnTo>
                  <a:lnTo>
                    <a:pt x="152400" y="35814"/>
                  </a:lnTo>
                  <a:lnTo>
                    <a:pt x="152400" y="35052"/>
                  </a:lnTo>
                  <a:lnTo>
                    <a:pt x="157734" y="35052"/>
                  </a:lnTo>
                  <a:lnTo>
                    <a:pt x="157734" y="34290"/>
                  </a:lnTo>
                  <a:lnTo>
                    <a:pt x="165354" y="34290"/>
                  </a:lnTo>
                  <a:lnTo>
                    <a:pt x="165354" y="33528"/>
                  </a:lnTo>
                  <a:lnTo>
                    <a:pt x="168402" y="33528"/>
                  </a:lnTo>
                  <a:lnTo>
                    <a:pt x="168402" y="32778"/>
                  </a:lnTo>
                  <a:lnTo>
                    <a:pt x="174498" y="32778"/>
                  </a:lnTo>
                  <a:lnTo>
                    <a:pt x="174498" y="32004"/>
                  </a:lnTo>
                  <a:lnTo>
                    <a:pt x="180594" y="32004"/>
                  </a:lnTo>
                  <a:lnTo>
                    <a:pt x="180594" y="31242"/>
                  </a:lnTo>
                  <a:lnTo>
                    <a:pt x="185928" y="31242"/>
                  </a:lnTo>
                  <a:lnTo>
                    <a:pt x="185928" y="30480"/>
                  </a:lnTo>
                  <a:lnTo>
                    <a:pt x="194310" y="30480"/>
                  </a:lnTo>
                  <a:lnTo>
                    <a:pt x="194310" y="29718"/>
                  </a:lnTo>
                  <a:lnTo>
                    <a:pt x="197358" y="29718"/>
                  </a:lnTo>
                  <a:lnTo>
                    <a:pt x="197358" y="28956"/>
                  </a:lnTo>
                  <a:lnTo>
                    <a:pt x="201930" y="28956"/>
                  </a:lnTo>
                  <a:lnTo>
                    <a:pt x="201930" y="28194"/>
                  </a:lnTo>
                  <a:lnTo>
                    <a:pt x="207264" y="28194"/>
                  </a:lnTo>
                  <a:lnTo>
                    <a:pt x="207264" y="27432"/>
                  </a:lnTo>
                  <a:lnTo>
                    <a:pt x="211836" y="27432"/>
                  </a:lnTo>
                  <a:lnTo>
                    <a:pt x="211836" y="26670"/>
                  </a:lnTo>
                  <a:lnTo>
                    <a:pt x="217170" y="26670"/>
                  </a:lnTo>
                  <a:lnTo>
                    <a:pt x="217170" y="25908"/>
                  </a:lnTo>
                  <a:lnTo>
                    <a:pt x="224028" y="25908"/>
                  </a:lnTo>
                  <a:lnTo>
                    <a:pt x="224028" y="25146"/>
                  </a:lnTo>
                  <a:lnTo>
                    <a:pt x="227076" y="25146"/>
                  </a:lnTo>
                  <a:lnTo>
                    <a:pt x="227076" y="24384"/>
                  </a:lnTo>
                  <a:lnTo>
                    <a:pt x="232410" y="24384"/>
                  </a:lnTo>
                  <a:lnTo>
                    <a:pt x="232410" y="23622"/>
                  </a:lnTo>
                  <a:lnTo>
                    <a:pt x="237744" y="23622"/>
                  </a:lnTo>
                  <a:lnTo>
                    <a:pt x="237744" y="22860"/>
                  </a:lnTo>
                  <a:lnTo>
                    <a:pt x="242316" y="22860"/>
                  </a:lnTo>
                  <a:lnTo>
                    <a:pt x="242316" y="22098"/>
                  </a:lnTo>
                  <a:lnTo>
                    <a:pt x="247650" y="22098"/>
                  </a:lnTo>
                  <a:lnTo>
                    <a:pt x="247650" y="21336"/>
                  </a:lnTo>
                  <a:lnTo>
                    <a:pt x="255270" y="21336"/>
                  </a:lnTo>
                  <a:lnTo>
                    <a:pt x="255270" y="20574"/>
                  </a:lnTo>
                  <a:lnTo>
                    <a:pt x="258318" y="20574"/>
                  </a:lnTo>
                  <a:lnTo>
                    <a:pt x="258318" y="19812"/>
                  </a:lnTo>
                  <a:lnTo>
                    <a:pt x="263652" y="19812"/>
                  </a:lnTo>
                  <a:lnTo>
                    <a:pt x="263652" y="19050"/>
                  </a:lnTo>
                  <a:lnTo>
                    <a:pt x="268986" y="19050"/>
                  </a:lnTo>
                  <a:lnTo>
                    <a:pt x="268986" y="18288"/>
                  </a:lnTo>
                  <a:lnTo>
                    <a:pt x="275082" y="18288"/>
                  </a:lnTo>
                  <a:lnTo>
                    <a:pt x="275082" y="17526"/>
                  </a:lnTo>
                  <a:lnTo>
                    <a:pt x="280416" y="17526"/>
                  </a:lnTo>
                  <a:lnTo>
                    <a:pt x="280416" y="16764"/>
                  </a:lnTo>
                  <a:lnTo>
                    <a:pt x="288036" y="16764"/>
                  </a:lnTo>
                  <a:lnTo>
                    <a:pt x="288036" y="16002"/>
                  </a:lnTo>
                  <a:lnTo>
                    <a:pt x="291084" y="16002"/>
                  </a:lnTo>
                  <a:lnTo>
                    <a:pt x="291084" y="15240"/>
                  </a:lnTo>
                  <a:lnTo>
                    <a:pt x="295656" y="15240"/>
                  </a:lnTo>
                  <a:lnTo>
                    <a:pt x="295656" y="14478"/>
                  </a:lnTo>
                  <a:lnTo>
                    <a:pt x="300228" y="14478"/>
                  </a:lnTo>
                  <a:lnTo>
                    <a:pt x="300228" y="13728"/>
                  </a:lnTo>
                  <a:lnTo>
                    <a:pt x="305562" y="13728"/>
                  </a:lnTo>
                  <a:lnTo>
                    <a:pt x="305562" y="12954"/>
                  </a:lnTo>
                  <a:lnTo>
                    <a:pt x="310134" y="12954"/>
                  </a:lnTo>
                  <a:lnTo>
                    <a:pt x="310134" y="12192"/>
                  </a:lnTo>
                  <a:lnTo>
                    <a:pt x="314706" y="12192"/>
                  </a:lnTo>
                  <a:lnTo>
                    <a:pt x="314706" y="11430"/>
                  </a:lnTo>
                  <a:lnTo>
                    <a:pt x="321564" y="11430"/>
                  </a:lnTo>
                  <a:lnTo>
                    <a:pt x="321564" y="10668"/>
                  </a:lnTo>
                  <a:lnTo>
                    <a:pt x="324612" y="10668"/>
                  </a:lnTo>
                  <a:lnTo>
                    <a:pt x="324612" y="9906"/>
                  </a:lnTo>
                  <a:lnTo>
                    <a:pt x="329184" y="9906"/>
                  </a:lnTo>
                  <a:lnTo>
                    <a:pt x="329184" y="9144"/>
                  </a:lnTo>
                  <a:lnTo>
                    <a:pt x="334518" y="9144"/>
                  </a:lnTo>
                  <a:lnTo>
                    <a:pt x="334518" y="8382"/>
                  </a:lnTo>
                  <a:lnTo>
                    <a:pt x="339090" y="8382"/>
                  </a:lnTo>
                  <a:lnTo>
                    <a:pt x="339090" y="7620"/>
                  </a:lnTo>
                  <a:lnTo>
                    <a:pt x="343662" y="7620"/>
                  </a:lnTo>
                  <a:lnTo>
                    <a:pt x="343662" y="6858"/>
                  </a:lnTo>
                  <a:lnTo>
                    <a:pt x="348996" y="6858"/>
                  </a:lnTo>
                  <a:lnTo>
                    <a:pt x="348996" y="6096"/>
                  </a:lnTo>
                  <a:lnTo>
                    <a:pt x="355854" y="6096"/>
                  </a:lnTo>
                  <a:lnTo>
                    <a:pt x="355854" y="5334"/>
                  </a:lnTo>
                  <a:lnTo>
                    <a:pt x="358902" y="5334"/>
                  </a:lnTo>
                  <a:lnTo>
                    <a:pt x="358902" y="4572"/>
                  </a:lnTo>
                  <a:lnTo>
                    <a:pt x="364236" y="4572"/>
                  </a:lnTo>
                  <a:lnTo>
                    <a:pt x="364236" y="3810"/>
                  </a:lnTo>
                  <a:lnTo>
                    <a:pt x="368808" y="3810"/>
                  </a:lnTo>
                  <a:lnTo>
                    <a:pt x="368808" y="3048"/>
                  </a:lnTo>
                  <a:lnTo>
                    <a:pt x="374142" y="3048"/>
                  </a:lnTo>
                  <a:lnTo>
                    <a:pt x="374142" y="2286"/>
                  </a:lnTo>
                  <a:lnTo>
                    <a:pt x="379476" y="2286"/>
                  </a:lnTo>
                  <a:lnTo>
                    <a:pt x="379476" y="1524"/>
                  </a:lnTo>
                  <a:lnTo>
                    <a:pt x="384048" y="1524"/>
                  </a:lnTo>
                  <a:lnTo>
                    <a:pt x="384048" y="762"/>
                  </a:lnTo>
                  <a:lnTo>
                    <a:pt x="391668" y="762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69998" y="5126354"/>
              <a:ext cx="30480" cy="5080"/>
            </a:xfrm>
            <a:custGeom>
              <a:avLst/>
              <a:gdLst/>
              <a:ahLst/>
              <a:cxnLst/>
              <a:rect l="l" t="t" r="r" b="b"/>
              <a:pathLst>
                <a:path w="30480" h="5079">
                  <a:moveTo>
                    <a:pt x="3048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1524" y="3810"/>
                  </a:lnTo>
                  <a:lnTo>
                    <a:pt x="3048" y="3810"/>
                  </a:lnTo>
                  <a:lnTo>
                    <a:pt x="3048" y="4572"/>
                  </a:lnTo>
                  <a:lnTo>
                    <a:pt x="7620" y="4572"/>
                  </a:lnTo>
                  <a:lnTo>
                    <a:pt x="7620" y="3810"/>
                  </a:lnTo>
                  <a:lnTo>
                    <a:pt x="12192" y="3810"/>
                  </a:lnTo>
                  <a:lnTo>
                    <a:pt x="12192" y="3048"/>
                  </a:lnTo>
                  <a:lnTo>
                    <a:pt x="16764" y="3048"/>
                  </a:lnTo>
                  <a:lnTo>
                    <a:pt x="16764" y="2286"/>
                  </a:lnTo>
                  <a:lnTo>
                    <a:pt x="22860" y="2286"/>
                  </a:lnTo>
                  <a:lnTo>
                    <a:pt x="22860" y="1524"/>
                  </a:lnTo>
                  <a:lnTo>
                    <a:pt x="25908" y="1524"/>
                  </a:lnTo>
                  <a:lnTo>
                    <a:pt x="25908" y="762"/>
                  </a:lnTo>
                  <a:lnTo>
                    <a:pt x="30480" y="762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1100" y="4495800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0"/>
                  </a:moveTo>
                  <a:lnTo>
                    <a:pt x="0" y="621791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269998" y="2537840"/>
              <a:ext cx="49530" cy="64769"/>
            </a:xfrm>
            <a:custGeom>
              <a:avLst/>
              <a:gdLst/>
              <a:ahLst/>
              <a:cxnLst/>
              <a:rect l="l" t="t" r="r" b="b"/>
              <a:pathLst>
                <a:path w="49530" h="64769">
                  <a:moveTo>
                    <a:pt x="49530" y="64008"/>
                  </a:moveTo>
                  <a:lnTo>
                    <a:pt x="48768" y="64008"/>
                  </a:lnTo>
                  <a:lnTo>
                    <a:pt x="48768" y="62484"/>
                  </a:lnTo>
                  <a:lnTo>
                    <a:pt x="48006" y="62484"/>
                  </a:lnTo>
                  <a:lnTo>
                    <a:pt x="48006" y="61722"/>
                  </a:lnTo>
                  <a:lnTo>
                    <a:pt x="47244" y="61722"/>
                  </a:lnTo>
                  <a:lnTo>
                    <a:pt x="47244" y="60198"/>
                  </a:lnTo>
                  <a:lnTo>
                    <a:pt x="46482" y="60198"/>
                  </a:lnTo>
                  <a:lnTo>
                    <a:pt x="46482" y="59436"/>
                  </a:lnTo>
                  <a:lnTo>
                    <a:pt x="45720" y="59436"/>
                  </a:lnTo>
                  <a:lnTo>
                    <a:pt x="45720" y="57912"/>
                  </a:lnTo>
                  <a:lnTo>
                    <a:pt x="44958" y="57912"/>
                  </a:lnTo>
                  <a:lnTo>
                    <a:pt x="44958" y="57150"/>
                  </a:lnTo>
                  <a:lnTo>
                    <a:pt x="44196" y="57150"/>
                  </a:lnTo>
                  <a:lnTo>
                    <a:pt x="44196" y="56388"/>
                  </a:lnTo>
                  <a:lnTo>
                    <a:pt x="44196" y="55626"/>
                  </a:lnTo>
                  <a:lnTo>
                    <a:pt x="43434" y="55626"/>
                  </a:lnTo>
                  <a:lnTo>
                    <a:pt x="43434" y="54864"/>
                  </a:lnTo>
                  <a:lnTo>
                    <a:pt x="42672" y="54864"/>
                  </a:lnTo>
                  <a:lnTo>
                    <a:pt x="42672" y="54102"/>
                  </a:lnTo>
                  <a:lnTo>
                    <a:pt x="42672" y="53340"/>
                  </a:lnTo>
                  <a:lnTo>
                    <a:pt x="41910" y="53340"/>
                  </a:lnTo>
                  <a:lnTo>
                    <a:pt x="41910" y="52578"/>
                  </a:lnTo>
                  <a:lnTo>
                    <a:pt x="41148" y="52578"/>
                  </a:lnTo>
                  <a:lnTo>
                    <a:pt x="41148" y="51816"/>
                  </a:lnTo>
                  <a:lnTo>
                    <a:pt x="41148" y="51054"/>
                  </a:lnTo>
                  <a:lnTo>
                    <a:pt x="40386" y="51054"/>
                  </a:lnTo>
                  <a:lnTo>
                    <a:pt x="40386" y="49530"/>
                  </a:lnTo>
                  <a:lnTo>
                    <a:pt x="39624" y="49530"/>
                  </a:lnTo>
                  <a:lnTo>
                    <a:pt x="39624" y="48768"/>
                  </a:lnTo>
                  <a:lnTo>
                    <a:pt x="38862" y="48768"/>
                  </a:lnTo>
                  <a:lnTo>
                    <a:pt x="38862" y="47244"/>
                  </a:lnTo>
                  <a:lnTo>
                    <a:pt x="38100" y="47244"/>
                  </a:lnTo>
                  <a:lnTo>
                    <a:pt x="38100" y="46482"/>
                  </a:lnTo>
                  <a:lnTo>
                    <a:pt x="37338" y="46482"/>
                  </a:lnTo>
                  <a:lnTo>
                    <a:pt x="37338" y="44958"/>
                  </a:lnTo>
                  <a:lnTo>
                    <a:pt x="36576" y="44958"/>
                  </a:lnTo>
                  <a:lnTo>
                    <a:pt x="36576" y="44196"/>
                  </a:lnTo>
                  <a:lnTo>
                    <a:pt x="35814" y="44196"/>
                  </a:lnTo>
                  <a:lnTo>
                    <a:pt x="35814" y="42672"/>
                  </a:lnTo>
                  <a:lnTo>
                    <a:pt x="35052" y="42672"/>
                  </a:lnTo>
                  <a:lnTo>
                    <a:pt x="35052" y="41910"/>
                  </a:lnTo>
                  <a:lnTo>
                    <a:pt x="34290" y="41910"/>
                  </a:lnTo>
                  <a:lnTo>
                    <a:pt x="34290" y="41148"/>
                  </a:lnTo>
                  <a:lnTo>
                    <a:pt x="34290" y="40386"/>
                  </a:lnTo>
                  <a:lnTo>
                    <a:pt x="33528" y="40386"/>
                  </a:lnTo>
                  <a:lnTo>
                    <a:pt x="33528" y="39624"/>
                  </a:lnTo>
                  <a:lnTo>
                    <a:pt x="32766" y="39624"/>
                  </a:lnTo>
                  <a:lnTo>
                    <a:pt x="32766" y="38862"/>
                  </a:lnTo>
                  <a:lnTo>
                    <a:pt x="32766" y="38100"/>
                  </a:lnTo>
                  <a:lnTo>
                    <a:pt x="32004" y="38100"/>
                  </a:lnTo>
                  <a:lnTo>
                    <a:pt x="32004" y="37338"/>
                  </a:lnTo>
                  <a:lnTo>
                    <a:pt x="31242" y="37338"/>
                  </a:lnTo>
                  <a:lnTo>
                    <a:pt x="31242" y="36576"/>
                  </a:lnTo>
                  <a:lnTo>
                    <a:pt x="31242" y="35814"/>
                  </a:lnTo>
                  <a:lnTo>
                    <a:pt x="30480" y="35814"/>
                  </a:lnTo>
                  <a:lnTo>
                    <a:pt x="30480" y="34290"/>
                  </a:lnTo>
                  <a:lnTo>
                    <a:pt x="29718" y="34290"/>
                  </a:lnTo>
                  <a:lnTo>
                    <a:pt x="29718" y="33528"/>
                  </a:lnTo>
                  <a:lnTo>
                    <a:pt x="28956" y="33528"/>
                  </a:lnTo>
                  <a:lnTo>
                    <a:pt x="28956" y="32004"/>
                  </a:lnTo>
                  <a:lnTo>
                    <a:pt x="28194" y="32004"/>
                  </a:lnTo>
                  <a:lnTo>
                    <a:pt x="28194" y="31242"/>
                  </a:lnTo>
                  <a:lnTo>
                    <a:pt x="27432" y="31242"/>
                  </a:lnTo>
                  <a:lnTo>
                    <a:pt x="27432" y="29718"/>
                  </a:lnTo>
                  <a:lnTo>
                    <a:pt x="26670" y="29718"/>
                  </a:lnTo>
                  <a:lnTo>
                    <a:pt x="26670" y="28956"/>
                  </a:lnTo>
                  <a:lnTo>
                    <a:pt x="25908" y="28956"/>
                  </a:lnTo>
                  <a:lnTo>
                    <a:pt x="25908" y="28194"/>
                  </a:lnTo>
                  <a:lnTo>
                    <a:pt x="25908" y="27432"/>
                  </a:lnTo>
                  <a:lnTo>
                    <a:pt x="25146" y="27432"/>
                  </a:lnTo>
                  <a:lnTo>
                    <a:pt x="25146" y="26670"/>
                  </a:lnTo>
                  <a:lnTo>
                    <a:pt x="24384" y="26670"/>
                  </a:lnTo>
                  <a:lnTo>
                    <a:pt x="24384" y="25908"/>
                  </a:lnTo>
                  <a:lnTo>
                    <a:pt x="24384" y="25146"/>
                  </a:lnTo>
                  <a:lnTo>
                    <a:pt x="23622" y="25146"/>
                  </a:lnTo>
                  <a:lnTo>
                    <a:pt x="23622" y="24384"/>
                  </a:lnTo>
                  <a:lnTo>
                    <a:pt x="22860" y="24384"/>
                  </a:lnTo>
                  <a:lnTo>
                    <a:pt x="22860" y="23622"/>
                  </a:lnTo>
                  <a:lnTo>
                    <a:pt x="22860" y="22860"/>
                  </a:lnTo>
                  <a:lnTo>
                    <a:pt x="22098" y="22860"/>
                  </a:lnTo>
                  <a:lnTo>
                    <a:pt x="22098" y="21336"/>
                  </a:lnTo>
                  <a:lnTo>
                    <a:pt x="21336" y="21336"/>
                  </a:lnTo>
                  <a:lnTo>
                    <a:pt x="21336" y="20574"/>
                  </a:lnTo>
                  <a:lnTo>
                    <a:pt x="20574" y="20574"/>
                  </a:lnTo>
                  <a:lnTo>
                    <a:pt x="20574" y="19050"/>
                  </a:lnTo>
                  <a:lnTo>
                    <a:pt x="19812" y="19050"/>
                  </a:lnTo>
                  <a:lnTo>
                    <a:pt x="19812" y="18288"/>
                  </a:lnTo>
                  <a:lnTo>
                    <a:pt x="19050" y="18288"/>
                  </a:lnTo>
                  <a:lnTo>
                    <a:pt x="19050" y="16764"/>
                  </a:lnTo>
                  <a:lnTo>
                    <a:pt x="18288" y="16764"/>
                  </a:lnTo>
                  <a:lnTo>
                    <a:pt x="18288" y="16002"/>
                  </a:lnTo>
                  <a:lnTo>
                    <a:pt x="17526" y="16002"/>
                  </a:lnTo>
                  <a:lnTo>
                    <a:pt x="17526" y="14478"/>
                  </a:lnTo>
                  <a:lnTo>
                    <a:pt x="16764" y="14478"/>
                  </a:lnTo>
                  <a:lnTo>
                    <a:pt x="16764" y="13716"/>
                  </a:lnTo>
                  <a:lnTo>
                    <a:pt x="16002" y="13716"/>
                  </a:lnTo>
                  <a:lnTo>
                    <a:pt x="16002" y="12954"/>
                  </a:lnTo>
                  <a:lnTo>
                    <a:pt x="16002" y="12192"/>
                  </a:lnTo>
                  <a:lnTo>
                    <a:pt x="15240" y="12192"/>
                  </a:lnTo>
                  <a:lnTo>
                    <a:pt x="15240" y="11430"/>
                  </a:lnTo>
                  <a:lnTo>
                    <a:pt x="14478" y="11430"/>
                  </a:lnTo>
                  <a:lnTo>
                    <a:pt x="14478" y="10668"/>
                  </a:lnTo>
                  <a:lnTo>
                    <a:pt x="14478" y="9906"/>
                  </a:lnTo>
                  <a:lnTo>
                    <a:pt x="13716" y="9906"/>
                  </a:lnTo>
                  <a:lnTo>
                    <a:pt x="13716" y="9144"/>
                  </a:lnTo>
                  <a:lnTo>
                    <a:pt x="12954" y="9144"/>
                  </a:lnTo>
                  <a:lnTo>
                    <a:pt x="12954" y="8382"/>
                  </a:lnTo>
                  <a:lnTo>
                    <a:pt x="12954" y="7620"/>
                  </a:lnTo>
                  <a:lnTo>
                    <a:pt x="12192" y="7620"/>
                  </a:lnTo>
                  <a:lnTo>
                    <a:pt x="12192" y="6858"/>
                  </a:lnTo>
                  <a:lnTo>
                    <a:pt x="12192" y="6096"/>
                  </a:lnTo>
                  <a:lnTo>
                    <a:pt x="11430" y="6096"/>
                  </a:lnTo>
                  <a:lnTo>
                    <a:pt x="11430" y="5334"/>
                  </a:lnTo>
                  <a:lnTo>
                    <a:pt x="10668" y="5334"/>
                  </a:lnTo>
                  <a:lnTo>
                    <a:pt x="10668" y="4572"/>
                  </a:lnTo>
                  <a:lnTo>
                    <a:pt x="10668" y="3810"/>
                  </a:lnTo>
                  <a:lnTo>
                    <a:pt x="9906" y="3810"/>
                  </a:lnTo>
                  <a:lnTo>
                    <a:pt x="9906" y="3048"/>
                  </a:lnTo>
                  <a:lnTo>
                    <a:pt x="9144" y="3048"/>
                  </a:lnTo>
                  <a:lnTo>
                    <a:pt x="9144" y="2286"/>
                  </a:lnTo>
                  <a:lnTo>
                    <a:pt x="9144" y="1524"/>
                  </a:lnTo>
                  <a:lnTo>
                    <a:pt x="8382" y="1524"/>
                  </a:lnTo>
                  <a:lnTo>
                    <a:pt x="8382" y="762"/>
                  </a:lnTo>
                  <a:lnTo>
                    <a:pt x="6096" y="762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3048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762" y="2286"/>
                  </a:lnTo>
                  <a:lnTo>
                    <a:pt x="762" y="3048"/>
                  </a:lnTo>
                  <a:lnTo>
                    <a:pt x="762" y="3810"/>
                  </a:lnTo>
                  <a:lnTo>
                    <a:pt x="0" y="3810"/>
                  </a:lnTo>
                  <a:lnTo>
                    <a:pt x="0" y="4572"/>
                  </a:lnTo>
                  <a:lnTo>
                    <a:pt x="762" y="4572"/>
                  </a:lnTo>
                  <a:lnTo>
                    <a:pt x="762" y="5334"/>
                  </a:lnTo>
                  <a:lnTo>
                    <a:pt x="749" y="6096"/>
                  </a:lnTo>
                  <a:lnTo>
                    <a:pt x="749" y="6858"/>
                  </a:lnTo>
                  <a:lnTo>
                    <a:pt x="1511" y="6858"/>
                  </a:lnTo>
                  <a:lnTo>
                    <a:pt x="1511" y="7620"/>
                  </a:lnTo>
                  <a:lnTo>
                    <a:pt x="1511" y="8382"/>
                  </a:lnTo>
                  <a:lnTo>
                    <a:pt x="2286" y="8382"/>
                  </a:lnTo>
                  <a:lnTo>
                    <a:pt x="2286" y="9144"/>
                  </a:lnTo>
                  <a:lnTo>
                    <a:pt x="2286" y="9906"/>
                  </a:lnTo>
                  <a:lnTo>
                    <a:pt x="3048" y="9906"/>
                  </a:lnTo>
                  <a:lnTo>
                    <a:pt x="3048" y="10668"/>
                  </a:lnTo>
                  <a:lnTo>
                    <a:pt x="3810" y="10668"/>
                  </a:lnTo>
                  <a:lnTo>
                    <a:pt x="3810" y="11430"/>
                  </a:lnTo>
                  <a:lnTo>
                    <a:pt x="3810" y="12192"/>
                  </a:lnTo>
                  <a:lnTo>
                    <a:pt x="4572" y="12192"/>
                  </a:lnTo>
                  <a:lnTo>
                    <a:pt x="4572" y="12954"/>
                  </a:lnTo>
                  <a:lnTo>
                    <a:pt x="5334" y="12954"/>
                  </a:lnTo>
                  <a:lnTo>
                    <a:pt x="5334" y="13716"/>
                  </a:lnTo>
                  <a:lnTo>
                    <a:pt x="5334" y="14478"/>
                  </a:lnTo>
                  <a:lnTo>
                    <a:pt x="6096" y="14478"/>
                  </a:lnTo>
                  <a:lnTo>
                    <a:pt x="6096" y="16002"/>
                  </a:lnTo>
                  <a:lnTo>
                    <a:pt x="6858" y="16002"/>
                  </a:lnTo>
                  <a:lnTo>
                    <a:pt x="6858" y="16764"/>
                  </a:lnTo>
                  <a:lnTo>
                    <a:pt x="7620" y="16764"/>
                  </a:lnTo>
                  <a:lnTo>
                    <a:pt x="7620" y="18288"/>
                  </a:lnTo>
                  <a:lnTo>
                    <a:pt x="8382" y="18288"/>
                  </a:lnTo>
                  <a:lnTo>
                    <a:pt x="8382" y="19050"/>
                  </a:lnTo>
                  <a:lnTo>
                    <a:pt x="9144" y="19050"/>
                  </a:lnTo>
                  <a:lnTo>
                    <a:pt x="9144" y="20574"/>
                  </a:lnTo>
                  <a:lnTo>
                    <a:pt x="9893" y="20574"/>
                  </a:lnTo>
                  <a:lnTo>
                    <a:pt x="9893" y="21336"/>
                  </a:lnTo>
                  <a:lnTo>
                    <a:pt x="10655" y="21336"/>
                  </a:lnTo>
                  <a:lnTo>
                    <a:pt x="10655" y="22860"/>
                  </a:lnTo>
                  <a:lnTo>
                    <a:pt x="11430" y="22860"/>
                  </a:lnTo>
                  <a:lnTo>
                    <a:pt x="11430" y="23622"/>
                  </a:lnTo>
                  <a:lnTo>
                    <a:pt x="12192" y="23622"/>
                  </a:lnTo>
                  <a:lnTo>
                    <a:pt x="12192" y="24384"/>
                  </a:lnTo>
                  <a:lnTo>
                    <a:pt x="12192" y="25146"/>
                  </a:lnTo>
                  <a:lnTo>
                    <a:pt x="12954" y="25146"/>
                  </a:lnTo>
                  <a:lnTo>
                    <a:pt x="12954" y="25908"/>
                  </a:lnTo>
                  <a:lnTo>
                    <a:pt x="13716" y="25908"/>
                  </a:lnTo>
                  <a:lnTo>
                    <a:pt x="13716" y="26670"/>
                  </a:lnTo>
                  <a:lnTo>
                    <a:pt x="13716" y="27432"/>
                  </a:lnTo>
                  <a:lnTo>
                    <a:pt x="14478" y="27432"/>
                  </a:lnTo>
                  <a:lnTo>
                    <a:pt x="14478" y="28194"/>
                  </a:lnTo>
                  <a:lnTo>
                    <a:pt x="15240" y="28194"/>
                  </a:lnTo>
                  <a:lnTo>
                    <a:pt x="15240" y="28956"/>
                  </a:lnTo>
                  <a:lnTo>
                    <a:pt x="15240" y="29718"/>
                  </a:lnTo>
                  <a:lnTo>
                    <a:pt x="16002" y="29718"/>
                  </a:lnTo>
                  <a:lnTo>
                    <a:pt x="16002" y="31242"/>
                  </a:lnTo>
                  <a:lnTo>
                    <a:pt x="16764" y="31242"/>
                  </a:lnTo>
                  <a:lnTo>
                    <a:pt x="16764" y="32004"/>
                  </a:lnTo>
                  <a:lnTo>
                    <a:pt x="17526" y="32004"/>
                  </a:lnTo>
                  <a:lnTo>
                    <a:pt x="17526" y="33528"/>
                  </a:lnTo>
                  <a:lnTo>
                    <a:pt x="18288" y="33528"/>
                  </a:lnTo>
                  <a:lnTo>
                    <a:pt x="18288" y="34290"/>
                  </a:lnTo>
                  <a:lnTo>
                    <a:pt x="19037" y="34290"/>
                  </a:lnTo>
                  <a:lnTo>
                    <a:pt x="19037" y="35814"/>
                  </a:lnTo>
                  <a:lnTo>
                    <a:pt x="19799" y="35814"/>
                  </a:lnTo>
                  <a:lnTo>
                    <a:pt x="19799" y="36576"/>
                  </a:lnTo>
                  <a:lnTo>
                    <a:pt x="20561" y="36576"/>
                  </a:lnTo>
                  <a:lnTo>
                    <a:pt x="20561" y="37338"/>
                  </a:lnTo>
                  <a:lnTo>
                    <a:pt x="20561" y="38100"/>
                  </a:lnTo>
                  <a:lnTo>
                    <a:pt x="21336" y="38100"/>
                  </a:lnTo>
                  <a:lnTo>
                    <a:pt x="21336" y="38862"/>
                  </a:lnTo>
                  <a:lnTo>
                    <a:pt x="22098" y="38862"/>
                  </a:lnTo>
                  <a:lnTo>
                    <a:pt x="22098" y="39624"/>
                  </a:lnTo>
                  <a:lnTo>
                    <a:pt x="22098" y="40386"/>
                  </a:lnTo>
                  <a:lnTo>
                    <a:pt x="22860" y="40386"/>
                  </a:lnTo>
                  <a:lnTo>
                    <a:pt x="22860" y="41148"/>
                  </a:lnTo>
                  <a:lnTo>
                    <a:pt x="23622" y="41148"/>
                  </a:lnTo>
                  <a:lnTo>
                    <a:pt x="23622" y="41910"/>
                  </a:lnTo>
                  <a:lnTo>
                    <a:pt x="23622" y="42672"/>
                  </a:lnTo>
                  <a:lnTo>
                    <a:pt x="24384" y="42672"/>
                  </a:lnTo>
                  <a:lnTo>
                    <a:pt x="24384" y="44196"/>
                  </a:lnTo>
                  <a:lnTo>
                    <a:pt x="25146" y="44196"/>
                  </a:lnTo>
                  <a:lnTo>
                    <a:pt x="25146" y="44958"/>
                  </a:lnTo>
                  <a:lnTo>
                    <a:pt x="25908" y="44958"/>
                  </a:lnTo>
                  <a:lnTo>
                    <a:pt x="25908" y="46482"/>
                  </a:lnTo>
                  <a:lnTo>
                    <a:pt x="26670" y="46482"/>
                  </a:lnTo>
                  <a:lnTo>
                    <a:pt x="26670" y="47244"/>
                  </a:lnTo>
                  <a:lnTo>
                    <a:pt x="27432" y="47244"/>
                  </a:lnTo>
                  <a:lnTo>
                    <a:pt x="27432" y="48768"/>
                  </a:lnTo>
                  <a:lnTo>
                    <a:pt x="28194" y="48768"/>
                  </a:lnTo>
                  <a:lnTo>
                    <a:pt x="28194" y="49530"/>
                  </a:lnTo>
                  <a:lnTo>
                    <a:pt x="28943" y="49530"/>
                  </a:lnTo>
                  <a:lnTo>
                    <a:pt x="28943" y="51054"/>
                  </a:lnTo>
                  <a:lnTo>
                    <a:pt x="29705" y="51054"/>
                  </a:lnTo>
                  <a:lnTo>
                    <a:pt x="29705" y="51816"/>
                  </a:lnTo>
                  <a:lnTo>
                    <a:pt x="30480" y="51816"/>
                  </a:lnTo>
                  <a:lnTo>
                    <a:pt x="30480" y="52578"/>
                  </a:lnTo>
                  <a:lnTo>
                    <a:pt x="30480" y="53340"/>
                  </a:lnTo>
                  <a:lnTo>
                    <a:pt x="31242" y="53340"/>
                  </a:lnTo>
                  <a:lnTo>
                    <a:pt x="31242" y="54102"/>
                  </a:lnTo>
                  <a:lnTo>
                    <a:pt x="32004" y="54102"/>
                  </a:lnTo>
                  <a:lnTo>
                    <a:pt x="32004" y="54864"/>
                  </a:lnTo>
                  <a:lnTo>
                    <a:pt x="32004" y="55626"/>
                  </a:lnTo>
                  <a:lnTo>
                    <a:pt x="32766" y="55626"/>
                  </a:lnTo>
                  <a:lnTo>
                    <a:pt x="32766" y="56388"/>
                  </a:lnTo>
                  <a:lnTo>
                    <a:pt x="33528" y="56388"/>
                  </a:lnTo>
                  <a:lnTo>
                    <a:pt x="33528" y="57150"/>
                  </a:lnTo>
                  <a:lnTo>
                    <a:pt x="33528" y="57912"/>
                  </a:lnTo>
                  <a:lnTo>
                    <a:pt x="34290" y="57912"/>
                  </a:lnTo>
                  <a:lnTo>
                    <a:pt x="34290" y="59436"/>
                  </a:lnTo>
                  <a:lnTo>
                    <a:pt x="35052" y="59436"/>
                  </a:lnTo>
                  <a:lnTo>
                    <a:pt x="35052" y="60198"/>
                  </a:lnTo>
                  <a:lnTo>
                    <a:pt x="35814" y="60198"/>
                  </a:lnTo>
                  <a:lnTo>
                    <a:pt x="35814" y="61722"/>
                  </a:lnTo>
                  <a:lnTo>
                    <a:pt x="36576" y="61722"/>
                  </a:lnTo>
                  <a:lnTo>
                    <a:pt x="36576" y="62484"/>
                  </a:lnTo>
                  <a:lnTo>
                    <a:pt x="37338" y="62484"/>
                  </a:lnTo>
                  <a:lnTo>
                    <a:pt x="37338" y="64008"/>
                  </a:lnTo>
                  <a:lnTo>
                    <a:pt x="38087" y="64008"/>
                  </a:lnTo>
                  <a:lnTo>
                    <a:pt x="38087" y="64770"/>
                  </a:lnTo>
                  <a:lnTo>
                    <a:pt x="49530" y="64770"/>
                  </a:lnTo>
                  <a:lnTo>
                    <a:pt x="49530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08085" y="2601848"/>
              <a:ext cx="55880" cy="68580"/>
            </a:xfrm>
            <a:custGeom>
              <a:avLst/>
              <a:gdLst/>
              <a:ahLst/>
              <a:cxnLst/>
              <a:rect l="l" t="t" r="r" b="b"/>
              <a:pathLst>
                <a:path w="55880" h="68580">
                  <a:moveTo>
                    <a:pt x="55638" y="67818"/>
                  </a:moveTo>
                  <a:lnTo>
                    <a:pt x="54876" y="67818"/>
                  </a:lnTo>
                  <a:lnTo>
                    <a:pt x="54876" y="66294"/>
                  </a:lnTo>
                  <a:lnTo>
                    <a:pt x="54114" y="66294"/>
                  </a:lnTo>
                  <a:lnTo>
                    <a:pt x="54114" y="65532"/>
                  </a:lnTo>
                  <a:lnTo>
                    <a:pt x="53352" y="65532"/>
                  </a:lnTo>
                  <a:lnTo>
                    <a:pt x="53352" y="64770"/>
                  </a:lnTo>
                  <a:lnTo>
                    <a:pt x="53352" y="64008"/>
                  </a:lnTo>
                  <a:lnTo>
                    <a:pt x="52590" y="64008"/>
                  </a:lnTo>
                  <a:lnTo>
                    <a:pt x="52590" y="63246"/>
                  </a:lnTo>
                  <a:lnTo>
                    <a:pt x="51828" y="63246"/>
                  </a:lnTo>
                  <a:lnTo>
                    <a:pt x="51828" y="62484"/>
                  </a:lnTo>
                  <a:lnTo>
                    <a:pt x="51828" y="61722"/>
                  </a:lnTo>
                  <a:lnTo>
                    <a:pt x="51066" y="61722"/>
                  </a:lnTo>
                  <a:lnTo>
                    <a:pt x="51066" y="60960"/>
                  </a:lnTo>
                  <a:lnTo>
                    <a:pt x="50304" y="60960"/>
                  </a:lnTo>
                  <a:lnTo>
                    <a:pt x="50304" y="60198"/>
                  </a:lnTo>
                  <a:lnTo>
                    <a:pt x="50304" y="59436"/>
                  </a:lnTo>
                  <a:lnTo>
                    <a:pt x="49542" y="59436"/>
                  </a:lnTo>
                  <a:lnTo>
                    <a:pt x="49542" y="57912"/>
                  </a:lnTo>
                  <a:lnTo>
                    <a:pt x="48780" y="57912"/>
                  </a:lnTo>
                  <a:lnTo>
                    <a:pt x="48780" y="57150"/>
                  </a:lnTo>
                  <a:lnTo>
                    <a:pt x="48018" y="57150"/>
                  </a:lnTo>
                  <a:lnTo>
                    <a:pt x="48018" y="55626"/>
                  </a:lnTo>
                  <a:lnTo>
                    <a:pt x="47256" y="55626"/>
                  </a:lnTo>
                  <a:lnTo>
                    <a:pt x="47256" y="54864"/>
                  </a:lnTo>
                  <a:lnTo>
                    <a:pt x="46494" y="54864"/>
                  </a:lnTo>
                  <a:lnTo>
                    <a:pt x="46494" y="53340"/>
                  </a:lnTo>
                  <a:lnTo>
                    <a:pt x="45732" y="53340"/>
                  </a:lnTo>
                  <a:lnTo>
                    <a:pt x="45732" y="52578"/>
                  </a:lnTo>
                  <a:lnTo>
                    <a:pt x="44970" y="52578"/>
                  </a:lnTo>
                  <a:lnTo>
                    <a:pt x="44970" y="51054"/>
                  </a:lnTo>
                  <a:lnTo>
                    <a:pt x="44208" y="51054"/>
                  </a:lnTo>
                  <a:lnTo>
                    <a:pt x="44208" y="50292"/>
                  </a:lnTo>
                  <a:lnTo>
                    <a:pt x="43446" y="50292"/>
                  </a:lnTo>
                  <a:lnTo>
                    <a:pt x="43446" y="48768"/>
                  </a:lnTo>
                  <a:lnTo>
                    <a:pt x="42684" y="48768"/>
                  </a:lnTo>
                  <a:lnTo>
                    <a:pt x="42684" y="48006"/>
                  </a:lnTo>
                  <a:lnTo>
                    <a:pt x="41922" y="48006"/>
                  </a:lnTo>
                  <a:lnTo>
                    <a:pt x="41922" y="46482"/>
                  </a:lnTo>
                  <a:lnTo>
                    <a:pt x="41160" y="46482"/>
                  </a:lnTo>
                  <a:lnTo>
                    <a:pt x="41160" y="45720"/>
                  </a:lnTo>
                  <a:lnTo>
                    <a:pt x="40398" y="45720"/>
                  </a:lnTo>
                  <a:lnTo>
                    <a:pt x="40398" y="44196"/>
                  </a:lnTo>
                  <a:lnTo>
                    <a:pt x="39636" y="44196"/>
                  </a:lnTo>
                  <a:lnTo>
                    <a:pt x="39636" y="43434"/>
                  </a:lnTo>
                  <a:lnTo>
                    <a:pt x="38874" y="43434"/>
                  </a:lnTo>
                  <a:lnTo>
                    <a:pt x="38874" y="41910"/>
                  </a:lnTo>
                  <a:lnTo>
                    <a:pt x="38112" y="41910"/>
                  </a:lnTo>
                  <a:lnTo>
                    <a:pt x="38112" y="41148"/>
                  </a:lnTo>
                  <a:lnTo>
                    <a:pt x="37350" y="41148"/>
                  </a:lnTo>
                  <a:lnTo>
                    <a:pt x="37350" y="39624"/>
                  </a:lnTo>
                  <a:lnTo>
                    <a:pt x="36588" y="39624"/>
                  </a:lnTo>
                  <a:lnTo>
                    <a:pt x="36588" y="38862"/>
                  </a:lnTo>
                  <a:lnTo>
                    <a:pt x="35826" y="38862"/>
                  </a:lnTo>
                  <a:lnTo>
                    <a:pt x="35826" y="37338"/>
                  </a:lnTo>
                  <a:lnTo>
                    <a:pt x="35064" y="37338"/>
                  </a:lnTo>
                  <a:lnTo>
                    <a:pt x="35064" y="36576"/>
                  </a:lnTo>
                  <a:lnTo>
                    <a:pt x="34302" y="36576"/>
                  </a:lnTo>
                  <a:lnTo>
                    <a:pt x="34302" y="35052"/>
                  </a:lnTo>
                  <a:lnTo>
                    <a:pt x="33540" y="35052"/>
                  </a:lnTo>
                  <a:lnTo>
                    <a:pt x="33540" y="34290"/>
                  </a:lnTo>
                  <a:lnTo>
                    <a:pt x="32778" y="34290"/>
                  </a:lnTo>
                  <a:lnTo>
                    <a:pt x="32778" y="33528"/>
                  </a:lnTo>
                  <a:lnTo>
                    <a:pt x="32778" y="32766"/>
                  </a:lnTo>
                  <a:lnTo>
                    <a:pt x="32016" y="32766"/>
                  </a:lnTo>
                  <a:lnTo>
                    <a:pt x="32016" y="32004"/>
                  </a:lnTo>
                  <a:lnTo>
                    <a:pt x="31254" y="32004"/>
                  </a:lnTo>
                  <a:lnTo>
                    <a:pt x="31254" y="31242"/>
                  </a:lnTo>
                  <a:lnTo>
                    <a:pt x="31254" y="30480"/>
                  </a:lnTo>
                  <a:lnTo>
                    <a:pt x="30492" y="30480"/>
                  </a:lnTo>
                  <a:lnTo>
                    <a:pt x="30492" y="29718"/>
                  </a:lnTo>
                  <a:lnTo>
                    <a:pt x="29730" y="29718"/>
                  </a:lnTo>
                  <a:lnTo>
                    <a:pt x="29730" y="28956"/>
                  </a:lnTo>
                  <a:lnTo>
                    <a:pt x="29730" y="28194"/>
                  </a:lnTo>
                  <a:lnTo>
                    <a:pt x="28968" y="28194"/>
                  </a:lnTo>
                  <a:lnTo>
                    <a:pt x="28968" y="26670"/>
                  </a:lnTo>
                  <a:lnTo>
                    <a:pt x="28206" y="26670"/>
                  </a:lnTo>
                  <a:lnTo>
                    <a:pt x="28206" y="25908"/>
                  </a:lnTo>
                  <a:lnTo>
                    <a:pt x="27444" y="25908"/>
                  </a:lnTo>
                  <a:lnTo>
                    <a:pt x="27444" y="24384"/>
                  </a:lnTo>
                  <a:lnTo>
                    <a:pt x="26682" y="24384"/>
                  </a:lnTo>
                  <a:lnTo>
                    <a:pt x="26682" y="23622"/>
                  </a:lnTo>
                  <a:lnTo>
                    <a:pt x="25920" y="23622"/>
                  </a:lnTo>
                  <a:lnTo>
                    <a:pt x="25920" y="22098"/>
                  </a:lnTo>
                  <a:lnTo>
                    <a:pt x="25158" y="22098"/>
                  </a:lnTo>
                  <a:lnTo>
                    <a:pt x="25158" y="21336"/>
                  </a:lnTo>
                  <a:lnTo>
                    <a:pt x="24396" y="21336"/>
                  </a:lnTo>
                  <a:lnTo>
                    <a:pt x="24396" y="19812"/>
                  </a:lnTo>
                  <a:lnTo>
                    <a:pt x="23634" y="19812"/>
                  </a:lnTo>
                  <a:lnTo>
                    <a:pt x="23634" y="19050"/>
                  </a:lnTo>
                  <a:lnTo>
                    <a:pt x="22872" y="19050"/>
                  </a:lnTo>
                  <a:lnTo>
                    <a:pt x="22872" y="18288"/>
                  </a:lnTo>
                  <a:lnTo>
                    <a:pt x="22872" y="17526"/>
                  </a:lnTo>
                  <a:lnTo>
                    <a:pt x="22110" y="17526"/>
                  </a:lnTo>
                  <a:lnTo>
                    <a:pt x="22110" y="16764"/>
                  </a:lnTo>
                  <a:lnTo>
                    <a:pt x="21348" y="16764"/>
                  </a:lnTo>
                  <a:lnTo>
                    <a:pt x="21348" y="16002"/>
                  </a:lnTo>
                  <a:lnTo>
                    <a:pt x="21348" y="15240"/>
                  </a:lnTo>
                  <a:lnTo>
                    <a:pt x="20586" y="15240"/>
                  </a:lnTo>
                  <a:lnTo>
                    <a:pt x="20586" y="14478"/>
                  </a:lnTo>
                  <a:lnTo>
                    <a:pt x="19824" y="14478"/>
                  </a:lnTo>
                  <a:lnTo>
                    <a:pt x="19824" y="13716"/>
                  </a:lnTo>
                  <a:lnTo>
                    <a:pt x="19824" y="12954"/>
                  </a:lnTo>
                  <a:lnTo>
                    <a:pt x="19062" y="12954"/>
                  </a:lnTo>
                  <a:lnTo>
                    <a:pt x="19062" y="11430"/>
                  </a:lnTo>
                  <a:lnTo>
                    <a:pt x="18300" y="11430"/>
                  </a:lnTo>
                  <a:lnTo>
                    <a:pt x="18300" y="10668"/>
                  </a:lnTo>
                  <a:lnTo>
                    <a:pt x="17538" y="10668"/>
                  </a:lnTo>
                  <a:lnTo>
                    <a:pt x="17538" y="9144"/>
                  </a:lnTo>
                  <a:lnTo>
                    <a:pt x="16776" y="9144"/>
                  </a:lnTo>
                  <a:lnTo>
                    <a:pt x="16776" y="8382"/>
                  </a:lnTo>
                  <a:lnTo>
                    <a:pt x="16014" y="8382"/>
                  </a:lnTo>
                  <a:lnTo>
                    <a:pt x="16014" y="6858"/>
                  </a:lnTo>
                  <a:lnTo>
                    <a:pt x="15252" y="6858"/>
                  </a:lnTo>
                  <a:lnTo>
                    <a:pt x="15252" y="6096"/>
                  </a:lnTo>
                  <a:lnTo>
                    <a:pt x="14490" y="6096"/>
                  </a:lnTo>
                  <a:lnTo>
                    <a:pt x="14490" y="5334"/>
                  </a:lnTo>
                  <a:lnTo>
                    <a:pt x="14490" y="4572"/>
                  </a:lnTo>
                  <a:lnTo>
                    <a:pt x="13728" y="4572"/>
                  </a:lnTo>
                  <a:lnTo>
                    <a:pt x="13728" y="3810"/>
                  </a:lnTo>
                  <a:lnTo>
                    <a:pt x="12966" y="3810"/>
                  </a:lnTo>
                  <a:lnTo>
                    <a:pt x="12966" y="3048"/>
                  </a:lnTo>
                  <a:lnTo>
                    <a:pt x="12966" y="2286"/>
                  </a:lnTo>
                  <a:lnTo>
                    <a:pt x="12204" y="2286"/>
                  </a:lnTo>
                  <a:lnTo>
                    <a:pt x="12204" y="1524"/>
                  </a:lnTo>
                  <a:lnTo>
                    <a:pt x="11442" y="1524"/>
                  </a:lnTo>
                  <a:lnTo>
                    <a:pt x="11442" y="762"/>
                  </a:lnTo>
                  <a:lnTo>
                    <a:pt x="1144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2298" y="3048"/>
                  </a:lnTo>
                  <a:lnTo>
                    <a:pt x="2298" y="3810"/>
                  </a:lnTo>
                  <a:lnTo>
                    <a:pt x="2298" y="4572"/>
                  </a:lnTo>
                  <a:lnTo>
                    <a:pt x="3060" y="4572"/>
                  </a:lnTo>
                  <a:lnTo>
                    <a:pt x="3060" y="5334"/>
                  </a:lnTo>
                  <a:lnTo>
                    <a:pt x="3822" y="5334"/>
                  </a:lnTo>
                  <a:lnTo>
                    <a:pt x="3822" y="6096"/>
                  </a:lnTo>
                  <a:lnTo>
                    <a:pt x="3822" y="6858"/>
                  </a:lnTo>
                  <a:lnTo>
                    <a:pt x="4584" y="6858"/>
                  </a:lnTo>
                  <a:lnTo>
                    <a:pt x="4584" y="8382"/>
                  </a:lnTo>
                  <a:lnTo>
                    <a:pt x="5346" y="8382"/>
                  </a:lnTo>
                  <a:lnTo>
                    <a:pt x="5346" y="9144"/>
                  </a:lnTo>
                  <a:lnTo>
                    <a:pt x="6108" y="9144"/>
                  </a:lnTo>
                  <a:lnTo>
                    <a:pt x="6108" y="10668"/>
                  </a:lnTo>
                  <a:lnTo>
                    <a:pt x="6870" y="10668"/>
                  </a:lnTo>
                  <a:lnTo>
                    <a:pt x="6870" y="11430"/>
                  </a:lnTo>
                  <a:lnTo>
                    <a:pt x="7632" y="11430"/>
                  </a:lnTo>
                  <a:lnTo>
                    <a:pt x="7632" y="12954"/>
                  </a:lnTo>
                  <a:lnTo>
                    <a:pt x="8394" y="12954"/>
                  </a:lnTo>
                  <a:lnTo>
                    <a:pt x="8394" y="13716"/>
                  </a:lnTo>
                  <a:lnTo>
                    <a:pt x="9156" y="13716"/>
                  </a:lnTo>
                  <a:lnTo>
                    <a:pt x="9156" y="14478"/>
                  </a:lnTo>
                  <a:lnTo>
                    <a:pt x="9156" y="15240"/>
                  </a:lnTo>
                  <a:lnTo>
                    <a:pt x="9906" y="15240"/>
                  </a:lnTo>
                  <a:lnTo>
                    <a:pt x="9906" y="16002"/>
                  </a:lnTo>
                  <a:lnTo>
                    <a:pt x="10668" y="16002"/>
                  </a:lnTo>
                  <a:lnTo>
                    <a:pt x="10668" y="16764"/>
                  </a:lnTo>
                  <a:lnTo>
                    <a:pt x="10668" y="17526"/>
                  </a:lnTo>
                  <a:lnTo>
                    <a:pt x="11442" y="17526"/>
                  </a:lnTo>
                  <a:lnTo>
                    <a:pt x="11442" y="18288"/>
                  </a:lnTo>
                  <a:lnTo>
                    <a:pt x="12204" y="18288"/>
                  </a:lnTo>
                  <a:lnTo>
                    <a:pt x="12204" y="19050"/>
                  </a:lnTo>
                  <a:lnTo>
                    <a:pt x="12204" y="19812"/>
                  </a:lnTo>
                  <a:lnTo>
                    <a:pt x="12966" y="19812"/>
                  </a:lnTo>
                  <a:lnTo>
                    <a:pt x="12966" y="21336"/>
                  </a:lnTo>
                  <a:lnTo>
                    <a:pt x="13728" y="21336"/>
                  </a:lnTo>
                  <a:lnTo>
                    <a:pt x="13728" y="22098"/>
                  </a:lnTo>
                  <a:lnTo>
                    <a:pt x="14490" y="22098"/>
                  </a:lnTo>
                  <a:lnTo>
                    <a:pt x="14490" y="23622"/>
                  </a:lnTo>
                  <a:lnTo>
                    <a:pt x="15252" y="23622"/>
                  </a:lnTo>
                  <a:lnTo>
                    <a:pt x="15252" y="24384"/>
                  </a:lnTo>
                  <a:lnTo>
                    <a:pt x="16014" y="24384"/>
                  </a:lnTo>
                  <a:lnTo>
                    <a:pt x="16014" y="25908"/>
                  </a:lnTo>
                  <a:lnTo>
                    <a:pt x="16776" y="25908"/>
                  </a:lnTo>
                  <a:lnTo>
                    <a:pt x="16776" y="26670"/>
                  </a:lnTo>
                  <a:lnTo>
                    <a:pt x="17538" y="26670"/>
                  </a:lnTo>
                  <a:lnTo>
                    <a:pt x="17538" y="28194"/>
                  </a:lnTo>
                  <a:lnTo>
                    <a:pt x="18300" y="28194"/>
                  </a:lnTo>
                  <a:lnTo>
                    <a:pt x="18300" y="28956"/>
                  </a:lnTo>
                  <a:lnTo>
                    <a:pt x="19062" y="28956"/>
                  </a:lnTo>
                  <a:lnTo>
                    <a:pt x="19062" y="29718"/>
                  </a:lnTo>
                  <a:lnTo>
                    <a:pt x="19050" y="30480"/>
                  </a:lnTo>
                  <a:lnTo>
                    <a:pt x="19812" y="30480"/>
                  </a:lnTo>
                  <a:lnTo>
                    <a:pt x="19812" y="31242"/>
                  </a:lnTo>
                  <a:lnTo>
                    <a:pt x="20574" y="31242"/>
                  </a:lnTo>
                  <a:lnTo>
                    <a:pt x="20574" y="32004"/>
                  </a:lnTo>
                  <a:lnTo>
                    <a:pt x="20574" y="32766"/>
                  </a:lnTo>
                  <a:lnTo>
                    <a:pt x="21348" y="32766"/>
                  </a:lnTo>
                  <a:lnTo>
                    <a:pt x="21348" y="33528"/>
                  </a:lnTo>
                  <a:lnTo>
                    <a:pt x="22110" y="33528"/>
                  </a:lnTo>
                  <a:lnTo>
                    <a:pt x="22110" y="34290"/>
                  </a:lnTo>
                  <a:lnTo>
                    <a:pt x="22110" y="35052"/>
                  </a:lnTo>
                  <a:lnTo>
                    <a:pt x="22872" y="35052"/>
                  </a:lnTo>
                  <a:lnTo>
                    <a:pt x="22872" y="36576"/>
                  </a:lnTo>
                  <a:lnTo>
                    <a:pt x="23634" y="36576"/>
                  </a:lnTo>
                  <a:lnTo>
                    <a:pt x="23634" y="37338"/>
                  </a:lnTo>
                  <a:lnTo>
                    <a:pt x="24396" y="37338"/>
                  </a:lnTo>
                  <a:lnTo>
                    <a:pt x="24396" y="38862"/>
                  </a:lnTo>
                  <a:lnTo>
                    <a:pt x="25158" y="38862"/>
                  </a:lnTo>
                  <a:lnTo>
                    <a:pt x="25158" y="39624"/>
                  </a:lnTo>
                  <a:lnTo>
                    <a:pt x="25920" y="39624"/>
                  </a:lnTo>
                  <a:lnTo>
                    <a:pt x="25920" y="41148"/>
                  </a:lnTo>
                  <a:lnTo>
                    <a:pt x="26682" y="41148"/>
                  </a:lnTo>
                  <a:lnTo>
                    <a:pt x="26682" y="41910"/>
                  </a:lnTo>
                  <a:lnTo>
                    <a:pt x="27444" y="41910"/>
                  </a:lnTo>
                  <a:lnTo>
                    <a:pt x="27444" y="43434"/>
                  </a:lnTo>
                  <a:lnTo>
                    <a:pt x="28206" y="43434"/>
                  </a:lnTo>
                  <a:lnTo>
                    <a:pt x="28206" y="44196"/>
                  </a:lnTo>
                  <a:lnTo>
                    <a:pt x="28956" y="44196"/>
                  </a:lnTo>
                  <a:lnTo>
                    <a:pt x="28956" y="45720"/>
                  </a:lnTo>
                  <a:lnTo>
                    <a:pt x="29718" y="45720"/>
                  </a:lnTo>
                  <a:lnTo>
                    <a:pt x="29718" y="46482"/>
                  </a:lnTo>
                  <a:lnTo>
                    <a:pt x="30492" y="46482"/>
                  </a:lnTo>
                  <a:lnTo>
                    <a:pt x="30492" y="48006"/>
                  </a:lnTo>
                  <a:lnTo>
                    <a:pt x="31254" y="48006"/>
                  </a:lnTo>
                  <a:lnTo>
                    <a:pt x="31254" y="48768"/>
                  </a:lnTo>
                  <a:lnTo>
                    <a:pt x="32016" y="48768"/>
                  </a:lnTo>
                  <a:lnTo>
                    <a:pt x="32016" y="50292"/>
                  </a:lnTo>
                  <a:lnTo>
                    <a:pt x="32778" y="50292"/>
                  </a:lnTo>
                  <a:lnTo>
                    <a:pt x="32778" y="51054"/>
                  </a:lnTo>
                  <a:lnTo>
                    <a:pt x="33540" y="51054"/>
                  </a:lnTo>
                  <a:lnTo>
                    <a:pt x="33540" y="52578"/>
                  </a:lnTo>
                  <a:lnTo>
                    <a:pt x="34302" y="52578"/>
                  </a:lnTo>
                  <a:lnTo>
                    <a:pt x="34302" y="53340"/>
                  </a:lnTo>
                  <a:lnTo>
                    <a:pt x="35064" y="53340"/>
                  </a:lnTo>
                  <a:lnTo>
                    <a:pt x="35064" y="54864"/>
                  </a:lnTo>
                  <a:lnTo>
                    <a:pt x="35826" y="54864"/>
                  </a:lnTo>
                  <a:lnTo>
                    <a:pt x="35826" y="55626"/>
                  </a:lnTo>
                  <a:lnTo>
                    <a:pt x="36588" y="55626"/>
                  </a:lnTo>
                  <a:lnTo>
                    <a:pt x="36588" y="57150"/>
                  </a:lnTo>
                  <a:lnTo>
                    <a:pt x="37350" y="57150"/>
                  </a:lnTo>
                  <a:lnTo>
                    <a:pt x="37350" y="57912"/>
                  </a:lnTo>
                  <a:lnTo>
                    <a:pt x="38100" y="57912"/>
                  </a:lnTo>
                  <a:lnTo>
                    <a:pt x="38100" y="59436"/>
                  </a:lnTo>
                  <a:lnTo>
                    <a:pt x="38862" y="59436"/>
                  </a:lnTo>
                  <a:lnTo>
                    <a:pt x="38862" y="60198"/>
                  </a:lnTo>
                  <a:lnTo>
                    <a:pt x="39624" y="60198"/>
                  </a:lnTo>
                  <a:lnTo>
                    <a:pt x="39624" y="60960"/>
                  </a:lnTo>
                  <a:lnTo>
                    <a:pt x="39624" y="61722"/>
                  </a:lnTo>
                  <a:lnTo>
                    <a:pt x="40398" y="61722"/>
                  </a:lnTo>
                  <a:lnTo>
                    <a:pt x="40398" y="62484"/>
                  </a:lnTo>
                  <a:lnTo>
                    <a:pt x="41160" y="62484"/>
                  </a:lnTo>
                  <a:lnTo>
                    <a:pt x="41160" y="63246"/>
                  </a:lnTo>
                  <a:lnTo>
                    <a:pt x="41160" y="64008"/>
                  </a:lnTo>
                  <a:lnTo>
                    <a:pt x="41922" y="64008"/>
                  </a:lnTo>
                  <a:lnTo>
                    <a:pt x="41922" y="64770"/>
                  </a:lnTo>
                  <a:lnTo>
                    <a:pt x="42684" y="64770"/>
                  </a:lnTo>
                  <a:lnTo>
                    <a:pt x="42684" y="65532"/>
                  </a:lnTo>
                  <a:lnTo>
                    <a:pt x="42684" y="66294"/>
                  </a:lnTo>
                  <a:lnTo>
                    <a:pt x="43446" y="66294"/>
                  </a:lnTo>
                  <a:lnTo>
                    <a:pt x="43446" y="67818"/>
                  </a:lnTo>
                  <a:lnTo>
                    <a:pt x="44208" y="67818"/>
                  </a:lnTo>
                  <a:lnTo>
                    <a:pt x="44208" y="68580"/>
                  </a:lnTo>
                  <a:lnTo>
                    <a:pt x="55638" y="68580"/>
                  </a:lnTo>
                  <a:lnTo>
                    <a:pt x="55638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52294" y="2669666"/>
              <a:ext cx="52705" cy="60325"/>
            </a:xfrm>
            <a:custGeom>
              <a:avLst/>
              <a:gdLst/>
              <a:ahLst/>
              <a:cxnLst/>
              <a:rect l="l" t="t" r="r" b="b"/>
              <a:pathLst>
                <a:path w="52705" h="60325">
                  <a:moveTo>
                    <a:pt x="52578" y="59436"/>
                  </a:moveTo>
                  <a:lnTo>
                    <a:pt x="51816" y="59436"/>
                  </a:lnTo>
                  <a:lnTo>
                    <a:pt x="51816" y="58674"/>
                  </a:lnTo>
                  <a:lnTo>
                    <a:pt x="51816" y="57912"/>
                  </a:lnTo>
                  <a:lnTo>
                    <a:pt x="51054" y="57912"/>
                  </a:lnTo>
                  <a:lnTo>
                    <a:pt x="51054" y="57150"/>
                  </a:lnTo>
                  <a:lnTo>
                    <a:pt x="50292" y="57150"/>
                  </a:lnTo>
                  <a:lnTo>
                    <a:pt x="50292" y="56388"/>
                  </a:lnTo>
                  <a:lnTo>
                    <a:pt x="50292" y="55626"/>
                  </a:lnTo>
                  <a:lnTo>
                    <a:pt x="49530" y="55626"/>
                  </a:lnTo>
                  <a:lnTo>
                    <a:pt x="49530" y="54864"/>
                  </a:lnTo>
                  <a:lnTo>
                    <a:pt x="48768" y="54864"/>
                  </a:lnTo>
                  <a:lnTo>
                    <a:pt x="48768" y="54102"/>
                  </a:lnTo>
                  <a:lnTo>
                    <a:pt x="48006" y="54102"/>
                  </a:lnTo>
                  <a:lnTo>
                    <a:pt x="48006" y="53340"/>
                  </a:lnTo>
                  <a:lnTo>
                    <a:pt x="48006" y="52578"/>
                  </a:lnTo>
                  <a:lnTo>
                    <a:pt x="47244" y="52578"/>
                  </a:lnTo>
                  <a:lnTo>
                    <a:pt x="47244" y="51816"/>
                  </a:lnTo>
                  <a:lnTo>
                    <a:pt x="46482" y="51816"/>
                  </a:lnTo>
                  <a:lnTo>
                    <a:pt x="46482" y="51054"/>
                  </a:lnTo>
                  <a:lnTo>
                    <a:pt x="46482" y="50292"/>
                  </a:lnTo>
                  <a:lnTo>
                    <a:pt x="45720" y="50292"/>
                  </a:lnTo>
                  <a:lnTo>
                    <a:pt x="45720" y="49530"/>
                  </a:lnTo>
                  <a:lnTo>
                    <a:pt x="44958" y="49530"/>
                  </a:lnTo>
                  <a:lnTo>
                    <a:pt x="44958" y="48768"/>
                  </a:lnTo>
                  <a:lnTo>
                    <a:pt x="44958" y="48006"/>
                  </a:lnTo>
                  <a:lnTo>
                    <a:pt x="44196" y="48006"/>
                  </a:lnTo>
                  <a:lnTo>
                    <a:pt x="44196" y="47244"/>
                  </a:lnTo>
                  <a:lnTo>
                    <a:pt x="43434" y="47244"/>
                  </a:lnTo>
                  <a:lnTo>
                    <a:pt x="43434" y="46482"/>
                  </a:lnTo>
                  <a:lnTo>
                    <a:pt x="42672" y="46482"/>
                  </a:lnTo>
                  <a:lnTo>
                    <a:pt x="42672" y="45720"/>
                  </a:lnTo>
                  <a:lnTo>
                    <a:pt x="42672" y="44958"/>
                  </a:lnTo>
                  <a:lnTo>
                    <a:pt x="41910" y="44958"/>
                  </a:lnTo>
                  <a:lnTo>
                    <a:pt x="41910" y="44196"/>
                  </a:lnTo>
                  <a:lnTo>
                    <a:pt x="41148" y="44196"/>
                  </a:lnTo>
                  <a:lnTo>
                    <a:pt x="41148" y="43434"/>
                  </a:lnTo>
                  <a:lnTo>
                    <a:pt x="41148" y="42672"/>
                  </a:lnTo>
                  <a:lnTo>
                    <a:pt x="40386" y="42672"/>
                  </a:lnTo>
                  <a:lnTo>
                    <a:pt x="40386" y="41910"/>
                  </a:lnTo>
                  <a:lnTo>
                    <a:pt x="39624" y="41910"/>
                  </a:lnTo>
                  <a:lnTo>
                    <a:pt x="39624" y="41148"/>
                  </a:lnTo>
                  <a:lnTo>
                    <a:pt x="39624" y="40386"/>
                  </a:lnTo>
                  <a:lnTo>
                    <a:pt x="38862" y="40386"/>
                  </a:lnTo>
                  <a:lnTo>
                    <a:pt x="38862" y="39624"/>
                  </a:lnTo>
                  <a:lnTo>
                    <a:pt x="38100" y="39624"/>
                  </a:lnTo>
                  <a:lnTo>
                    <a:pt x="38100" y="38862"/>
                  </a:lnTo>
                  <a:lnTo>
                    <a:pt x="37338" y="38862"/>
                  </a:lnTo>
                  <a:lnTo>
                    <a:pt x="37338" y="38100"/>
                  </a:lnTo>
                  <a:lnTo>
                    <a:pt x="37338" y="37338"/>
                  </a:lnTo>
                  <a:lnTo>
                    <a:pt x="36576" y="37338"/>
                  </a:lnTo>
                  <a:lnTo>
                    <a:pt x="36576" y="36576"/>
                  </a:lnTo>
                  <a:lnTo>
                    <a:pt x="35814" y="36576"/>
                  </a:lnTo>
                  <a:lnTo>
                    <a:pt x="35814" y="35814"/>
                  </a:lnTo>
                  <a:lnTo>
                    <a:pt x="35814" y="35052"/>
                  </a:lnTo>
                  <a:lnTo>
                    <a:pt x="35052" y="35052"/>
                  </a:lnTo>
                  <a:lnTo>
                    <a:pt x="35052" y="34290"/>
                  </a:lnTo>
                  <a:lnTo>
                    <a:pt x="34290" y="34290"/>
                  </a:lnTo>
                  <a:lnTo>
                    <a:pt x="34290" y="33528"/>
                  </a:lnTo>
                  <a:lnTo>
                    <a:pt x="33528" y="33528"/>
                  </a:lnTo>
                  <a:lnTo>
                    <a:pt x="33528" y="32766"/>
                  </a:lnTo>
                  <a:lnTo>
                    <a:pt x="33528" y="32004"/>
                  </a:lnTo>
                  <a:lnTo>
                    <a:pt x="32766" y="32004"/>
                  </a:lnTo>
                  <a:lnTo>
                    <a:pt x="32766" y="31242"/>
                  </a:lnTo>
                  <a:lnTo>
                    <a:pt x="32004" y="31242"/>
                  </a:lnTo>
                  <a:lnTo>
                    <a:pt x="32004" y="30480"/>
                  </a:lnTo>
                  <a:lnTo>
                    <a:pt x="32004" y="29718"/>
                  </a:lnTo>
                  <a:lnTo>
                    <a:pt x="31242" y="29718"/>
                  </a:lnTo>
                  <a:lnTo>
                    <a:pt x="31242" y="28956"/>
                  </a:lnTo>
                  <a:lnTo>
                    <a:pt x="30480" y="28956"/>
                  </a:lnTo>
                  <a:lnTo>
                    <a:pt x="30480" y="28194"/>
                  </a:lnTo>
                  <a:lnTo>
                    <a:pt x="30480" y="27432"/>
                  </a:lnTo>
                  <a:lnTo>
                    <a:pt x="29718" y="27432"/>
                  </a:lnTo>
                  <a:lnTo>
                    <a:pt x="29718" y="26670"/>
                  </a:lnTo>
                  <a:lnTo>
                    <a:pt x="28956" y="26670"/>
                  </a:lnTo>
                  <a:lnTo>
                    <a:pt x="28956" y="25908"/>
                  </a:lnTo>
                  <a:lnTo>
                    <a:pt x="28194" y="25908"/>
                  </a:lnTo>
                  <a:lnTo>
                    <a:pt x="28194" y="25146"/>
                  </a:lnTo>
                  <a:lnTo>
                    <a:pt x="28194" y="24384"/>
                  </a:lnTo>
                  <a:lnTo>
                    <a:pt x="27432" y="24384"/>
                  </a:lnTo>
                  <a:lnTo>
                    <a:pt x="27432" y="23622"/>
                  </a:lnTo>
                  <a:lnTo>
                    <a:pt x="26670" y="23622"/>
                  </a:lnTo>
                  <a:lnTo>
                    <a:pt x="26670" y="22860"/>
                  </a:lnTo>
                  <a:lnTo>
                    <a:pt x="26670" y="22098"/>
                  </a:lnTo>
                  <a:lnTo>
                    <a:pt x="25908" y="22098"/>
                  </a:lnTo>
                  <a:lnTo>
                    <a:pt x="25908" y="21336"/>
                  </a:lnTo>
                  <a:lnTo>
                    <a:pt x="25146" y="21336"/>
                  </a:lnTo>
                  <a:lnTo>
                    <a:pt x="25146" y="20574"/>
                  </a:lnTo>
                  <a:lnTo>
                    <a:pt x="25146" y="19812"/>
                  </a:lnTo>
                  <a:lnTo>
                    <a:pt x="24384" y="19812"/>
                  </a:lnTo>
                  <a:lnTo>
                    <a:pt x="24384" y="19050"/>
                  </a:lnTo>
                  <a:lnTo>
                    <a:pt x="23622" y="19050"/>
                  </a:lnTo>
                  <a:lnTo>
                    <a:pt x="23622" y="18288"/>
                  </a:lnTo>
                  <a:lnTo>
                    <a:pt x="22860" y="18288"/>
                  </a:lnTo>
                  <a:lnTo>
                    <a:pt x="22860" y="16764"/>
                  </a:lnTo>
                  <a:lnTo>
                    <a:pt x="22098" y="16764"/>
                  </a:lnTo>
                  <a:lnTo>
                    <a:pt x="22098" y="16002"/>
                  </a:lnTo>
                  <a:lnTo>
                    <a:pt x="21336" y="16002"/>
                  </a:lnTo>
                  <a:lnTo>
                    <a:pt x="21336" y="14478"/>
                  </a:lnTo>
                  <a:lnTo>
                    <a:pt x="20574" y="14478"/>
                  </a:lnTo>
                  <a:lnTo>
                    <a:pt x="20574" y="13716"/>
                  </a:lnTo>
                  <a:lnTo>
                    <a:pt x="19812" y="13716"/>
                  </a:lnTo>
                  <a:lnTo>
                    <a:pt x="19812" y="12192"/>
                  </a:lnTo>
                  <a:lnTo>
                    <a:pt x="19050" y="12192"/>
                  </a:lnTo>
                  <a:lnTo>
                    <a:pt x="19050" y="11430"/>
                  </a:lnTo>
                  <a:lnTo>
                    <a:pt x="18288" y="11430"/>
                  </a:lnTo>
                  <a:lnTo>
                    <a:pt x="18288" y="9906"/>
                  </a:lnTo>
                  <a:lnTo>
                    <a:pt x="17526" y="9906"/>
                  </a:lnTo>
                  <a:lnTo>
                    <a:pt x="17526" y="9144"/>
                  </a:lnTo>
                  <a:lnTo>
                    <a:pt x="16764" y="9144"/>
                  </a:lnTo>
                  <a:lnTo>
                    <a:pt x="16764" y="7620"/>
                  </a:lnTo>
                  <a:lnTo>
                    <a:pt x="16002" y="7620"/>
                  </a:lnTo>
                  <a:lnTo>
                    <a:pt x="16002" y="6858"/>
                  </a:lnTo>
                  <a:lnTo>
                    <a:pt x="15240" y="6858"/>
                  </a:lnTo>
                  <a:lnTo>
                    <a:pt x="15240" y="5334"/>
                  </a:lnTo>
                  <a:lnTo>
                    <a:pt x="14478" y="5334"/>
                  </a:lnTo>
                  <a:lnTo>
                    <a:pt x="14478" y="4572"/>
                  </a:lnTo>
                  <a:lnTo>
                    <a:pt x="13716" y="4572"/>
                  </a:lnTo>
                  <a:lnTo>
                    <a:pt x="13716" y="3048"/>
                  </a:lnTo>
                  <a:lnTo>
                    <a:pt x="12954" y="3048"/>
                  </a:lnTo>
                  <a:lnTo>
                    <a:pt x="12954" y="2286"/>
                  </a:lnTo>
                  <a:lnTo>
                    <a:pt x="12192" y="2286"/>
                  </a:lnTo>
                  <a:lnTo>
                    <a:pt x="12192" y="762"/>
                  </a:lnTo>
                  <a:lnTo>
                    <a:pt x="11430" y="762"/>
                  </a:lnTo>
                  <a:lnTo>
                    <a:pt x="1143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2286" y="3048"/>
                  </a:lnTo>
                  <a:lnTo>
                    <a:pt x="2286" y="4572"/>
                  </a:lnTo>
                  <a:lnTo>
                    <a:pt x="3048" y="4572"/>
                  </a:lnTo>
                  <a:lnTo>
                    <a:pt x="3048" y="5334"/>
                  </a:lnTo>
                  <a:lnTo>
                    <a:pt x="3797" y="5334"/>
                  </a:lnTo>
                  <a:lnTo>
                    <a:pt x="3797" y="6858"/>
                  </a:lnTo>
                  <a:lnTo>
                    <a:pt x="4559" y="6858"/>
                  </a:lnTo>
                  <a:lnTo>
                    <a:pt x="4559" y="7620"/>
                  </a:lnTo>
                  <a:lnTo>
                    <a:pt x="5334" y="7620"/>
                  </a:lnTo>
                  <a:lnTo>
                    <a:pt x="5334" y="9144"/>
                  </a:lnTo>
                  <a:lnTo>
                    <a:pt x="6096" y="9144"/>
                  </a:lnTo>
                  <a:lnTo>
                    <a:pt x="6096" y="9906"/>
                  </a:lnTo>
                  <a:lnTo>
                    <a:pt x="6858" y="9906"/>
                  </a:lnTo>
                  <a:lnTo>
                    <a:pt x="6858" y="11430"/>
                  </a:lnTo>
                  <a:lnTo>
                    <a:pt x="7620" y="11430"/>
                  </a:lnTo>
                  <a:lnTo>
                    <a:pt x="7620" y="12192"/>
                  </a:lnTo>
                  <a:lnTo>
                    <a:pt x="8382" y="12192"/>
                  </a:lnTo>
                  <a:lnTo>
                    <a:pt x="8382" y="13716"/>
                  </a:lnTo>
                  <a:lnTo>
                    <a:pt x="9144" y="13716"/>
                  </a:lnTo>
                  <a:lnTo>
                    <a:pt x="9144" y="14478"/>
                  </a:lnTo>
                  <a:lnTo>
                    <a:pt x="9906" y="14478"/>
                  </a:lnTo>
                  <a:lnTo>
                    <a:pt x="9906" y="16002"/>
                  </a:lnTo>
                  <a:lnTo>
                    <a:pt x="10668" y="16002"/>
                  </a:lnTo>
                  <a:lnTo>
                    <a:pt x="10668" y="16764"/>
                  </a:lnTo>
                  <a:lnTo>
                    <a:pt x="11430" y="16764"/>
                  </a:lnTo>
                  <a:lnTo>
                    <a:pt x="11430" y="18288"/>
                  </a:lnTo>
                  <a:lnTo>
                    <a:pt x="12192" y="18288"/>
                  </a:lnTo>
                  <a:lnTo>
                    <a:pt x="12192" y="19050"/>
                  </a:lnTo>
                  <a:lnTo>
                    <a:pt x="12941" y="19050"/>
                  </a:lnTo>
                  <a:lnTo>
                    <a:pt x="12941" y="19812"/>
                  </a:lnTo>
                  <a:lnTo>
                    <a:pt x="12941" y="20574"/>
                  </a:lnTo>
                  <a:lnTo>
                    <a:pt x="13703" y="20574"/>
                  </a:lnTo>
                  <a:lnTo>
                    <a:pt x="13703" y="21336"/>
                  </a:lnTo>
                  <a:lnTo>
                    <a:pt x="14465" y="21336"/>
                  </a:lnTo>
                  <a:lnTo>
                    <a:pt x="14465" y="22098"/>
                  </a:lnTo>
                  <a:lnTo>
                    <a:pt x="14465" y="22860"/>
                  </a:lnTo>
                  <a:lnTo>
                    <a:pt x="15240" y="22860"/>
                  </a:lnTo>
                  <a:lnTo>
                    <a:pt x="15240" y="23622"/>
                  </a:lnTo>
                  <a:lnTo>
                    <a:pt x="16002" y="23622"/>
                  </a:lnTo>
                  <a:lnTo>
                    <a:pt x="16002" y="24384"/>
                  </a:lnTo>
                  <a:lnTo>
                    <a:pt x="16002" y="25146"/>
                  </a:lnTo>
                  <a:lnTo>
                    <a:pt x="16764" y="25146"/>
                  </a:lnTo>
                  <a:lnTo>
                    <a:pt x="16764" y="25908"/>
                  </a:lnTo>
                  <a:lnTo>
                    <a:pt x="17526" y="25908"/>
                  </a:lnTo>
                  <a:lnTo>
                    <a:pt x="17526" y="26670"/>
                  </a:lnTo>
                  <a:lnTo>
                    <a:pt x="18288" y="26670"/>
                  </a:lnTo>
                  <a:lnTo>
                    <a:pt x="18288" y="27432"/>
                  </a:lnTo>
                  <a:lnTo>
                    <a:pt x="18288" y="28194"/>
                  </a:lnTo>
                  <a:lnTo>
                    <a:pt x="19050" y="28194"/>
                  </a:lnTo>
                  <a:lnTo>
                    <a:pt x="19050" y="28956"/>
                  </a:lnTo>
                  <a:lnTo>
                    <a:pt x="19812" y="28956"/>
                  </a:lnTo>
                  <a:lnTo>
                    <a:pt x="19812" y="29718"/>
                  </a:lnTo>
                  <a:lnTo>
                    <a:pt x="19812" y="30480"/>
                  </a:lnTo>
                  <a:lnTo>
                    <a:pt x="20574" y="30480"/>
                  </a:lnTo>
                  <a:lnTo>
                    <a:pt x="20574" y="31242"/>
                  </a:lnTo>
                  <a:lnTo>
                    <a:pt x="21336" y="31242"/>
                  </a:lnTo>
                  <a:lnTo>
                    <a:pt x="21336" y="32004"/>
                  </a:lnTo>
                  <a:lnTo>
                    <a:pt x="21336" y="32766"/>
                  </a:lnTo>
                  <a:lnTo>
                    <a:pt x="22098" y="32766"/>
                  </a:lnTo>
                  <a:lnTo>
                    <a:pt x="22098" y="33528"/>
                  </a:lnTo>
                  <a:lnTo>
                    <a:pt x="22847" y="33528"/>
                  </a:lnTo>
                  <a:lnTo>
                    <a:pt x="22847" y="34290"/>
                  </a:lnTo>
                  <a:lnTo>
                    <a:pt x="23609" y="34290"/>
                  </a:lnTo>
                  <a:lnTo>
                    <a:pt x="23609" y="35052"/>
                  </a:lnTo>
                  <a:lnTo>
                    <a:pt x="23609" y="35814"/>
                  </a:lnTo>
                  <a:lnTo>
                    <a:pt x="24384" y="35814"/>
                  </a:lnTo>
                  <a:lnTo>
                    <a:pt x="24384" y="36576"/>
                  </a:lnTo>
                  <a:lnTo>
                    <a:pt x="25146" y="36576"/>
                  </a:lnTo>
                  <a:lnTo>
                    <a:pt x="25146" y="37338"/>
                  </a:lnTo>
                  <a:lnTo>
                    <a:pt x="25146" y="38100"/>
                  </a:lnTo>
                  <a:lnTo>
                    <a:pt x="25908" y="38100"/>
                  </a:lnTo>
                  <a:lnTo>
                    <a:pt x="25908" y="38862"/>
                  </a:lnTo>
                  <a:lnTo>
                    <a:pt x="26670" y="38862"/>
                  </a:lnTo>
                  <a:lnTo>
                    <a:pt x="26670" y="39624"/>
                  </a:lnTo>
                  <a:lnTo>
                    <a:pt x="26670" y="40386"/>
                  </a:lnTo>
                  <a:lnTo>
                    <a:pt x="27432" y="40386"/>
                  </a:lnTo>
                  <a:lnTo>
                    <a:pt x="27432" y="41148"/>
                  </a:lnTo>
                  <a:lnTo>
                    <a:pt x="28194" y="41148"/>
                  </a:lnTo>
                  <a:lnTo>
                    <a:pt x="28194" y="41910"/>
                  </a:lnTo>
                  <a:lnTo>
                    <a:pt x="28956" y="41910"/>
                  </a:lnTo>
                  <a:lnTo>
                    <a:pt x="28956" y="42672"/>
                  </a:lnTo>
                  <a:lnTo>
                    <a:pt x="28956" y="43434"/>
                  </a:lnTo>
                  <a:lnTo>
                    <a:pt x="29718" y="43434"/>
                  </a:lnTo>
                  <a:lnTo>
                    <a:pt x="29718" y="44196"/>
                  </a:lnTo>
                  <a:lnTo>
                    <a:pt x="30480" y="44196"/>
                  </a:lnTo>
                  <a:lnTo>
                    <a:pt x="30480" y="44958"/>
                  </a:lnTo>
                  <a:lnTo>
                    <a:pt x="30480" y="45720"/>
                  </a:lnTo>
                  <a:lnTo>
                    <a:pt x="31242" y="45720"/>
                  </a:lnTo>
                  <a:lnTo>
                    <a:pt x="31242" y="46482"/>
                  </a:lnTo>
                  <a:lnTo>
                    <a:pt x="31991" y="46482"/>
                  </a:lnTo>
                  <a:lnTo>
                    <a:pt x="31991" y="47244"/>
                  </a:lnTo>
                  <a:lnTo>
                    <a:pt x="32753" y="47244"/>
                  </a:lnTo>
                  <a:lnTo>
                    <a:pt x="32753" y="48006"/>
                  </a:lnTo>
                  <a:lnTo>
                    <a:pt x="32753" y="48768"/>
                  </a:lnTo>
                  <a:lnTo>
                    <a:pt x="33515" y="48768"/>
                  </a:lnTo>
                  <a:lnTo>
                    <a:pt x="33515" y="49530"/>
                  </a:lnTo>
                  <a:lnTo>
                    <a:pt x="34290" y="49530"/>
                  </a:lnTo>
                  <a:lnTo>
                    <a:pt x="34290" y="50292"/>
                  </a:lnTo>
                  <a:lnTo>
                    <a:pt x="34290" y="51054"/>
                  </a:lnTo>
                  <a:lnTo>
                    <a:pt x="35052" y="51054"/>
                  </a:lnTo>
                  <a:lnTo>
                    <a:pt x="35052" y="51816"/>
                  </a:lnTo>
                  <a:lnTo>
                    <a:pt x="35814" y="51816"/>
                  </a:lnTo>
                  <a:lnTo>
                    <a:pt x="35814" y="52578"/>
                  </a:lnTo>
                  <a:lnTo>
                    <a:pt x="35814" y="53340"/>
                  </a:lnTo>
                  <a:lnTo>
                    <a:pt x="36576" y="53340"/>
                  </a:lnTo>
                  <a:lnTo>
                    <a:pt x="36576" y="54102"/>
                  </a:lnTo>
                  <a:lnTo>
                    <a:pt x="37338" y="54102"/>
                  </a:lnTo>
                  <a:lnTo>
                    <a:pt x="37338" y="54864"/>
                  </a:lnTo>
                  <a:lnTo>
                    <a:pt x="38100" y="54864"/>
                  </a:lnTo>
                  <a:lnTo>
                    <a:pt x="38100" y="55626"/>
                  </a:lnTo>
                  <a:lnTo>
                    <a:pt x="38100" y="56388"/>
                  </a:lnTo>
                  <a:lnTo>
                    <a:pt x="38862" y="56388"/>
                  </a:lnTo>
                  <a:lnTo>
                    <a:pt x="38862" y="57150"/>
                  </a:lnTo>
                  <a:lnTo>
                    <a:pt x="39624" y="57150"/>
                  </a:lnTo>
                  <a:lnTo>
                    <a:pt x="39624" y="57912"/>
                  </a:lnTo>
                  <a:lnTo>
                    <a:pt x="39624" y="58674"/>
                  </a:lnTo>
                  <a:lnTo>
                    <a:pt x="40386" y="58674"/>
                  </a:lnTo>
                  <a:lnTo>
                    <a:pt x="40386" y="59436"/>
                  </a:lnTo>
                  <a:lnTo>
                    <a:pt x="41148" y="59436"/>
                  </a:lnTo>
                  <a:lnTo>
                    <a:pt x="41148" y="60198"/>
                  </a:lnTo>
                  <a:lnTo>
                    <a:pt x="52578" y="60198"/>
                  </a:lnTo>
                  <a:lnTo>
                    <a:pt x="52578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393429" y="2729102"/>
              <a:ext cx="50165" cy="54610"/>
            </a:xfrm>
            <a:custGeom>
              <a:avLst/>
              <a:gdLst/>
              <a:ahLst/>
              <a:cxnLst/>
              <a:rect l="l" t="t" r="r" b="b"/>
              <a:pathLst>
                <a:path w="50164" h="54610">
                  <a:moveTo>
                    <a:pt x="49542" y="53340"/>
                  </a:moveTo>
                  <a:lnTo>
                    <a:pt x="48780" y="53340"/>
                  </a:lnTo>
                  <a:lnTo>
                    <a:pt x="48780" y="52578"/>
                  </a:lnTo>
                  <a:lnTo>
                    <a:pt x="48018" y="52578"/>
                  </a:lnTo>
                  <a:lnTo>
                    <a:pt x="48018" y="51816"/>
                  </a:lnTo>
                  <a:lnTo>
                    <a:pt x="47256" y="51816"/>
                  </a:lnTo>
                  <a:lnTo>
                    <a:pt x="47256" y="51054"/>
                  </a:lnTo>
                  <a:lnTo>
                    <a:pt x="47256" y="50292"/>
                  </a:lnTo>
                  <a:lnTo>
                    <a:pt x="46494" y="50292"/>
                  </a:lnTo>
                  <a:lnTo>
                    <a:pt x="46494" y="49530"/>
                  </a:lnTo>
                  <a:lnTo>
                    <a:pt x="45732" y="49530"/>
                  </a:lnTo>
                  <a:lnTo>
                    <a:pt x="45732" y="48768"/>
                  </a:lnTo>
                  <a:lnTo>
                    <a:pt x="45732" y="48006"/>
                  </a:lnTo>
                  <a:lnTo>
                    <a:pt x="44970" y="48006"/>
                  </a:lnTo>
                  <a:lnTo>
                    <a:pt x="44970" y="47244"/>
                  </a:lnTo>
                  <a:lnTo>
                    <a:pt x="44208" y="47244"/>
                  </a:lnTo>
                  <a:lnTo>
                    <a:pt x="44208" y="46482"/>
                  </a:lnTo>
                  <a:lnTo>
                    <a:pt x="44208" y="45720"/>
                  </a:lnTo>
                  <a:lnTo>
                    <a:pt x="43446" y="45720"/>
                  </a:lnTo>
                  <a:lnTo>
                    <a:pt x="43446" y="44958"/>
                  </a:lnTo>
                  <a:lnTo>
                    <a:pt x="42684" y="44958"/>
                  </a:lnTo>
                  <a:lnTo>
                    <a:pt x="42684" y="44196"/>
                  </a:lnTo>
                  <a:lnTo>
                    <a:pt x="41922" y="44196"/>
                  </a:lnTo>
                  <a:lnTo>
                    <a:pt x="41922" y="43434"/>
                  </a:lnTo>
                  <a:lnTo>
                    <a:pt x="41922" y="42672"/>
                  </a:lnTo>
                  <a:lnTo>
                    <a:pt x="41160" y="42672"/>
                  </a:lnTo>
                  <a:lnTo>
                    <a:pt x="41160" y="41910"/>
                  </a:lnTo>
                  <a:lnTo>
                    <a:pt x="40398" y="41910"/>
                  </a:lnTo>
                  <a:lnTo>
                    <a:pt x="40398" y="41148"/>
                  </a:lnTo>
                  <a:lnTo>
                    <a:pt x="40398" y="40386"/>
                  </a:lnTo>
                  <a:lnTo>
                    <a:pt x="39636" y="40386"/>
                  </a:lnTo>
                  <a:lnTo>
                    <a:pt x="39636" y="39624"/>
                  </a:lnTo>
                  <a:lnTo>
                    <a:pt x="38874" y="39624"/>
                  </a:lnTo>
                  <a:lnTo>
                    <a:pt x="38874" y="38862"/>
                  </a:lnTo>
                  <a:lnTo>
                    <a:pt x="38112" y="38862"/>
                  </a:lnTo>
                  <a:lnTo>
                    <a:pt x="38112" y="38100"/>
                  </a:lnTo>
                  <a:lnTo>
                    <a:pt x="38112" y="37338"/>
                  </a:lnTo>
                  <a:lnTo>
                    <a:pt x="37350" y="37338"/>
                  </a:lnTo>
                  <a:lnTo>
                    <a:pt x="37350" y="36576"/>
                  </a:lnTo>
                  <a:lnTo>
                    <a:pt x="36588" y="36576"/>
                  </a:lnTo>
                  <a:lnTo>
                    <a:pt x="36588" y="35814"/>
                  </a:lnTo>
                  <a:lnTo>
                    <a:pt x="36588" y="35052"/>
                  </a:lnTo>
                  <a:lnTo>
                    <a:pt x="35826" y="35052"/>
                  </a:lnTo>
                  <a:lnTo>
                    <a:pt x="35826" y="34290"/>
                  </a:lnTo>
                  <a:lnTo>
                    <a:pt x="35064" y="34290"/>
                  </a:lnTo>
                  <a:lnTo>
                    <a:pt x="35064" y="33528"/>
                  </a:lnTo>
                  <a:lnTo>
                    <a:pt x="34302" y="33528"/>
                  </a:lnTo>
                  <a:lnTo>
                    <a:pt x="34302" y="32766"/>
                  </a:lnTo>
                  <a:lnTo>
                    <a:pt x="34302" y="32004"/>
                  </a:lnTo>
                  <a:lnTo>
                    <a:pt x="33540" y="32004"/>
                  </a:lnTo>
                  <a:lnTo>
                    <a:pt x="33540" y="31242"/>
                  </a:lnTo>
                  <a:lnTo>
                    <a:pt x="32778" y="31242"/>
                  </a:lnTo>
                  <a:lnTo>
                    <a:pt x="32778" y="30480"/>
                  </a:lnTo>
                  <a:lnTo>
                    <a:pt x="32778" y="29718"/>
                  </a:lnTo>
                  <a:lnTo>
                    <a:pt x="32016" y="29718"/>
                  </a:lnTo>
                  <a:lnTo>
                    <a:pt x="32016" y="28956"/>
                  </a:lnTo>
                  <a:lnTo>
                    <a:pt x="31254" y="28956"/>
                  </a:lnTo>
                  <a:lnTo>
                    <a:pt x="31254" y="28194"/>
                  </a:lnTo>
                  <a:lnTo>
                    <a:pt x="31254" y="27432"/>
                  </a:lnTo>
                  <a:lnTo>
                    <a:pt x="30492" y="27432"/>
                  </a:lnTo>
                  <a:lnTo>
                    <a:pt x="30492" y="26670"/>
                  </a:lnTo>
                  <a:lnTo>
                    <a:pt x="29730" y="26670"/>
                  </a:lnTo>
                  <a:lnTo>
                    <a:pt x="29730" y="25908"/>
                  </a:lnTo>
                  <a:lnTo>
                    <a:pt x="28968" y="25908"/>
                  </a:lnTo>
                  <a:lnTo>
                    <a:pt x="28968" y="25146"/>
                  </a:lnTo>
                  <a:lnTo>
                    <a:pt x="28968" y="24384"/>
                  </a:lnTo>
                  <a:lnTo>
                    <a:pt x="28206" y="24384"/>
                  </a:lnTo>
                  <a:lnTo>
                    <a:pt x="28206" y="23622"/>
                  </a:lnTo>
                  <a:lnTo>
                    <a:pt x="27444" y="23622"/>
                  </a:lnTo>
                  <a:lnTo>
                    <a:pt x="27444" y="22860"/>
                  </a:lnTo>
                  <a:lnTo>
                    <a:pt x="27444" y="22098"/>
                  </a:lnTo>
                  <a:lnTo>
                    <a:pt x="26682" y="22098"/>
                  </a:lnTo>
                  <a:lnTo>
                    <a:pt x="26682" y="21336"/>
                  </a:lnTo>
                  <a:lnTo>
                    <a:pt x="25920" y="21336"/>
                  </a:lnTo>
                  <a:lnTo>
                    <a:pt x="25920" y="20574"/>
                  </a:lnTo>
                  <a:lnTo>
                    <a:pt x="25158" y="20574"/>
                  </a:lnTo>
                  <a:lnTo>
                    <a:pt x="25158" y="19812"/>
                  </a:lnTo>
                  <a:lnTo>
                    <a:pt x="25158" y="19050"/>
                  </a:lnTo>
                  <a:lnTo>
                    <a:pt x="24396" y="19050"/>
                  </a:lnTo>
                  <a:lnTo>
                    <a:pt x="24396" y="18288"/>
                  </a:lnTo>
                  <a:lnTo>
                    <a:pt x="23634" y="18288"/>
                  </a:lnTo>
                  <a:lnTo>
                    <a:pt x="23634" y="17526"/>
                  </a:lnTo>
                  <a:lnTo>
                    <a:pt x="23634" y="16764"/>
                  </a:lnTo>
                  <a:lnTo>
                    <a:pt x="22872" y="16764"/>
                  </a:lnTo>
                  <a:lnTo>
                    <a:pt x="22872" y="16002"/>
                  </a:lnTo>
                  <a:lnTo>
                    <a:pt x="22110" y="16002"/>
                  </a:lnTo>
                  <a:lnTo>
                    <a:pt x="22110" y="15240"/>
                  </a:lnTo>
                  <a:lnTo>
                    <a:pt x="21348" y="15240"/>
                  </a:lnTo>
                  <a:lnTo>
                    <a:pt x="21348" y="14478"/>
                  </a:lnTo>
                  <a:lnTo>
                    <a:pt x="21348" y="13716"/>
                  </a:lnTo>
                  <a:lnTo>
                    <a:pt x="20586" y="13716"/>
                  </a:lnTo>
                  <a:lnTo>
                    <a:pt x="20586" y="12954"/>
                  </a:lnTo>
                  <a:lnTo>
                    <a:pt x="19824" y="12954"/>
                  </a:lnTo>
                  <a:lnTo>
                    <a:pt x="19824" y="12192"/>
                  </a:lnTo>
                  <a:lnTo>
                    <a:pt x="19824" y="11430"/>
                  </a:lnTo>
                  <a:lnTo>
                    <a:pt x="19062" y="11430"/>
                  </a:lnTo>
                  <a:lnTo>
                    <a:pt x="19062" y="10668"/>
                  </a:lnTo>
                  <a:lnTo>
                    <a:pt x="18300" y="10668"/>
                  </a:lnTo>
                  <a:lnTo>
                    <a:pt x="18300" y="9906"/>
                  </a:lnTo>
                  <a:lnTo>
                    <a:pt x="18300" y="9144"/>
                  </a:lnTo>
                  <a:lnTo>
                    <a:pt x="17538" y="9144"/>
                  </a:lnTo>
                  <a:lnTo>
                    <a:pt x="17538" y="8382"/>
                  </a:lnTo>
                  <a:lnTo>
                    <a:pt x="16776" y="8382"/>
                  </a:lnTo>
                  <a:lnTo>
                    <a:pt x="16776" y="7620"/>
                  </a:lnTo>
                  <a:lnTo>
                    <a:pt x="16014" y="7620"/>
                  </a:lnTo>
                  <a:lnTo>
                    <a:pt x="16014" y="6858"/>
                  </a:lnTo>
                  <a:lnTo>
                    <a:pt x="16014" y="6096"/>
                  </a:lnTo>
                  <a:lnTo>
                    <a:pt x="15252" y="6096"/>
                  </a:lnTo>
                  <a:lnTo>
                    <a:pt x="15252" y="5334"/>
                  </a:lnTo>
                  <a:lnTo>
                    <a:pt x="14490" y="5334"/>
                  </a:lnTo>
                  <a:lnTo>
                    <a:pt x="14490" y="4572"/>
                  </a:lnTo>
                  <a:lnTo>
                    <a:pt x="14490" y="3810"/>
                  </a:lnTo>
                  <a:lnTo>
                    <a:pt x="13728" y="3810"/>
                  </a:lnTo>
                  <a:lnTo>
                    <a:pt x="13728" y="3048"/>
                  </a:lnTo>
                  <a:lnTo>
                    <a:pt x="12966" y="3048"/>
                  </a:lnTo>
                  <a:lnTo>
                    <a:pt x="12966" y="2286"/>
                  </a:lnTo>
                  <a:lnTo>
                    <a:pt x="12204" y="2286"/>
                  </a:lnTo>
                  <a:lnTo>
                    <a:pt x="12204" y="1524"/>
                  </a:lnTo>
                  <a:lnTo>
                    <a:pt x="12204" y="762"/>
                  </a:lnTo>
                  <a:lnTo>
                    <a:pt x="11442" y="762"/>
                  </a:lnTo>
                  <a:lnTo>
                    <a:pt x="11442" y="0"/>
                  </a:lnTo>
                  <a:lnTo>
                    <a:pt x="12" y="0"/>
                  </a:lnTo>
                  <a:lnTo>
                    <a:pt x="12" y="762"/>
                  </a:lnTo>
                  <a:lnTo>
                    <a:pt x="0" y="1524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2298" y="3048"/>
                  </a:lnTo>
                  <a:lnTo>
                    <a:pt x="2298" y="3810"/>
                  </a:lnTo>
                  <a:lnTo>
                    <a:pt x="2298" y="4572"/>
                  </a:lnTo>
                  <a:lnTo>
                    <a:pt x="3060" y="4572"/>
                  </a:lnTo>
                  <a:lnTo>
                    <a:pt x="3060" y="5334"/>
                  </a:lnTo>
                  <a:lnTo>
                    <a:pt x="3822" y="5334"/>
                  </a:lnTo>
                  <a:lnTo>
                    <a:pt x="3822" y="6096"/>
                  </a:lnTo>
                  <a:lnTo>
                    <a:pt x="3822" y="6858"/>
                  </a:lnTo>
                  <a:lnTo>
                    <a:pt x="4584" y="6858"/>
                  </a:lnTo>
                  <a:lnTo>
                    <a:pt x="4584" y="7620"/>
                  </a:lnTo>
                  <a:lnTo>
                    <a:pt x="5346" y="7620"/>
                  </a:lnTo>
                  <a:lnTo>
                    <a:pt x="5346" y="8382"/>
                  </a:lnTo>
                  <a:lnTo>
                    <a:pt x="5346" y="9144"/>
                  </a:lnTo>
                  <a:lnTo>
                    <a:pt x="6108" y="9144"/>
                  </a:lnTo>
                  <a:lnTo>
                    <a:pt x="6108" y="9906"/>
                  </a:lnTo>
                  <a:lnTo>
                    <a:pt x="6870" y="9906"/>
                  </a:lnTo>
                  <a:lnTo>
                    <a:pt x="6870" y="10668"/>
                  </a:lnTo>
                  <a:lnTo>
                    <a:pt x="7632" y="10668"/>
                  </a:lnTo>
                  <a:lnTo>
                    <a:pt x="7632" y="11430"/>
                  </a:lnTo>
                  <a:lnTo>
                    <a:pt x="7632" y="12192"/>
                  </a:lnTo>
                  <a:lnTo>
                    <a:pt x="8394" y="12192"/>
                  </a:lnTo>
                  <a:lnTo>
                    <a:pt x="8394" y="12954"/>
                  </a:lnTo>
                  <a:lnTo>
                    <a:pt x="9156" y="12954"/>
                  </a:lnTo>
                  <a:lnTo>
                    <a:pt x="9156" y="13716"/>
                  </a:lnTo>
                  <a:lnTo>
                    <a:pt x="9144" y="14478"/>
                  </a:lnTo>
                  <a:lnTo>
                    <a:pt x="9906" y="14478"/>
                  </a:lnTo>
                  <a:lnTo>
                    <a:pt x="9906" y="15240"/>
                  </a:lnTo>
                  <a:lnTo>
                    <a:pt x="10668" y="15240"/>
                  </a:lnTo>
                  <a:lnTo>
                    <a:pt x="10668" y="16002"/>
                  </a:lnTo>
                  <a:lnTo>
                    <a:pt x="11430" y="16002"/>
                  </a:lnTo>
                  <a:lnTo>
                    <a:pt x="11430" y="16764"/>
                  </a:lnTo>
                  <a:lnTo>
                    <a:pt x="11430" y="17526"/>
                  </a:lnTo>
                  <a:lnTo>
                    <a:pt x="12204" y="17526"/>
                  </a:lnTo>
                  <a:lnTo>
                    <a:pt x="12204" y="18288"/>
                  </a:lnTo>
                  <a:lnTo>
                    <a:pt x="12966" y="18288"/>
                  </a:lnTo>
                  <a:lnTo>
                    <a:pt x="12966" y="19050"/>
                  </a:lnTo>
                  <a:lnTo>
                    <a:pt x="12966" y="19812"/>
                  </a:lnTo>
                  <a:lnTo>
                    <a:pt x="13728" y="19812"/>
                  </a:lnTo>
                  <a:lnTo>
                    <a:pt x="13728" y="20574"/>
                  </a:lnTo>
                  <a:lnTo>
                    <a:pt x="14490" y="20574"/>
                  </a:lnTo>
                  <a:lnTo>
                    <a:pt x="14490" y="21336"/>
                  </a:lnTo>
                  <a:lnTo>
                    <a:pt x="14490" y="22098"/>
                  </a:lnTo>
                  <a:lnTo>
                    <a:pt x="15252" y="22098"/>
                  </a:lnTo>
                  <a:lnTo>
                    <a:pt x="15252" y="22860"/>
                  </a:lnTo>
                  <a:lnTo>
                    <a:pt x="16014" y="22860"/>
                  </a:lnTo>
                  <a:lnTo>
                    <a:pt x="16014" y="23622"/>
                  </a:lnTo>
                  <a:lnTo>
                    <a:pt x="16776" y="23622"/>
                  </a:lnTo>
                  <a:lnTo>
                    <a:pt x="16776" y="24384"/>
                  </a:lnTo>
                  <a:lnTo>
                    <a:pt x="16776" y="25146"/>
                  </a:lnTo>
                  <a:lnTo>
                    <a:pt x="17538" y="25146"/>
                  </a:lnTo>
                  <a:lnTo>
                    <a:pt x="17538" y="25908"/>
                  </a:lnTo>
                  <a:lnTo>
                    <a:pt x="18300" y="25908"/>
                  </a:lnTo>
                  <a:lnTo>
                    <a:pt x="18300" y="26670"/>
                  </a:lnTo>
                  <a:lnTo>
                    <a:pt x="18300" y="27432"/>
                  </a:lnTo>
                  <a:lnTo>
                    <a:pt x="19050" y="27432"/>
                  </a:lnTo>
                  <a:lnTo>
                    <a:pt x="19050" y="28194"/>
                  </a:lnTo>
                  <a:lnTo>
                    <a:pt x="19812" y="28194"/>
                  </a:lnTo>
                  <a:lnTo>
                    <a:pt x="19812" y="28956"/>
                  </a:lnTo>
                  <a:lnTo>
                    <a:pt x="20574" y="28956"/>
                  </a:lnTo>
                  <a:lnTo>
                    <a:pt x="20574" y="29718"/>
                  </a:lnTo>
                  <a:lnTo>
                    <a:pt x="20574" y="30480"/>
                  </a:lnTo>
                  <a:lnTo>
                    <a:pt x="21348" y="30480"/>
                  </a:lnTo>
                  <a:lnTo>
                    <a:pt x="21348" y="31242"/>
                  </a:lnTo>
                  <a:lnTo>
                    <a:pt x="22110" y="31242"/>
                  </a:lnTo>
                  <a:lnTo>
                    <a:pt x="22110" y="32004"/>
                  </a:lnTo>
                  <a:lnTo>
                    <a:pt x="22110" y="32766"/>
                  </a:lnTo>
                  <a:lnTo>
                    <a:pt x="22872" y="32766"/>
                  </a:lnTo>
                  <a:lnTo>
                    <a:pt x="22872" y="33528"/>
                  </a:lnTo>
                  <a:lnTo>
                    <a:pt x="23634" y="33528"/>
                  </a:lnTo>
                  <a:lnTo>
                    <a:pt x="23634" y="34290"/>
                  </a:lnTo>
                  <a:lnTo>
                    <a:pt x="24396" y="34290"/>
                  </a:lnTo>
                  <a:lnTo>
                    <a:pt x="24396" y="35052"/>
                  </a:lnTo>
                  <a:lnTo>
                    <a:pt x="24396" y="35814"/>
                  </a:lnTo>
                  <a:lnTo>
                    <a:pt x="25158" y="35814"/>
                  </a:lnTo>
                  <a:lnTo>
                    <a:pt x="25158" y="36576"/>
                  </a:lnTo>
                  <a:lnTo>
                    <a:pt x="25920" y="36576"/>
                  </a:lnTo>
                  <a:lnTo>
                    <a:pt x="25920" y="37338"/>
                  </a:lnTo>
                  <a:lnTo>
                    <a:pt x="25920" y="38100"/>
                  </a:lnTo>
                  <a:lnTo>
                    <a:pt x="26682" y="38100"/>
                  </a:lnTo>
                  <a:lnTo>
                    <a:pt x="26682" y="38862"/>
                  </a:lnTo>
                  <a:lnTo>
                    <a:pt x="27444" y="38862"/>
                  </a:lnTo>
                  <a:lnTo>
                    <a:pt x="27444" y="39624"/>
                  </a:lnTo>
                  <a:lnTo>
                    <a:pt x="27444" y="40386"/>
                  </a:lnTo>
                  <a:lnTo>
                    <a:pt x="28194" y="40386"/>
                  </a:lnTo>
                  <a:lnTo>
                    <a:pt x="28194" y="41148"/>
                  </a:lnTo>
                  <a:lnTo>
                    <a:pt x="28956" y="41148"/>
                  </a:lnTo>
                  <a:lnTo>
                    <a:pt x="28956" y="41910"/>
                  </a:lnTo>
                  <a:lnTo>
                    <a:pt x="29718" y="41910"/>
                  </a:lnTo>
                  <a:lnTo>
                    <a:pt x="29718" y="42672"/>
                  </a:lnTo>
                  <a:lnTo>
                    <a:pt x="29718" y="43434"/>
                  </a:lnTo>
                  <a:lnTo>
                    <a:pt x="30480" y="43434"/>
                  </a:lnTo>
                  <a:lnTo>
                    <a:pt x="30480" y="44196"/>
                  </a:lnTo>
                  <a:lnTo>
                    <a:pt x="31254" y="44196"/>
                  </a:lnTo>
                  <a:lnTo>
                    <a:pt x="31254" y="44958"/>
                  </a:lnTo>
                  <a:lnTo>
                    <a:pt x="31254" y="45720"/>
                  </a:lnTo>
                  <a:lnTo>
                    <a:pt x="32016" y="45720"/>
                  </a:lnTo>
                  <a:lnTo>
                    <a:pt x="32016" y="46482"/>
                  </a:lnTo>
                  <a:lnTo>
                    <a:pt x="32778" y="46482"/>
                  </a:lnTo>
                  <a:lnTo>
                    <a:pt x="32778" y="47244"/>
                  </a:lnTo>
                  <a:lnTo>
                    <a:pt x="33540" y="47244"/>
                  </a:lnTo>
                  <a:lnTo>
                    <a:pt x="33540" y="48006"/>
                  </a:lnTo>
                  <a:lnTo>
                    <a:pt x="33540" y="48768"/>
                  </a:lnTo>
                  <a:lnTo>
                    <a:pt x="34302" y="48768"/>
                  </a:lnTo>
                  <a:lnTo>
                    <a:pt x="34302" y="49530"/>
                  </a:lnTo>
                  <a:lnTo>
                    <a:pt x="35064" y="49530"/>
                  </a:lnTo>
                  <a:lnTo>
                    <a:pt x="35064" y="50292"/>
                  </a:lnTo>
                  <a:lnTo>
                    <a:pt x="35064" y="51054"/>
                  </a:lnTo>
                  <a:lnTo>
                    <a:pt x="35826" y="51054"/>
                  </a:lnTo>
                  <a:lnTo>
                    <a:pt x="35826" y="51816"/>
                  </a:lnTo>
                  <a:lnTo>
                    <a:pt x="36588" y="51816"/>
                  </a:lnTo>
                  <a:lnTo>
                    <a:pt x="36588" y="52578"/>
                  </a:lnTo>
                  <a:lnTo>
                    <a:pt x="37350" y="52578"/>
                  </a:lnTo>
                  <a:lnTo>
                    <a:pt x="37350" y="53340"/>
                  </a:lnTo>
                  <a:lnTo>
                    <a:pt x="37350" y="54102"/>
                  </a:lnTo>
                  <a:lnTo>
                    <a:pt x="49542" y="54102"/>
                  </a:lnTo>
                  <a:lnTo>
                    <a:pt x="4954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30780" y="2782442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51054" y="53340"/>
                  </a:moveTo>
                  <a:lnTo>
                    <a:pt x="50292" y="53340"/>
                  </a:lnTo>
                  <a:lnTo>
                    <a:pt x="50292" y="52578"/>
                  </a:lnTo>
                  <a:lnTo>
                    <a:pt x="49530" y="52578"/>
                  </a:lnTo>
                  <a:lnTo>
                    <a:pt x="49530" y="51816"/>
                  </a:lnTo>
                  <a:lnTo>
                    <a:pt x="48768" y="51816"/>
                  </a:lnTo>
                  <a:lnTo>
                    <a:pt x="48768" y="51054"/>
                  </a:lnTo>
                  <a:lnTo>
                    <a:pt x="48768" y="50292"/>
                  </a:lnTo>
                  <a:lnTo>
                    <a:pt x="48006" y="50292"/>
                  </a:lnTo>
                  <a:lnTo>
                    <a:pt x="48006" y="49530"/>
                  </a:lnTo>
                  <a:lnTo>
                    <a:pt x="47244" y="49530"/>
                  </a:lnTo>
                  <a:lnTo>
                    <a:pt x="47244" y="48768"/>
                  </a:lnTo>
                  <a:lnTo>
                    <a:pt x="46482" y="48768"/>
                  </a:lnTo>
                  <a:lnTo>
                    <a:pt x="46482" y="48006"/>
                  </a:lnTo>
                  <a:lnTo>
                    <a:pt x="46482" y="47244"/>
                  </a:lnTo>
                  <a:lnTo>
                    <a:pt x="45720" y="47244"/>
                  </a:lnTo>
                  <a:lnTo>
                    <a:pt x="45720" y="46482"/>
                  </a:lnTo>
                  <a:lnTo>
                    <a:pt x="44958" y="46482"/>
                  </a:lnTo>
                  <a:lnTo>
                    <a:pt x="44958" y="45720"/>
                  </a:lnTo>
                  <a:lnTo>
                    <a:pt x="44196" y="45720"/>
                  </a:lnTo>
                  <a:lnTo>
                    <a:pt x="44196" y="44958"/>
                  </a:lnTo>
                  <a:lnTo>
                    <a:pt x="44196" y="44196"/>
                  </a:lnTo>
                  <a:lnTo>
                    <a:pt x="43434" y="44196"/>
                  </a:lnTo>
                  <a:lnTo>
                    <a:pt x="43434" y="43434"/>
                  </a:lnTo>
                  <a:lnTo>
                    <a:pt x="42672" y="43434"/>
                  </a:lnTo>
                  <a:lnTo>
                    <a:pt x="42672" y="42672"/>
                  </a:lnTo>
                  <a:lnTo>
                    <a:pt x="42672" y="41910"/>
                  </a:lnTo>
                  <a:lnTo>
                    <a:pt x="41910" y="41910"/>
                  </a:lnTo>
                  <a:lnTo>
                    <a:pt x="41910" y="41148"/>
                  </a:lnTo>
                  <a:lnTo>
                    <a:pt x="41148" y="41148"/>
                  </a:lnTo>
                  <a:lnTo>
                    <a:pt x="41148" y="40386"/>
                  </a:lnTo>
                  <a:lnTo>
                    <a:pt x="40386" y="40386"/>
                  </a:lnTo>
                  <a:lnTo>
                    <a:pt x="40386" y="39624"/>
                  </a:lnTo>
                  <a:lnTo>
                    <a:pt x="40386" y="38862"/>
                  </a:lnTo>
                  <a:lnTo>
                    <a:pt x="39624" y="38862"/>
                  </a:lnTo>
                  <a:lnTo>
                    <a:pt x="39624" y="38100"/>
                  </a:lnTo>
                  <a:lnTo>
                    <a:pt x="38862" y="38100"/>
                  </a:lnTo>
                  <a:lnTo>
                    <a:pt x="38862" y="37338"/>
                  </a:lnTo>
                  <a:lnTo>
                    <a:pt x="38100" y="37338"/>
                  </a:lnTo>
                  <a:lnTo>
                    <a:pt x="38100" y="36576"/>
                  </a:lnTo>
                  <a:lnTo>
                    <a:pt x="38100" y="35814"/>
                  </a:lnTo>
                  <a:lnTo>
                    <a:pt x="37338" y="35814"/>
                  </a:lnTo>
                  <a:lnTo>
                    <a:pt x="37338" y="35052"/>
                  </a:lnTo>
                  <a:lnTo>
                    <a:pt x="36576" y="35052"/>
                  </a:lnTo>
                  <a:lnTo>
                    <a:pt x="36576" y="34290"/>
                  </a:lnTo>
                  <a:lnTo>
                    <a:pt x="36576" y="33528"/>
                  </a:lnTo>
                  <a:lnTo>
                    <a:pt x="35814" y="33528"/>
                  </a:lnTo>
                  <a:lnTo>
                    <a:pt x="35814" y="32766"/>
                  </a:lnTo>
                  <a:lnTo>
                    <a:pt x="35052" y="32766"/>
                  </a:lnTo>
                  <a:lnTo>
                    <a:pt x="35052" y="32004"/>
                  </a:lnTo>
                  <a:lnTo>
                    <a:pt x="34290" y="32004"/>
                  </a:lnTo>
                  <a:lnTo>
                    <a:pt x="34290" y="31242"/>
                  </a:lnTo>
                  <a:lnTo>
                    <a:pt x="34290" y="30480"/>
                  </a:lnTo>
                  <a:lnTo>
                    <a:pt x="33528" y="30480"/>
                  </a:lnTo>
                  <a:lnTo>
                    <a:pt x="33528" y="29718"/>
                  </a:lnTo>
                  <a:lnTo>
                    <a:pt x="32766" y="29718"/>
                  </a:lnTo>
                  <a:lnTo>
                    <a:pt x="32766" y="28956"/>
                  </a:lnTo>
                  <a:lnTo>
                    <a:pt x="32004" y="28956"/>
                  </a:lnTo>
                  <a:lnTo>
                    <a:pt x="32004" y="28194"/>
                  </a:lnTo>
                  <a:lnTo>
                    <a:pt x="32004" y="27432"/>
                  </a:lnTo>
                  <a:lnTo>
                    <a:pt x="31242" y="27432"/>
                  </a:lnTo>
                  <a:lnTo>
                    <a:pt x="31242" y="26670"/>
                  </a:lnTo>
                  <a:lnTo>
                    <a:pt x="30480" y="26670"/>
                  </a:lnTo>
                  <a:lnTo>
                    <a:pt x="30480" y="25908"/>
                  </a:lnTo>
                  <a:lnTo>
                    <a:pt x="30480" y="25146"/>
                  </a:lnTo>
                  <a:lnTo>
                    <a:pt x="29718" y="25146"/>
                  </a:lnTo>
                  <a:lnTo>
                    <a:pt x="29718" y="24384"/>
                  </a:lnTo>
                  <a:lnTo>
                    <a:pt x="28956" y="24384"/>
                  </a:lnTo>
                  <a:lnTo>
                    <a:pt x="28956" y="23622"/>
                  </a:lnTo>
                  <a:lnTo>
                    <a:pt x="28194" y="23622"/>
                  </a:lnTo>
                  <a:lnTo>
                    <a:pt x="28194" y="22860"/>
                  </a:lnTo>
                  <a:lnTo>
                    <a:pt x="28194" y="22098"/>
                  </a:lnTo>
                  <a:lnTo>
                    <a:pt x="27432" y="22098"/>
                  </a:lnTo>
                  <a:lnTo>
                    <a:pt x="27432" y="21336"/>
                  </a:lnTo>
                  <a:lnTo>
                    <a:pt x="26670" y="21336"/>
                  </a:lnTo>
                  <a:lnTo>
                    <a:pt x="26670" y="20574"/>
                  </a:lnTo>
                  <a:lnTo>
                    <a:pt x="25908" y="20574"/>
                  </a:lnTo>
                  <a:lnTo>
                    <a:pt x="25908" y="19812"/>
                  </a:lnTo>
                  <a:lnTo>
                    <a:pt x="25908" y="19050"/>
                  </a:lnTo>
                  <a:lnTo>
                    <a:pt x="25146" y="19050"/>
                  </a:lnTo>
                  <a:lnTo>
                    <a:pt x="25146" y="18288"/>
                  </a:lnTo>
                  <a:lnTo>
                    <a:pt x="24384" y="18288"/>
                  </a:lnTo>
                  <a:lnTo>
                    <a:pt x="24384" y="17526"/>
                  </a:lnTo>
                  <a:lnTo>
                    <a:pt x="24384" y="16764"/>
                  </a:lnTo>
                  <a:lnTo>
                    <a:pt x="23622" y="16764"/>
                  </a:lnTo>
                  <a:lnTo>
                    <a:pt x="23622" y="16002"/>
                  </a:lnTo>
                  <a:lnTo>
                    <a:pt x="22860" y="16002"/>
                  </a:lnTo>
                  <a:lnTo>
                    <a:pt x="22860" y="15240"/>
                  </a:lnTo>
                  <a:lnTo>
                    <a:pt x="22098" y="15240"/>
                  </a:lnTo>
                  <a:lnTo>
                    <a:pt x="22098" y="14478"/>
                  </a:lnTo>
                  <a:lnTo>
                    <a:pt x="22098" y="13716"/>
                  </a:lnTo>
                  <a:lnTo>
                    <a:pt x="21336" y="13716"/>
                  </a:lnTo>
                  <a:lnTo>
                    <a:pt x="21336" y="12954"/>
                  </a:lnTo>
                  <a:lnTo>
                    <a:pt x="20574" y="12954"/>
                  </a:lnTo>
                  <a:lnTo>
                    <a:pt x="20574" y="12192"/>
                  </a:lnTo>
                  <a:lnTo>
                    <a:pt x="19812" y="12192"/>
                  </a:lnTo>
                  <a:lnTo>
                    <a:pt x="19812" y="11430"/>
                  </a:lnTo>
                  <a:lnTo>
                    <a:pt x="19812" y="10668"/>
                  </a:lnTo>
                  <a:lnTo>
                    <a:pt x="19050" y="10668"/>
                  </a:lnTo>
                  <a:lnTo>
                    <a:pt x="19050" y="9906"/>
                  </a:lnTo>
                  <a:lnTo>
                    <a:pt x="18288" y="9906"/>
                  </a:lnTo>
                  <a:lnTo>
                    <a:pt x="18288" y="9144"/>
                  </a:lnTo>
                  <a:lnTo>
                    <a:pt x="18288" y="8382"/>
                  </a:lnTo>
                  <a:lnTo>
                    <a:pt x="17526" y="8382"/>
                  </a:lnTo>
                  <a:lnTo>
                    <a:pt x="17526" y="7620"/>
                  </a:lnTo>
                  <a:lnTo>
                    <a:pt x="16764" y="7620"/>
                  </a:lnTo>
                  <a:lnTo>
                    <a:pt x="16764" y="6858"/>
                  </a:lnTo>
                  <a:lnTo>
                    <a:pt x="16002" y="6858"/>
                  </a:lnTo>
                  <a:lnTo>
                    <a:pt x="16002" y="6096"/>
                  </a:lnTo>
                  <a:lnTo>
                    <a:pt x="16002" y="5334"/>
                  </a:lnTo>
                  <a:lnTo>
                    <a:pt x="15240" y="5334"/>
                  </a:lnTo>
                  <a:lnTo>
                    <a:pt x="15240" y="4572"/>
                  </a:lnTo>
                  <a:lnTo>
                    <a:pt x="14478" y="4572"/>
                  </a:lnTo>
                  <a:lnTo>
                    <a:pt x="14478" y="3810"/>
                  </a:lnTo>
                  <a:lnTo>
                    <a:pt x="13716" y="3810"/>
                  </a:lnTo>
                  <a:lnTo>
                    <a:pt x="13716" y="3048"/>
                  </a:lnTo>
                  <a:lnTo>
                    <a:pt x="13716" y="2286"/>
                  </a:lnTo>
                  <a:lnTo>
                    <a:pt x="12954" y="2286"/>
                  </a:lnTo>
                  <a:lnTo>
                    <a:pt x="12954" y="1524"/>
                  </a:lnTo>
                  <a:lnTo>
                    <a:pt x="12192" y="1524"/>
                  </a:lnTo>
                  <a:lnTo>
                    <a:pt x="12192" y="76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11" y="1524"/>
                  </a:lnTo>
                  <a:lnTo>
                    <a:pt x="1511" y="2286"/>
                  </a:lnTo>
                  <a:lnTo>
                    <a:pt x="1511" y="3048"/>
                  </a:lnTo>
                  <a:lnTo>
                    <a:pt x="2273" y="3048"/>
                  </a:lnTo>
                  <a:lnTo>
                    <a:pt x="2273" y="3810"/>
                  </a:lnTo>
                  <a:lnTo>
                    <a:pt x="3048" y="3810"/>
                  </a:lnTo>
                  <a:lnTo>
                    <a:pt x="3048" y="4572"/>
                  </a:lnTo>
                  <a:lnTo>
                    <a:pt x="3048" y="5334"/>
                  </a:lnTo>
                  <a:lnTo>
                    <a:pt x="3810" y="5334"/>
                  </a:lnTo>
                  <a:lnTo>
                    <a:pt x="3810" y="6096"/>
                  </a:lnTo>
                  <a:lnTo>
                    <a:pt x="4572" y="6096"/>
                  </a:lnTo>
                  <a:lnTo>
                    <a:pt x="4572" y="6858"/>
                  </a:lnTo>
                  <a:lnTo>
                    <a:pt x="5334" y="6858"/>
                  </a:lnTo>
                  <a:lnTo>
                    <a:pt x="5334" y="7620"/>
                  </a:lnTo>
                  <a:lnTo>
                    <a:pt x="5334" y="8382"/>
                  </a:lnTo>
                  <a:lnTo>
                    <a:pt x="6096" y="8382"/>
                  </a:lnTo>
                  <a:lnTo>
                    <a:pt x="6096" y="9144"/>
                  </a:lnTo>
                  <a:lnTo>
                    <a:pt x="6858" y="9144"/>
                  </a:lnTo>
                  <a:lnTo>
                    <a:pt x="6858" y="9906"/>
                  </a:lnTo>
                  <a:lnTo>
                    <a:pt x="6858" y="10668"/>
                  </a:lnTo>
                  <a:lnTo>
                    <a:pt x="7620" y="10668"/>
                  </a:lnTo>
                  <a:lnTo>
                    <a:pt x="7620" y="11430"/>
                  </a:lnTo>
                  <a:lnTo>
                    <a:pt x="8382" y="11430"/>
                  </a:lnTo>
                  <a:lnTo>
                    <a:pt x="8382" y="12192"/>
                  </a:lnTo>
                  <a:lnTo>
                    <a:pt x="9144" y="12192"/>
                  </a:lnTo>
                  <a:lnTo>
                    <a:pt x="9144" y="12954"/>
                  </a:lnTo>
                  <a:lnTo>
                    <a:pt x="9144" y="13716"/>
                  </a:lnTo>
                  <a:lnTo>
                    <a:pt x="9893" y="13716"/>
                  </a:lnTo>
                  <a:lnTo>
                    <a:pt x="9893" y="14478"/>
                  </a:lnTo>
                  <a:lnTo>
                    <a:pt x="10655" y="14478"/>
                  </a:lnTo>
                  <a:lnTo>
                    <a:pt x="10655" y="15240"/>
                  </a:lnTo>
                  <a:lnTo>
                    <a:pt x="11417" y="15240"/>
                  </a:lnTo>
                  <a:lnTo>
                    <a:pt x="11417" y="16002"/>
                  </a:lnTo>
                  <a:lnTo>
                    <a:pt x="11417" y="16764"/>
                  </a:lnTo>
                  <a:lnTo>
                    <a:pt x="12179" y="16764"/>
                  </a:lnTo>
                  <a:lnTo>
                    <a:pt x="12179" y="17526"/>
                  </a:lnTo>
                  <a:lnTo>
                    <a:pt x="12954" y="17526"/>
                  </a:lnTo>
                  <a:lnTo>
                    <a:pt x="12954" y="18288"/>
                  </a:lnTo>
                  <a:lnTo>
                    <a:pt x="12954" y="19050"/>
                  </a:lnTo>
                  <a:lnTo>
                    <a:pt x="13716" y="19050"/>
                  </a:lnTo>
                  <a:lnTo>
                    <a:pt x="13716" y="19812"/>
                  </a:lnTo>
                  <a:lnTo>
                    <a:pt x="14478" y="19812"/>
                  </a:lnTo>
                  <a:lnTo>
                    <a:pt x="14478" y="20574"/>
                  </a:lnTo>
                  <a:lnTo>
                    <a:pt x="15240" y="20574"/>
                  </a:lnTo>
                  <a:lnTo>
                    <a:pt x="15240" y="21336"/>
                  </a:lnTo>
                  <a:lnTo>
                    <a:pt x="15240" y="22098"/>
                  </a:lnTo>
                  <a:lnTo>
                    <a:pt x="16002" y="22098"/>
                  </a:lnTo>
                  <a:lnTo>
                    <a:pt x="16002" y="22860"/>
                  </a:lnTo>
                  <a:lnTo>
                    <a:pt x="16764" y="22860"/>
                  </a:lnTo>
                  <a:lnTo>
                    <a:pt x="16764" y="23622"/>
                  </a:lnTo>
                  <a:lnTo>
                    <a:pt x="17526" y="23622"/>
                  </a:lnTo>
                  <a:lnTo>
                    <a:pt x="17526" y="24384"/>
                  </a:lnTo>
                  <a:lnTo>
                    <a:pt x="17526" y="25146"/>
                  </a:lnTo>
                  <a:lnTo>
                    <a:pt x="18288" y="25146"/>
                  </a:lnTo>
                  <a:lnTo>
                    <a:pt x="18288" y="25908"/>
                  </a:lnTo>
                  <a:lnTo>
                    <a:pt x="19050" y="25908"/>
                  </a:lnTo>
                  <a:lnTo>
                    <a:pt x="19050" y="26670"/>
                  </a:lnTo>
                  <a:lnTo>
                    <a:pt x="19050" y="27432"/>
                  </a:lnTo>
                  <a:lnTo>
                    <a:pt x="19799" y="27432"/>
                  </a:lnTo>
                  <a:lnTo>
                    <a:pt x="19799" y="28194"/>
                  </a:lnTo>
                  <a:lnTo>
                    <a:pt x="20561" y="28194"/>
                  </a:lnTo>
                  <a:lnTo>
                    <a:pt x="20561" y="28956"/>
                  </a:lnTo>
                  <a:lnTo>
                    <a:pt x="21323" y="28956"/>
                  </a:lnTo>
                  <a:lnTo>
                    <a:pt x="21323" y="29718"/>
                  </a:lnTo>
                  <a:lnTo>
                    <a:pt x="21323" y="30480"/>
                  </a:lnTo>
                  <a:lnTo>
                    <a:pt x="22098" y="30480"/>
                  </a:lnTo>
                  <a:lnTo>
                    <a:pt x="22098" y="31242"/>
                  </a:lnTo>
                  <a:lnTo>
                    <a:pt x="22860" y="31242"/>
                  </a:lnTo>
                  <a:lnTo>
                    <a:pt x="22860" y="32004"/>
                  </a:lnTo>
                  <a:lnTo>
                    <a:pt x="23622" y="32004"/>
                  </a:lnTo>
                  <a:lnTo>
                    <a:pt x="23622" y="32766"/>
                  </a:lnTo>
                  <a:lnTo>
                    <a:pt x="23622" y="33528"/>
                  </a:lnTo>
                  <a:lnTo>
                    <a:pt x="24384" y="33528"/>
                  </a:lnTo>
                  <a:lnTo>
                    <a:pt x="24384" y="34290"/>
                  </a:lnTo>
                  <a:lnTo>
                    <a:pt x="25146" y="34290"/>
                  </a:lnTo>
                  <a:lnTo>
                    <a:pt x="25146" y="35052"/>
                  </a:lnTo>
                  <a:lnTo>
                    <a:pt x="25146" y="35814"/>
                  </a:lnTo>
                  <a:lnTo>
                    <a:pt x="25908" y="35814"/>
                  </a:lnTo>
                  <a:lnTo>
                    <a:pt x="25908" y="36576"/>
                  </a:lnTo>
                  <a:lnTo>
                    <a:pt x="26670" y="36576"/>
                  </a:lnTo>
                  <a:lnTo>
                    <a:pt x="26670" y="37338"/>
                  </a:lnTo>
                  <a:lnTo>
                    <a:pt x="27432" y="37338"/>
                  </a:lnTo>
                  <a:lnTo>
                    <a:pt x="27432" y="38100"/>
                  </a:lnTo>
                  <a:lnTo>
                    <a:pt x="27432" y="38862"/>
                  </a:lnTo>
                  <a:lnTo>
                    <a:pt x="28194" y="38862"/>
                  </a:lnTo>
                  <a:lnTo>
                    <a:pt x="28194" y="39624"/>
                  </a:lnTo>
                  <a:lnTo>
                    <a:pt x="28956" y="39624"/>
                  </a:lnTo>
                  <a:lnTo>
                    <a:pt x="28956" y="40386"/>
                  </a:lnTo>
                  <a:lnTo>
                    <a:pt x="29705" y="40386"/>
                  </a:lnTo>
                  <a:lnTo>
                    <a:pt x="29705" y="41148"/>
                  </a:lnTo>
                  <a:lnTo>
                    <a:pt x="29705" y="41910"/>
                  </a:lnTo>
                  <a:lnTo>
                    <a:pt x="30467" y="41910"/>
                  </a:lnTo>
                  <a:lnTo>
                    <a:pt x="30467" y="42672"/>
                  </a:lnTo>
                  <a:lnTo>
                    <a:pt x="31229" y="42672"/>
                  </a:lnTo>
                  <a:lnTo>
                    <a:pt x="31229" y="43434"/>
                  </a:lnTo>
                  <a:lnTo>
                    <a:pt x="31229" y="44196"/>
                  </a:lnTo>
                  <a:lnTo>
                    <a:pt x="32004" y="44196"/>
                  </a:lnTo>
                  <a:lnTo>
                    <a:pt x="32004" y="44958"/>
                  </a:lnTo>
                  <a:lnTo>
                    <a:pt x="32766" y="44958"/>
                  </a:lnTo>
                  <a:lnTo>
                    <a:pt x="32766" y="45720"/>
                  </a:lnTo>
                  <a:lnTo>
                    <a:pt x="33528" y="45720"/>
                  </a:lnTo>
                  <a:lnTo>
                    <a:pt x="33528" y="46482"/>
                  </a:lnTo>
                  <a:lnTo>
                    <a:pt x="33528" y="47244"/>
                  </a:lnTo>
                  <a:lnTo>
                    <a:pt x="34290" y="47244"/>
                  </a:lnTo>
                  <a:lnTo>
                    <a:pt x="34290" y="48006"/>
                  </a:lnTo>
                  <a:lnTo>
                    <a:pt x="35052" y="48006"/>
                  </a:lnTo>
                  <a:lnTo>
                    <a:pt x="35052" y="48768"/>
                  </a:lnTo>
                  <a:lnTo>
                    <a:pt x="35814" y="48768"/>
                  </a:lnTo>
                  <a:lnTo>
                    <a:pt x="35814" y="49530"/>
                  </a:lnTo>
                  <a:lnTo>
                    <a:pt x="35814" y="50292"/>
                  </a:lnTo>
                  <a:lnTo>
                    <a:pt x="36576" y="50292"/>
                  </a:lnTo>
                  <a:lnTo>
                    <a:pt x="36576" y="51054"/>
                  </a:lnTo>
                  <a:lnTo>
                    <a:pt x="37338" y="51054"/>
                  </a:lnTo>
                  <a:lnTo>
                    <a:pt x="37338" y="51816"/>
                  </a:lnTo>
                  <a:lnTo>
                    <a:pt x="37338" y="52578"/>
                  </a:lnTo>
                  <a:lnTo>
                    <a:pt x="38100" y="52578"/>
                  </a:lnTo>
                  <a:lnTo>
                    <a:pt x="38100" y="53340"/>
                  </a:lnTo>
                  <a:lnTo>
                    <a:pt x="38849" y="53340"/>
                  </a:lnTo>
                  <a:lnTo>
                    <a:pt x="38849" y="54102"/>
                  </a:lnTo>
                  <a:lnTo>
                    <a:pt x="51054" y="54102"/>
                  </a:lnTo>
                  <a:lnTo>
                    <a:pt x="5105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69629" y="2835782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5" h="60960">
                  <a:moveTo>
                    <a:pt x="58686" y="60198"/>
                  </a:moveTo>
                  <a:lnTo>
                    <a:pt x="57924" y="60198"/>
                  </a:lnTo>
                  <a:lnTo>
                    <a:pt x="57924" y="59436"/>
                  </a:lnTo>
                  <a:lnTo>
                    <a:pt x="57162" y="59436"/>
                  </a:lnTo>
                  <a:lnTo>
                    <a:pt x="57162" y="58674"/>
                  </a:lnTo>
                  <a:lnTo>
                    <a:pt x="57162" y="57912"/>
                  </a:lnTo>
                  <a:lnTo>
                    <a:pt x="56400" y="57912"/>
                  </a:lnTo>
                  <a:lnTo>
                    <a:pt x="56400" y="57150"/>
                  </a:lnTo>
                  <a:lnTo>
                    <a:pt x="55638" y="57150"/>
                  </a:lnTo>
                  <a:lnTo>
                    <a:pt x="55638" y="56388"/>
                  </a:lnTo>
                  <a:lnTo>
                    <a:pt x="54876" y="56388"/>
                  </a:lnTo>
                  <a:lnTo>
                    <a:pt x="54876" y="55626"/>
                  </a:lnTo>
                  <a:lnTo>
                    <a:pt x="54114" y="55626"/>
                  </a:lnTo>
                  <a:lnTo>
                    <a:pt x="54114" y="54864"/>
                  </a:lnTo>
                  <a:lnTo>
                    <a:pt x="54114" y="54102"/>
                  </a:lnTo>
                  <a:lnTo>
                    <a:pt x="53352" y="54102"/>
                  </a:lnTo>
                  <a:lnTo>
                    <a:pt x="53352" y="53340"/>
                  </a:lnTo>
                  <a:lnTo>
                    <a:pt x="52590" y="53340"/>
                  </a:lnTo>
                  <a:lnTo>
                    <a:pt x="52590" y="52578"/>
                  </a:lnTo>
                  <a:lnTo>
                    <a:pt x="51828" y="52578"/>
                  </a:lnTo>
                  <a:lnTo>
                    <a:pt x="51828" y="51816"/>
                  </a:lnTo>
                  <a:lnTo>
                    <a:pt x="51066" y="51816"/>
                  </a:lnTo>
                  <a:lnTo>
                    <a:pt x="51066" y="51054"/>
                  </a:lnTo>
                  <a:lnTo>
                    <a:pt x="50304" y="51054"/>
                  </a:lnTo>
                  <a:lnTo>
                    <a:pt x="50304" y="49530"/>
                  </a:lnTo>
                  <a:lnTo>
                    <a:pt x="49542" y="49530"/>
                  </a:lnTo>
                  <a:lnTo>
                    <a:pt x="49542" y="48768"/>
                  </a:lnTo>
                  <a:lnTo>
                    <a:pt x="48780" y="48768"/>
                  </a:lnTo>
                  <a:lnTo>
                    <a:pt x="48780" y="48006"/>
                  </a:lnTo>
                  <a:lnTo>
                    <a:pt x="48018" y="48006"/>
                  </a:lnTo>
                  <a:lnTo>
                    <a:pt x="48018" y="47244"/>
                  </a:lnTo>
                  <a:lnTo>
                    <a:pt x="47256" y="47244"/>
                  </a:lnTo>
                  <a:lnTo>
                    <a:pt x="47256" y="46482"/>
                  </a:lnTo>
                  <a:lnTo>
                    <a:pt x="47256" y="45720"/>
                  </a:lnTo>
                  <a:lnTo>
                    <a:pt x="46494" y="45720"/>
                  </a:lnTo>
                  <a:lnTo>
                    <a:pt x="46494" y="44958"/>
                  </a:lnTo>
                  <a:lnTo>
                    <a:pt x="45732" y="44958"/>
                  </a:lnTo>
                  <a:lnTo>
                    <a:pt x="45732" y="44196"/>
                  </a:lnTo>
                  <a:lnTo>
                    <a:pt x="44970" y="44196"/>
                  </a:lnTo>
                  <a:lnTo>
                    <a:pt x="44970" y="42672"/>
                  </a:lnTo>
                  <a:lnTo>
                    <a:pt x="44208" y="42672"/>
                  </a:lnTo>
                  <a:lnTo>
                    <a:pt x="44208" y="41910"/>
                  </a:lnTo>
                  <a:lnTo>
                    <a:pt x="43446" y="41910"/>
                  </a:lnTo>
                  <a:lnTo>
                    <a:pt x="43446" y="41148"/>
                  </a:lnTo>
                  <a:lnTo>
                    <a:pt x="42684" y="41148"/>
                  </a:lnTo>
                  <a:lnTo>
                    <a:pt x="42684" y="39624"/>
                  </a:lnTo>
                  <a:lnTo>
                    <a:pt x="41922" y="39624"/>
                  </a:lnTo>
                  <a:lnTo>
                    <a:pt x="41922" y="38862"/>
                  </a:lnTo>
                  <a:lnTo>
                    <a:pt x="41160" y="38862"/>
                  </a:lnTo>
                  <a:lnTo>
                    <a:pt x="41160" y="38100"/>
                  </a:lnTo>
                  <a:lnTo>
                    <a:pt x="40398" y="38100"/>
                  </a:lnTo>
                  <a:lnTo>
                    <a:pt x="40398" y="37338"/>
                  </a:lnTo>
                  <a:lnTo>
                    <a:pt x="39636" y="37338"/>
                  </a:lnTo>
                  <a:lnTo>
                    <a:pt x="39636" y="36576"/>
                  </a:lnTo>
                  <a:lnTo>
                    <a:pt x="39636" y="35814"/>
                  </a:lnTo>
                  <a:lnTo>
                    <a:pt x="38874" y="35814"/>
                  </a:lnTo>
                  <a:lnTo>
                    <a:pt x="38874" y="35052"/>
                  </a:lnTo>
                  <a:lnTo>
                    <a:pt x="38112" y="35052"/>
                  </a:lnTo>
                  <a:lnTo>
                    <a:pt x="38112" y="34290"/>
                  </a:lnTo>
                  <a:lnTo>
                    <a:pt x="37350" y="34290"/>
                  </a:lnTo>
                  <a:lnTo>
                    <a:pt x="37350" y="32766"/>
                  </a:lnTo>
                  <a:lnTo>
                    <a:pt x="36588" y="32766"/>
                  </a:lnTo>
                  <a:lnTo>
                    <a:pt x="36588" y="32004"/>
                  </a:lnTo>
                  <a:lnTo>
                    <a:pt x="35826" y="32004"/>
                  </a:lnTo>
                  <a:lnTo>
                    <a:pt x="35826" y="31242"/>
                  </a:lnTo>
                  <a:lnTo>
                    <a:pt x="35064" y="31242"/>
                  </a:lnTo>
                  <a:lnTo>
                    <a:pt x="35064" y="29718"/>
                  </a:lnTo>
                  <a:lnTo>
                    <a:pt x="34302" y="29718"/>
                  </a:lnTo>
                  <a:lnTo>
                    <a:pt x="34302" y="28956"/>
                  </a:lnTo>
                  <a:lnTo>
                    <a:pt x="33540" y="28956"/>
                  </a:lnTo>
                  <a:lnTo>
                    <a:pt x="33540" y="28194"/>
                  </a:lnTo>
                  <a:lnTo>
                    <a:pt x="32778" y="28194"/>
                  </a:lnTo>
                  <a:lnTo>
                    <a:pt x="32778" y="27432"/>
                  </a:lnTo>
                  <a:lnTo>
                    <a:pt x="32016" y="27432"/>
                  </a:lnTo>
                  <a:lnTo>
                    <a:pt x="32016" y="26670"/>
                  </a:lnTo>
                  <a:lnTo>
                    <a:pt x="32016" y="25908"/>
                  </a:lnTo>
                  <a:lnTo>
                    <a:pt x="31254" y="25908"/>
                  </a:lnTo>
                  <a:lnTo>
                    <a:pt x="31254" y="25146"/>
                  </a:lnTo>
                  <a:lnTo>
                    <a:pt x="30492" y="25146"/>
                  </a:lnTo>
                  <a:lnTo>
                    <a:pt x="30492" y="24384"/>
                  </a:lnTo>
                  <a:lnTo>
                    <a:pt x="29730" y="24384"/>
                  </a:lnTo>
                  <a:lnTo>
                    <a:pt x="29730" y="22860"/>
                  </a:lnTo>
                  <a:lnTo>
                    <a:pt x="28968" y="22860"/>
                  </a:lnTo>
                  <a:lnTo>
                    <a:pt x="28968" y="22098"/>
                  </a:lnTo>
                  <a:lnTo>
                    <a:pt x="28206" y="22098"/>
                  </a:lnTo>
                  <a:lnTo>
                    <a:pt x="28206" y="21336"/>
                  </a:lnTo>
                  <a:lnTo>
                    <a:pt x="27444" y="21336"/>
                  </a:lnTo>
                  <a:lnTo>
                    <a:pt x="27444" y="19812"/>
                  </a:lnTo>
                  <a:lnTo>
                    <a:pt x="26682" y="19812"/>
                  </a:lnTo>
                  <a:lnTo>
                    <a:pt x="26682" y="19050"/>
                  </a:lnTo>
                  <a:lnTo>
                    <a:pt x="25920" y="19050"/>
                  </a:lnTo>
                  <a:lnTo>
                    <a:pt x="25920" y="18288"/>
                  </a:lnTo>
                  <a:lnTo>
                    <a:pt x="25158" y="18288"/>
                  </a:lnTo>
                  <a:lnTo>
                    <a:pt x="25158" y="17526"/>
                  </a:lnTo>
                  <a:lnTo>
                    <a:pt x="24396" y="17526"/>
                  </a:lnTo>
                  <a:lnTo>
                    <a:pt x="24396" y="16764"/>
                  </a:lnTo>
                  <a:lnTo>
                    <a:pt x="24396" y="16002"/>
                  </a:lnTo>
                  <a:lnTo>
                    <a:pt x="23634" y="16002"/>
                  </a:lnTo>
                  <a:lnTo>
                    <a:pt x="23634" y="15240"/>
                  </a:lnTo>
                  <a:lnTo>
                    <a:pt x="22872" y="15240"/>
                  </a:lnTo>
                  <a:lnTo>
                    <a:pt x="22872" y="14478"/>
                  </a:lnTo>
                  <a:lnTo>
                    <a:pt x="22110" y="14478"/>
                  </a:lnTo>
                  <a:lnTo>
                    <a:pt x="22110" y="12954"/>
                  </a:lnTo>
                  <a:lnTo>
                    <a:pt x="21348" y="12954"/>
                  </a:lnTo>
                  <a:lnTo>
                    <a:pt x="21348" y="12192"/>
                  </a:lnTo>
                  <a:lnTo>
                    <a:pt x="20586" y="12192"/>
                  </a:lnTo>
                  <a:lnTo>
                    <a:pt x="20586" y="11430"/>
                  </a:lnTo>
                  <a:lnTo>
                    <a:pt x="19824" y="11430"/>
                  </a:lnTo>
                  <a:lnTo>
                    <a:pt x="19824" y="9906"/>
                  </a:lnTo>
                  <a:lnTo>
                    <a:pt x="19062" y="9906"/>
                  </a:lnTo>
                  <a:lnTo>
                    <a:pt x="19062" y="9144"/>
                  </a:lnTo>
                  <a:lnTo>
                    <a:pt x="18300" y="9144"/>
                  </a:lnTo>
                  <a:lnTo>
                    <a:pt x="18300" y="8382"/>
                  </a:lnTo>
                  <a:lnTo>
                    <a:pt x="17538" y="8382"/>
                  </a:lnTo>
                  <a:lnTo>
                    <a:pt x="17538" y="7620"/>
                  </a:lnTo>
                  <a:lnTo>
                    <a:pt x="16776" y="7620"/>
                  </a:lnTo>
                  <a:lnTo>
                    <a:pt x="16776" y="6858"/>
                  </a:lnTo>
                  <a:lnTo>
                    <a:pt x="16776" y="6096"/>
                  </a:lnTo>
                  <a:lnTo>
                    <a:pt x="16014" y="6096"/>
                  </a:lnTo>
                  <a:lnTo>
                    <a:pt x="16014" y="5334"/>
                  </a:lnTo>
                  <a:lnTo>
                    <a:pt x="15252" y="5334"/>
                  </a:lnTo>
                  <a:lnTo>
                    <a:pt x="15252" y="4572"/>
                  </a:lnTo>
                  <a:lnTo>
                    <a:pt x="14490" y="4572"/>
                  </a:lnTo>
                  <a:lnTo>
                    <a:pt x="14490" y="3810"/>
                  </a:lnTo>
                  <a:lnTo>
                    <a:pt x="14490" y="3048"/>
                  </a:lnTo>
                  <a:lnTo>
                    <a:pt x="13728" y="3048"/>
                  </a:lnTo>
                  <a:lnTo>
                    <a:pt x="13728" y="2286"/>
                  </a:lnTo>
                  <a:lnTo>
                    <a:pt x="12966" y="2286"/>
                  </a:lnTo>
                  <a:lnTo>
                    <a:pt x="12966" y="1524"/>
                  </a:lnTo>
                  <a:lnTo>
                    <a:pt x="12204" y="1524"/>
                  </a:lnTo>
                  <a:lnTo>
                    <a:pt x="12204" y="762"/>
                  </a:lnTo>
                  <a:lnTo>
                    <a:pt x="1220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2298" y="3048"/>
                  </a:lnTo>
                  <a:lnTo>
                    <a:pt x="2298" y="3810"/>
                  </a:lnTo>
                  <a:lnTo>
                    <a:pt x="3060" y="3810"/>
                  </a:lnTo>
                  <a:lnTo>
                    <a:pt x="3060" y="4572"/>
                  </a:lnTo>
                  <a:lnTo>
                    <a:pt x="3060" y="5334"/>
                  </a:lnTo>
                  <a:lnTo>
                    <a:pt x="3822" y="5334"/>
                  </a:lnTo>
                  <a:lnTo>
                    <a:pt x="3822" y="6096"/>
                  </a:lnTo>
                  <a:lnTo>
                    <a:pt x="4584" y="6096"/>
                  </a:lnTo>
                  <a:lnTo>
                    <a:pt x="4584" y="6858"/>
                  </a:lnTo>
                  <a:lnTo>
                    <a:pt x="5346" y="6858"/>
                  </a:lnTo>
                  <a:lnTo>
                    <a:pt x="5346" y="7620"/>
                  </a:lnTo>
                  <a:lnTo>
                    <a:pt x="5346" y="8382"/>
                  </a:lnTo>
                  <a:lnTo>
                    <a:pt x="6108" y="8382"/>
                  </a:lnTo>
                  <a:lnTo>
                    <a:pt x="6108" y="9144"/>
                  </a:lnTo>
                  <a:lnTo>
                    <a:pt x="6870" y="9144"/>
                  </a:lnTo>
                  <a:lnTo>
                    <a:pt x="6870" y="9906"/>
                  </a:lnTo>
                  <a:lnTo>
                    <a:pt x="7632" y="9906"/>
                  </a:lnTo>
                  <a:lnTo>
                    <a:pt x="7632" y="11430"/>
                  </a:lnTo>
                  <a:lnTo>
                    <a:pt x="8394" y="11430"/>
                  </a:lnTo>
                  <a:lnTo>
                    <a:pt x="8394" y="12192"/>
                  </a:lnTo>
                  <a:lnTo>
                    <a:pt x="9144" y="12192"/>
                  </a:lnTo>
                  <a:lnTo>
                    <a:pt x="9144" y="12954"/>
                  </a:lnTo>
                  <a:lnTo>
                    <a:pt x="9906" y="12954"/>
                  </a:lnTo>
                  <a:lnTo>
                    <a:pt x="9906" y="14478"/>
                  </a:lnTo>
                  <a:lnTo>
                    <a:pt x="10668" y="14478"/>
                  </a:lnTo>
                  <a:lnTo>
                    <a:pt x="10668" y="15240"/>
                  </a:lnTo>
                  <a:lnTo>
                    <a:pt x="11430" y="15240"/>
                  </a:lnTo>
                  <a:lnTo>
                    <a:pt x="11430" y="16002"/>
                  </a:lnTo>
                  <a:lnTo>
                    <a:pt x="12204" y="16002"/>
                  </a:lnTo>
                  <a:lnTo>
                    <a:pt x="12204" y="16764"/>
                  </a:lnTo>
                  <a:lnTo>
                    <a:pt x="12966" y="16764"/>
                  </a:lnTo>
                  <a:lnTo>
                    <a:pt x="12966" y="17526"/>
                  </a:lnTo>
                  <a:lnTo>
                    <a:pt x="12966" y="18288"/>
                  </a:lnTo>
                  <a:lnTo>
                    <a:pt x="13728" y="18288"/>
                  </a:lnTo>
                  <a:lnTo>
                    <a:pt x="13728" y="19050"/>
                  </a:lnTo>
                  <a:lnTo>
                    <a:pt x="14490" y="19050"/>
                  </a:lnTo>
                  <a:lnTo>
                    <a:pt x="14490" y="19812"/>
                  </a:lnTo>
                  <a:lnTo>
                    <a:pt x="15252" y="19812"/>
                  </a:lnTo>
                  <a:lnTo>
                    <a:pt x="15252" y="21336"/>
                  </a:lnTo>
                  <a:lnTo>
                    <a:pt x="16014" y="21336"/>
                  </a:lnTo>
                  <a:lnTo>
                    <a:pt x="16014" y="22098"/>
                  </a:lnTo>
                  <a:lnTo>
                    <a:pt x="16776" y="22098"/>
                  </a:lnTo>
                  <a:lnTo>
                    <a:pt x="16776" y="22860"/>
                  </a:lnTo>
                  <a:lnTo>
                    <a:pt x="17538" y="22860"/>
                  </a:lnTo>
                  <a:lnTo>
                    <a:pt x="17538" y="24384"/>
                  </a:lnTo>
                  <a:lnTo>
                    <a:pt x="18300" y="24384"/>
                  </a:lnTo>
                  <a:lnTo>
                    <a:pt x="18300" y="25146"/>
                  </a:lnTo>
                  <a:lnTo>
                    <a:pt x="19050" y="25146"/>
                  </a:lnTo>
                  <a:lnTo>
                    <a:pt x="19050" y="25908"/>
                  </a:lnTo>
                  <a:lnTo>
                    <a:pt x="19812" y="25908"/>
                  </a:lnTo>
                  <a:lnTo>
                    <a:pt x="19812" y="26670"/>
                  </a:lnTo>
                  <a:lnTo>
                    <a:pt x="20574" y="26670"/>
                  </a:lnTo>
                  <a:lnTo>
                    <a:pt x="20574" y="27432"/>
                  </a:lnTo>
                  <a:lnTo>
                    <a:pt x="20574" y="28194"/>
                  </a:lnTo>
                  <a:lnTo>
                    <a:pt x="21348" y="28194"/>
                  </a:lnTo>
                  <a:lnTo>
                    <a:pt x="21348" y="28956"/>
                  </a:lnTo>
                  <a:lnTo>
                    <a:pt x="22110" y="28956"/>
                  </a:lnTo>
                  <a:lnTo>
                    <a:pt x="22110" y="29718"/>
                  </a:lnTo>
                  <a:lnTo>
                    <a:pt x="22872" y="29718"/>
                  </a:lnTo>
                  <a:lnTo>
                    <a:pt x="22872" y="31242"/>
                  </a:lnTo>
                  <a:lnTo>
                    <a:pt x="23634" y="31242"/>
                  </a:lnTo>
                  <a:lnTo>
                    <a:pt x="23634" y="32004"/>
                  </a:lnTo>
                  <a:lnTo>
                    <a:pt x="24396" y="32004"/>
                  </a:lnTo>
                  <a:lnTo>
                    <a:pt x="24396" y="32766"/>
                  </a:lnTo>
                  <a:lnTo>
                    <a:pt x="25158" y="32766"/>
                  </a:lnTo>
                  <a:lnTo>
                    <a:pt x="25158" y="34290"/>
                  </a:lnTo>
                  <a:lnTo>
                    <a:pt x="25920" y="34290"/>
                  </a:lnTo>
                  <a:lnTo>
                    <a:pt x="25920" y="35052"/>
                  </a:lnTo>
                  <a:lnTo>
                    <a:pt x="26682" y="35052"/>
                  </a:lnTo>
                  <a:lnTo>
                    <a:pt x="26682" y="35814"/>
                  </a:lnTo>
                  <a:lnTo>
                    <a:pt x="27444" y="35814"/>
                  </a:lnTo>
                  <a:lnTo>
                    <a:pt x="27444" y="36576"/>
                  </a:lnTo>
                  <a:lnTo>
                    <a:pt x="28206" y="36576"/>
                  </a:lnTo>
                  <a:lnTo>
                    <a:pt x="28206" y="37338"/>
                  </a:lnTo>
                  <a:lnTo>
                    <a:pt x="28194" y="38100"/>
                  </a:lnTo>
                  <a:lnTo>
                    <a:pt x="28956" y="38100"/>
                  </a:lnTo>
                  <a:lnTo>
                    <a:pt x="28956" y="38862"/>
                  </a:lnTo>
                  <a:lnTo>
                    <a:pt x="29718" y="38862"/>
                  </a:lnTo>
                  <a:lnTo>
                    <a:pt x="29718" y="39624"/>
                  </a:lnTo>
                  <a:lnTo>
                    <a:pt x="30480" y="39624"/>
                  </a:lnTo>
                  <a:lnTo>
                    <a:pt x="30480" y="41148"/>
                  </a:lnTo>
                  <a:lnTo>
                    <a:pt x="31254" y="41148"/>
                  </a:lnTo>
                  <a:lnTo>
                    <a:pt x="31254" y="41910"/>
                  </a:lnTo>
                  <a:lnTo>
                    <a:pt x="32016" y="41910"/>
                  </a:lnTo>
                  <a:lnTo>
                    <a:pt x="32016" y="42672"/>
                  </a:lnTo>
                  <a:lnTo>
                    <a:pt x="32778" y="42672"/>
                  </a:lnTo>
                  <a:lnTo>
                    <a:pt x="32778" y="44196"/>
                  </a:lnTo>
                  <a:lnTo>
                    <a:pt x="33540" y="44196"/>
                  </a:lnTo>
                  <a:lnTo>
                    <a:pt x="33540" y="44958"/>
                  </a:lnTo>
                  <a:lnTo>
                    <a:pt x="34302" y="44958"/>
                  </a:lnTo>
                  <a:lnTo>
                    <a:pt x="34302" y="45720"/>
                  </a:lnTo>
                  <a:lnTo>
                    <a:pt x="35064" y="45720"/>
                  </a:lnTo>
                  <a:lnTo>
                    <a:pt x="35064" y="46482"/>
                  </a:lnTo>
                  <a:lnTo>
                    <a:pt x="35826" y="46482"/>
                  </a:lnTo>
                  <a:lnTo>
                    <a:pt x="35826" y="47244"/>
                  </a:lnTo>
                  <a:lnTo>
                    <a:pt x="35826" y="48006"/>
                  </a:lnTo>
                  <a:lnTo>
                    <a:pt x="36588" y="48006"/>
                  </a:lnTo>
                  <a:lnTo>
                    <a:pt x="36588" y="48768"/>
                  </a:lnTo>
                  <a:lnTo>
                    <a:pt x="37350" y="48768"/>
                  </a:lnTo>
                  <a:lnTo>
                    <a:pt x="37350" y="49530"/>
                  </a:lnTo>
                  <a:lnTo>
                    <a:pt x="38100" y="49530"/>
                  </a:lnTo>
                  <a:lnTo>
                    <a:pt x="38100" y="51054"/>
                  </a:lnTo>
                  <a:lnTo>
                    <a:pt x="38862" y="51054"/>
                  </a:lnTo>
                  <a:lnTo>
                    <a:pt x="38862" y="51816"/>
                  </a:lnTo>
                  <a:lnTo>
                    <a:pt x="39624" y="51816"/>
                  </a:lnTo>
                  <a:lnTo>
                    <a:pt x="39624" y="52578"/>
                  </a:lnTo>
                  <a:lnTo>
                    <a:pt x="40398" y="52578"/>
                  </a:lnTo>
                  <a:lnTo>
                    <a:pt x="40398" y="53340"/>
                  </a:lnTo>
                  <a:lnTo>
                    <a:pt x="40398" y="54102"/>
                  </a:lnTo>
                  <a:lnTo>
                    <a:pt x="41160" y="54102"/>
                  </a:lnTo>
                  <a:lnTo>
                    <a:pt x="41160" y="54864"/>
                  </a:lnTo>
                  <a:lnTo>
                    <a:pt x="41922" y="54864"/>
                  </a:lnTo>
                  <a:lnTo>
                    <a:pt x="41922" y="55626"/>
                  </a:lnTo>
                  <a:lnTo>
                    <a:pt x="42684" y="55626"/>
                  </a:lnTo>
                  <a:lnTo>
                    <a:pt x="42684" y="56388"/>
                  </a:lnTo>
                  <a:lnTo>
                    <a:pt x="43446" y="56388"/>
                  </a:lnTo>
                  <a:lnTo>
                    <a:pt x="43446" y="57150"/>
                  </a:lnTo>
                  <a:lnTo>
                    <a:pt x="43446" y="57912"/>
                  </a:lnTo>
                  <a:lnTo>
                    <a:pt x="44208" y="57912"/>
                  </a:lnTo>
                  <a:lnTo>
                    <a:pt x="44208" y="58674"/>
                  </a:lnTo>
                  <a:lnTo>
                    <a:pt x="44970" y="58674"/>
                  </a:lnTo>
                  <a:lnTo>
                    <a:pt x="44970" y="59436"/>
                  </a:lnTo>
                  <a:lnTo>
                    <a:pt x="45732" y="59436"/>
                  </a:lnTo>
                  <a:lnTo>
                    <a:pt x="45732" y="60198"/>
                  </a:lnTo>
                  <a:lnTo>
                    <a:pt x="46494" y="60198"/>
                  </a:lnTo>
                  <a:lnTo>
                    <a:pt x="46494" y="60960"/>
                  </a:lnTo>
                  <a:lnTo>
                    <a:pt x="58686" y="60960"/>
                  </a:lnTo>
                  <a:lnTo>
                    <a:pt x="58686" y="60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16124" y="2895980"/>
              <a:ext cx="56515" cy="54610"/>
            </a:xfrm>
            <a:custGeom>
              <a:avLst/>
              <a:gdLst/>
              <a:ahLst/>
              <a:cxnLst/>
              <a:rect l="l" t="t" r="r" b="b"/>
              <a:pathLst>
                <a:path w="56514" h="54610">
                  <a:moveTo>
                    <a:pt x="56388" y="53340"/>
                  </a:moveTo>
                  <a:lnTo>
                    <a:pt x="55626" y="53340"/>
                  </a:lnTo>
                  <a:lnTo>
                    <a:pt x="55626" y="52578"/>
                  </a:lnTo>
                  <a:lnTo>
                    <a:pt x="54864" y="52578"/>
                  </a:lnTo>
                  <a:lnTo>
                    <a:pt x="54864" y="51816"/>
                  </a:lnTo>
                  <a:lnTo>
                    <a:pt x="54102" y="51816"/>
                  </a:lnTo>
                  <a:lnTo>
                    <a:pt x="54102" y="51054"/>
                  </a:lnTo>
                  <a:lnTo>
                    <a:pt x="54102" y="50292"/>
                  </a:lnTo>
                  <a:lnTo>
                    <a:pt x="53340" y="50292"/>
                  </a:lnTo>
                  <a:lnTo>
                    <a:pt x="53340" y="49530"/>
                  </a:lnTo>
                  <a:lnTo>
                    <a:pt x="52578" y="49530"/>
                  </a:lnTo>
                  <a:lnTo>
                    <a:pt x="52578" y="48768"/>
                  </a:lnTo>
                  <a:lnTo>
                    <a:pt x="51816" y="48768"/>
                  </a:lnTo>
                  <a:lnTo>
                    <a:pt x="51816" y="48006"/>
                  </a:lnTo>
                  <a:lnTo>
                    <a:pt x="51054" y="48006"/>
                  </a:lnTo>
                  <a:lnTo>
                    <a:pt x="51054" y="47244"/>
                  </a:lnTo>
                  <a:lnTo>
                    <a:pt x="50292" y="47244"/>
                  </a:lnTo>
                  <a:lnTo>
                    <a:pt x="50292" y="46482"/>
                  </a:lnTo>
                  <a:lnTo>
                    <a:pt x="50292" y="45720"/>
                  </a:lnTo>
                  <a:lnTo>
                    <a:pt x="49530" y="45720"/>
                  </a:lnTo>
                  <a:lnTo>
                    <a:pt x="49530" y="44958"/>
                  </a:lnTo>
                  <a:lnTo>
                    <a:pt x="48768" y="44958"/>
                  </a:lnTo>
                  <a:lnTo>
                    <a:pt x="48768" y="44196"/>
                  </a:lnTo>
                  <a:lnTo>
                    <a:pt x="48006" y="44196"/>
                  </a:lnTo>
                  <a:lnTo>
                    <a:pt x="48006" y="43434"/>
                  </a:lnTo>
                  <a:lnTo>
                    <a:pt x="47244" y="43434"/>
                  </a:lnTo>
                  <a:lnTo>
                    <a:pt x="47244" y="42672"/>
                  </a:lnTo>
                  <a:lnTo>
                    <a:pt x="46482" y="42672"/>
                  </a:lnTo>
                  <a:lnTo>
                    <a:pt x="46482" y="41910"/>
                  </a:lnTo>
                  <a:lnTo>
                    <a:pt x="45720" y="41910"/>
                  </a:lnTo>
                  <a:lnTo>
                    <a:pt x="45720" y="41148"/>
                  </a:lnTo>
                  <a:lnTo>
                    <a:pt x="45720" y="40386"/>
                  </a:lnTo>
                  <a:lnTo>
                    <a:pt x="44958" y="40386"/>
                  </a:lnTo>
                  <a:lnTo>
                    <a:pt x="44958" y="39624"/>
                  </a:lnTo>
                  <a:lnTo>
                    <a:pt x="44196" y="39624"/>
                  </a:lnTo>
                  <a:lnTo>
                    <a:pt x="44196" y="38862"/>
                  </a:lnTo>
                  <a:lnTo>
                    <a:pt x="43434" y="38862"/>
                  </a:lnTo>
                  <a:lnTo>
                    <a:pt x="43434" y="38100"/>
                  </a:lnTo>
                  <a:lnTo>
                    <a:pt x="42672" y="38100"/>
                  </a:lnTo>
                  <a:lnTo>
                    <a:pt x="42672" y="37338"/>
                  </a:lnTo>
                  <a:lnTo>
                    <a:pt x="41910" y="37338"/>
                  </a:lnTo>
                  <a:lnTo>
                    <a:pt x="41910" y="36576"/>
                  </a:lnTo>
                  <a:lnTo>
                    <a:pt x="41910" y="35814"/>
                  </a:lnTo>
                  <a:lnTo>
                    <a:pt x="41148" y="35814"/>
                  </a:lnTo>
                  <a:lnTo>
                    <a:pt x="41148" y="35052"/>
                  </a:lnTo>
                  <a:lnTo>
                    <a:pt x="40386" y="35052"/>
                  </a:lnTo>
                  <a:lnTo>
                    <a:pt x="40386" y="34290"/>
                  </a:lnTo>
                  <a:lnTo>
                    <a:pt x="39624" y="34290"/>
                  </a:lnTo>
                  <a:lnTo>
                    <a:pt x="39624" y="33528"/>
                  </a:lnTo>
                  <a:lnTo>
                    <a:pt x="38862" y="33528"/>
                  </a:lnTo>
                  <a:lnTo>
                    <a:pt x="38862" y="32766"/>
                  </a:lnTo>
                  <a:lnTo>
                    <a:pt x="38100" y="32766"/>
                  </a:lnTo>
                  <a:lnTo>
                    <a:pt x="38100" y="32004"/>
                  </a:lnTo>
                  <a:lnTo>
                    <a:pt x="38100" y="31242"/>
                  </a:lnTo>
                  <a:lnTo>
                    <a:pt x="37338" y="31242"/>
                  </a:lnTo>
                  <a:lnTo>
                    <a:pt x="37338" y="30480"/>
                  </a:lnTo>
                  <a:lnTo>
                    <a:pt x="36576" y="30480"/>
                  </a:lnTo>
                  <a:lnTo>
                    <a:pt x="36576" y="29718"/>
                  </a:lnTo>
                  <a:lnTo>
                    <a:pt x="35814" y="29718"/>
                  </a:lnTo>
                  <a:lnTo>
                    <a:pt x="35814" y="28956"/>
                  </a:lnTo>
                  <a:lnTo>
                    <a:pt x="35052" y="28956"/>
                  </a:lnTo>
                  <a:lnTo>
                    <a:pt x="35052" y="28194"/>
                  </a:lnTo>
                  <a:lnTo>
                    <a:pt x="35052" y="27432"/>
                  </a:lnTo>
                  <a:lnTo>
                    <a:pt x="34290" y="27432"/>
                  </a:lnTo>
                  <a:lnTo>
                    <a:pt x="34290" y="26670"/>
                  </a:lnTo>
                  <a:lnTo>
                    <a:pt x="33528" y="26670"/>
                  </a:lnTo>
                  <a:lnTo>
                    <a:pt x="33528" y="25908"/>
                  </a:lnTo>
                  <a:lnTo>
                    <a:pt x="32766" y="25908"/>
                  </a:lnTo>
                  <a:lnTo>
                    <a:pt x="32766" y="25146"/>
                  </a:lnTo>
                  <a:lnTo>
                    <a:pt x="32004" y="25146"/>
                  </a:lnTo>
                  <a:lnTo>
                    <a:pt x="32004" y="24384"/>
                  </a:lnTo>
                  <a:lnTo>
                    <a:pt x="31242" y="24384"/>
                  </a:lnTo>
                  <a:lnTo>
                    <a:pt x="31242" y="23622"/>
                  </a:lnTo>
                  <a:lnTo>
                    <a:pt x="31242" y="22860"/>
                  </a:lnTo>
                  <a:lnTo>
                    <a:pt x="30480" y="22860"/>
                  </a:lnTo>
                  <a:lnTo>
                    <a:pt x="30480" y="22098"/>
                  </a:lnTo>
                  <a:lnTo>
                    <a:pt x="29718" y="22098"/>
                  </a:lnTo>
                  <a:lnTo>
                    <a:pt x="29718" y="21336"/>
                  </a:lnTo>
                  <a:lnTo>
                    <a:pt x="28956" y="21336"/>
                  </a:lnTo>
                  <a:lnTo>
                    <a:pt x="28956" y="20574"/>
                  </a:lnTo>
                  <a:lnTo>
                    <a:pt x="28194" y="20574"/>
                  </a:lnTo>
                  <a:lnTo>
                    <a:pt x="28194" y="19812"/>
                  </a:lnTo>
                  <a:lnTo>
                    <a:pt x="28194" y="19050"/>
                  </a:lnTo>
                  <a:lnTo>
                    <a:pt x="27432" y="19050"/>
                  </a:lnTo>
                  <a:lnTo>
                    <a:pt x="27432" y="18288"/>
                  </a:lnTo>
                  <a:lnTo>
                    <a:pt x="26670" y="18288"/>
                  </a:lnTo>
                  <a:lnTo>
                    <a:pt x="26670" y="17526"/>
                  </a:lnTo>
                  <a:lnTo>
                    <a:pt x="25908" y="17526"/>
                  </a:lnTo>
                  <a:lnTo>
                    <a:pt x="25908" y="16764"/>
                  </a:lnTo>
                  <a:lnTo>
                    <a:pt x="25146" y="16764"/>
                  </a:lnTo>
                  <a:lnTo>
                    <a:pt x="25146" y="16002"/>
                  </a:lnTo>
                  <a:lnTo>
                    <a:pt x="24384" y="16002"/>
                  </a:lnTo>
                  <a:lnTo>
                    <a:pt x="24384" y="15240"/>
                  </a:lnTo>
                  <a:lnTo>
                    <a:pt x="24384" y="14478"/>
                  </a:lnTo>
                  <a:lnTo>
                    <a:pt x="23622" y="14478"/>
                  </a:lnTo>
                  <a:lnTo>
                    <a:pt x="23622" y="13716"/>
                  </a:lnTo>
                  <a:lnTo>
                    <a:pt x="22860" y="13716"/>
                  </a:lnTo>
                  <a:lnTo>
                    <a:pt x="22860" y="12954"/>
                  </a:lnTo>
                  <a:lnTo>
                    <a:pt x="22098" y="12954"/>
                  </a:lnTo>
                  <a:lnTo>
                    <a:pt x="22098" y="12192"/>
                  </a:lnTo>
                  <a:lnTo>
                    <a:pt x="21336" y="12192"/>
                  </a:lnTo>
                  <a:lnTo>
                    <a:pt x="21336" y="11430"/>
                  </a:lnTo>
                  <a:lnTo>
                    <a:pt x="21336" y="10668"/>
                  </a:lnTo>
                  <a:lnTo>
                    <a:pt x="20574" y="10668"/>
                  </a:lnTo>
                  <a:lnTo>
                    <a:pt x="20574" y="9906"/>
                  </a:lnTo>
                  <a:lnTo>
                    <a:pt x="19812" y="9906"/>
                  </a:lnTo>
                  <a:lnTo>
                    <a:pt x="19812" y="9144"/>
                  </a:lnTo>
                  <a:lnTo>
                    <a:pt x="19050" y="9144"/>
                  </a:lnTo>
                  <a:lnTo>
                    <a:pt x="19050" y="8382"/>
                  </a:lnTo>
                  <a:lnTo>
                    <a:pt x="18288" y="8382"/>
                  </a:lnTo>
                  <a:lnTo>
                    <a:pt x="18288" y="7620"/>
                  </a:lnTo>
                  <a:lnTo>
                    <a:pt x="17526" y="7620"/>
                  </a:lnTo>
                  <a:lnTo>
                    <a:pt x="17526" y="6858"/>
                  </a:lnTo>
                  <a:lnTo>
                    <a:pt x="17526" y="6096"/>
                  </a:lnTo>
                  <a:lnTo>
                    <a:pt x="16764" y="6096"/>
                  </a:lnTo>
                  <a:lnTo>
                    <a:pt x="16764" y="5334"/>
                  </a:lnTo>
                  <a:lnTo>
                    <a:pt x="16002" y="5334"/>
                  </a:lnTo>
                  <a:lnTo>
                    <a:pt x="16002" y="4572"/>
                  </a:lnTo>
                  <a:lnTo>
                    <a:pt x="15240" y="4572"/>
                  </a:lnTo>
                  <a:lnTo>
                    <a:pt x="15240" y="3810"/>
                  </a:lnTo>
                  <a:lnTo>
                    <a:pt x="14478" y="3810"/>
                  </a:lnTo>
                  <a:lnTo>
                    <a:pt x="14478" y="3048"/>
                  </a:lnTo>
                  <a:lnTo>
                    <a:pt x="14478" y="2286"/>
                  </a:lnTo>
                  <a:lnTo>
                    <a:pt x="13716" y="2286"/>
                  </a:lnTo>
                  <a:lnTo>
                    <a:pt x="13716" y="1524"/>
                  </a:lnTo>
                  <a:lnTo>
                    <a:pt x="12954" y="1524"/>
                  </a:lnTo>
                  <a:lnTo>
                    <a:pt x="12954" y="762"/>
                  </a:lnTo>
                  <a:lnTo>
                    <a:pt x="12192" y="76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49" y="762"/>
                  </a:lnTo>
                  <a:lnTo>
                    <a:pt x="749" y="1524"/>
                  </a:lnTo>
                  <a:lnTo>
                    <a:pt x="749" y="2286"/>
                  </a:lnTo>
                  <a:lnTo>
                    <a:pt x="1511" y="2286"/>
                  </a:lnTo>
                  <a:lnTo>
                    <a:pt x="1511" y="3048"/>
                  </a:lnTo>
                  <a:lnTo>
                    <a:pt x="2273" y="3048"/>
                  </a:lnTo>
                  <a:lnTo>
                    <a:pt x="2273" y="3810"/>
                  </a:lnTo>
                  <a:lnTo>
                    <a:pt x="3035" y="3810"/>
                  </a:lnTo>
                  <a:lnTo>
                    <a:pt x="3035" y="4572"/>
                  </a:lnTo>
                  <a:lnTo>
                    <a:pt x="3810" y="4572"/>
                  </a:lnTo>
                  <a:lnTo>
                    <a:pt x="3810" y="5334"/>
                  </a:lnTo>
                  <a:lnTo>
                    <a:pt x="3810" y="6096"/>
                  </a:lnTo>
                  <a:lnTo>
                    <a:pt x="4572" y="6096"/>
                  </a:lnTo>
                  <a:lnTo>
                    <a:pt x="4572" y="6858"/>
                  </a:lnTo>
                  <a:lnTo>
                    <a:pt x="5334" y="6858"/>
                  </a:lnTo>
                  <a:lnTo>
                    <a:pt x="5334" y="7620"/>
                  </a:lnTo>
                  <a:lnTo>
                    <a:pt x="6096" y="7620"/>
                  </a:lnTo>
                  <a:lnTo>
                    <a:pt x="6096" y="8382"/>
                  </a:lnTo>
                  <a:lnTo>
                    <a:pt x="6858" y="8382"/>
                  </a:lnTo>
                  <a:lnTo>
                    <a:pt x="6858" y="9144"/>
                  </a:lnTo>
                  <a:lnTo>
                    <a:pt x="7620" y="9144"/>
                  </a:lnTo>
                  <a:lnTo>
                    <a:pt x="7620" y="9906"/>
                  </a:lnTo>
                  <a:lnTo>
                    <a:pt x="7620" y="10668"/>
                  </a:lnTo>
                  <a:lnTo>
                    <a:pt x="8382" y="10668"/>
                  </a:lnTo>
                  <a:lnTo>
                    <a:pt x="8382" y="11430"/>
                  </a:lnTo>
                  <a:lnTo>
                    <a:pt x="9144" y="11430"/>
                  </a:lnTo>
                  <a:lnTo>
                    <a:pt x="9144" y="12192"/>
                  </a:lnTo>
                  <a:lnTo>
                    <a:pt x="9906" y="12192"/>
                  </a:lnTo>
                  <a:lnTo>
                    <a:pt x="9906" y="12954"/>
                  </a:lnTo>
                  <a:lnTo>
                    <a:pt x="10655" y="12954"/>
                  </a:lnTo>
                  <a:lnTo>
                    <a:pt x="10655" y="13716"/>
                  </a:lnTo>
                  <a:lnTo>
                    <a:pt x="10655" y="14478"/>
                  </a:lnTo>
                  <a:lnTo>
                    <a:pt x="11417" y="14478"/>
                  </a:lnTo>
                  <a:lnTo>
                    <a:pt x="11417" y="15240"/>
                  </a:lnTo>
                  <a:lnTo>
                    <a:pt x="12179" y="15240"/>
                  </a:lnTo>
                  <a:lnTo>
                    <a:pt x="12179" y="16002"/>
                  </a:lnTo>
                  <a:lnTo>
                    <a:pt x="12954" y="16002"/>
                  </a:lnTo>
                  <a:lnTo>
                    <a:pt x="12954" y="16764"/>
                  </a:lnTo>
                  <a:lnTo>
                    <a:pt x="13716" y="16764"/>
                  </a:lnTo>
                  <a:lnTo>
                    <a:pt x="13716" y="17526"/>
                  </a:lnTo>
                  <a:lnTo>
                    <a:pt x="14478" y="17526"/>
                  </a:lnTo>
                  <a:lnTo>
                    <a:pt x="14478" y="18288"/>
                  </a:lnTo>
                  <a:lnTo>
                    <a:pt x="14478" y="19050"/>
                  </a:lnTo>
                  <a:lnTo>
                    <a:pt x="15240" y="19050"/>
                  </a:lnTo>
                  <a:lnTo>
                    <a:pt x="15240" y="19812"/>
                  </a:lnTo>
                  <a:lnTo>
                    <a:pt x="16002" y="19812"/>
                  </a:lnTo>
                  <a:lnTo>
                    <a:pt x="16002" y="20574"/>
                  </a:lnTo>
                  <a:lnTo>
                    <a:pt x="16764" y="20574"/>
                  </a:lnTo>
                  <a:lnTo>
                    <a:pt x="16764" y="21336"/>
                  </a:lnTo>
                  <a:lnTo>
                    <a:pt x="17526" y="21336"/>
                  </a:lnTo>
                  <a:lnTo>
                    <a:pt x="17526" y="22098"/>
                  </a:lnTo>
                  <a:lnTo>
                    <a:pt x="17526" y="22860"/>
                  </a:lnTo>
                  <a:lnTo>
                    <a:pt x="18288" y="22860"/>
                  </a:lnTo>
                  <a:lnTo>
                    <a:pt x="18288" y="23622"/>
                  </a:lnTo>
                  <a:lnTo>
                    <a:pt x="19050" y="23622"/>
                  </a:lnTo>
                  <a:lnTo>
                    <a:pt x="19050" y="24384"/>
                  </a:lnTo>
                  <a:lnTo>
                    <a:pt x="19799" y="24384"/>
                  </a:lnTo>
                  <a:lnTo>
                    <a:pt x="19799" y="25146"/>
                  </a:lnTo>
                  <a:lnTo>
                    <a:pt x="20561" y="25146"/>
                  </a:lnTo>
                  <a:lnTo>
                    <a:pt x="20561" y="25908"/>
                  </a:lnTo>
                  <a:lnTo>
                    <a:pt x="21323" y="25908"/>
                  </a:lnTo>
                  <a:lnTo>
                    <a:pt x="21323" y="26670"/>
                  </a:lnTo>
                  <a:lnTo>
                    <a:pt x="21323" y="27432"/>
                  </a:lnTo>
                  <a:lnTo>
                    <a:pt x="22085" y="27432"/>
                  </a:lnTo>
                  <a:lnTo>
                    <a:pt x="22085" y="28194"/>
                  </a:lnTo>
                  <a:lnTo>
                    <a:pt x="22860" y="28194"/>
                  </a:lnTo>
                  <a:lnTo>
                    <a:pt x="22860" y="28956"/>
                  </a:lnTo>
                  <a:lnTo>
                    <a:pt x="23622" y="28956"/>
                  </a:lnTo>
                  <a:lnTo>
                    <a:pt x="23622" y="29718"/>
                  </a:lnTo>
                  <a:lnTo>
                    <a:pt x="24384" y="29718"/>
                  </a:lnTo>
                  <a:lnTo>
                    <a:pt x="24384" y="30480"/>
                  </a:lnTo>
                  <a:lnTo>
                    <a:pt x="24384" y="31242"/>
                  </a:lnTo>
                  <a:lnTo>
                    <a:pt x="25146" y="31242"/>
                  </a:lnTo>
                  <a:lnTo>
                    <a:pt x="25146" y="32004"/>
                  </a:lnTo>
                  <a:lnTo>
                    <a:pt x="25908" y="32004"/>
                  </a:lnTo>
                  <a:lnTo>
                    <a:pt x="25908" y="32766"/>
                  </a:lnTo>
                  <a:lnTo>
                    <a:pt x="26670" y="32766"/>
                  </a:lnTo>
                  <a:lnTo>
                    <a:pt x="26670" y="33528"/>
                  </a:lnTo>
                  <a:lnTo>
                    <a:pt x="27432" y="33528"/>
                  </a:lnTo>
                  <a:lnTo>
                    <a:pt x="27432" y="34290"/>
                  </a:lnTo>
                  <a:lnTo>
                    <a:pt x="28194" y="34290"/>
                  </a:lnTo>
                  <a:lnTo>
                    <a:pt x="28194" y="35052"/>
                  </a:lnTo>
                  <a:lnTo>
                    <a:pt x="28194" y="35814"/>
                  </a:lnTo>
                  <a:lnTo>
                    <a:pt x="28943" y="35814"/>
                  </a:lnTo>
                  <a:lnTo>
                    <a:pt x="28943" y="36576"/>
                  </a:lnTo>
                  <a:lnTo>
                    <a:pt x="29705" y="36576"/>
                  </a:lnTo>
                  <a:lnTo>
                    <a:pt x="29705" y="37338"/>
                  </a:lnTo>
                  <a:lnTo>
                    <a:pt x="30467" y="37338"/>
                  </a:lnTo>
                  <a:lnTo>
                    <a:pt x="30467" y="38100"/>
                  </a:lnTo>
                  <a:lnTo>
                    <a:pt x="31229" y="38100"/>
                  </a:lnTo>
                  <a:lnTo>
                    <a:pt x="31229" y="38862"/>
                  </a:lnTo>
                  <a:lnTo>
                    <a:pt x="31229" y="39624"/>
                  </a:lnTo>
                  <a:lnTo>
                    <a:pt x="32004" y="39624"/>
                  </a:lnTo>
                  <a:lnTo>
                    <a:pt x="32004" y="40386"/>
                  </a:lnTo>
                  <a:lnTo>
                    <a:pt x="32766" y="40386"/>
                  </a:lnTo>
                  <a:lnTo>
                    <a:pt x="32766" y="41148"/>
                  </a:lnTo>
                  <a:lnTo>
                    <a:pt x="33528" y="41148"/>
                  </a:lnTo>
                  <a:lnTo>
                    <a:pt x="33528" y="41910"/>
                  </a:lnTo>
                  <a:lnTo>
                    <a:pt x="34290" y="41910"/>
                  </a:lnTo>
                  <a:lnTo>
                    <a:pt x="34290" y="42672"/>
                  </a:lnTo>
                  <a:lnTo>
                    <a:pt x="35052" y="42672"/>
                  </a:lnTo>
                  <a:lnTo>
                    <a:pt x="35052" y="43434"/>
                  </a:lnTo>
                  <a:lnTo>
                    <a:pt x="35052" y="44196"/>
                  </a:lnTo>
                  <a:lnTo>
                    <a:pt x="35814" y="44196"/>
                  </a:lnTo>
                  <a:lnTo>
                    <a:pt x="35814" y="44958"/>
                  </a:lnTo>
                  <a:lnTo>
                    <a:pt x="36576" y="44958"/>
                  </a:lnTo>
                  <a:lnTo>
                    <a:pt x="36576" y="45720"/>
                  </a:lnTo>
                  <a:lnTo>
                    <a:pt x="37338" y="45720"/>
                  </a:lnTo>
                  <a:lnTo>
                    <a:pt x="37338" y="46482"/>
                  </a:lnTo>
                  <a:lnTo>
                    <a:pt x="38100" y="46482"/>
                  </a:lnTo>
                  <a:lnTo>
                    <a:pt x="38100" y="47244"/>
                  </a:lnTo>
                  <a:lnTo>
                    <a:pt x="38849" y="47244"/>
                  </a:lnTo>
                  <a:lnTo>
                    <a:pt x="38849" y="48006"/>
                  </a:lnTo>
                  <a:lnTo>
                    <a:pt x="38849" y="48768"/>
                  </a:lnTo>
                  <a:lnTo>
                    <a:pt x="39611" y="48768"/>
                  </a:lnTo>
                  <a:lnTo>
                    <a:pt x="39611" y="49530"/>
                  </a:lnTo>
                  <a:lnTo>
                    <a:pt x="40373" y="49530"/>
                  </a:lnTo>
                  <a:lnTo>
                    <a:pt x="40373" y="50292"/>
                  </a:lnTo>
                  <a:lnTo>
                    <a:pt x="41135" y="50292"/>
                  </a:lnTo>
                  <a:lnTo>
                    <a:pt x="41135" y="51054"/>
                  </a:lnTo>
                  <a:lnTo>
                    <a:pt x="41910" y="51054"/>
                  </a:lnTo>
                  <a:lnTo>
                    <a:pt x="41910" y="51816"/>
                  </a:lnTo>
                  <a:lnTo>
                    <a:pt x="42672" y="51816"/>
                  </a:lnTo>
                  <a:lnTo>
                    <a:pt x="42672" y="52578"/>
                  </a:lnTo>
                  <a:lnTo>
                    <a:pt x="43434" y="52578"/>
                  </a:lnTo>
                  <a:lnTo>
                    <a:pt x="43434" y="53340"/>
                  </a:lnTo>
                  <a:lnTo>
                    <a:pt x="43434" y="54102"/>
                  </a:lnTo>
                  <a:lnTo>
                    <a:pt x="56388" y="54102"/>
                  </a:lnTo>
                  <a:lnTo>
                    <a:pt x="5638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59558" y="2949320"/>
              <a:ext cx="60325" cy="55244"/>
            </a:xfrm>
            <a:custGeom>
              <a:avLst/>
              <a:gdLst/>
              <a:ahLst/>
              <a:cxnLst/>
              <a:rect l="l" t="t" r="r" b="b"/>
              <a:pathLst>
                <a:path w="60325" h="55244">
                  <a:moveTo>
                    <a:pt x="60198" y="54102"/>
                  </a:moveTo>
                  <a:lnTo>
                    <a:pt x="59436" y="54102"/>
                  </a:lnTo>
                  <a:lnTo>
                    <a:pt x="59436" y="53340"/>
                  </a:lnTo>
                  <a:lnTo>
                    <a:pt x="58674" y="53340"/>
                  </a:lnTo>
                  <a:lnTo>
                    <a:pt x="58674" y="52578"/>
                  </a:lnTo>
                  <a:lnTo>
                    <a:pt x="57912" y="52578"/>
                  </a:lnTo>
                  <a:lnTo>
                    <a:pt x="57912" y="51816"/>
                  </a:lnTo>
                  <a:lnTo>
                    <a:pt x="57150" y="51816"/>
                  </a:lnTo>
                  <a:lnTo>
                    <a:pt x="57150" y="51054"/>
                  </a:lnTo>
                  <a:lnTo>
                    <a:pt x="56388" y="51054"/>
                  </a:lnTo>
                  <a:lnTo>
                    <a:pt x="56388" y="50292"/>
                  </a:lnTo>
                  <a:lnTo>
                    <a:pt x="55626" y="50292"/>
                  </a:lnTo>
                  <a:lnTo>
                    <a:pt x="55626" y="49530"/>
                  </a:lnTo>
                  <a:lnTo>
                    <a:pt x="54864" y="49530"/>
                  </a:lnTo>
                  <a:lnTo>
                    <a:pt x="54864" y="48768"/>
                  </a:lnTo>
                  <a:lnTo>
                    <a:pt x="54864" y="48006"/>
                  </a:lnTo>
                  <a:lnTo>
                    <a:pt x="54102" y="48006"/>
                  </a:lnTo>
                  <a:lnTo>
                    <a:pt x="54102" y="47244"/>
                  </a:lnTo>
                  <a:lnTo>
                    <a:pt x="53340" y="47244"/>
                  </a:lnTo>
                  <a:lnTo>
                    <a:pt x="53340" y="46482"/>
                  </a:lnTo>
                  <a:lnTo>
                    <a:pt x="52578" y="46482"/>
                  </a:lnTo>
                  <a:lnTo>
                    <a:pt x="52578" y="45720"/>
                  </a:lnTo>
                  <a:lnTo>
                    <a:pt x="51816" y="45720"/>
                  </a:lnTo>
                  <a:lnTo>
                    <a:pt x="51816" y="44958"/>
                  </a:lnTo>
                  <a:lnTo>
                    <a:pt x="51054" y="44958"/>
                  </a:lnTo>
                  <a:lnTo>
                    <a:pt x="51054" y="44196"/>
                  </a:lnTo>
                  <a:lnTo>
                    <a:pt x="50292" y="44196"/>
                  </a:lnTo>
                  <a:lnTo>
                    <a:pt x="50292" y="43434"/>
                  </a:lnTo>
                  <a:lnTo>
                    <a:pt x="49530" y="43434"/>
                  </a:lnTo>
                  <a:lnTo>
                    <a:pt x="49530" y="42672"/>
                  </a:lnTo>
                  <a:lnTo>
                    <a:pt x="48768" y="42672"/>
                  </a:lnTo>
                  <a:lnTo>
                    <a:pt x="48768" y="41910"/>
                  </a:lnTo>
                  <a:lnTo>
                    <a:pt x="48006" y="41910"/>
                  </a:lnTo>
                  <a:lnTo>
                    <a:pt x="48006" y="41148"/>
                  </a:lnTo>
                  <a:lnTo>
                    <a:pt x="47244" y="41148"/>
                  </a:lnTo>
                  <a:lnTo>
                    <a:pt x="47244" y="39624"/>
                  </a:lnTo>
                  <a:lnTo>
                    <a:pt x="46482" y="39624"/>
                  </a:lnTo>
                  <a:lnTo>
                    <a:pt x="46482" y="38862"/>
                  </a:lnTo>
                  <a:lnTo>
                    <a:pt x="45720" y="38862"/>
                  </a:lnTo>
                  <a:lnTo>
                    <a:pt x="45720" y="38100"/>
                  </a:lnTo>
                  <a:lnTo>
                    <a:pt x="44958" y="38100"/>
                  </a:lnTo>
                  <a:lnTo>
                    <a:pt x="44958" y="37338"/>
                  </a:lnTo>
                  <a:lnTo>
                    <a:pt x="44196" y="37338"/>
                  </a:lnTo>
                  <a:lnTo>
                    <a:pt x="44196" y="36576"/>
                  </a:lnTo>
                  <a:lnTo>
                    <a:pt x="43434" y="36576"/>
                  </a:lnTo>
                  <a:lnTo>
                    <a:pt x="43434" y="35814"/>
                  </a:lnTo>
                  <a:lnTo>
                    <a:pt x="42672" y="35814"/>
                  </a:lnTo>
                  <a:lnTo>
                    <a:pt x="42672" y="35052"/>
                  </a:lnTo>
                  <a:lnTo>
                    <a:pt x="41910" y="35052"/>
                  </a:lnTo>
                  <a:lnTo>
                    <a:pt x="41910" y="34290"/>
                  </a:lnTo>
                  <a:lnTo>
                    <a:pt x="41148" y="34290"/>
                  </a:lnTo>
                  <a:lnTo>
                    <a:pt x="41148" y="33528"/>
                  </a:lnTo>
                  <a:lnTo>
                    <a:pt x="41148" y="32766"/>
                  </a:lnTo>
                  <a:lnTo>
                    <a:pt x="40386" y="32766"/>
                  </a:lnTo>
                  <a:lnTo>
                    <a:pt x="40386" y="32004"/>
                  </a:lnTo>
                  <a:lnTo>
                    <a:pt x="39624" y="32004"/>
                  </a:lnTo>
                  <a:lnTo>
                    <a:pt x="39624" y="31242"/>
                  </a:lnTo>
                  <a:lnTo>
                    <a:pt x="38862" y="31242"/>
                  </a:lnTo>
                  <a:lnTo>
                    <a:pt x="38862" y="30480"/>
                  </a:lnTo>
                  <a:lnTo>
                    <a:pt x="38100" y="30480"/>
                  </a:lnTo>
                  <a:lnTo>
                    <a:pt x="38100" y="29718"/>
                  </a:lnTo>
                  <a:lnTo>
                    <a:pt x="37338" y="29718"/>
                  </a:lnTo>
                  <a:lnTo>
                    <a:pt x="37338" y="28956"/>
                  </a:lnTo>
                  <a:lnTo>
                    <a:pt x="36576" y="28956"/>
                  </a:lnTo>
                  <a:lnTo>
                    <a:pt x="36576" y="28194"/>
                  </a:lnTo>
                  <a:lnTo>
                    <a:pt x="36576" y="27432"/>
                  </a:lnTo>
                  <a:lnTo>
                    <a:pt x="35814" y="27432"/>
                  </a:lnTo>
                  <a:lnTo>
                    <a:pt x="35814" y="26670"/>
                  </a:lnTo>
                  <a:lnTo>
                    <a:pt x="35052" y="26670"/>
                  </a:lnTo>
                  <a:lnTo>
                    <a:pt x="35052" y="25908"/>
                  </a:lnTo>
                  <a:lnTo>
                    <a:pt x="34290" y="25908"/>
                  </a:lnTo>
                  <a:lnTo>
                    <a:pt x="34290" y="25146"/>
                  </a:lnTo>
                  <a:lnTo>
                    <a:pt x="33528" y="25146"/>
                  </a:lnTo>
                  <a:lnTo>
                    <a:pt x="33528" y="24384"/>
                  </a:lnTo>
                  <a:lnTo>
                    <a:pt x="32766" y="24384"/>
                  </a:lnTo>
                  <a:lnTo>
                    <a:pt x="32766" y="23622"/>
                  </a:lnTo>
                  <a:lnTo>
                    <a:pt x="32766" y="22860"/>
                  </a:lnTo>
                  <a:lnTo>
                    <a:pt x="32004" y="22860"/>
                  </a:lnTo>
                  <a:lnTo>
                    <a:pt x="32004" y="22098"/>
                  </a:lnTo>
                  <a:lnTo>
                    <a:pt x="31242" y="22098"/>
                  </a:lnTo>
                  <a:lnTo>
                    <a:pt x="31242" y="21336"/>
                  </a:lnTo>
                  <a:lnTo>
                    <a:pt x="30480" y="21336"/>
                  </a:lnTo>
                  <a:lnTo>
                    <a:pt x="30480" y="20574"/>
                  </a:lnTo>
                  <a:lnTo>
                    <a:pt x="29718" y="20574"/>
                  </a:lnTo>
                  <a:lnTo>
                    <a:pt x="29718" y="19812"/>
                  </a:lnTo>
                  <a:lnTo>
                    <a:pt x="28956" y="19812"/>
                  </a:lnTo>
                  <a:lnTo>
                    <a:pt x="28956" y="19050"/>
                  </a:lnTo>
                  <a:lnTo>
                    <a:pt x="28194" y="19050"/>
                  </a:lnTo>
                  <a:lnTo>
                    <a:pt x="28194" y="18288"/>
                  </a:lnTo>
                  <a:lnTo>
                    <a:pt x="28194" y="17526"/>
                  </a:lnTo>
                  <a:lnTo>
                    <a:pt x="27432" y="17526"/>
                  </a:lnTo>
                  <a:lnTo>
                    <a:pt x="27432" y="16764"/>
                  </a:lnTo>
                  <a:lnTo>
                    <a:pt x="26670" y="16764"/>
                  </a:lnTo>
                  <a:lnTo>
                    <a:pt x="26670" y="16002"/>
                  </a:lnTo>
                  <a:lnTo>
                    <a:pt x="25908" y="16002"/>
                  </a:lnTo>
                  <a:lnTo>
                    <a:pt x="25908" y="15240"/>
                  </a:lnTo>
                  <a:lnTo>
                    <a:pt x="25146" y="15240"/>
                  </a:lnTo>
                  <a:lnTo>
                    <a:pt x="25146" y="14478"/>
                  </a:lnTo>
                  <a:lnTo>
                    <a:pt x="24384" y="14478"/>
                  </a:lnTo>
                  <a:lnTo>
                    <a:pt x="24384" y="13716"/>
                  </a:lnTo>
                  <a:lnTo>
                    <a:pt x="23622" y="13716"/>
                  </a:lnTo>
                  <a:lnTo>
                    <a:pt x="23622" y="12954"/>
                  </a:lnTo>
                  <a:lnTo>
                    <a:pt x="23622" y="12192"/>
                  </a:lnTo>
                  <a:lnTo>
                    <a:pt x="22860" y="12192"/>
                  </a:lnTo>
                  <a:lnTo>
                    <a:pt x="22860" y="11430"/>
                  </a:lnTo>
                  <a:lnTo>
                    <a:pt x="22098" y="11430"/>
                  </a:lnTo>
                  <a:lnTo>
                    <a:pt x="22098" y="10668"/>
                  </a:lnTo>
                  <a:lnTo>
                    <a:pt x="21336" y="10668"/>
                  </a:lnTo>
                  <a:lnTo>
                    <a:pt x="21336" y="9906"/>
                  </a:lnTo>
                  <a:lnTo>
                    <a:pt x="20574" y="9906"/>
                  </a:lnTo>
                  <a:lnTo>
                    <a:pt x="20574" y="9144"/>
                  </a:lnTo>
                  <a:lnTo>
                    <a:pt x="19812" y="9144"/>
                  </a:lnTo>
                  <a:lnTo>
                    <a:pt x="19812" y="8382"/>
                  </a:lnTo>
                  <a:lnTo>
                    <a:pt x="19812" y="7620"/>
                  </a:lnTo>
                  <a:lnTo>
                    <a:pt x="19050" y="7620"/>
                  </a:lnTo>
                  <a:lnTo>
                    <a:pt x="19050" y="6858"/>
                  </a:lnTo>
                  <a:lnTo>
                    <a:pt x="18288" y="6858"/>
                  </a:lnTo>
                  <a:lnTo>
                    <a:pt x="18288" y="6096"/>
                  </a:lnTo>
                  <a:lnTo>
                    <a:pt x="17526" y="6096"/>
                  </a:lnTo>
                  <a:lnTo>
                    <a:pt x="17526" y="5334"/>
                  </a:lnTo>
                  <a:lnTo>
                    <a:pt x="16764" y="5334"/>
                  </a:lnTo>
                  <a:lnTo>
                    <a:pt x="16764" y="4572"/>
                  </a:lnTo>
                  <a:lnTo>
                    <a:pt x="16002" y="4572"/>
                  </a:lnTo>
                  <a:lnTo>
                    <a:pt x="16002" y="3810"/>
                  </a:lnTo>
                  <a:lnTo>
                    <a:pt x="15240" y="3810"/>
                  </a:lnTo>
                  <a:lnTo>
                    <a:pt x="15240" y="3048"/>
                  </a:lnTo>
                  <a:lnTo>
                    <a:pt x="15240" y="2286"/>
                  </a:lnTo>
                  <a:lnTo>
                    <a:pt x="14478" y="2286"/>
                  </a:lnTo>
                  <a:lnTo>
                    <a:pt x="14478" y="1524"/>
                  </a:lnTo>
                  <a:lnTo>
                    <a:pt x="13716" y="1524"/>
                  </a:lnTo>
                  <a:lnTo>
                    <a:pt x="13716" y="762"/>
                  </a:lnTo>
                  <a:lnTo>
                    <a:pt x="12954" y="762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3810" y="3810"/>
                  </a:lnTo>
                  <a:lnTo>
                    <a:pt x="3810" y="4572"/>
                  </a:lnTo>
                  <a:lnTo>
                    <a:pt x="3810" y="5334"/>
                  </a:lnTo>
                  <a:lnTo>
                    <a:pt x="4559" y="5334"/>
                  </a:lnTo>
                  <a:lnTo>
                    <a:pt x="4559" y="6096"/>
                  </a:lnTo>
                  <a:lnTo>
                    <a:pt x="5321" y="6096"/>
                  </a:lnTo>
                  <a:lnTo>
                    <a:pt x="5321" y="6858"/>
                  </a:lnTo>
                  <a:lnTo>
                    <a:pt x="6083" y="6858"/>
                  </a:lnTo>
                  <a:lnTo>
                    <a:pt x="6083" y="7620"/>
                  </a:lnTo>
                  <a:lnTo>
                    <a:pt x="6845" y="7620"/>
                  </a:lnTo>
                  <a:lnTo>
                    <a:pt x="6845" y="8382"/>
                  </a:lnTo>
                  <a:lnTo>
                    <a:pt x="7620" y="8382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8382" y="9906"/>
                  </a:lnTo>
                  <a:lnTo>
                    <a:pt x="8382" y="10668"/>
                  </a:lnTo>
                  <a:lnTo>
                    <a:pt x="9144" y="10668"/>
                  </a:lnTo>
                  <a:lnTo>
                    <a:pt x="9144" y="11430"/>
                  </a:lnTo>
                  <a:lnTo>
                    <a:pt x="9906" y="11430"/>
                  </a:lnTo>
                  <a:lnTo>
                    <a:pt x="9906" y="12192"/>
                  </a:lnTo>
                  <a:lnTo>
                    <a:pt x="10668" y="12192"/>
                  </a:lnTo>
                  <a:lnTo>
                    <a:pt x="10668" y="12954"/>
                  </a:lnTo>
                  <a:lnTo>
                    <a:pt x="11430" y="12954"/>
                  </a:lnTo>
                  <a:lnTo>
                    <a:pt x="11430" y="13716"/>
                  </a:lnTo>
                  <a:lnTo>
                    <a:pt x="12192" y="13716"/>
                  </a:lnTo>
                  <a:lnTo>
                    <a:pt x="12192" y="14478"/>
                  </a:lnTo>
                  <a:lnTo>
                    <a:pt x="12954" y="14478"/>
                  </a:lnTo>
                  <a:lnTo>
                    <a:pt x="12954" y="15240"/>
                  </a:lnTo>
                  <a:lnTo>
                    <a:pt x="12954" y="16002"/>
                  </a:lnTo>
                  <a:lnTo>
                    <a:pt x="13703" y="16002"/>
                  </a:lnTo>
                  <a:lnTo>
                    <a:pt x="13703" y="16764"/>
                  </a:lnTo>
                  <a:lnTo>
                    <a:pt x="14465" y="16764"/>
                  </a:lnTo>
                  <a:lnTo>
                    <a:pt x="14465" y="17526"/>
                  </a:lnTo>
                  <a:lnTo>
                    <a:pt x="15227" y="17526"/>
                  </a:lnTo>
                  <a:lnTo>
                    <a:pt x="15227" y="18288"/>
                  </a:lnTo>
                  <a:lnTo>
                    <a:pt x="15989" y="18288"/>
                  </a:lnTo>
                  <a:lnTo>
                    <a:pt x="15989" y="19050"/>
                  </a:lnTo>
                  <a:lnTo>
                    <a:pt x="16751" y="19050"/>
                  </a:lnTo>
                  <a:lnTo>
                    <a:pt x="16751" y="19812"/>
                  </a:lnTo>
                  <a:lnTo>
                    <a:pt x="16751" y="20574"/>
                  </a:lnTo>
                  <a:lnTo>
                    <a:pt x="17526" y="20574"/>
                  </a:lnTo>
                  <a:lnTo>
                    <a:pt x="17526" y="21336"/>
                  </a:lnTo>
                  <a:lnTo>
                    <a:pt x="18288" y="21336"/>
                  </a:lnTo>
                  <a:lnTo>
                    <a:pt x="18288" y="22098"/>
                  </a:lnTo>
                  <a:lnTo>
                    <a:pt x="19050" y="22098"/>
                  </a:lnTo>
                  <a:lnTo>
                    <a:pt x="19050" y="22860"/>
                  </a:lnTo>
                  <a:lnTo>
                    <a:pt x="19812" y="22860"/>
                  </a:lnTo>
                  <a:lnTo>
                    <a:pt x="19812" y="23622"/>
                  </a:lnTo>
                  <a:lnTo>
                    <a:pt x="20574" y="23622"/>
                  </a:lnTo>
                  <a:lnTo>
                    <a:pt x="20574" y="24384"/>
                  </a:lnTo>
                  <a:lnTo>
                    <a:pt x="21336" y="24384"/>
                  </a:lnTo>
                  <a:lnTo>
                    <a:pt x="21336" y="25146"/>
                  </a:lnTo>
                  <a:lnTo>
                    <a:pt x="21336" y="25908"/>
                  </a:lnTo>
                  <a:lnTo>
                    <a:pt x="22098" y="25908"/>
                  </a:lnTo>
                  <a:lnTo>
                    <a:pt x="22098" y="26670"/>
                  </a:lnTo>
                  <a:lnTo>
                    <a:pt x="22860" y="26670"/>
                  </a:lnTo>
                  <a:lnTo>
                    <a:pt x="22860" y="27432"/>
                  </a:lnTo>
                  <a:lnTo>
                    <a:pt x="23609" y="27432"/>
                  </a:lnTo>
                  <a:lnTo>
                    <a:pt x="23609" y="28194"/>
                  </a:lnTo>
                  <a:lnTo>
                    <a:pt x="24371" y="28194"/>
                  </a:lnTo>
                  <a:lnTo>
                    <a:pt x="24371" y="28956"/>
                  </a:lnTo>
                  <a:lnTo>
                    <a:pt x="25133" y="28956"/>
                  </a:lnTo>
                  <a:lnTo>
                    <a:pt x="25133" y="29718"/>
                  </a:lnTo>
                  <a:lnTo>
                    <a:pt x="25895" y="29718"/>
                  </a:lnTo>
                  <a:lnTo>
                    <a:pt x="25895" y="30480"/>
                  </a:lnTo>
                  <a:lnTo>
                    <a:pt x="25895" y="31242"/>
                  </a:lnTo>
                  <a:lnTo>
                    <a:pt x="26670" y="31242"/>
                  </a:lnTo>
                  <a:lnTo>
                    <a:pt x="26670" y="32004"/>
                  </a:lnTo>
                  <a:lnTo>
                    <a:pt x="27432" y="32004"/>
                  </a:lnTo>
                  <a:lnTo>
                    <a:pt x="27432" y="32766"/>
                  </a:lnTo>
                  <a:lnTo>
                    <a:pt x="28194" y="32766"/>
                  </a:lnTo>
                  <a:lnTo>
                    <a:pt x="28194" y="33528"/>
                  </a:lnTo>
                  <a:lnTo>
                    <a:pt x="28956" y="33528"/>
                  </a:lnTo>
                  <a:lnTo>
                    <a:pt x="28956" y="34290"/>
                  </a:lnTo>
                  <a:lnTo>
                    <a:pt x="29718" y="34290"/>
                  </a:lnTo>
                  <a:lnTo>
                    <a:pt x="29718" y="35052"/>
                  </a:lnTo>
                  <a:lnTo>
                    <a:pt x="29718" y="35814"/>
                  </a:lnTo>
                  <a:lnTo>
                    <a:pt x="30480" y="35814"/>
                  </a:lnTo>
                  <a:lnTo>
                    <a:pt x="30480" y="36576"/>
                  </a:lnTo>
                  <a:lnTo>
                    <a:pt x="31242" y="36576"/>
                  </a:lnTo>
                  <a:lnTo>
                    <a:pt x="31242" y="37338"/>
                  </a:lnTo>
                  <a:lnTo>
                    <a:pt x="32004" y="37338"/>
                  </a:lnTo>
                  <a:lnTo>
                    <a:pt x="32004" y="38100"/>
                  </a:lnTo>
                  <a:lnTo>
                    <a:pt x="32753" y="38100"/>
                  </a:lnTo>
                  <a:lnTo>
                    <a:pt x="32753" y="38862"/>
                  </a:lnTo>
                  <a:lnTo>
                    <a:pt x="33515" y="38862"/>
                  </a:lnTo>
                  <a:lnTo>
                    <a:pt x="33515" y="39624"/>
                  </a:lnTo>
                  <a:lnTo>
                    <a:pt x="34277" y="39624"/>
                  </a:lnTo>
                  <a:lnTo>
                    <a:pt x="34277" y="41148"/>
                  </a:lnTo>
                  <a:lnTo>
                    <a:pt x="35039" y="41148"/>
                  </a:lnTo>
                  <a:lnTo>
                    <a:pt x="35039" y="41910"/>
                  </a:lnTo>
                  <a:lnTo>
                    <a:pt x="35801" y="41910"/>
                  </a:lnTo>
                  <a:lnTo>
                    <a:pt x="35801" y="42672"/>
                  </a:lnTo>
                  <a:lnTo>
                    <a:pt x="36576" y="42672"/>
                  </a:lnTo>
                  <a:lnTo>
                    <a:pt x="36576" y="43434"/>
                  </a:lnTo>
                  <a:lnTo>
                    <a:pt x="37338" y="43434"/>
                  </a:lnTo>
                  <a:lnTo>
                    <a:pt x="37338" y="44196"/>
                  </a:lnTo>
                  <a:lnTo>
                    <a:pt x="38100" y="44196"/>
                  </a:lnTo>
                  <a:lnTo>
                    <a:pt x="38100" y="44958"/>
                  </a:lnTo>
                  <a:lnTo>
                    <a:pt x="38862" y="44958"/>
                  </a:lnTo>
                  <a:lnTo>
                    <a:pt x="38862" y="45720"/>
                  </a:lnTo>
                  <a:lnTo>
                    <a:pt x="39624" y="45720"/>
                  </a:lnTo>
                  <a:lnTo>
                    <a:pt x="39624" y="46482"/>
                  </a:lnTo>
                  <a:lnTo>
                    <a:pt x="40386" y="46482"/>
                  </a:lnTo>
                  <a:lnTo>
                    <a:pt x="40386" y="47244"/>
                  </a:lnTo>
                  <a:lnTo>
                    <a:pt x="40386" y="48006"/>
                  </a:lnTo>
                  <a:lnTo>
                    <a:pt x="41148" y="48006"/>
                  </a:lnTo>
                  <a:lnTo>
                    <a:pt x="41148" y="48768"/>
                  </a:lnTo>
                  <a:lnTo>
                    <a:pt x="41910" y="48768"/>
                  </a:lnTo>
                  <a:lnTo>
                    <a:pt x="41910" y="49530"/>
                  </a:lnTo>
                  <a:lnTo>
                    <a:pt x="42659" y="49530"/>
                  </a:lnTo>
                  <a:lnTo>
                    <a:pt x="42659" y="50292"/>
                  </a:lnTo>
                  <a:lnTo>
                    <a:pt x="43421" y="50292"/>
                  </a:lnTo>
                  <a:lnTo>
                    <a:pt x="43421" y="51054"/>
                  </a:lnTo>
                  <a:lnTo>
                    <a:pt x="44183" y="51054"/>
                  </a:lnTo>
                  <a:lnTo>
                    <a:pt x="44183" y="51816"/>
                  </a:lnTo>
                  <a:lnTo>
                    <a:pt x="44945" y="51816"/>
                  </a:lnTo>
                  <a:lnTo>
                    <a:pt x="44945" y="52578"/>
                  </a:lnTo>
                  <a:lnTo>
                    <a:pt x="45720" y="52578"/>
                  </a:lnTo>
                  <a:lnTo>
                    <a:pt x="45720" y="53340"/>
                  </a:lnTo>
                  <a:lnTo>
                    <a:pt x="46482" y="53340"/>
                  </a:lnTo>
                  <a:lnTo>
                    <a:pt x="46482" y="54102"/>
                  </a:lnTo>
                  <a:lnTo>
                    <a:pt x="47244" y="54102"/>
                  </a:lnTo>
                  <a:lnTo>
                    <a:pt x="47244" y="54864"/>
                  </a:lnTo>
                  <a:lnTo>
                    <a:pt x="60198" y="54864"/>
                  </a:lnTo>
                  <a:lnTo>
                    <a:pt x="60198" y="54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06802" y="3003422"/>
              <a:ext cx="62230" cy="54610"/>
            </a:xfrm>
            <a:custGeom>
              <a:avLst/>
              <a:gdLst/>
              <a:ahLst/>
              <a:cxnLst/>
              <a:rect l="l" t="t" r="r" b="b"/>
              <a:pathLst>
                <a:path w="62230" h="54610">
                  <a:moveTo>
                    <a:pt x="61722" y="53340"/>
                  </a:moveTo>
                  <a:lnTo>
                    <a:pt x="60960" y="53340"/>
                  </a:lnTo>
                  <a:lnTo>
                    <a:pt x="60960" y="52578"/>
                  </a:lnTo>
                  <a:lnTo>
                    <a:pt x="60960" y="51816"/>
                  </a:lnTo>
                  <a:lnTo>
                    <a:pt x="60198" y="51816"/>
                  </a:lnTo>
                  <a:lnTo>
                    <a:pt x="60198" y="51054"/>
                  </a:lnTo>
                  <a:lnTo>
                    <a:pt x="59436" y="51054"/>
                  </a:lnTo>
                  <a:lnTo>
                    <a:pt x="59436" y="50292"/>
                  </a:lnTo>
                  <a:lnTo>
                    <a:pt x="58674" y="50292"/>
                  </a:lnTo>
                  <a:lnTo>
                    <a:pt x="58674" y="49530"/>
                  </a:lnTo>
                  <a:lnTo>
                    <a:pt x="57912" y="49530"/>
                  </a:lnTo>
                  <a:lnTo>
                    <a:pt x="57912" y="48768"/>
                  </a:lnTo>
                  <a:lnTo>
                    <a:pt x="57150" y="48768"/>
                  </a:lnTo>
                  <a:lnTo>
                    <a:pt x="57150" y="48006"/>
                  </a:lnTo>
                  <a:lnTo>
                    <a:pt x="56388" y="48006"/>
                  </a:lnTo>
                  <a:lnTo>
                    <a:pt x="56388" y="47244"/>
                  </a:lnTo>
                  <a:lnTo>
                    <a:pt x="55626" y="47244"/>
                  </a:lnTo>
                  <a:lnTo>
                    <a:pt x="55626" y="46482"/>
                  </a:lnTo>
                  <a:lnTo>
                    <a:pt x="54864" y="46482"/>
                  </a:lnTo>
                  <a:lnTo>
                    <a:pt x="54864" y="45720"/>
                  </a:lnTo>
                  <a:lnTo>
                    <a:pt x="54102" y="45720"/>
                  </a:lnTo>
                  <a:lnTo>
                    <a:pt x="54102" y="44958"/>
                  </a:lnTo>
                  <a:lnTo>
                    <a:pt x="53340" y="44958"/>
                  </a:lnTo>
                  <a:lnTo>
                    <a:pt x="53340" y="44196"/>
                  </a:lnTo>
                  <a:lnTo>
                    <a:pt x="52578" y="44196"/>
                  </a:lnTo>
                  <a:lnTo>
                    <a:pt x="52578" y="43434"/>
                  </a:lnTo>
                  <a:lnTo>
                    <a:pt x="51816" y="43434"/>
                  </a:lnTo>
                  <a:lnTo>
                    <a:pt x="51816" y="42672"/>
                  </a:lnTo>
                  <a:lnTo>
                    <a:pt x="51054" y="42672"/>
                  </a:lnTo>
                  <a:lnTo>
                    <a:pt x="51054" y="41910"/>
                  </a:lnTo>
                  <a:lnTo>
                    <a:pt x="50292" y="41910"/>
                  </a:lnTo>
                  <a:lnTo>
                    <a:pt x="50292" y="41148"/>
                  </a:lnTo>
                  <a:lnTo>
                    <a:pt x="49530" y="41148"/>
                  </a:lnTo>
                  <a:lnTo>
                    <a:pt x="49530" y="40386"/>
                  </a:lnTo>
                  <a:lnTo>
                    <a:pt x="48768" y="40386"/>
                  </a:lnTo>
                  <a:lnTo>
                    <a:pt x="48768" y="39624"/>
                  </a:lnTo>
                  <a:lnTo>
                    <a:pt x="48768" y="38862"/>
                  </a:lnTo>
                  <a:lnTo>
                    <a:pt x="48006" y="38862"/>
                  </a:lnTo>
                  <a:lnTo>
                    <a:pt x="48006" y="38100"/>
                  </a:lnTo>
                  <a:lnTo>
                    <a:pt x="47244" y="38100"/>
                  </a:lnTo>
                  <a:lnTo>
                    <a:pt x="47244" y="37338"/>
                  </a:lnTo>
                  <a:lnTo>
                    <a:pt x="46482" y="37338"/>
                  </a:lnTo>
                  <a:lnTo>
                    <a:pt x="46482" y="36576"/>
                  </a:lnTo>
                  <a:lnTo>
                    <a:pt x="45720" y="36576"/>
                  </a:lnTo>
                  <a:lnTo>
                    <a:pt x="45720" y="35814"/>
                  </a:lnTo>
                  <a:lnTo>
                    <a:pt x="44958" y="35814"/>
                  </a:lnTo>
                  <a:lnTo>
                    <a:pt x="44958" y="35052"/>
                  </a:lnTo>
                  <a:lnTo>
                    <a:pt x="44196" y="35052"/>
                  </a:lnTo>
                  <a:lnTo>
                    <a:pt x="44196" y="34290"/>
                  </a:lnTo>
                  <a:lnTo>
                    <a:pt x="43434" y="34290"/>
                  </a:lnTo>
                  <a:lnTo>
                    <a:pt x="43434" y="33528"/>
                  </a:lnTo>
                  <a:lnTo>
                    <a:pt x="42672" y="33528"/>
                  </a:lnTo>
                  <a:lnTo>
                    <a:pt x="42672" y="32766"/>
                  </a:lnTo>
                  <a:lnTo>
                    <a:pt x="41910" y="32766"/>
                  </a:lnTo>
                  <a:lnTo>
                    <a:pt x="41910" y="32004"/>
                  </a:lnTo>
                  <a:lnTo>
                    <a:pt x="41148" y="32004"/>
                  </a:lnTo>
                  <a:lnTo>
                    <a:pt x="41148" y="31242"/>
                  </a:lnTo>
                  <a:lnTo>
                    <a:pt x="40386" y="31242"/>
                  </a:lnTo>
                  <a:lnTo>
                    <a:pt x="40386" y="30480"/>
                  </a:lnTo>
                  <a:lnTo>
                    <a:pt x="39624" y="30480"/>
                  </a:lnTo>
                  <a:lnTo>
                    <a:pt x="39624" y="29718"/>
                  </a:lnTo>
                  <a:lnTo>
                    <a:pt x="38862" y="29718"/>
                  </a:lnTo>
                  <a:lnTo>
                    <a:pt x="38862" y="28956"/>
                  </a:lnTo>
                  <a:lnTo>
                    <a:pt x="38862" y="28194"/>
                  </a:lnTo>
                  <a:lnTo>
                    <a:pt x="38100" y="28194"/>
                  </a:lnTo>
                  <a:lnTo>
                    <a:pt x="38100" y="27432"/>
                  </a:lnTo>
                  <a:lnTo>
                    <a:pt x="37338" y="27432"/>
                  </a:lnTo>
                  <a:lnTo>
                    <a:pt x="37338" y="26670"/>
                  </a:lnTo>
                  <a:lnTo>
                    <a:pt x="36576" y="26670"/>
                  </a:lnTo>
                  <a:lnTo>
                    <a:pt x="36576" y="25908"/>
                  </a:lnTo>
                  <a:lnTo>
                    <a:pt x="35814" y="25908"/>
                  </a:lnTo>
                  <a:lnTo>
                    <a:pt x="35814" y="25146"/>
                  </a:lnTo>
                  <a:lnTo>
                    <a:pt x="35052" y="25146"/>
                  </a:lnTo>
                  <a:lnTo>
                    <a:pt x="35052" y="24384"/>
                  </a:lnTo>
                  <a:lnTo>
                    <a:pt x="34290" y="24384"/>
                  </a:lnTo>
                  <a:lnTo>
                    <a:pt x="34290" y="23622"/>
                  </a:lnTo>
                  <a:lnTo>
                    <a:pt x="33528" y="23622"/>
                  </a:lnTo>
                  <a:lnTo>
                    <a:pt x="33528" y="22860"/>
                  </a:lnTo>
                  <a:lnTo>
                    <a:pt x="32766" y="22860"/>
                  </a:lnTo>
                  <a:lnTo>
                    <a:pt x="32766" y="22098"/>
                  </a:lnTo>
                  <a:lnTo>
                    <a:pt x="32004" y="22098"/>
                  </a:lnTo>
                  <a:lnTo>
                    <a:pt x="32004" y="21336"/>
                  </a:lnTo>
                  <a:lnTo>
                    <a:pt x="31242" y="21336"/>
                  </a:lnTo>
                  <a:lnTo>
                    <a:pt x="31242" y="20574"/>
                  </a:lnTo>
                  <a:lnTo>
                    <a:pt x="31242" y="19812"/>
                  </a:lnTo>
                  <a:lnTo>
                    <a:pt x="30480" y="19812"/>
                  </a:lnTo>
                  <a:lnTo>
                    <a:pt x="30480" y="19050"/>
                  </a:lnTo>
                  <a:lnTo>
                    <a:pt x="29718" y="19050"/>
                  </a:lnTo>
                  <a:lnTo>
                    <a:pt x="29718" y="18288"/>
                  </a:lnTo>
                  <a:lnTo>
                    <a:pt x="28956" y="18288"/>
                  </a:lnTo>
                  <a:lnTo>
                    <a:pt x="28956" y="17526"/>
                  </a:lnTo>
                  <a:lnTo>
                    <a:pt x="28194" y="17526"/>
                  </a:lnTo>
                  <a:lnTo>
                    <a:pt x="28194" y="16764"/>
                  </a:lnTo>
                  <a:lnTo>
                    <a:pt x="27432" y="16764"/>
                  </a:lnTo>
                  <a:lnTo>
                    <a:pt x="27432" y="16002"/>
                  </a:lnTo>
                  <a:lnTo>
                    <a:pt x="26670" y="16002"/>
                  </a:lnTo>
                  <a:lnTo>
                    <a:pt x="26670" y="15240"/>
                  </a:lnTo>
                  <a:lnTo>
                    <a:pt x="25908" y="15240"/>
                  </a:lnTo>
                  <a:lnTo>
                    <a:pt x="25908" y="14478"/>
                  </a:lnTo>
                  <a:lnTo>
                    <a:pt x="25146" y="14478"/>
                  </a:lnTo>
                  <a:lnTo>
                    <a:pt x="25146" y="13716"/>
                  </a:lnTo>
                  <a:lnTo>
                    <a:pt x="24384" y="13716"/>
                  </a:lnTo>
                  <a:lnTo>
                    <a:pt x="24384" y="12954"/>
                  </a:lnTo>
                  <a:lnTo>
                    <a:pt x="23622" y="12954"/>
                  </a:lnTo>
                  <a:lnTo>
                    <a:pt x="23622" y="12192"/>
                  </a:lnTo>
                  <a:lnTo>
                    <a:pt x="22860" y="12192"/>
                  </a:lnTo>
                  <a:lnTo>
                    <a:pt x="22860" y="11430"/>
                  </a:lnTo>
                  <a:lnTo>
                    <a:pt x="22860" y="10668"/>
                  </a:lnTo>
                  <a:lnTo>
                    <a:pt x="22098" y="10668"/>
                  </a:lnTo>
                  <a:lnTo>
                    <a:pt x="22098" y="9906"/>
                  </a:lnTo>
                  <a:lnTo>
                    <a:pt x="21336" y="9906"/>
                  </a:lnTo>
                  <a:lnTo>
                    <a:pt x="21336" y="9144"/>
                  </a:lnTo>
                  <a:lnTo>
                    <a:pt x="20574" y="9144"/>
                  </a:lnTo>
                  <a:lnTo>
                    <a:pt x="20574" y="8382"/>
                  </a:lnTo>
                  <a:lnTo>
                    <a:pt x="19812" y="8382"/>
                  </a:lnTo>
                  <a:lnTo>
                    <a:pt x="19812" y="7620"/>
                  </a:lnTo>
                  <a:lnTo>
                    <a:pt x="19050" y="7620"/>
                  </a:lnTo>
                  <a:lnTo>
                    <a:pt x="19050" y="6858"/>
                  </a:lnTo>
                  <a:lnTo>
                    <a:pt x="18288" y="6858"/>
                  </a:lnTo>
                  <a:lnTo>
                    <a:pt x="18288" y="6096"/>
                  </a:lnTo>
                  <a:lnTo>
                    <a:pt x="17526" y="6096"/>
                  </a:lnTo>
                  <a:lnTo>
                    <a:pt x="17526" y="5334"/>
                  </a:lnTo>
                  <a:lnTo>
                    <a:pt x="16764" y="5334"/>
                  </a:lnTo>
                  <a:lnTo>
                    <a:pt x="16764" y="4572"/>
                  </a:lnTo>
                  <a:lnTo>
                    <a:pt x="16002" y="4572"/>
                  </a:lnTo>
                  <a:lnTo>
                    <a:pt x="16002" y="3810"/>
                  </a:lnTo>
                  <a:lnTo>
                    <a:pt x="15240" y="3810"/>
                  </a:lnTo>
                  <a:lnTo>
                    <a:pt x="15240" y="3048"/>
                  </a:lnTo>
                  <a:lnTo>
                    <a:pt x="15240" y="2286"/>
                  </a:lnTo>
                  <a:lnTo>
                    <a:pt x="14478" y="2286"/>
                  </a:lnTo>
                  <a:lnTo>
                    <a:pt x="14478" y="1524"/>
                  </a:lnTo>
                  <a:lnTo>
                    <a:pt x="13716" y="1524"/>
                  </a:lnTo>
                  <a:lnTo>
                    <a:pt x="13716" y="762"/>
                  </a:lnTo>
                  <a:lnTo>
                    <a:pt x="12954" y="762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762" y="2286"/>
                  </a:lnTo>
                  <a:lnTo>
                    <a:pt x="1524" y="2286"/>
                  </a:lnTo>
                  <a:lnTo>
                    <a:pt x="1524" y="3048"/>
                  </a:lnTo>
                  <a:lnTo>
                    <a:pt x="2286" y="3048"/>
                  </a:lnTo>
                  <a:lnTo>
                    <a:pt x="2286" y="3810"/>
                  </a:lnTo>
                  <a:lnTo>
                    <a:pt x="3048" y="3810"/>
                  </a:lnTo>
                  <a:lnTo>
                    <a:pt x="3048" y="4572"/>
                  </a:lnTo>
                  <a:lnTo>
                    <a:pt x="3810" y="4572"/>
                  </a:lnTo>
                  <a:lnTo>
                    <a:pt x="3810" y="5334"/>
                  </a:lnTo>
                  <a:lnTo>
                    <a:pt x="4559" y="5334"/>
                  </a:lnTo>
                  <a:lnTo>
                    <a:pt x="4559" y="6096"/>
                  </a:lnTo>
                  <a:lnTo>
                    <a:pt x="5321" y="6096"/>
                  </a:lnTo>
                  <a:lnTo>
                    <a:pt x="5321" y="6858"/>
                  </a:lnTo>
                  <a:lnTo>
                    <a:pt x="6083" y="6858"/>
                  </a:lnTo>
                  <a:lnTo>
                    <a:pt x="6083" y="7620"/>
                  </a:lnTo>
                  <a:lnTo>
                    <a:pt x="6845" y="7620"/>
                  </a:lnTo>
                  <a:lnTo>
                    <a:pt x="6845" y="8382"/>
                  </a:lnTo>
                  <a:lnTo>
                    <a:pt x="7607" y="8382"/>
                  </a:lnTo>
                  <a:lnTo>
                    <a:pt x="7607" y="9144"/>
                  </a:lnTo>
                  <a:lnTo>
                    <a:pt x="8382" y="9144"/>
                  </a:lnTo>
                  <a:lnTo>
                    <a:pt x="8382" y="9906"/>
                  </a:lnTo>
                  <a:lnTo>
                    <a:pt x="8382" y="10668"/>
                  </a:lnTo>
                  <a:lnTo>
                    <a:pt x="9144" y="10668"/>
                  </a:lnTo>
                  <a:lnTo>
                    <a:pt x="9144" y="11430"/>
                  </a:lnTo>
                  <a:lnTo>
                    <a:pt x="9906" y="11430"/>
                  </a:lnTo>
                  <a:lnTo>
                    <a:pt x="9906" y="12192"/>
                  </a:lnTo>
                  <a:lnTo>
                    <a:pt x="10668" y="12192"/>
                  </a:lnTo>
                  <a:lnTo>
                    <a:pt x="10668" y="12954"/>
                  </a:lnTo>
                  <a:lnTo>
                    <a:pt x="11430" y="12954"/>
                  </a:lnTo>
                  <a:lnTo>
                    <a:pt x="11430" y="13716"/>
                  </a:lnTo>
                  <a:lnTo>
                    <a:pt x="12192" y="13716"/>
                  </a:lnTo>
                  <a:lnTo>
                    <a:pt x="12192" y="14478"/>
                  </a:lnTo>
                  <a:lnTo>
                    <a:pt x="12954" y="14478"/>
                  </a:lnTo>
                  <a:lnTo>
                    <a:pt x="12954" y="15240"/>
                  </a:lnTo>
                  <a:lnTo>
                    <a:pt x="13716" y="15240"/>
                  </a:lnTo>
                  <a:lnTo>
                    <a:pt x="13716" y="16002"/>
                  </a:lnTo>
                  <a:lnTo>
                    <a:pt x="14478" y="16002"/>
                  </a:lnTo>
                  <a:lnTo>
                    <a:pt x="14478" y="16764"/>
                  </a:lnTo>
                  <a:lnTo>
                    <a:pt x="15240" y="16764"/>
                  </a:lnTo>
                  <a:lnTo>
                    <a:pt x="15240" y="17526"/>
                  </a:lnTo>
                  <a:lnTo>
                    <a:pt x="16002" y="17526"/>
                  </a:lnTo>
                  <a:lnTo>
                    <a:pt x="16002" y="18288"/>
                  </a:lnTo>
                  <a:lnTo>
                    <a:pt x="16002" y="19050"/>
                  </a:lnTo>
                  <a:lnTo>
                    <a:pt x="16764" y="19050"/>
                  </a:lnTo>
                  <a:lnTo>
                    <a:pt x="16764" y="19812"/>
                  </a:lnTo>
                  <a:lnTo>
                    <a:pt x="17526" y="19812"/>
                  </a:lnTo>
                  <a:lnTo>
                    <a:pt x="17526" y="20574"/>
                  </a:lnTo>
                  <a:lnTo>
                    <a:pt x="18288" y="20574"/>
                  </a:lnTo>
                  <a:lnTo>
                    <a:pt x="18288" y="21336"/>
                  </a:lnTo>
                  <a:lnTo>
                    <a:pt x="19050" y="21336"/>
                  </a:lnTo>
                  <a:lnTo>
                    <a:pt x="19050" y="22098"/>
                  </a:lnTo>
                  <a:lnTo>
                    <a:pt x="19812" y="22098"/>
                  </a:lnTo>
                  <a:lnTo>
                    <a:pt x="19812" y="22860"/>
                  </a:lnTo>
                  <a:lnTo>
                    <a:pt x="20574" y="22860"/>
                  </a:lnTo>
                  <a:lnTo>
                    <a:pt x="20574" y="23622"/>
                  </a:lnTo>
                  <a:lnTo>
                    <a:pt x="21336" y="23622"/>
                  </a:lnTo>
                  <a:lnTo>
                    <a:pt x="21336" y="24384"/>
                  </a:lnTo>
                  <a:lnTo>
                    <a:pt x="22098" y="24384"/>
                  </a:lnTo>
                  <a:lnTo>
                    <a:pt x="22098" y="25146"/>
                  </a:lnTo>
                  <a:lnTo>
                    <a:pt x="22860" y="25146"/>
                  </a:lnTo>
                  <a:lnTo>
                    <a:pt x="22860" y="25908"/>
                  </a:lnTo>
                  <a:lnTo>
                    <a:pt x="23622" y="25908"/>
                  </a:lnTo>
                  <a:lnTo>
                    <a:pt x="23622" y="26670"/>
                  </a:lnTo>
                  <a:lnTo>
                    <a:pt x="24384" y="26670"/>
                  </a:lnTo>
                  <a:lnTo>
                    <a:pt x="24384" y="27432"/>
                  </a:lnTo>
                  <a:lnTo>
                    <a:pt x="24384" y="28194"/>
                  </a:lnTo>
                  <a:lnTo>
                    <a:pt x="25146" y="28194"/>
                  </a:lnTo>
                  <a:lnTo>
                    <a:pt x="25146" y="28956"/>
                  </a:lnTo>
                  <a:lnTo>
                    <a:pt x="25908" y="28956"/>
                  </a:lnTo>
                  <a:lnTo>
                    <a:pt x="25908" y="29718"/>
                  </a:lnTo>
                  <a:lnTo>
                    <a:pt x="26670" y="29718"/>
                  </a:lnTo>
                  <a:lnTo>
                    <a:pt x="26670" y="30480"/>
                  </a:lnTo>
                  <a:lnTo>
                    <a:pt x="27432" y="30480"/>
                  </a:lnTo>
                  <a:lnTo>
                    <a:pt x="27432" y="31242"/>
                  </a:lnTo>
                  <a:lnTo>
                    <a:pt x="28194" y="31242"/>
                  </a:lnTo>
                  <a:lnTo>
                    <a:pt x="28194" y="32004"/>
                  </a:lnTo>
                  <a:lnTo>
                    <a:pt x="28956" y="32004"/>
                  </a:lnTo>
                  <a:lnTo>
                    <a:pt x="28956" y="32766"/>
                  </a:lnTo>
                  <a:lnTo>
                    <a:pt x="29718" y="32766"/>
                  </a:lnTo>
                  <a:lnTo>
                    <a:pt x="29718" y="33528"/>
                  </a:lnTo>
                  <a:lnTo>
                    <a:pt x="30480" y="33528"/>
                  </a:lnTo>
                  <a:lnTo>
                    <a:pt x="30480" y="34290"/>
                  </a:lnTo>
                  <a:lnTo>
                    <a:pt x="31242" y="34290"/>
                  </a:lnTo>
                  <a:lnTo>
                    <a:pt x="31242" y="35052"/>
                  </a:lnTo>
                  <a:lnTo>
                    <a:pt x="32004" y="35052"/>
                  </a:lnTo>
                  <a:lnTo>
                    <a:pt x="32004" y="35814"/>
                  </a:lnTo>
                  <a:lnTo>
                    <a:pt x="32004" y="36576"/>
                  </a:lnTo>
                  <a:lnTo>
                    <a:pt x="32766" y="36576"/>
                  </a:lnTo>
                  <a:lnTo>
                    <a:pt x="32766" y="37338"/>
                  </a:lnTo>
                  <a:lnTo>
                    <a:pt x="33528" y="37338"/>
                  </a:lnTo>
                  <a:lnTo>
                    <a:pt x="33528" y="38100"/>
                  </a:lnTo>
                  <a:lnTo>
                    <a:pt x="34290" y="38100"/>
                  </a:lnTo>
                  <a:lnTo>
                    <a:pt x="34290" y="38862"/>
                  </a:lnTo>
                  <a:lnTo>
                    <a:pt x="35052" y="38862"/>
                  </a:lnTo>
                  <a:lnTo>
                    <a:pt x="35052" y="39624"/>
                  </a:lnTo>
                  <a:lnTo>
                    <a:pt x="35814" y="39624"/>
                  </a:lnTo>
                  <a:lnTo>
                    <a:pt x="35814" y="40386"/>
                  </a:lnTo>
                  <a:lnTo>
                    <a:pt x="36576" y="40386"/>
                  </a:lnTo>
                  <a:lnTo>
                    <a:pt x="36576" y="41148"/>
                  </a:lnTo>
                  <a:lnTo>
                    <a:pt x="37338" y="41148"/>
                  </a:lnTo>
                  <a:lnTo>
                    <a:pt x="37338" y="41910"/>
                  </a:lnTo>
                  <a:lnTo>
                    <a:pt x="38100" y="41910"/>
                  </a:lnTo>
                  <a:lnTo>
                    <a:pt x="38100" y="42672"/>
                  </a:lnTo>
                  <a:lnTo>
                    <a:pt x="38862" y="42672"/>
                  </a:lnTo>
                  <a:lnTo>
                    <a:pt x="38862" y="43434"/>
                  </a:lnTo>
                  <a:lnTo>
                    <a:pt x="39624" y="43434"/>
                  </a:lnTo>
                  <a:lnTo>
                    <a:pt x="39624" y="44196"/>
                  </a:lnTo>
                  <a:lnTo>
                    <a:pt x="40386" y="44196"/>
                  </a:lnTo>
                  <a:lnTo>
                    <a:pt x="40386" y="44958"/>
                  </a:lnTo>
                  <a:lnTo>
                    <a:pt x="41148" y="44958"/>
                  </a:lnTo>
                  <a:lnTo>
                    <a:pt x="41148" y="45720"/>
                  </a:lnTo>
                  <a:lnTo>
                    <a:pt x="41910" y="45720"/>
                  </a:lnTo>
                  <a:lnTo>
                    <a:pt x="41910" y="46482"/>
                  </a:lnTo>
                  <a:lnTo>
                    <a:pt x="41910" y="47244"/>
                  </a:lnTo>
                  <a:lnTo>
                    <a:pt x="42672" y="47244"/>
                  </a:lnTo>
                  <a:lnTo>
                    <a:pt x="42672" y="48006"/>
                  </a:lnTo>
                  <a:lnTo>
                    <a:pt x="43434" y="48006"/>
                  </a:lnTo>
                  <a:lnTo>
                    <a:pt x="43434" y="48768"/>
                  </a:lnTo>
                  <a:lnTo>
                    <a:pt x="44196" y="48768"/>
                  </a:lnTo>
                  <a:lnTo>
                    <a:pt x="44196" y="49530"/>
                  </a:lnTo>
                  <a:lnTo>
                    <a:pt x="44958" y="49530"/>
                  </a:lnTo>
                  <a:lnTo>
                    <a:pt x="44958" y="50292"/>
                  </a:lnTo>
                  <a:lnTo>
                    <a:pt x="45720" y="50292"/>
                  </a:lnTo>
                  <a:lnTo>
                    <a:pt x="45720" y="51054"/>
                  </a:lnTo>
                  <a:lnTo>
                    <a:pt x="46482" y="51054"/>
                  </a:lnTo>
                  <a:lnTo>
                    <a:pt x="46482" y="51816"/>
                  </a:lnTo>
                  <a:lnTo>
                    <a:pt x="47244" y="51816"/>
                  </a:lnTo>
                  <a:lnTo>
                    <a:pt x="47244" y="52578"/>
                  </a:lnTo>
                  <a:lnTo>
                    <a:pt x="48006" y="52578"/>
                  </a:lnTo>
                  <a:lnTo>
                    <a:pt x="48006" y="53340"/>
                  </a:lnTo>
                  <a:lnTo>
                    <a:pt x="48768" y="53340"/>
                  </a:lnTo>
                  <a:lnTo>
                    <a:pt x="48768" y="54102"/>
                  </a:lnTo>
                  <a:lnTo>
                    <a:pt x="61722" y="54102"/>
                  </a:lnTo>
                  <a:lnTo>
                    <a:pt x="6172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55570" y="3056762"/>
              <a:ext cx="66675" cy="54610"/>
            </a:xfrm>
            <a:custGeom>
              <a:avLst/>
              <a:gdLst/>
              <a:ahLst/>
              <a:cxnLst/>
              <a:rect l="l" t="t" r="r" b="b"/>
              <a:pathLst>
                <a:path w="66675" h="54610">
                  <a:moveTo>
                    <a:pt x="66294" y="53340"/>
                  </a:moveTo>
                  <a:lnTo>
                    <a:pt x="65532" y="53340"/>
                  </a:lnTo>
                  <a:lnTo>
                    <a:pt x="65532" y="52578"/>
                  </a:lnTo>
                  <a:lnTo>
                    <a:pt x="64770" y="52578"/>
                  </a:lnTo>
                  <a:lnTo>
                    <a:pt x="64770" y="51816"/>
                  </a:lnTo>
                  <a:lnTo>
                    <a:pt x="64008" y="51816"/>
                  </a:lnTo>
                  <a:lnTo>
                    <a:pt x="64008" y="51054"/>
                  </a:lnTo>
                  <a:lnTo>
                    <a:pt x="63246" y="51054"/>
                  </a:lnTo>
                  <a:lnTo>
                    <a:pt x="63246" y="50292"/>
                  </a:lnTo>
                  <a:lnTo>
                    <a:pt x="62484" y="50292"/>
                  </a:lnTo>
                  <a:lnTo>
                    <a:pt x="62484" y="49530"/>
                  </a:lnTo>
                  <a:lnTo>
                    <a:pt x="61722" y="49530"/>
                  </a:lnTo>
                  <a:lnTo>
                    <a:pt x="61722" y="48768"/>
                  </a:lnTo>
                  <a:lnTo>
                    <a:pt x="60960" y="48768"/>
                  </a:lnTo>
                  <a:lnTo>
                    <a:pt x="60960" y="48006"/>
                  </a:lnTo>
                  <a:lnTo>
                    <a:pt x="60198" y="48006"/>
                  </a:lnTo>
                  <a:lnTo>
                    <a:pt x="60198" y="47244"/>
                  </a:lnTo>
                  <a:lnTo>
                    <a:pt x="59436" y="47244"/>
                  </a:lnTo>
                  <a:lnTo>
                    <a:pt x="59436" y="46482"/>
                  </a:lnTo>
                  <a:lnTo>
                    <a:pt x="58674" y="46482"/>
                  </a:lnTo>
                  <a:lnTo>
                    <a:pt x="58674" y="45720"/>
                  </a:lnTo>
                  <a:lnTo>
                    <a:pt x="57912" y="45720"/>
                  </a:lnTo>
                  <a:lnTo>
                    <a:pt x="57912" y="44958"/>
                  </a:lnTo>
                  <a:lnTo>
                    <a:pt x="57150" y="44958"/>
                  </a:lnTo>
                  <a:lnTo>
                    <a:pt x="57150" y="44196"/>
                  </a:lnTo>
                  <a:lnTo>
                    <a:pt x="56388" y="44196"/>
                  </a:lnTo>
                  <a:lnTo>
                    <a:pt x="56388" y="43434"/>
                  </a:lnTo>
                  <a:lnTo>
                    <a:pt x="55626" y="43434"/>
                  </a:lnTo>
                  <a:lnTo>
                    <a:pt x="55626" y="42672"/>
                  </a:lnTo>
                  <a:lnTo>
                    <a:pt x="54864" y="42672"/>
                  </a:lnTo>
                  <a:lnTo>
                    <a:pt x="54864" y="41910"/>
                  </a:lnTo>
                  <a:lnTo>
                    <a:pt x="54102" y="41910"/>
                  </a:lnTo>
                  <a:lnTo>
                    <a:pt x="54102" y="41148"/>
                  </a:lnTo>
                  <a:lnTo>
                    <a:pt x="53340" y="41148"/>
                  </a:lnTo>
                  <a:lnTo>
                    <a:pt x="53340" y="40386"/>
                  </a:lnTo>
                  <a:lnTo>
                    <a:pt x="52578" y="40386"/>
                  </a:lnTo>
                  <a:lnTo>
                    <a:pt x="52578" y="39624"/>
                  </a:lnTo>
                  <a:lnTo>
                    <a:pt x="51816" y="39624"/>
                  </a:lnTo>
                  <a:lnTo>
                    <a:pt x="51816" y="38862"/>
                  </a:lnTo>
                  <a:lnTo>
                    <a:pt x="51054" y="38862"/>
                  </a:lnTo>
                  <a:lnTo>
                    <a:pt x="51054" y="38100"/>
                  </a:lnTo>
                  <a:lnTo>
                    <a:pt x="50292" y="38100"/>
                  </a:lnTo>
                  <a:lnTo>
                    <a:pt x="50292" y="37338"/>
                  </a:lnTo>
                  <a:lnTo>
                    <a:pt x="49530" y="37338"/>
                  </a:lnTo>
                  <a:lnTo>
                    <a:pt x="49530" y="36576"/>
                  </a:lnTo>
                  <a:lnTo>
                    <a:pt x="48768" y="36576"/>
                  </a:lnTo>
                  <a:lnTo>
                    <a:pt x="48768" y="35814"/>
                  </a:lnTo>
                  <a:lnTo>
                    <a:pt x="48006" y="35814"/>
                  </a:lnTo>
                  <a:lnTo>
                    <a:pt x="48006" y="35052"/>
                  </a:lnTo>
                  <a:lnTo>
                    <a:pt x="47244" y="35052"/>
                  </a:lnTo>
                  <a:lnTo>
                    <a:pt x="47244" y="34290"/>
                  </a:lnTo>
                  <a:lnTo>
                    <a:pt x="46482" y="34290"/>
                  </a:lnTo>
                  <a:lnTo>
                    <a:pt x="46482" y="33528"/>
                  </a:lnTo>
                  <a:lnTo>
                    <a:pt x="45720" y="33528"/>
                  </a:lnTo>
                  <a:lnTo>
                    <a:pt x="45720" y="32766"/>
                  </a:lnTo>
                  <a:lnTo>
                    <a:pt x="44958" y="32766"/>
                  </a:lnTo>
                  <a:lnTo>
                    <a:pt x="44958" y="32004"/>
                  </a:lnTo>
                  <a:lnTo>
                    <a:pt x="44196" y="32004"/>
                  </a:lnTo>
                  <a:lnTo>
                    <a:pt x="44196" y="31242"/>
                  </a:lnTo>
                  <a:lnTo>
                    <a:pt x="43434" y="31242"/>
                  </a:lnTo>
                  <a:lnTo>
                    <a:pt x="43434" y="30480"/>
                  </a:lnTo>
                  <a:lnTo>
                    <a:pt x="42672" y="30480"/>
                  </a:lnTo>
                  <a:lnTo>
                    <a:pt x="42672" y="29718"/>
                  </a:lnTo>
                  <a:lnTo>
                    <a:pt x="41910" y="29718"/>
                  </a:lnTo>
                  <a:lnTo>
                    <a:pt x="41910" y="28956"/>
                  </a:lnTo>
                  <a:lnTo>
                    <a:pt x="41148" y="28956"/>
                  </a:lnTo>
                  <a:lnTo>
                    <a:pt x="41148" y="28194"/>
                  </a:lnTo>
                  <a:lnTo>
                    <a:pt x="40386" y="28194"/>
                  </a:lnTo>
                  <a:lnTo>
                    <a:pt x="40386" y="27432"/>
                  </a:lnTo>
                  <a:lnTo>
                    <a:pt x="39624" y="27432"/>
                  </a:lnTo>
                  <a:lnTo>
                    <a:pt x="39624" y="26670"/>
                  </a:lnTo>
                  <a:lnTo>
                    <a:pt x="38862" y="26670"/>
                  </a:lnTo>
                  <a:lnTo>
                    <a:pt x="38862" y="25908"/>
                  </a:lnTo>
                  <a:lnTo>
                    <a:pt x="38100" y="25908"/>
                  </a:lnTo>
                  <a:lnTo>
                    <a:pt x="38100" y="25146"/>
                  </a:lnTo>
                  <a:lnTo>
                    <a:pt x="37338" y="25146"/>
                  </a:lnTo>
                  <a:lnTo>
                    <a:pt x="37338" y="24384"/>
                  </a:lnTo>
                  <a:lnTo>
                    <a:pt x="36576" y="24384"/>
                  </a:lnTo>
                  <a:lnTo>
                    <a:pt x="36576" y="23622"/>
                  </a:lnTo>
                  <a:lnTo>
                    <a:pt x="35814" y="23622"/>
                  </a:lnTo>
                  <a:lnTo>
                    <a:pt x="35814" y="22860"/>
                  </a:lnTo>
                  <a:lnTo>
                    <a:pt x="35052" y="22860"/>
                  </a:lnTo>
                  <a:lnTo>
                    <a:pt x="35052" y="22098"/>
                  </a:lnTo>
                  <a:lnTo>
                    <a:pt x="34290" y="22098"/>
                  </a:lnTo>
                  <a:lnTo>
                    <a:pt x="34290" y="21336"/>
                  </a:lnTo>
                  <a:lnTo>
                    <a:pt x="33528" y="21336"/>
                  </a:lnTo>
                  <a:lnTo>
                    <a:pt x="33528" y="20574"/>
                  </a:lnTo>
                  <a:lnTo>
                    <a:pt x="32766" y="20574"/>
                  </a:lnTo>
                  <a:lnTo>
                    <a:pt x="32766" y="19812"/>
                  </a:lnTo>
                  <a:lnTo>
                    <a:pt x="32004" y="19812"/>
                  </a:lnTo>
                  <a:lnTo>
                    <a:pt x="32004" y="19050"/>
                  </a:lnTo>
                  <a:lnTo>
                    <a:pt x="31242" y="19050"/>
                  </a:lnTo>
                  <a:lnTo>
                    <a:pt x="31242" y="18288"/>
                  </a:lnTo>
                  <a:lnTo>
                    <a:pt x="30480" y="18288"/>
                  </a:lnTo>
                  <a:lnTo>
                    <a:pt x="30480" y="17526"/>
                  </a:lnTo>
                  <a:lnTo>
                    <a:pt x="29718" y="17526"/>
                  </a:lnTo>
                  <a:lnTo>
                    <a:pt x="29718" y="16764"/>
                  </a:lnTo>
                  <a:lnTo>
                    <a:pt x="28956" y="16764"/>
                  </a:lnTo>
                  <a:lnTo>
                    <a:pt x="28956" y="16002"/>
                  </a:lnTo>
                  <a:lnTo>
                    <a:pt x="28194" y="16002"/>
                  </a:lnTo>
                  <a:lnTo>
                    <a:pt x="28194" y="15240"/>
                  </a:lnTo>
                  <a:lnTo>
                    <a:pt x="27432" y="15240"/>
                  </a:lnTo>
                  <a:lnTo>
                    <a:pt x="27432" y="14478"/>
                  </a:lnTo>
                  <a:lnTo>
                    <a:pt x="26670" y="14478"/>
                  </a:lnTo>
                  <a:lnTo>
                    <a:pt x="26670" y="13716"/>
                  </a:lnTo>
                  <a:lnTo>
                    <a:pt x="25908" y="13716"/>
                  </a:lnTo>
                  <a:lnTo>
                    <a:pt x="25908" y="12954"/>
                  </a:lnTo>
                  <a:lnTo>
                    <a:pt x="25146" y="12954"/>
                  </a:lnTo>
                  <a:lnTo>
                    <a:pt x="25146" y="12192"/>
                  </a:lnTo>
                  <a:lnTo>
                    <a:pt x="24384" y="12192"/>
                  </a:lnTo>
                  <a:lnTo>
                    <a:pt x="24384" y="11430"/>
                  </a:lnTo>
                  <a:lnTo>
                    <a:pt x="23622" y="11430"/>
                  </a:lnTo>
                  <a:lnTo>
                    <a:pt x="23622" y="10668"/>
                  </a:lnTo>
                  <a:lnTo>
                    <a:pt x="22860" y="10668"/>
                  </a:lnTo>
                  <a:lnTo>
                    <a:pt x="22860" y="9906"/>
                  </a:lnTo>
                  <a:lnTo>
                    <a:pt x="22098" y="9906"/>
                  </a:lnTo>
                  <a:lnTo>
                    <a:pt x="22098" y="9144"/>
                  </a:lnTo>
                  <a:lnTo>
                    <a:pt x="21336" y="9144"/>
                  </a:lnTo>
                  <a:lnTo>
                    <a:pt x="21336" y="8382"/>
                  </a:lnTo>
                  <a:lnTo>
                    <a:pt x="20574" y="8382"/>
                  </a:lnTo>
                  <a:lnTo>
                    <a:pt x="20574" y="7620"/>
                  </a:lnTo>
                  <a:lnTo>
                    <a:pt x="19812" y="7620"/>
                  </a:lnTo>
                  <a:lnTo>
                    <a:pt x="19812" y="6858"/>
                  </a:lnTo>
                  <a:lnTo>
                    <a:pt x="19050" y="6858"/>
                  </a:lnTo>
                  <a:lnTo>
                    <a:pt x="19050" y="6096"/>
                  </a:lnTo>
                  <a:lnTo>
                    <a:pt x="18288" y="6096"/>
                  </a:lnTo>
                  <a:lnTo>
                    <a:pt x="18288" y="5334"/>
                  </a:lnTo>
                  <a:lnTo>
                    <a:pt x="17526" y="5334"/>
                  </a:lnTo>
                  <a:lnTo>
                    <a:pt x="17526" y="4572"/>
                  </a:lnTo>
                  <a:lnTo>
                    <a:pt x="16764" y="4572"/>
                  </a:lnTo>
                  <a:lnTo>
                    <a:pt x="16764" y="3810"/>
                  </a:lnTo>
                  <a:lnTo>
                    <a:pt x="16002" y="3810"/>
                  </a:lnTo>
                  <a:lnTo>
                    <a:pt x="16002" y="3048"/>
                  </a:lnTo>
                  <a:lnTo>
                    <a:pt x="15240" y="3048"/>
                  </a:lnTo>
                  <a:lnTo>
                    <a:pt x="15240" y="2286"/>
                  </a:lnTo>
                  <a:lnTo>
                    <a:pt x="14478" y="2286"/>
                  </a:lnTo>
                  <a:lnTo>
                    <a:pt x="14478" y="1524"/>
                  </a:lnTo>
                  <a:lnTo>
                    <a:pt x="13716" y="1524"/>
                  </a:lnTo>
                  <a:lnTo>
                    <a:pt x="13716" y="762"/>
                  </a:lnTo>
                  <a:lnTo>
                    <a:pt x="12954" y="762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3810" y="3810"/>
                  </a:lnTo>
                  <a:lnTo>
                    <a:pt x="3810" y="4572"/>
                  </a:lnTo>
                  <a:lnTo>
                    <a:pt x="4572" y="4572"/>
                  </a:lnTo>
                  <a:lnTo>
                    <a:pt x="4572" y="5334"/>
                  </a:lnTo>
                  <a:lnTo>
                    <a:pt x="5334" y="5334"/>
                  </a:lnTo>
                  <a:lnTo>
                    <a:pt x="5334" y="6096"/>
                  </a:lnTo>
                  <a:lnTo>
                    <a:pt x="5334" y="6858"/>
                  </a:lnTo>
                  <a:lnTo>
                    <a:pt x="6096" y="6858"/>
                  </a:lnTo>
                  <a:lnTo>
                    <a:pt x="6096" y="7620"/>
                  </a:lnTo>
                  <a:lnTo>
                    <a:pt x="6858" y="7620"/>
                  </a:lnTo>
                  <a:lnTo>
                    <a:pt x="6858" y="8382"/>
                  </a:lnTo>
                  <a:lnTo>
                    <a:pt x="7620" y="8382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8382" y="9906"/>
                  </a:lnTo>
                  <a:lnTo>
                    <a:pt x="9144" y="9906"/>
                  </a:lnTo>
                  <a:lnTo>
                    <a:pt x="9144" y="10668"/>
                  </a:lnTo>
                  <a:lnTo>
                    <a:pt x="9906" y="10668"/>
                  </a:lnTo>
                  <a:lnTo>
                    <a:pt x="9906" y="11430"/>
                  </a:lnTo>
                  <a:lnTo>
                    <a:pt x="10668" y="11430"/>
                  </a:lnTo>
                  <a:lnTo>
                    <a:pt x="10668" y="12192"/>
                  </a:lnTo>
                  <a:lnTo>
                    <a:pt x="11430" y="12192"/>
                  </a:lnTo>
                  <a:lnTo>
                    <a:pt x="11430" y="12954"/>
                  </a:lnTo>
                  <a:lnTo>
                    <a:pt x="12192" y="12954"/>
                  </a:lnTo>
                  <a:lnTo>
                    <a:pt x="12192" y="13716"/>
                  </a:lnTo>
                  <a:lnTo>
                    <a:pt x="12954" y="13716"/>
                  </a:lnTo>
                  <a:lnTo>
                    <a:pt x="12954" y="14478"/>
                  </a:lnTo>
                  <a:lnTo>
                    <a:pt x="13716" y="14478"/>
                  </a:lnTo>
                  <a:lnTo>
                    <a:pt x="13716" y="15240"/>
                  </a:lnTo>
                  <a:lnTo>
                    <a:pt x="14478" y="15240"/>
                  </a:lnTo>
                  <a:lnTo>
                    <a:pt x="14478" y="16002"/>
                  </a:lnTo>
                  <a:lnTo>
                    <a:pt x="15240" y="16002"/>
                  </a:lnTo>
                  <a:lnTo>
                    <a:pt x="15240" y="16764"/>
                  </a:lnTo>
                  <a:lnTo>
                    <a:pt x="16002" y="16764"/>
                  </a:lnTo>
                  <a:lnTo>
                    <a:pt x="16002" y="17526"/>
                  </a:lnTo>
                  <a:lnTo>
                    <a:pt x="16764" y="17526"/>
                  </a:lnTo>
                  <a:lnTo>
                    <a:pt x="16764" y="18288"/>
                  </a:lnTo>
                  <a:lnTo>
                    <a:pt x="17526" y="18288"/>
                  </a:lnTo>
                  <a:lnTo>
                    <a:pt x="17526" y="19050"/>
                  </a:lnTo>
                  <a:lnTo>
                    <a:pt x="18288" y="19050"/>
                  </a:lnTo>
                  <a:lnTo>
                    <a:pt x="18288" y="19812"/>
                  </a:lnTo>
                  <a:lnTo>
                    <a:pt x="19050" y="19812"/>
                  </a:lnTo>
                  <a:lnTo>
                    <a:pt x="19050" y="20574"/>
                  </a:lnTo>
                  <a:lnTo>
                    <a:pt x="19812" y="20574"/>
                  </a:lnTo>
                  <a:lnTo>
                    <a:pt x="19812" y="21336"/>
                  </a:lnTo>
                  <a:lnTo>
                    <a:pt x="20574" y="21336"/>
                  </a:lnTo>
                  <a:lnTo>
                    <a:pt x="20574" y="22098"/>
                  </a:lnTo>
                  <a:lnTo>
                    <a:pt x="21336" y="22098"/>
                  </a:lnTo>
                  <a:lnTo>
                    <a:pt x="21336" y="22860"/>
                  </a:lnTo>
                  <a:lnTo>
                    <a:pt x="22098" y="22860"/>
                  </a:lnTo>
                  <a:lnTo>
                    <a:pt x="22098" y="23622"/>
                  </a:lnTo>
                  <a:lnTo>
                    <a:pt x="22860" y="23622"/>
                  </a:lnTo>
                  <a:lnTo>
                    <a:pt x="22860" y="24384"/>
                  </a:lnTo>
                  <a:lnTo>
                    <a:pt x="23622" y="24384"/>
                  </a:lnTo>
                  <a:lnTo>
                    <a:pt x="23622" y="25146"/>
                  </a:lnTo>
                  <a:lnTo>
                    <a:pt x="24384" y="25146"/>
                  </a:lnTo>
                  <a:lnTo>
                    <a:pt x="24384" y="25908"/>
                  </a:lnTo>
                  <a:lnTo>
                    <a:pt x="25146" y="25908"/>
                  </a:lnTo>
                  <a:lnTo>
                    <a:pt x="25146" y="26670"/>
                  </a:lnTo>
                  <a:lnTo>
                    <a:pt x="25908" y="26670"/>
                  </a:lnTo>
                  <a:lnTo>
                    <a:pt x="25908" y="27432"/>
                  </a:lnTo>
                  <a:lnTo>
                    <a:pt x="26670" y="27432"/>
                  </a:lnTo>
                  <a:lnTo>
                    <a:pt x="26670" y="28194"/>
                  </a:lnTo>
                  <a:lnTo>
                    <a:pt x="27432" y="28194"/>
                  </a:lnTo>
                  <a:lnTo>
                    <a:pt x="27432" y="28956"/>
                  </a:lnTo>
                  <a:lnTo>
                    <a:pt x="28194" y="28956"/>
                  </a:lnTo>
                  <a:lnTo>
                    <a:pt x="28194" y="29718"/>
                  </a:lnTo>
                  <a:lnTo>
                    <a:pt x="28956" y="29718"/>
                  </a:lnTo>
                  <a:lnTo>
                    <a:pt x="28956" y="30480"/>
                  </a:lnTo>
                  <a:lnTo>
                    <a:pt x="29718" y="30480"/>
                  </a:lnTo>
                  <a:lnTo>
                    <a:pt x="29718" y="31242"/>
                  </a:lnTo>
                  <a:lnTo>
                    <a:pt x="30480" y="31242"/>
                  </a:lnTo>
                  <a:lnTo>
                    <a:pt x="30480" y="32004"/>
                  </a:lnTo>
                  <a:lnTo>
                    <a:pt x="31242" y="32004"/>
                  </a:lnTo>
                  <a:lnTo>
                    <a:pt x="31242" y="32766"/>
                  </a:lnTo>
                  <a:lnTo>
                    <a:pt x="32004" y="32766"/>
                  </a:lnTo>
                  <a:lnTo>
                    <a:pt x="32004" y="33528"/>
                  </a:lnTo>
                  <a:lnTo>
                    <a:pt x="32766" y="33528"/>
                  </a:lnTo>
                  <a:lnTo>
                    <a:pt x="32766" y="34290"/>
                  </a:lnTo>
                  <a:lnTo>
                    <a:pt x="33528" y="34290"/>
                  </a:lnTo>
                  <a:lnTo>
                    <a:pt x="33528" y="35052"/>
                  </a:lnTo>
                  <a:lnTo>
                    <a:pt x="34290" y="35052"/>
                  </a:lnTo>
                  <a:lnTo>
                    <a:pt x="34290" y="35814"/>
                  </a:lnTo>
                  <a:lnTo>
                    <a:pt x="35052" y="35814"/>
                  </a:lnTo>
                  <a:lnTo>
                    <a:pt x="35052" y="36576"/>
                  </a:lnTo>
                  <a:lnTo>
                    <a:pt x="35814" y="36576"/>
                  </a:lnTo>
                  <a:lnTo>
                    <a:pt x="35814" y="37338"/>
                  </a:lnTo>
                  <a:lnTo>
                    <a:pt x="36576" y="37338"/>
                  </a:lnTo>
                  <a:lnTo>
                    <a:pt x="36576" y="38100"/>
                  </a:lnTo>
                  <a:lnTo>
                    <a:pt x="37338" y="38100"/>
                  </a:lnTo>
                  <a:lnTo>
                    <a:pt x="37338" y="38862"/>
                  </a:lnTo>
                  <a:lnTo>
                    <a:pt x="38100" y="38862"/>
                  </a:lnTo>
                  <a:lnTo>
                    <a:pt x="38100" y="39624"/>
                  </a:lnTo>
                  <a:lnTo>
                    <a:pt x="38862" y="39624"/>
                  </a:lnTo>
                  <a:lnTo>
                    <a:pt x="38862" y="40386"/>
                  </a:lnTo>
                  <a:lnTo>
                    <a:pt x="39624" y="40386"/>
                  </a:lnTo>
                  <a:lnTo>
                    <a:pt x="39624" y="41148"/>
                  </a:lnTo>
                  <a:lnTo>
                    <a:pt x="40386" y="41148"/>
                  </a:lnTo>
                  <a:lnTo>
                    <a:pt x="40386" y="41910"/>
                  </a:lnTo>
                  <a:lnTo>
                    <a:pt x="41148" y="41910"/>
                  </a:lnTo>
                  <a:lnTo>
                    <a:pt x="41148" y="42672"/>
                  </a:lnTo>
                  <a:lnTo>
                    <a:pt x="41910" y="42672"/>
                  </a:lnTo>
                  <a:lnTo>
                    <a:pt x="41910" y="43434"/>
                  </a:lnTo>
                  <a:lnTo>
                    <a:pt x="42672" y="43434"/>
                  </a:lnTo>
                  <a:lnTo>
                    <a:pt x="42672" y="44196"/>
                  </a:lnTo>
                  <a:lnTo>
                    <a:pt x="43434" y="44196"/>
                  </a:lnTo>
                  <a:lnTo>
                    <a:pt x="43434" y="44958"/>
                  </a:lnTo>
                  <a:lnTo>
                    <a:pt x="44196" y="44958"/>
                  </a:lnTo>
                  <a:lnTo>
                    <a:pt x="44196" y="45720"/>
                  </a:lnTo>
                  <a:lnTo>
                    <a:pt x="44958" y="45720"/>
                  </a:lnTo>
                  <a:lnTo>
                    <a:pt x="44958" y="46482"/>
                  </a:lnTo>
                  <a:lnTo>
                    <a:pt x="45720" y="46482"/>
                  </a:lnTo>
                  <a:lnTo>
                    <a:pt x="45720" y="47244"/>
                  </a:lnTo>
                  <a:lnTo>
                    <a:pt x="46482" y="47244"/>
                  </a:lnTo>
                  <a:lnTo>
                    <a:pt x="46482" y="48006"/>
                  </a:lnTo>
                  <a:lnTo>
                    <a:pt x="47244" y="48006"/>
                  </a:lnTo>
                  <a:lnTo>
                    <a:pt x="47244" y="48768"/>
                  </a:lnTo>
                  <a:lnTo>
                    <a:pt x="48006" y="48768"/>
                  </a:lnTo>
                  <a:lnTo>
                    <a:pt x="48006" y="49530"/>
                  </a:lnTo>
                  <a:lnTo>
                    <a:pt x="48768" y="49530"/>
                  </a:lnTo>
                  <a:lnTo>
                    <a:pt x="48768" y="50292"/>
                  </a:lnTo>
                  <a:lnTo>
                    <a:pt x="49530" y="50292"/>
                  </a:lnTo>
                  <a:lnTo>
                    <a:pt x="49530" y="51054"/>
                  </a:lnTo>
                  <a:lnTo>
                    <a:pt x="50292" y="51054"/>
                  </a:lnTo>
                  <a:lnTo>
                    <a:pt x="50292" y="51816"/>
                  </a:lnTo>
                  <a:lnTo>
                    <a:pt x="51054" y="51816"/>
                  </a:lnTo>
                  <a:lnTo>
                    <a:pt x="51054" y="52578"/>
                  </a:lnTo>
                  <a:lnTo>
                    <a:pt x="51816" y="52578"/>
                  </a:lnTo>
                  <a:lnTo>
                    <a:pt x="51816" y="53340"/>
                  </a:lnTo>
                  <a:lnTo>
                    <a:pt x="52578" y="53340"/>
                  </a:lnTo>
                  <a:lnTo>
                    <a:pt x="52578" y="54102"/>
                  </a:lnTo>
                  <a:lnTo>
                    <a:pt x="66294" y="54102"/>
                  </a:lnTo>
                  <a:lnTo>
                    <a:pt x="6629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08148" y="3110102"/>
              <a:ext cx="71120" cy="54610"/>
            </a:xfrm>
            <a:custGeom>
              <a:avLst/>
              <a:gdLst/>
              <a:ahLst/>
              <a:cxnLst/>
              <a:rect l="l" t="t" r="r" b="b"/>
              <a:pathLst>
                <a:path w="71119" h="54610">
                  <a:moveTo>
                    <a:pt x="70866" y="53340"/>
                  </a:moveTo>
                  <a:lnTo>
                    <a:pt x="70104" y="53340"/>
                  </a:lnTo>
                  <a:lnTo>
                    <a:pt x="70104" y="52578"/>
                  </a:lnTo>
                  <a:lnTo>
                    <a:pt x="69342" y="52578"/>
                  </a:lnTo>
                  <a:lnTo>
                    <a:pt x="69342" y="51816"/>
                  </a:lnTo>
                  <a:lnTo>
                    <a:pt x="68580" y="51816"/>
                  </a:lnTo>
                  <a:lnTo>
                    <a:pt x="68580" y="51054"/>
                  </a:lnTo>
                  <a:lnTo>
                    <a:pt x="67056" y="51054"/>
                  </a:lnTo>
                  <a:lnTo>
                    <a:pt x="67056" y="50292"/>
                  </a:lnTo>
                  <a:lnTo>
                    <a:pt x="66294" y="50292"/>
                  </a:lnTo>
                  <a:lnTo>
                    <a:pt x="66294" y="49530"/>
                  </a:lnTo>
                  <a:lnTo>
                    <a:pt x="65532" y="49530"/>
                  </a:lnTo>
                  <a:lnTo>
                    <a:pt x="65532" y="48768"/>
                  </a:lnTo>
                  <a:lnTo>
                    <a:pt x="64770" y="48768"/>
                  </a:lnTo>
                  <a:lnTo>
                    <a:pt x="64770" y="48006"/>
                  </a:lnTo>
                  <a:lnTo>
                    <a:pt x="64008" y="48006"/>
                  </a:lnTo>
                  <a:lnTo>
                    <a:pt x="64008" y="47244"/>
                  </a:lnTo>
                  <a:lnTo>
                    <a:pt x="63246" y="47244"/>
                  </a:lnTo>
                  <a:lnTo>
                    <a:pt x="63246" y="46482"/>
                  </a:lnTo>
                  <a:lnTo>
                    <a:pt x="62484" y="46482"/>
                  </a:lnTo>
                  <a:lnTo>
                    <a:pt x="62484" y="45720"/>
                  </a:lnTo>
                  <a:lnTo>
                    <a:pt x="61722" y="45720"/>
                  </a:lnTo>
                  <a:lnTo>
                    <a:pt x="61722" y="44958"/>
                  </a:lnTo>
                  <a:lnTo>
                    <a:pt x="60960" y="44958"/>
                  </a:lnTo>
                  <a:lnTo>
                    <a:pt x="60960" y="44196"/>
                  </a:lnTo>
                  <a:lnTo>
                    <a:pt x="60198" y="44196"/>
                  </a:lnTo>
                  <a:lnTo>
                    <a:pt x="60198" y="43434"/>
                  </a:lnTo>
                  <a:lnTo>
                    <a:pt x="59436" y="43434"/>
                  </a:lnTo>
                  <a:lnTo>
                    <a:pt x="59436" y="42672"/>
                  </a:lnTo>
                  <a:lnTo>
                    <a:pt x="57912" y="42672"/>
                  </a:lnTo>
                  <a:lnTo>
                    <a:pt x="57912" y="41910"/>
                  </a:lnTo>
                  <a:lnTo>
                    <a:pt x="57150" y="41910"/>
                  </a:lnTo>
                  <a:lnTo>
                    <a:pt x="57150" y="41148"/>
                  </a:lnTo>
                  <a:lnTo>
                    <a:pt x="56388" y="41148"/>
                  </a:lnTo>
                  <a:lnTo>
                    <a:pt x="56388" y="40386"/>
                  </a:lnTo>
                  <a:lnTo>
                    <a:pt x="55626" y="40386"/>
                  </a:lnTo>
                  <a:lnTo>
                    <a:pt x="55626" y="39624"/>
                  </a:lnTo>
                  <a:lnTo>
                    <a:pt x="54864" y="39624"/>
                  </a:lnTo>
                  <a:lnTo>
                    <a:pt x="54864" y="38862"/>
                  </a:lnTo>
                  <a:lnTo>
                    <a:pt x="54102" y="38862"/>
                  </a:lnTo>
                  <a:lnTo>
                    <a:pt x="54102" y="38100"/>
                  </a:lnTo>
                  <a:lnTo>
                    <a:pt x="53340" y="38100"/>
                  </a:lnTo>
                  <a:lnTo>
                    <a:pt x="53340" y="37338"/>
                  </a:lnTo>
                  <a:lnTo>
                    <a:pt x="52578" y="37338"/>
                  </a:lnTo>
                  <a:lnTo>
                    <a:pt x="52578" y="36576"/>
                  </a:lnTo>
                  <a:lnTo>
                    <a:pt x="51816" y="36576"/>
                  </a:lnTo>
                  <a:lnTo>
                    <a:pt x="51816" y="35814"/>
                  </a:lnTo>
                  <a:lnTo>
                    <a:pt x="51054" y="35814"/>
                  </a:lnTo>
                  <a:lnTo>
                    <a:pt x="51054" y="35052"/>
                  </a:lnTo>
                  <a:lnTo>
                    <a:pt x="50292" y="35052"/>
                  </a:lnTo>
                  <a:lnTo>
                    <a:pt x="50292" y="34290"/>
                  </a:lnTo>
                  <a:lnTo>
                    <a:pt x="48768" y="34290"/>
                  </a:lnTo>
                  <a:lnTo>
                    <a:pt x="48768" y="33528"/>
                  </a:lnTo>
                  <a:lnTo>
                    <a:pt x="48006" y="33528"/>
                  </a:lnTo>
                  <a:lnTo>
                    <a:pt x="48006" y="32766"/>
                  </a:lnTo>
                  <a:lnTo>
                    <a:pt x="47244" y="32766"/>
                  </a:lnTo>
                  <a:lnTo>
                    <a:pt x="47244" y="32004"/>
                  </a:lnTo>
                  <a:lnTo>
                    <a:pt x="46482" y="32004"/>
                  </a:lnTo>
                  <a:lnTo>
                    <a:pt x="46482" y="31242"/>
                  </a:lnTo>
                  <a:lnTo>
                    <a:pt x="45720" y="31242"/>
                  </a:lnTo>
                  <a:lnTo>
                    <a:pt x="45720" y="30480"/>
                  </a:lnTo>
                  <a:lnTo>
                    <a:pt x="44958" y="30480"/>
                  </a:lnTo>
                  <a:lnTo>
                    <a:pt x="44958" y="29718"/>
                  </a:lnTo>
                  <a:lnTo>
                    <a:pt x="44196" y="29718"/>
                  </a:lnTo>
                  <a:lnTo>
                    <a:pt x="44196" y="28956"/>
                  </a:lnTo>
                  <a:lnTo>
                    <a:pt x="43434" y="28956"/>
                  </a:lnTo>
                  <a:lnTo>
                    <a:pt x="43434" y="28194"/>
                  </a:lnTo>
                  <a:lnTo>
                    <a:pt x="42672" y="28194"/>
                  </a:lnTo>
                  <a:lnTo>
                    <a:pt x="42672" y="27432"/>
                  </a:lnTo>
                  <a:lnTo>
                    <a:pt x="41910" y="27432"/>
                  </a:lnTo>
                  <a:lnTo>
                    <a:pt x="41910" y="26670"/>
                  </a:lnTo>
                  <a:lnTo>
                    <a:pt x="41148" y="26670"/>
                  </a:lnTo>
                  <a:lnTo>
                    <a:pt x="41148" y="25908"/>
                  </a:lnTo>
                  <a:lnTo>
                    <a:pt x="40386" y="25908"/>
                  </a:lnTo>
                  <a:lnTo>
                    <a:pt x="40386" y="25146"/>
                  </a:lnTo>
                  <a:lnTo>
                    <a:pt x="39624" y="25146"/>
                  </a:lnTo>
                  <a:lnTo>
                    <a:pt x="39624" y="24384"/>
                  </a:lnTo>
                  <a:lnTo>
                    <a:pt x="38862" y="24384"/>
                  </a:lnTo>
                  <a:lnTo>
                    <a:pt x="38862" y="23622"/>
                  </a:lnTo>
                  <a:lnTo>
                    <a:pt x="37338" y="23622"/>
                  </a:lnTo>
                  <a:lnTo>
                    <a:pt x="37338" y="22860"/>
                  </a:lnTo>
                  <a:lnTo>
                    <a:pt x="36576" y="22860"/>
                  </a:lnTo>
                  <a:lnTo>
                    <a:pt x="36576" y="22098"/>
                  </a:lnTo>
                  <a:lnTo>
                    <a:pt x="35814" y="22098"/>
                  </a:lnTo>
                  <a:lnTo>
                    <a:pt x="35814" y="21336"/>
                  </a:lnTo>
                  <a:lnTo>
                    <a:pt x="35052" y="21336"/>
                  </a:lnTo>
                  <a:lnTo>
                    <a:pt x="35052" y="20574"/>
                  </a:lnTo>
                  <a:lnTo>
                    <a:pt x="34290" y="20574"/>
                  </a:lnTo>
                  <a:lnTo>
                    <a:pt x="34290" y="19812"/>
                  </a:lnTo>
                  <a:lnTo>
                    <a:pt x="33528" y="19812"/>
                  </a:lnTo>
                  <a:lnTo>
                    <a:pt x="33528" y="19050"/>
                  </a:lnTo>
                  <a:lnTo>
                    <a:pt x="32766" y="19050"/>
                  </a:lnTo>
                  <a:lnTo>
                    <a:pt x="32766" y="18288"/>
                  </a:lnTo>
                  <a:lnTo>
                    <a:pt x="32004" y="18288"/>
                  </a:lnTo>
                  <a:lnTo>
                    <a:pt x="32004" y="17526"/>
                  </a:lnTo>
                  <a:lnTo>
                    <a:pt x="31242" y="17526"/>
                  </a:lnTo>
                  <a:lnTo>
                    <a:pt x="31242" y="16764"/>
                  </a:lnTo>
                  <a:lnTo>
                    <a:pt x="30480" y="16764"/>
                  </a:lnTo>
                  <a:lnTo>
                    <a:pt x="30480" y="16002"/>
                  </a:lnTo>
                  <a:lnTo>
                    <a:pt x="29718" y="16002"/>
                  </a:lnTo>
                  <a:lnTo>
                    <a:pt x="29718" y="15240"/>
                  </a:lnTo>
                  <a:lnTo>
                    <a:pt x="28956" y="15240"/>
                  </a:lnTo>
                  <a:lnTo>
                    <a:pt x="28956" y="14478"/>
                  </a:lnTo>
                  <a:lnTo>
                    <a:pt x="28194" y="14478"/>
                  </a:lnTo>
                  <a:lnTo>
                    <a:pt x="28194" y="13716"/>
                  </a:lnTo>
                  <a:lnTo>
                    <a:pt x="27432" y="13716"/>
                  </a:lnTo>
                  <a:lnTo>
                    <a:pt x="27432" y="12954"/>
                  </a:lnTo>
                  <a:lnTo>
                    <a:pt x="26670" y="12954"/>
                  </a:lnTo>
                  <a:lnTo>
                    <a:pt x="26670" y="12192"/>
                  </a:lnTo>
                  <a:lnTo>
                    <a:pt x="25908" y="12192"/>
                  </a:lnTo>
                  <a:lnTo>
                    <a:pt x="25908" y="11430"/>
                  </a:lnTo>
                  <a:lnTo>
                    <a:pt x="25146" y="11430"/>
                  </a:lnTo>
                  <a:lnTo>
                    <a:pt x="25146" y="10668"/>
                  </a:lnTo>
                  <a:lnTo>
                    <a:pt x="23622" y="10668"/>
                  </a:lnTo>
                  <a:lnTo>
                    <a:pt x="23622" y="9906"/>
                  </a:lnTo>
                  <a:lnTo>
                    <a:pt x="22860" y="9906"/>
                  </a:lnTo>
                  <a:lnTo>
                    <a:pt x="22860" y="9144"/>
                  </a:lnTo>
                  <a:lnTo>
                    <a:pt x="22098" y="9144"/>
                  </a:lnTo>
                  <a:lnTo>
                    <a:pt x="22098" y="8382"/>
                  </a:lnTo>
                  <a:lnTo>
                    <a:pt x="21336" y="8382"/>
                  </a:lnTo>
                  <a:lnTo>
                    <a:pt x="21336" y="7620"/>
                  </a:lnTo>
                  <a:lnTo>
                    <a:pt x="20574" y="7620"/>
                  </a:lnTo>
                  <a:lnTo>
                    <a:pt x="20574" y="6858"/>
                  </a:lnTo>
                  <a:lnTo>
                    <a:pt x="19812" y="6858"/>
                  </a:lnTo>
                  <a:lnTo>
                    <a:pt x="19812" y="6096"/>
                  </a:lnTo>
                  <a:lnTo>
                    <a:pt x="19050" y="6096"/>
                  </a:lnTo>
                  <a:lnTo>
                    <a:pt x="19050" y="5334"/>
                  </a:lnTo>
                  <a:lnTo>
                    <a:pt x="18288" y="5334"/>
                  </a:lnTo>
                  <a:lnTo>
                    <a:pt x="18288" y="4572"/>
                  </a:lnTo>
                  <a:lnTo>
                    <a:pt x="17526" y="4572"/>
                  </a:lnTo>
                  <a:lnTo>
                    <a:pt x="17526" y="3810"/>
                  </a:lnTo>
                  <a:lnTo>
                    <a:pt x="16764" y="3810"/>
                  </a:lnTo>
                  <a:lnTo>
                    <a:pt x="16764" y="3048"/>
                  </a:lnTo>
                  <a:lnTo>
                    <a:pt x="16002" y="3048"/>
                  </a:lnTo>
                  <a:lnTo>
                    <a:pt x="16002" y="2286"/>
                  </a:lnTo>
                  <a:lnTo>
                    <a:pt x="15240" y="2286"/>
                  </a:lnTo>
                  <a:lnTo>
                    <a:pt x="15240" y="1524"/>
                  </a:lnTo>
                  <a:lnTo>
                    <a:pt x="14478" y="1524"/>
                  </a:lnTo>
                  <a:lnTo>
                    <a:pt x="14478" y="762"/>
                  </a:lnTo>
                  <a:lnTo>
                    <a:pt x="13716" y="762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3810" y="3810"/>
                  </a:lnTo>
                  <a:lnTo>
                    <a:pt x="3810" y="4572"/>
                  </a:lnTo>
                  <a:lnTo>
                    <a:pt x="4572" y="4572"/>
                  </a:lnTo>
                  <a:lnTo>
                    <a:pt x="4572" y="5334"/>
                  </a:lnTo>
                  <a:lnTo>
                    <a:pt x="5334" y="5334"/>
                  </a:lnTo>
                  <a:lnTo>
                    <a:pt x="5334" y="6096"/>
                  </a:lnTo>
                  <a:lnTo>
                    <a:pt x="6096" y="6096"/>
                  </a:lnTo>
                  <a:lnTo>
                    <a:pt x="6096" y="6858"/>
                  </a:lnTo>
                  <a:lnTo>
                    <a:pt x="6858" y="6858"/>
                  </a:lnTo>
                  <a:lnTo>
                    <a:pt x="6858" y="7620"/>
                  </a:lnTo>
                  <a:lnTo>
                    <a:pt x="7620" y="7620"/>
                  </a:lnTo>
                  <a:lnTo>
                    <a:pt x="7620" y="8382"/>
                  </a:lnTo>
                  <a:lnTo>
                    <a:pt x="8382" y="8382"/>
                  </a:lnTo>
                  <a:lnTo>
                    <a:pt x="8382" y="9144"/>
                  </a:lnTo>
                  <a:lnTo>
                    <a:pt x="9144" y="9144"/>
                  </a:lnTo>
                  <a:lnTo>
                    <a:pt x="9144" y="9906"/>
                  </a:lnTo>
                  <a:lnTo>
                    <a:pt x="9906" y="9906"/>
                  </a:lnTo>
                  <a:lnTo>
                    <a:pt x="9906" y="10668"/>
                  </a:lnTo>
                  <a:lnTo>
                    <a:pt x="10668" y="10668"/>
                  </a:lnTo>
                  <a:lnTo>
                    <a:pt x="10668" y="11430"/>
                  </a:lnTo>
                  <a:lnTo>
                    <a:pt x="11430" y="11430"/>
                  </a:lnTo>
                  <a:lnTo>
                    <a:pt x="11430" y="12192"/>
                  </a:lnTo>
                  <a:lnTo>
                    <a:pt x="12192" y="12192"/>
                  </a:lnTo>
                  <a:lnTo>
                    <a:pt x="12192" y="12954"/>
                  </a:lnTo>
                  <a:lnTo>
                    <a:pt x="12954" y="12954"/>
                  </a:lnTo>
                  <a:lnTo>
                    <a:pt x="12954" y="13716"/>
                  </a:lnTo>
                  <a:lnTo>
                    <a:pt x="13716" y="13716"/>
                  </a:lnTo>
                  <a:lnTo>
                    <a:pt x="13716" y="14478"/>
                  </a:lnTo>
                  <a:lnTo>
                    <a:pt x="14478" y="14478"/>
                  </a:lnTo>
                  <a:lnTo>
                    <a:pt x="14478" y="15240"/>
                  </a:lnTo>
                  <a:lnTo>
                    <a:pt x="15240" y="15240"/>
                  </a:lnTo>
                  <a:lnTo>
                    <a:pt x="15240" y="16002"/>
                  </a:lnTo>
                  <a:lnTo>
                    <a:pt x="16002" y="16002"/>
                  </a:lnTo>
                  <a:lnTo>
                    <a:pt x="16002" y="16764"/>
                  </a:lnTo>
                  <a:lnTo>
                    <a:pt x="16764" y="16764"/>
                  </a:lnTo>
                  <a:lnTo>
                    <a:pt x="16764" y="17526"/>
                  </a:lnTo>
                  <a:lnTo>
                    <a:pt x="18288" y="17526"/>
                  </a:lnTo>
                  <a:lnTo>
                    <a:pt x="18288" y="18288"/>
                  </a:lnTo>
                  <a:lnTo>
                    <a:pt x="19050" y="18288"/>
                  </a:lnTo>
                  <a:lnTo>
                    <a:pt x="19050" y="19050"/>
                  </a:lnTo>
                  <a:lnTo>
                    <a:pt x="19812" y="19050"/>
                  </a:lnTo>
                  <a:lnTo>
                    <a:pt x="19812" y="19812"/>
                  </a:lnTo>
                  <a:lnTo>
                    <a:pt x="20574" y="19812"/>
                  </a:lnTo>
                  <a:lnTo>
                    <a:pt x="20574" y="20574"/>
                  </a:lnTo>
                  <a:lnTo>
                    <a:pt x="21336" y="20574"/>
                  </a:lnTo>
                  <a:lnTo>
                    <a:pt x="21336" y="21336"/>
                  </a:lnTo>
                  <a:lnTo>
                    <a:pt x="22098" y="21336"/>
                  </a:lnTo>
                  <a:lnTo>
                    <a:pt x="22098" y="22098"/>
                  </a:lnTo>
                  <a:lnTo>
                    <a:pt x="22860" y="22098"/>
                  </a:lnTo>
                  <a:lnTo>
                    <a:pt x="22860" y="22860"/>
                  </a:lnTo>
                  <a:lnTo>
                    <a:pt x="23622" y="22860"/>
                  </a:lnTo>
                  <a:lnTo>
                    <a:pt x="23622" y="23622"/>
                  </a:lnTo>
                  <a:lnTo>
                    <a:pt x="24384" y="23622"/>
                  </a:lnTo>
                  <a:lnTo>
                    <a:pt x="24384" y="24384"/>
                  </a:lnTo>
                  <a:lnTo>
                    <a:pt x="25146" y="24384"/>
                  </a:lnTo>
                  <a:lnTo>
                    <a:pt x="25146" y="25146"/>
                  </a:lnTo>
                  <a:lnTo>
                    <a:pt x="25908" y="25146"/>
                  </a:lnTo>
                  <a:lnTo>
                    <a:pt x="25908" y="25908"/>
                  </a:lnTo>
                  <a:lnTo>
                    <a:pt x="26670" y="25908"/>
                  </a:lnTo>
                  <a:lnTo>
                    <a:pt x="26670" y="26670"/>
                  </a:lnTo>
                  <a:lnTo>
                    <a:pt x="27432" y="26670"/>
                  </a:lnTo>
                  <a:lnTo>
                    <a:pt x="27432" y="27432"/>
                  </a:lnTo>
                  <a:lnTo>
                    <a:pt x="28194" y="27432"/>
                  </a:lnTo>
                  <a:lnTo>
                    <a:pt x="28194" y="28194"/>
                  </a:lnTo>
                  <a:lnTo>
                    <a:pt x="28956" y="28194"/>
                  </a:lnTo>
                  <a:lnTo>
                    <a:pt x="28956" y="28956"/>
                  </a:lnTo>
                  <a:lnTo>
                    <a:pt x="29718" y="28956"/>
                  </a:lnTo>
                  <a:lnTo>
                    <a:pt x="29718" y="29718"/>
                  </a:lnTo>
                  <a:lnTo>
                    <a:pt x="30480" y="29718"/>
                  </a:lnTo>
                  <a:lnTo>
                    <a:pt x="30480" y="30480"/>
                  </a:lnTo>
                  <a:lnTo>
                    <a:pt x="32004" y="30480"/>
                  </a:lnTo>
                  <a:lnTo>
                    <a:pt x="32004" y="31242"/>
                  </a:lnTo>
                  <a:lnTo>
                    <a:pt x="32766" y="31242"/>
                  </a:lnTo>
                  <a:lnTo>
                    <a:pt x="32766" y="32004"/>
                  </a:lnTo>
                  <a:lnTo>
                    <a:pt x="33528" y="32004"/>
                  </a:lnTo>
                  <a:lnTo>
                    <a:pt x="33528" y="32766"/>
                  </a:lnTo>
                  <a:lnTo>
                    <a:pt x="34290" y="32766"/>
                  </a:lnTo>
                  <a:lnTo>
                    <a:pt x="34290" y="33528"/>
                  </a:lnTo>
                  <a:lnTo>
                    <a:pt x="35052" y="33528"/>
                  </a:lnTo>
                  <a:lnTo>
                    <a:pt x="35052" y="34290"/>
                  </a:lnTo>
                  <a:lnTo>
                    <a:pt x="35814" y="34290"/>
                  </a:lnTo>
                  <a:lnTo>
                    <a:pt x="35814" y="35052"/>
                  </a:lnTo>
                  <a:lnTo>
                    <a:pt x="36576" y="35052"/>
                  </a:lnTo>
                  <a:lnTo>
                    <a:pt x="36576" y="35814"/>
                  </a:lnTo>
                  <a:lnTo>
                    <a:pt x="37338" y="35814"/>
                  </a:lnTo>
                  <a:lnTo>
                    <a:pt x="37338" y="36576"/>
                  </a:lnTo>
                  <a:lnTo>
                    <a:pt x="38100" y="36576"/>
                  </a:lnTo>
                  <a:lnTo>
                    <a:pt x="38100" y="37338"/>
                  </a:lnTo>
                  <a:lnTo>
                    <a:pt x="38862" y="37338"/>
                  </a:lnTo>
                  <a:lnTo>
                    <a:pt x="38862" y="38100"/>
                  </a:lnTo>
                  <a:lnTo>
                    <a:pt x="39624" y="38100"/>
                  </a:lnTo>
                  <a:lnTo>
                    <a:pt x="39624" y="38862"/>
                  </a:lnTo>
                  <a:lnTo>
                    <a:pt x="40386" y="38862"/>
                  </a:lnTo>
                  <a:lnTo>
                    <a:pt x="40386" y="39624"/>
                  </a:lnTo>
                  <a:lnTo>
                    <a:pt x="41148" y="39624"/>
                  </a:lnTo>
                  <a:lnTo>
                    <a:pt x="41148" y="40386"/>
                  </a:lnTo>
                  <a:lnTo>
                    <a:pt x="41910" y="40386"/>
                  </a:lnTo>
                  <a:lnTo>
                    <a:pt x="41910" y="41148"/>
                  </a:lnTo>
                  <a:lnTo>
                    <a:pt x="43434" y="41148"/>
                  </a:lnTo>
                  <a:lnTo>
                    <a:pt x="43434" y="41910"/>
                  </a:lnTo>
                  <a:lnTo>
                    <a:pt x="44196" y="41910"/>
                  </a:lnTo>
                  <a:lnTo>
                    <a:pt x="44196" y="42672"/>
                  </a:lnTo>
                  <a:lnTo>
                    <a:pt x="44958" y="42672"/>
                  </a:lnTo>
                  <a:lnTo>
                    <a:pt x="44958" y="43434"/>
                  </a:lnTo>
                  <a:lnTo>
                    <a:pt x="45720" y="43434"/>
                  </a:lnTo>
                  <a:lnTo>
                    <a:pt x="45720" y="44196"/>
                  </a:lnTo>
                  <a:lnTo>
                    <a:pt x="46482" y="44196"/>
                  </a:lnTo>
                  <a:lnTo>
                    <a:pt x="46482" y="44958"/>
                  </a:lnTo>
                  <a:lnTo>
                    <a:pt x="47244" y="44958"/>
                  </a:lnTo>
                  <a:lnTo>
                    <a:pt x="47244" y="45720"/>
                  </a:lnTo>
                  <a:lnTo>
                    <a:pt x="48006" y="45720"/>
                  </a:lnTo>
                  <a:lnTo>
                    <a:pt x="48006" y="46482"/>
                  </a:lnTo>
                  <a:lnTo>
                    <a:pt x="48768" y="46482"/>
                  </a:lnTo>
                  <a:lnTo>
                    <a:pt x="48768" y="47244"/>
                  </a:lnTo>
                  <a:lnTo>
                    <a:pt x="49530" y="47244"/>
                  </a:lnTo>
                  <a:lnTo>
                    <a:pt x="49530" y="48006"/>
                  </a:lnTo>
                  <a:lnTo>
                    <a:pt x="50292" y="48006"/>
                  </a:lnTo>
                  <a:lnTo>
                    <a:pt x="50292" y="48768"/>
                  </a:lnTo>
                  <a:lnTo>
                    <a:pt x="51054" y="48768"/>
                  </a:lnTo>
                  <a:lnTo>
                    <a:pt x="51054" y="49530"/>
                  </a:lnTo>
                  <a:lnTo>
                    <a:pt x="52578" y="49530"/>
                  </a:lnTo>
                  <a:lnTo>
                    <a:pt x="52578" y="50292"/>
                  </a:lnTo>
                  <a:lnTo>
                    <a:pt x="53340" y="50292"/>
                  </a:lnTo>
                  <a:lnTo>
                    <a:pt x="53340" y="51054"/>
                  </a:lnTo>
                  <a:lnTo>
                    <a:pt x="54102" y="51054"/>
                  </a:lnTo>
                  <a:lnTo>
                    <a:pt x="54102" y="51816"/>
                  </a:lnTo>
                  <a:lnTo>
                    <a:pt x="54864" y="51816"/>
                  </a:lnTo>
                  <a:lnTo>
                    <a:pt x="54864" y="52578"/>
                  </a:lnTo>
                  <a:lnTo>
                    <a:pt x="55626" y="52578"/>
                  </a:lnTo>
                  <a:lnTo>
                    <a:pt x="55626" y="53340"/>
                  </a:lnTo>
                  <a:lnTo>
                    <a:pt x="56388" y="53340"/>
                  </a:lnTo>
                  <a:lnTo>
                    <a:pt x="56388" y="54102"/>
                  </a:lnTo>
                  <a:lnTo>
                    <a:pt x="70866" y="54102"/>
                  </a:lnTo>
                  <a:lnTo>
                    <a:pt x="70866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64536" y="3163442"/>
              <a:ext cx="73660" cy="54610"/>
            </a:xfrm>
            <a:custGeom>
              <a:avLst/>
              <a:gdLst/>
              <a:ahLst/>
              <a:cxnLst/>
              <a:rect l="l" t="t" r="r" b="b"/>
              <a:pathLst>
                <a:path w="73660" h="54610">
                  <a:moveTo>
                    <a:pt x="73152" y="53340"/>
                  </a:moveTo>
                  <a:lnTo>
                    <a:pt x="72390" y="53340"/>
                  </a:lnTo>
                  <a:lnTo>
                    <a:pt x="72390" y="52578"/>
                  </a:lnTo>
                  <a:lnTo>
                    <a:pt x="70866" y="52578"/>
                  </a:lnTo>
                  <a:lnTo>
                    <a:pt x="70866" y="51816"/>
                  </a:lnTo>
                  <a:lnTo>
                    <a:pt x="70104" y="51816"/>
                  </a:lnTo>
                  <a:lnTo>
                    <a:pt x="70104" y="51054"/>
                  </a:lnTo>
                  <a:lnTo>
                    <a:pt x="69342" y="51054"/>
                  </a:lnTo>
                  <a:lnTo>
                    <a:pt x="69342" y="50292"/>
                  </a:lnTo>
                  <a:lnTo>
                    <a:pt x="68580" y="50292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67818" y="48768"/>
                  </a:lnTo>
                  <a:lnTo>
                    <a:pt x="67056" y="48768"/>
                  </a:lnTo>
                  <a:lnTo>
                    <a:pt x="67056" y="48006"/>
                  </a:lnTo>
                  <a:lnTo>
                    <a:pt x="66294" y="48006"/>
                  </a:lnTo>
                  <a:lnTo>
                    <a:pt x="66294" y="47244"/>
                  </a:lnTo>
                  <a:lnTo>
                    <a:pt x="65532" y="47244"/>
                  </a:lnTo>
                  <a:lnTo>
                    <a:pt x="65532" y="46482"/>
                  </a:lnTo>
                  <a:lnTo>
                    <a:pt x="64770" y="46482"/>
                  </a:lnTo>
                  <a:lnTo>
                    <a:pt x="64770" y="45720"/>
                  </a:lnTo>
                  <a:lnTo>
                    <a:pt x="63246" y="45720"/>
                  </a:lnTo>
                  <a:lnTo>
                    <a:pt x="63246" y="44958"/>
                  </a:lnTo>
                  <a:lnTo>
                    <a:pt x="62484" y="44958"/>
                  </a:lnTo>
                  <a:lnTo>
                    <a:pt x="62484" y="44196"/>
                  </a:lnTo>
                  <a:lnTo>
                    <a:pt x="61722" y="44196"/>
                  </a:lnTo>
                  <a:lnTo>
                    <a:pt x="61722" y="43434"/>
                  </a:lnTo>
                  <a:lnTo>
                    <a:pt x="60960" y="43434"/>
                  </a:lnTo>
                  <a:lnTo>
                    <a:pt x="60960" y="42672"/>
                  </a:lnTo>
                  <a:lnTo>
                    <a:pt x="60198" y="42672"/>
                  </a:lnTo>
                  <a:lnTo>
                    <a:pt x="60198" y="41910"/>
                  </a:lnTo>
                  <a:lnTo>
                    <a:pt x="59436" y="41910"/>
                  </a:lnTo>
                  <a:lnTo>
                    <a:pt x="59436" y="41148"/>
                  </a:lnTo>
                  <a:lnTo>
                    <a:pt x="58674" y="41148"/>
                  </a:lnTo>
                  <a:lnTo>
                    <a:pt x="58674" y="40386"/>
                  </a:lnTo>
                  <a:lnTo>
                    <a:pt x="57912" y="40386"/>
                  </a:lnTo>
                  <a:lnTo>
                    <a:pt x="57912" y="39624"/>
                  </a:lnTo>
                  <a:lnTo>
                    <a:pt x="57150" y="39624"/>
                  </a:lnTo>
                  <a:lnTo>
                    <a:pt x="57150" y="38862"/>
                  </a:lnTo>
                  <a:lnTo>
                    <a:pt x="55626" y="38862"/>
                  </a:lnTo>
                  <a:lnTo>
                    <a:pt x="55626" y="38100"/>
                  </a:lnTo>
                  <a:lnTo>
                    <a:pt x="54864" y="38100"/>
                  </a:lnTo>
                  <a:lnTo>
                    <a:pt x="54864" y="37338"/>
                  </a:lnTo>
                  <a:lnTo>
                    <a:pt x="54102" y="37338"/>
                  </a:lnTo>
                  <a:lnTo>
                    <a:pt x="54102" y="36576"/>
                  </a:lnTo>
                  <a:lnTo>
                    <a:pt x="53340" y="36576"/>
                  </a:lnTo>
                  <a:lnTo>
                    <a:pt x="53340" y="35814"/>
                  </a:lnTo>
                  <a:lnTo>
                    <a:pt x="52578" y="35814"/>
                  </a:lnTo>
                  <a:lnTo>
                    <a:pt x="52578" y="35052"/>
                  </a:lnTo>
                  <a:lnTo>
                    <a:pt x="51816" y="35052"/>
                  </a:lnTo>
                  <a:lnTo>
                    <a:pt x="51816" y="34290"/>
                  </a:lnTo>
                  <a:lnTo>
                    <a:pt x="51054" y="34290"/>
                  </a:lnTo>
                  <a:lnTo>
                    <a:pt x="51054" y="33528"/>
                  </a:lnTo>
                  <a:lnTo>
                    <a:pt x="50292" y="33528"/>
                  </a:lnTo>
                  <a:lnTo>
                    <a:pt x="50292" y="32766"/>
                  </a:lnTo>
                  <a:lnTo>
                    <a:pt x="49530" y="32766"/>
                  </a:lnTo>
                  <a:lnTo>
                    <a:pt x="49530" y="32004"/>
                  </a:lnTo>
                  <a:lnTo>
                    <a:pt x="48006" y="32004"/>
                  </a:lnTo>
                  <a:lnTo>
                    <a:pt x="48006" y="31242"/>
                  </a:lnTo>
                  <a:lnTo>
                    <a:pt x="47244" y="31242"/>
                  </a:lnTo>
                  <a:lnTo>
                    <a:pt x="47244" y="30480"/>
                  </a:lnTo>
                  <a:lnTo>
                    <a:pt x="46482" y="30480"/>
                  </a:lnTo>
                  <a:lnTo>
                    <a:pt x="46482" y="29718"/>
                  </a:lnTo>
                  <a:lnTo>
                    <a:pt x="45720" y="29718"/>
                  </a:lnTo>
                  <a:lnTo>
                    <a:pt x="45720" y="28956"/>
                  </a:lnTo>
                  <a:lnTo>
                    <a:pt x="44958" y="28956"/>
                  </a:lnTo>
                  <a:lnTo>
                    <a:pt x="44958" y="28194"/>
                  </a:lnTo>
                  <a:lnTo>
                    <a:pt x="44196" y="28194"/>
                  </a:lnTo>
                  <a:lnTo>
                    <a:pt x="44196" y="27432"/>
                  </a:lnTo>
                  <a:lnTo>
                    <a:pt x="43434" y="27432"/>
                  </a:lnTo>
                  <a:lnTo>
                    <a:pt x="43434" y="26670"/>
                  </a:lnTo>
                  <a:lnTo>
                    <a:pt x="42672" y="26670"/>
                  </a:lnTo>
                  <a:lnTo>
                    <a:pt x="42672" y="25908"/>
                  </a:lnTo>
                  <a:lnTo>
                    <a:pt x="41910" y="25908"/>
                  </a:lnTo>
                  <a:lnTo>
                    <a:pt x="41910" y="25146"/>
                  </a:lnTo>
                  <a:lnTo>
                    <a:pt x="41148" y="25146"/>
                  </a:lnTo>
                  <a:lnTo>
                    <a:pt x="41148" y="24384"/>
                  </a:lnTo>
                  <a:lnTo>
                    <a:pt x="39624" y="24384"/>
                  </a:lnTo>
                  <a:lnTo>
                    <a:pt x="39624" y="23622"/>
                  </a:lnTo>
                  <a:lnTo>
                    <a:pt x="38862" y="23622"/>
                  </a:lnTo>
                  <a:lnTo>
                    <a:pt x="38862" y="22860"/>
                  </a:lnTo>
                  <a:lnTo>
                    <a:pt x="38100" y="22860"/>
                  </a:lnTo>
                  <a:lnTo>
                    <a:pt x="38100" y="22098"/>
                  </a:lnTo>
                  <a:lnTo>
                    <a:pt x="37338" y="22098"/>
                  </a:lnTo>
                  <a:lnTo>
                    <a:pt x="37338" y="21336"/>
                  </a:lnTo>
                  <a:lnTo>
                    <a:pt x="36576" y="21336"/>
                  </a:lnTo>
                  <a:lnTo>
                    <a:pt x="36576" y="20574"/>
                  </a:lnTo>
                  <a:lnTo>
                    <a:pt x="35814" y="20574"/>
                  </a:lnTo>
                  <a:lnTo>
                    <a:pt x="35814" y="19812"/>
                  </a:lnTo>
                  <a:lnTo>
                    <a:pt x="35052" y="19812"/>
                  </a:lnTo>
                  <a:lnTo>
                    <a:pt x="35052" y="19050"/>
                  </a:lnTo>
                  <a:lnTo>
                    <a:pt x="34290" y="19050"/>
                  </a:lnTo>
                  <a:lnTo>
                    <a:pt x="34290" y="18288"/>
                  </a:lnTo>
                  <a:lnTo>
                    <a:pt x="33528" y="18288"/>
                  </a:lnTo>
                  <a:lnTo>
                    <a:pt x="33528" y="17526"/>
                  </a:lnTo>
                  <a:lnTo>
                    <a:pt x="32766" y="17526"/>
                  </a:lnTo>
                  <a:lnTo>
                    <a:pt x="32766" y="16764"/>
                  </a:lnTo>
                  <a:lnTo>
                    <a:pt x="32004" y="16764"/>
                  </a:lnTo>
                  <a:lnTo>
                    <a:pt x="32004" y="16002"/>
                  </a:lnTo>
                  <a:lnTo>
                    <a:pt x="30480" y="16002"/>
                  </a:lnTo>
                  <a:lnTo>
                    <a:pt x="30480" y="15240"/>
                  </a:lnTo>
                  <a:lnTo>
                    <a:pt x="29718" y="15240"/>
                  </a:lnTo>
                  <a:lnTo>
                    <a:pt x="29718" y="14478"/>
                  </a:lnTo>
                  <a:lnTo>
                    <a:pt x="28956" y="14478"/>
                  </a:lnTo>
                  <a:lnTo>
                    <a:pt x="28956" y="13716"/>
                  </a:lnTo>
                  <a:lnTo>
                    <a:pt x="28194" y="13716"/>
                  </a:lnTo>
                  <a:lnTo>
                    <a:pt x="28194" y="12954"/>
                  </a:lnTo>
                  <a:lnTo>
                    <a:pt x="27432" y="12954"/>
                  </a:lnTo>
                  <a:lnTo>
                    <a:pt x="27432" y="12192"/>
                  </a:lnTo>
                  <a:lnTo>
                    <a:pt x="26670" y="12192"/>
                  </a:lnTo>
                  <a:lnTo>
                    <a:pt x="26670" y="11430"/>
                  </a:lnTo>
                  <a:lnTo>
                    <a:pt x="25908" y="11430"/>
                  </a:lnTo>
                  <a:lnTo>
                    <a:pt x="25908" y="10668"/>
                  </a:lnTo>
                  <a:lnTo>
                    <a:pt x="25146" y="10668"/>
                  </a:lnTo>
                  <a:lnTo>
                    <a:pt x="25146" y="9906"/>
                  </a:lnTo>
                  <a:lnTo>
                    <a:pt x="24384" y="9906"/>
                  </a:lnTo>
                  <a:lnTo>
                    <a:pt x="24384" y="9144"/>
                  </a:lnTo>
                  <a:lnTo>
                    <a:pt x="23622" y="9144"/>
                  </a:lnTo>
                  <a:lnTo>
                    <a:pt x="23622" y="8382"/>
                  </a:lnTo>
                  <a:lnTo>
                    <a:pt x="22860" y="8382"/>
                  </a:lnTo>
                  <a:lnTo>
                    <a:pt x="22860" y="7620"/>
                  </a:lnTo>
                  <a:lnTo>
                    <a:pt x="22098" y="7620"/>
                  </a:lnTo>
                  <a:lnTo>
                    <a:pt x="22098" y="6858"/>
                  </a:lnTo>
                  <a:lnTo>
                    <a:pt x="20574" y="6858"/>
                  </a:lnTo>
                  <a:lnTo>
                    <a:pt x="20574" y="6096"/>
                  </a:lnTo>
                  <a:lnTo>
                    <a:pt x="19812" y="6096"/>
                  </a:lnTo>
                  <a:lnTo>
                    <a:pt x="19812" y="5334"/>
                  </a:lnTo>
                  <a:lnTo>
                    <a:pt x="19050" y="5334"/>
                  </a:lnTo>
                  <a:lnTo>
                    <a:pt x="19050" y="4572"/>
                  </a:lnTo>
                  <a:lnTo>
                    <a:pt x="18288" y="4572"/>
                  </a:lnTo>
                  <a:lnTo>
                    <a:pt x="18288" y="3810"/>
                  </a:lnTo>
                  <a:lnTo>
                    <a:pt x="17526" y="3810"/>
                  </a:lnTo>
                  <a:lnTo>
                    <a:pt x="17526" y="3048"/>
                  </a:lnTo>
                  <a:lnTo>
                    <a:pt x="16764" y="3048"/>
                  </a:lnTo>
                  <a:lnTo>
                    <a:pt x="16764" y="2286"/>
                  </a:lnTo>
                  <a:lnTo>
                    <a:pt x="16002" y="2286"/>
                  </a:lnTo>
                  <a:lnTo>
                    <a:pt x="16002" y="1524"/>
                  </a:lnTo>
                  <a:lnTo>
                    <a:pt x="15240" y="1524"/>
                  </a:lnTo>
                  <a:lnTo>
                    <a:pt x="15240" y="762"/>
                  </a:lnTo>
                  <a:lnTo>
                    <a:pt x="14478" y="762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3810" y="3810"/>
                  </a:lnTo>
                  <a:lnTo>
                    <a:pt x="3810" y="4572"/>
                  </a:lnTo>
                  <a:lnTo>
                    <a:pt x="5334" y="4572"/>
                  </a:lnTo>
                  <a:lnTo>
                    <a:pt x="5334" y="5334"/>
                  </a:lnTo>
                  <a:lnTo>
                    <a:pt x="6096" y="5334"/>
                  </a:lnTo>
                  <a:lnTo>
                    <a:pt x="6096" y="6096"/>
                  </a:lnTo>
                  <a:lnTo>
                    <a:pt x="6858" y="6096"/>
                  </a:lnTo>
                  <a:lnTo>
                    <a:pt x="6858" y="6858"/>
                  </a:lnTo>
                  <a:lnTo>
                    <a:pt x="7620" y="6858"/>
                  </a:lnTo>
                  <a:lnTo>
                    <a:pt x="7620" y="7620"/>
                  </a:lnTo>
                  <a:lnTo>
                    <a:pt x="8382" y="7620"/>
                  </a:lnTo>
                  <a:lnTo>
                    <a:pt x="8382" y="8382"/>
                  </a:lnTo>
                  <a:lnTo>
                    <a:pt x="9144" y="8382"/>
                  </a:lnTo>
                  <a:lnTo>
                    <a:pt x="9144" y="9144"/>
                  </a:lnTo>
                  <a:lnTo>
                    <a:pt x="9906" y="9144"/>
                  </a:lnTo>
                  <a:lnTo>
                    <a:pt x="9906" y="9906"/>
                  </a:lnTo>
                  <a:lnTo>
                    <a:pt x="10668" y="9906"/>
                  </a:lnTo>
                  <a:lnTo>
                    <a:pt x="10668" y="10668"/>
                  </a:lnTo>
                  <a:lnTo>
                    <a:pt x="11430" y="10668"/>
                  </a:lnTo>
                  <a:lnTo>
                    <a:pt x="11430" y="11430"/>
                  </a:lnTo>
                  <a:lnTo>
                    <a:pt x="12192" y="11430"/>
                  </a:lnTo>
                  <a:lnTo>
                    <a:pt x="12192" y="12192"/>
                  </a:lnTo>
                  <a:lnTo>
                    <a:pt x="12954" y="12192"/>
                  </a:lnTo>
                  <a:lnTo>
                    <a:pt x="12954" y="12954"/>
                  </a:lnTo>
                  <a:lnTo>
                    <a:pt x="13716" y="12954"/>
                  </a:lnTo>
                  <a:lnTo>
                    <a:pt x="13716" y="13716"/>
                  </a:lnTo>
                  <a:lnTo>
                    <a:pt x="15240" y="13716"/>
                  </a:lnTo>
                  <a:lnTo>
                    <a:pt x="15240" y="14478"/>
                  </a:lnTo>
                  <a:lnTo>
                    <a:pt x="16002" y="14478"/>
                  </a:lnTo>
                  <a:lnTo>
                    <a:pt x="16002" y="15240"/>
                  </a:lnTo>
                  <a:lnTo>
                    <a:pt x="16764" y="15240"/>
                  </a:lnTo>
                  <a:lnTo>
                    <a:pt x="16764" y="16002"/>
                  </a:lnTo>
                  <a:lnTo>
                    <a:pt x="17526" y="16002"/>
                  </a:lnTo>
                  <a:lnTo>
                    <a:pt x="17526" y="16764"/>
                  </a:lnTo>
                  <a:lnTo>
                    <a:pt x="18288" y="16764"/>
                  </a:lnTo>
                  <a:lnTo>
                    <a:pt x="18288" y="17526"/>
                  </a:lnTo>
                  <a:lnTo>
                    <a:pt x="19050" y="17526"/>
                  </a:lnTo>
                  <a:lnTo>
                    <a:pt x="19050" y="18288"/>
                  </a:lnTo>
                  <a:lnTo>
                    <a:pt x="19812" y="18288"/>
                  </a:lnTo>
                  <a:lnTo>
                    <a:pt x="19812" y="19050"/>
                  </a:lnTo>
                  <a:lnTo>
                    <a:pt x="20574" y="19050"/>
                  </a:lnTo>
                  <a:lnTo>
                    <a:pt x="20574" y="19812"/>
                  </a:lnTo>
                  <a:lnTo>
                    <a:pt x="21336" y="19812"/>
                  </a:lnTo>
                  <a:lnTo>
                    <a:pt x="21336" y="20574"/>
                  </a:lnTo>
                  <a:lnTo>
                    <a:pt x="22098" y="20574"/>
                  </a:lnTo>
                  <a:lnTo>
                    <a:pt x="22098" y="21336"/>
                  </a:lnTo>
                  <a:lnTo>
                    <a:pt x="22860" y="21336"/>
                  </a:lnTo>
                  <a:lnTo>
                    <a:pt x="22860" y="22098"/>
                  </a:lnTo>
                  <a:lnTo>
                    <a:pt x="23622" y="22098"/>
                  </a:lnTo>
                  <a:lnTo>
                    <a:pt x="23622" y="22860"/>
                  </a:lnTo>
                  <a:lnTo>
                    <a:pt x="25146" y="22860"/>
                  </a:lnTo>
                  <a:lnTo>
                    <a:pt x="25146" y="23622"/>
                  </a:lnTo>
                  <a:lnTo>
                    <a:pt x="25908" y="23622"/>
                  </a:lnTo>
                  <a:lnTo>
                    <a:pt x="25908" y="24384"/>
                  </a:lnTo>
                  <a:lnTo>
                    <a:pt x="26670" y="24384"/>
                  </a:lnTo>
                  <a:lnTo>
                    <a:pt x="26670" y="25146"/>
                  </a:lnTo>
                  <a:lnTo>
                    <a:pt x="27432" y="25146"/>
                  </a:lnTo>
                  <a:lnTo>
                    <a:pt x="27432" y="25908"/>
                  </a:lnTo>
                  <a:lnTo>
                    <a:pt x="28194" y="25908"/>
                  </a:lnTo>
                  <a:lnTo>
                    <a:pt x="28194" y="26670"/>
                  </a:lnTo>
                  <a:lnTo>
                    <a:pt x="28956" y="26670"/>
                  </a:lnTo>
                  <a:lnTo>
                    <a:pt x="28956" y="27432"/>
                  </a:lnTo>
                  <a:lnTo>
                    <a:pt x="29718" y="27432"/>
                  </a:lnTo>
                  <a:lnTo>
                    <a:pt x="29718" y="28194"/>
                  </a:lnTo>
                  <a:lnTo>
                    <a:pt x="30480" y="28194"/>
                  </a:lnTo>
                  <a:lnTo>
                    <a:pt x="30480" y="28956"/>
                  </a:lnTo>
                  <a:lnTo>
                    <a:pt x="31242" y="28956"/>
                  </a:lnTo>
                  <a:lnTo>
                    <a:pt x="31242" y="29718"/>
                  </a:lnTo>
                  <a:lnTo>
                    <a:pt x="32004" y="29718"/>
                  </a:lnTo>
                  <a:lnTo>
                    <a:pt x="32004" y="30480"/>
                  </a:lnTo>
                  <a:lnTo>
                    <a:pt x="32766" y="30480"/>
                  </a:lnTo>
                  <a:lnTo>
                    <a:pt x="32766" y="31242"/>
                  </a:lnTo>
                  <a:lnTo>
                    <a:pt x="34290" y="31242"/>
                  </a:lnTo>
                  <a:lnTo>
                    <a:pt x="34290" y="32004"/>
                  </a:lnTo>
                  <a:lnTo>
                    <a:pt x="35052" y="32004"/>
                  </a:lnTo>
                  <a:lnTo>
                    <a:pt x="35052" y="32766"/>
                  </a:lnTo>
                  <a:lnTo>
                    <a:pt x="35814" y="32766"/>
                  </a:lnTo>
                  <a:lnTo>
                    <a:pt x="35814" y="33528"/>
                  </a:lnTo>
                  <a:lnTo>
                    <a:pt x="36576" y="33528"/>
                  </a:lnTo>
                  <a:lnTo>
                    <a:pt x="36576" y="34290"/>
                  </a:lnTo>
                  <a:lnTo>
                    <a:pt x="37338" y="34290"/>
                  </a:lnTo>
                  <a:lnTo>
                    <a:pt x="37338" y="35052"/>
                  </a:lnTo>
                  <a:lnTo>
                    <a:pt x="38100" y="35052"/>
                  </a:lnTo>
                  <a:lnTo>
                    <a:pt x="38100" y="35814"/>
                  </a:lnTo>
                  <a:lnTo>
                    <a:pt x="38862" y="35814"/>
                  </a:lnTo>
                  <a:lnTo>
                    <a:pt x="38862" y="36576"/>
                  </a:lnTo>
                  <a:lnTo>
                    <a:pt x="39624" y="36576"/>
                  </a:lnTo>
                  <a:lnTo>
                    <a:pt x="39624" y="37338"/>
                  </a:lnTo>
                  <a:lnTo>
                    <a:pt x="40386" y="37338"/>
                  </a:lnTo>
                  <a:lnTo>
                    <a:pt x="40386" y="38100"/>
                  </a:lnTo>
                  <a:lnTo>
                    <a:pt x="41148" y="38100"/>
                  </a:lnTo>
                  <a:lnTo>
                    <a:pt x="41148" y="38862"/>
                  </a:lnTo>
                  <a:lnTo>
                    <a:pt x="42672" y="38862"/>
                  </a:lnTo>
                  <a:lnTo>
                    <a:pt x="42672" y="39624"/>
                  </a:lnTo>
                  <a:lnTo>
                    <a:pt x="43434" y="39624"/>
                  </a:lnTo>
                  <a:lnTo>
                    <a:pt x="43434" y="40386"/>
                  </a:lnTo>
                  <a:lnTo>
                    <a:pt x="44196" y="40386"/>
                  </a:lnTo>
                  <a:lnTo>
                    <a:pt x="44196" y="41148"/>
                  </a:lnTo>
                  <a:lnTo>
                    <a:pt x="44958" y="41148"/>
                  </a:lnTo>
                  <a:lnTo>
                    <a:pt x="44958" y="41910"/>
                  </a:lnTo>
                  <a:lnTo>
                    <a:pt x="45720" y="41910"/>
                  </a:lnTo>
                  <a:lnTo>
                    <a:pt x="45720" y="42672"/>
                  </a:lnTo>
                  <a:lnTo>
                    <a:pt x="46482" y="42672"/>
                  </a:lnTo>
                  <a:lnTo>
                    <a:pt x="46482" y="43434"/>
                  </a:lnTo>
                  <a:lnTo>
                    <a:pt x="47244" y="43434"/>
                  </a:lnTo>
                  <a:lnTo>
                    <a:pt x="47244" y="44196"/>
                  </a:lnTo>
                  <a:lnTo>
                    <a:pt x="48006" y="44196"/>
                  </a:lnTo>
                  <a:lnTo>
                    <a:pt x="48006" y="44958"/>
                  </a:lnTo>
                  <a:lnTo>
                    <a:pt x="48768" y="44958"/>
                  </a:lnTo>
                  <a:lnTo>
                    <a:pt x="48768" y="45720"/>
                  </a:lnTo>
                  <a:lnTo>
                    <a:pt x="50292" y="45720"/>
                  </a:lnTo>
                  <a:lnTo>
                    <a:pt x="50292" y="46482"/>
                  </a:lnTo>
                  <a:lnTo>
                    <a:pt x="51054" y="46482"/>
                  </a:lnTo>
                  <a:lnTo>
                    <a:pt x="51054" y="47244"/>
                  </a:lnTo>
                  <a:lnTo>
                    <a:pt x="51816" y="47244"/>
                  </a:lnTo>
                  <a:lnTo>
                    <a:pt x="51816" y="48006"/>
                  </a:lnTo>
                  <a:lnTo>
                    <a:pt x="52578" y="48006"/>
                  </a:lnTo>
                  <a:lnTo>
                    <a:pt x="52578" y="48768"/>
                  </a:lnTo>
                  <a:lnTo>
                    <a:pt x="53340" y="48768"/>
                  </a:lnTo>
                  <a:lnTo>
                    <a:pt x="53340" y="49530"/>
                  </a:lnTo>
                  <a:lnTo>
                    <a:pt x="54102" y="49530"/>
                  </a:lnTo>
                  <a:lnTo>
                    <a:pt x="54102" y="50292"/>
                  </a:lnTo>
                  <a:lnTo>
                    <a:pt x="54864" y="50292"/>
                  </a:lnTo>
                  <a:lnTo>
                    <a:pt x="54864" y="51054"/>
                  </a:lnTo>
                  <a:lnTo>
                    <a:pt x="55626" y="51054"/>
                  </a:lnTo>
                  <a:lnTo>
                    <a:pt x="55626" y="51816"/>
                  </a:lnTo>
                  <a:lnTo>
                    <a:pt x="56388" y="51816"/>
                  </a:lnTo>
                  <a:lnTo>
                    <a:pt x="56388" y="52578"/>
                  </a:lnTo>
                  <a:lnTo>
                    <a:pt x="57912" y="52578"/>
                  </a:lnTo>
                  <a:lnTo>
                    <a:pt x="57912" y="53340"/>
                  </a:lnTo>
                  <a:lnTo>
                    <a:pt x="58674" y="53340"/>
                  </a:lnTo>
                  <a:lnTo>
                    <a:pt x="58674" y="54102"/>
                  </a:lnTo>
                  <a:lnTo>
                    <a:pt x="73152" y="54102"/>
                  </a:lnTo>
                  <a:lnTo>
                    <a:pt x="7315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823210" y="3216782"/>
              <a:ext cx="78105" cy="54610"/>
            </a:xfrm>
            <a:custGeom>
              <a:avLst/>
              <a:gdLst/>
              <a:ahLst/>
              <a:cxnLst/>
              <a:rect l="l" t="t" r="r" b="b"/>
              <a:pathLst>
                <a:path w="78105" h="54610">
                  <a:moveTo>
                    <a:pt x="77724" y="53340"/>
                  </a:moveTo>
                  <a:lnTo>
                    <a:pt x="76962" y="53340"/>
                  </a:lnTo>
                  <a:lnTo>
                    <a:pt x="76962" y="52578"/>
                  </a:lnTo>
                  <a:lnTo>
                    <a:pt x="76200" y="52578"/>
                  </a:lnTo>
                  <a:lnTo>
                    <a:pt x="76200" y="51816"/>
                  </a:lnTo>
                  <a:lnTo>
                    <a:pt x="75438" y="51816"/>
                  </a:lnTo>
                  <a:lnTo>
                    <a:pt x="75438" y="51054"/>
                  </a:lnTo>
                  <a:lnTo>
                    <a:pt x="74676" y="51054"/>
                  </a:lnTo>
                  <a:lnTo>
                    <a:pt x="74676" y="50292"/>
                  </a:lnTo>
                  <a:lnTo>
                    <a:pt x="73152" y="50292"/>
                  </a:lnTo>
                  <a:lnTo>
                    <a:pt x="73152" y="49530"/>
                  </a:lnTo>
                  <a:lnTo>
                    <a:pt x="72390" y="49530"/>
                  </a:lnTo>
                  <a:lnTo>
                    <a:pt x="72390" y="48768"/>
                  </a:lnTo>
                  <a:lnTo>
                    <a:pt x="71628" y="48768"/>
                  </a:lnTo>
                  <a:lnTo>
                    <a:pt x="71628" y="48006"/>
                  </a:lnTo>
                  <a:lnTo>
                    <a:pt x="70866" y="48006"/>
                  </a:lnTo>
                  <a:lnTo>
                    <a:pt x="70866" y="47244"/>
                  </a:lnTo>
                  <a:lnTo>
                    <a:pt x="70104" y="47244"/>
                  </a:lnTo>
                  <a:lnTo>
                    <a:pt x="70104" y="46482"/>
                  </a:lnTo>
                  <a:lnTo>
                    <a:pt x="68580" y="46482"/>
                  </a:lnTo>
                  <a:lnTo>
                    <a:pt x="68580" y="45720"/>
                  </a:lnTo>
                  <a:lnTo>
                    <a:pt x="67818" y="45720"/>
                  </a:lnTo>
                  <a:lnTo>
                    <a:pt x="67818" y="44958"/>
                  </a:lnTo>
                  <a:lnTo>
                    <a:pt x="67056" y="44958"/>
                  </a:lnTo>
                  <a:lnTo>
                    <a:pt x="67056" y="44196"/>
                  </a:lnTo>
                  <a:lnTo>
                    <a:pt x="66294" y="44196"/>
                  </a:lnTo>
                  <a:lnTo>
                    <a:pt x="66294" y="43434"/>
                  </a:lnTo>
                  <a:lnTo>
                    <a:pt x="65532" y="43434"/>
                  </a:lnTo>
                  <a:lnTo>
                    <a:pt x="65532" y="42672"/>
                  </a:lnTo>
                  <a:lnTo>
                    <a:pt x="64008" y="42672"/>
                  </a:lnTo>
                  <a:lnTo>
                    <a:pt x="64008" y="41910"/>
                  </a:lnTo>
                  <a:lnTo>
                    <a:pt x="63246" y="41910"/>
                  </a:lnTo>
                  <a:lnTo>
                    <a:pt x="63246" y="41148"/>
                  </a:lnTo>
                  <a:lnTo>
                    <a:pt x="62484" y="41148"/>
                  </a:lnTo>
                  <a:lnTo>
                    <a:pt x="62484" y="40386"/>
                  </a:lnTo>
                  <a:lnTo>
                    <a:pt x="61722" y="40386"/>
                  </a:lnTo>
                  <a:lnTo>
                    <a:pt x="61722" y="39624"/>
                  </a:lnTo>
                  <a:lnTo>
                    <a:pt x="60960" y="39624"/>
                  </a:lnTo>
                  <a:lnTo>
                    <a:pt x="60960" y="38862"/>
                  </a:lnTo>
                  <a:lnTo>
                    <a:pt x="59436" y="38862"/>
                  </a:lnTo>
                  <a:lnTo>
                    <a:pt x="59436" y="38100"/>
                  </a:lnTo>
                  <a:lnTo>
                    <a:pt x="58674" y="38100"/>
                  </a:lnTo>
                  <a:lnTo>
                    <a:pt x="58674" y="37338"/>
                  </a:lnTo>
                  <a:lnTo>
                    <a:pt x="57912" y="37338"/>
                  </a:lnTo>
                  <a:lnTo>
                    <a:pt x="57912" y="36576"/>
                  </a:lnTo>
                  <a:lnTo>
                    <a:pt x="57150" y="36576"/>
                  </a:lnTo>
                  <a:lnTo>
                    <a:pt x="57150" y="35814"/>
                  </a:lnTo>
                  <a:lnTo>
                    <a:pt x="56388" y="35814"/>
                  </a:lnTo>
                  <a:lnTo>
                    <a:pt x="56388" y="35052"/>
                  </a:lnTo>
                  <a:lnTo>
                    <a:pt x="54864" y="35052"/>
                  </a:lnTo>
                  <a:lnTo>
                    <a:pt x="54864" y="34290"/>
                  </a:lnTo>
                  <a:lnTo>
                    <a:pt x="54102" y="34290"/>
                  </a:lnTo>
                  <a:lnTo>
                    <a:pt x="54102" y="33528"/>
                  </a:lnTo>
                  <a:lnTo>
                    <a:pt x="53340" y="33528"/>
                  </a:lnTo>
                  <a:lnTo>
                    <a:pt x="53340" y="32766"/>
                  </a:lnTo>
                  <a:lnTo>
                    <a:pt x="52578" y="32766"/>
                  </a:lnTo>
                  <a:lnTo>
                    <a:pt x="52578" y="32004"/>
                  </a:lnTo>
                  <a:lnTo>
                    <a:pt x="51816" y="32004"/>
                  </a:lnTo>
                  <a:lnTo>
                    <a:pt x="51816" y="31242"/>
                  </a:lnTo>
                  <a:lnTo>
                    <a:pt x="50292" y="31242"/>
                  </a:lnTo>
                  <a:lnTo>
                    <a:pt x="50292" y="30480"/>
                  </a:lnTo>
                  <a:lnTo>
                    <a:pt x="49530" y="30480"/>
                  </a:lnTo>
                  <a:lnTo>
                    <a:pt x="49530" y="29718"/>
                  </a:lnTo>
                  <a:lnTo>
                    <a:pt x="48768" y="29718"/>
                  </a:lnTo>
                  <a:lnTo>
                    <a:pt x="48768" y="28956"/>
                  </a:lnTo>
                  <a:lnTo>
                    <a:pt x="48006" y="28956"/>
                  </a:lnTo>
                  <a:lnTo>
                    <a:pt x="48006" y="28194"/>
                  </a:lnTo>
                  <a:lnTo>
                    <a:pt x="47244" y="28194"/>
                  </a:lnTo>
                  <a:lnTo>
                    <a:pt x="47244" y="27432"/>
                  </a:lnTo>
                  <a:lnTo>
                    <a:pt x="45720" y="27432"/>
                  </a:lnTo>
                  <a:lnTo>
                    <a:pt x="45720" y="26670"/>
                  </a:lnTo>
                  <a:lnTo>
                    <a:pt x="44958" y="26670"/>
                  </a:lnTo>
                  <a:lnTo>
                    <a:pt x="44958" y="25908"/>
                  </a:lnTo>
                  <a:lnTo>
                    <a:pt x="44196" y="25908"/>
                  </a:lnTo>
                  <a:lnTo>
                    <a:pt x="44196" y="25146"/>
                  </a:lnTo>
                  <a:lnTo>
                    <a:pt x="43434" y="25146"/>
                  </a:lnTo>
                  <a:lnTo>
                    <a:pt x="43434" y="24384"/>
                  </a:lnTo>
                  <a:lnTo>
                    <a:pt x="42672" y="24384"/>
                  </a:lnTo>
                  <a:lnTo>
                    <a:pt x="42672" y="23622"/>
                  </a:lnTo>
                  <a:lnTo>
                    <a:pt x="41148" y="23622"/>
                  </a:lnTo>
                  <a:lnTo>
                    <a:pt x="41148" y="22860"/>
                  </a:lnTo>
                  <a:lnTo>
                    <a:pt x="40386" y="22860"/>
                  </a:lnTo>
                  <a:lnTo>
                    <a:pt x="40386" y="22098"/>
                  </a:lnTo>
                  <a:lnTo>
                    <a:pt x="39624" y="22098"/>
                  </a:lnTo>
                  <a:lnTo>
                    <a:pt x="39624" y="21336"/>
                  </a:lnTo>
                  <a:lnTo>
                    <a:pt x="38862" y="21336"/>
                  </a:lnTo>
                  <a:lnTo>
                    <a:pt x="38862" y="20574"/>
                  </a:lnTo>
                  <a:lnTo>
                    <a:pt x="38100" y="20574"/>
                  </a:lnTo>
                  <a:lnTo>
                    <a:pt x="38100" y="19812"/>
                  </a:lnTo>
                  <a:lnTo>
                    <a:pt x="36576" y="19812"/>
                  </a:lnTo>
                  <a:lnTo>
                    <a:pt x="36576" y="19050"/>
                  </a:lnTo>
                  <a:lnTo>
                    <a:pt x="35814" y="19050"/>
                  </a:lnTo>
                  <a:lnTo>
                    <a:pt x="35814" y="18288"/>
                  </a:lnTo>
                  <a:lnTo>
                    <a:pt x="35052" y="18288"/>
                  </a:lnTo>
                  <a:lnTo>
                    <a:pt x="35052" y="17526"/>
                  </a:lnTo>
                  <a:lnTo>
                    <a:pt x="34290" y="17526"/>
                  </a:lnTo>
                  <a:lnTo>
                    <a:pt x="34290" y="16764"/>
                  </a:lnTo>
                  <a:lnTo>
                    <a:pt x="33528" y="16764"/>
                  </a:lnTo>
                  <a:lnTo>
                    <a:pt x="33528" y="16002"/>
                  </a:lnTo>
                  <a:lnTo>
                    <a:pt x="32004" y="16002"/>
                  </a:lnTo>
                  <a:lnTo>
                    <a:pt x="32004" y="15240"/>
                  </a:lnTo>
                  <a:lnTo>
                    <a:pt x="31242" y="15240"/>
                  </a:lnTo>
                  <a:lnTo>
                    <a:pt x="31242" y="14478"/>
                  </a:lnTo>
                  <a:lnTo>
                    <a:pt x="30480" y="14478"/>
                  </a:lnTo>
                  <a:lnTo>
                    <a:pt x="30480" y="13716"/>
                  </a:lnTo>
                  <a:lnTo>
                    <a:pt x="29718" y="13716"/>
                  </a:lnTo>
                  <a:lnTo>
                    <a:pt x="29718" y="12954"/>
                  </a:lnTo>
                  <a:lnTo>
                    <a:pt x="28956" y="12954"/>
                  </a:lnTo>
                  <a:lnTo>
                    <a:pt x="28956" y="12192"/>
                  </a:lnTo>
                  <a:lnTo>
                    <a:pt x="27432" y="12192"/>
                  </a:lnTo>
                  <a:lnTo>
                    <a:pt x="27432" y="11430"/>
                  </a:lnTo>
                  <a:lnTo>
                    <a:pt x="26670" y="11430"/>
                  </a:lnTo>
                  <a:lnTo>
                    <a:pt x="26670" y="10668"/>
                  </a:lnTo>
                  <a:lnTo>
                    <a:pt x="25908" y="10668"/>
                  </a:lnTo>
                  <a:lnTo>
                    <a:pt x="25908" y="9906"/>
                  </a:lnTo>
                  <a:lnTo>
                    <a:pt x="25146" y="9906"/>
                  </a:lnTo>
                  <a:lnTo>
                    <a:pt x="25146" y="9144"/>
                  </a:lnTo>
                  <a:lnTo>
                    <a:pt x="24384" y="9144"/>
                  </a:lnTo>
                  <a:lnTo>
                    <a:pt x="24384" y="8382"/>
                  </a:lnTo>
                  <a:lnTo>
                    <a:pt x="22860" y="8382"/>
                  </a:lnTo>
                  <a:lnTo>
                    <a:pt x="22860" y="7620"/>
                  </a:lnTo>
                  <a:lnTo>
                    <a:pt x="22098" y="7620"/>
                  </a:lnTo>
                  <a:lnTo>
                    <a:pt x="22098" y="6858"/>
                  </a:lnTo>
                  <a:lnTo>
                    <a:pt x="21336" y="6858"/>
                  </a:lnTo>
                  <a:lnTo>
                    <a:pt x="21336" y="6096"/>
                  </a:lnTo>
                  <a:lnTo>
                    <a:pt x="20574" y="6096"/>
                  </a:lnTo>
                  <a:lnTo>
                    <a:pt x="20574" y="5334"/>
                  </a:lnTo>
                  <a:lnTo>
                    <a:pt x="19812" y="5334"/>
                  </a:lnTo>
                  <a:lnTo>
                    <a:pt x="19812" y="4572"/>
                  </a:lnTo>
                  <a:lnTo>
                    <a:pt x="18288" y="4572"/>
                  </a:lnTo>
                  <a:lnTo>
                    <a:pt x="18288" y="3810"/>
                  </a:lnTo>
                  <a:lnTo>
                    <a:pt x="17526" y="3810"/>
                  </a:lnTo>
                  <a:lnTo>
                    <a:pt x="17526" y="3048"/>
                  </a:lnTo>
                  <a:lnTo>
                    <a:pt x="16764" y="3048"/>
                  </a:lnTo>
                  <a:lnTo>
                    <a:pt x="16764" y="2286"/>
                  </a:lnTo>
                  <a:lnTo>
                    <a:pt x="16002" y="2286"/>
                  </a:lnTo>
                  <a:lnTo>
                    <a:pt x="16002" y="1524"/>
                  </a:lnTo>
                  <a:lnTo>
                    <a:pt x="15240" y="1524"/>
                  </a:lnTo>
                  <a:lnTo>
                    <a:pt x="15240" y="762"/>
                  </a:lnTo>
                  <a:lnTo>
                    <a:pt x="14478" y="762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3810" y="3810"/>
                  </a:lnTo>
                  <a:lnTo>
                    <a:pt x="3810" y="4572"/>
                  </a:lnTo>
                  <a:lnTo>
                    <a:pt x="4572" y="4572"/>
                  </a:lnTo>
                  <a:lnTo>
                    <a:pt x="4572" y="5334"/>
                  </a:lnTo>
                  <a:lnTo>
                    <a:pt x="5334" y="5334"/>
                  </a:lnTo>
                  <a:lnTo>
                    <a:pt x="5334" y="6096"/>
                  </a:lnTo>
                  <a:lnTo>
                    <a:pt x="6858" y="6096"/>
                  </a:lnTo>
                  <a:lnTo>
                    <a:pt x="6858" y="6858"/>
                  </a:lnTo>
                  <a:lnTo>
                    <a:pt x="7620" y="6858"/>
                  </a:lnTo>
                  <a:lnTo>
                    <a:pt x="7620" y="7620"/>
                  </a:lnTo>
                  <a:lnTo>
                    <a:pt x="8382" y="7620"/>
                  </a:lnTo>
                  <a:lnTo>
                    <a:pt x="8382" y="8382"/>
                  </a:lnTo>
                  <a:lnTo>
                    <a:pt x="9144" y="8382"/>
                  </a:lnTo>
                  <a:lnTo>
                    <a:pt x="9144" y="9144"/>
                  </a:lnTo>
                  <a:lnTo>
                    <a:pt x="9906" y="9144"/>
                  </a:lnTo>
                  <a:lnTo>
                    <a:pt x="9906" y="9906"/>
                  </a:lnTo>
                  <a:lnTo>
                    <a:pt x="10668" y="9906"/>
                  </a:lnTo>
                  <a:lnTo>
                    <a:pt x="10668" y="10668"/>
                  </a:lnTo>
                  <a:lnTo>
                    <a:pt x="11430" y="10668"/>
                  </a:lnTo>
                  <a:lnTo>
                    <a:pt x="11430" y="11430"/>
                  </a:lnTo>
                  <a:lnTo>
                    <a:pt x="12954" y="11430"/>
                  </a:lnTo>
                  <a:lnTo>
                    <a:pt x="12954" y="12192"/>
                  </a:lnTo>
                  <a:lnTo>
                    <a:pt x="13716" y="12192"/>
                  </a:lnTo>
                  <a:lnTo>
                    <a:pt x="13716" y="12954"/>
                  </a:lnTo>
                  <a:lnTo>
                    <a:pt x="14478" y="12954"/>
                  </a:lnTo>
                  <a:lnTo>
                    <a:pt x="14478" y="13716"/>
                  </a:lnTo>
                  <a:lnTo>
                    <a:pt x="15240" y="13716"/>
                  </a:lnTo>
                  <a:lnTo>
                    <a:pt x="15240" y="14478"/>
                  </a:lnTo>
                  <a:lnTo>
                    <a:pt x="16002" y="14478"/>
                  </a:lnTo>
                  <a:lnTo>
                    <a:pt x="16002" y="15240"/>
                  </a:lnTo>
                  <a:lnTo>
                    <a:pt x="17526" y="15240"/>
                  </a:lnTo>
                  <a:lnTo>
                    <a:pt x="17526" y="16002"/>
                  </a:lnTo>
                  <a:lnTo>
                    <a:pt x="18288" y="16002"/>
                  </a:lnTo>
                  <a:lnTo>
                    <a:pt x="18288" y="16764"/>
                  </a:lnTo>
                  <a:lnTo>
                    <a:pt x="19050" y="16764"/>
                  </a:lnTo>
                  <a:lnTo>
                    <a:pt x="19050" y="17526"/>
                  </a:lnTo>
                  <a:lnTo>
                    <a:pt x="19812" y="17526"/>
                  </a:lnTo>
                  <a:lnTo>
                    <a:pt x="19812" y="18288"/>
                  </a:lnTo>
                  <a:lnTo>
                    <a:pt x="20574" y="18288"/>
                  </a:lnTo>
                  <a:lnTo>
                    <a:pt x="20574" y="19050"/>
                  </a:lnTo>
                  <a:lnTo>
                    <a:pt x="22098" y="19050"/>
                  </a:lnTo>
                  <a:lnTo>
                    <a:pt x="22098" y="19812"/>
                  </a:lnTo>
                  <a:lnTo>
                    <a:pt x="22860" y="19812"/>
                  </a:lnTo>
                  <a:lnTo>
                    <a:pt x="22860" y="20574"/>
                  </a:lnTo>
                  <a:lnTo>
                    <a:pt x="23622" y="20574"/>
                  </a:lnTo>
                  <a:lnTo>
                    <a:pt x="23622" y="21336"/>
                  </a:lnTo>
                  <a:lnTo>
                    <a:pt x="24384" y="21336"/>
                  </a:lnTo>
                  <a:lnTo>
                    <a:pt x="24384" y="22098"/>
                  </a:lnTo>
                  <a:lnTo>
                    <a:pt x="25146" y="22098"/>
                  </a:lnTo>
                  <a:lnTo>
                    <a:pt x="25146" y="22860"/>
                  </a:lnTo>
                  <a:lnTo>
                    <a:pt x="26670" y="22860"/>
                  </a:lnTo>
                  <a:lnTo>
                    <a:pt x="26670" y="23622"/>
                  </a:lnTo>
                  <a:lnTo>
                    <a:pt x="27432" y="23622"/>
                  </a:lnTo>
                  <a:lnTo>
                    <a:pt x="27432" y="24384"/>
                  </a:lnTo>
                  <a:lnTo>
                    <a:pt x="28194" y="24384"/>
                  </a:lnTo>
                  <a:lnTo>
                    <a:pt x="28194" y="25146"/>
                  </a:lnTo>
                  <a:lnTo>
                    <a:pt x="28956" y="25146"/>
                  </a:lnTo>
                  <a:lnTo>
                    <a:pt x="28956" y="25908"/>
                  </a:lnTo>
                  <a:lnTo>
                    <a:pt x="29718" y="25908"/>
                  </a:lnTo>
                  <a:lnTo>
                    <a:pt x="29718" y="26670"/>
                  </a:lnTo>
                  <a:lnTo>
                    <a:pt x="31242" y="26670"/>
                  </a:lnTo>
                  <a:lnTo>
                    <a:pt x="31242" y="27432"/>
                  </a:lnTo>
                  <a:lnTo>
                    <a:pt x="32004" y="27432"/>
                  </a:lnTo>
                  <a:lnTo>
                    <a:pt x="32004" y="28194"/>
                  </a:lnTo>
                  <a:lnTo>
                    <a:pt x="32766" y="28194"/>
                  </a:lnTo>
                  <a:lnTo>
                    <a:pt x="32766" y="28956"/>
                  </a:lnTo>
                  <a:lnTo>
                    <a:pt x="33528" y="28956"/>
                  </a:lnTo>
                  <a:lnTo>
                    <a:pt x="33528" y="29718"/>
                  </a:lnTo>
                  <a:lnTo>
                    <a:pt x="34290" y="29718"/>
                  </a:lnTo>
                  <a:lnTo>
                    <a:pt x="34290" y="30480"/>
                  </a:lnTo>
                  <a:lnTo>
                    <a:pt x="35814" y="30480"/>
                  </a:lnTo>
                  <a:lnTo>
                    <a:pt x="35814" y="31242"/>
                  </a:lnTo>
                  <a:lnTo>
                    <a:pt x="36576" y="31242"/>
                  </a:lnTo>
                  <a:lnTo>
                    <a:pt x="36576" y="32004"/>
                  </a:lnTo>
                  <a:lnTo>
                    <a:pt x="37338" y="32004"/>
                  </a:lnTo>
                  <a:lnTo>
                    <a:pt x="37338" y="32766"/>
                  </a:lnTo>
                  <a:lnTo>
                    <a:pt x="38100" y="32766"/>
                  </a:lnTo>
                  <a:lnTo>
                    <a:pt x="38100" y="33528"/>
                  </a:lnTo>
                  <a:lnTo>
                    <a:pt x="38862" y="33528"/>
                  </a:lnTo>
                  <a:lnTo>
                    <a:pt x="38862" y="34290"/>
                  </a:lnTo>
                  <a:lnTo>
                    <a:pt x="40386" y="34290"/>
                  </a:lnTo>
                  <a:lnTo>
                    <a:pt x="40386" y="35052"/>
                  </a:lnTo>
                  <a:lnTo>
                    <a:pt x="41148" y="35052"/>
                  </a:lnTo>
                  <a:lnTo>
                    <a:pt x="41148" y="35814"/>
                  </a:lnTo>
                  <a:lnTo>
                    <a:pt x="41910" y="35814"/>
                  </a:lnTo>
                  <a:lnTo>
                    <a:pt x="41910" y="36576"/>
                  </a:lnTo>
                  <a:lnTo>
                    <a:pt x="42672" y="36576"/>
                  </a:lnTo>
                  <a:lnTo>
                    <a:pt x="42672" y="37338"/>
                  </a:lnTo>
                  <a:lnTo>
                    <a:pt x="43434" y="37338"/>
                  </a:lnTo>
                  <a:lnTo>
                    <a:pt x="43434" y="38100"/>
                  </a:lnTo>
                  <a:lnTo>
                    <a:pt x="44958" y="38100"/>
                  </a:lnTo>
                  <a:lnTo>
                    <a:pt x="44958" y="38862"/>
                  </a:lnTo>
                  <a:lnTo>
                    <a:pt x="45720" y="38862"/>
                  </a:lnTo>
                  <a:lnTo>
                    <a:pt x="45720" y="39624"/>
                  </a:lnTo>
                  <a:lnTo>
                    <a:pt x="46482" y="39624"/>
                  </a:lnTo>
                  <a:lnTo>
                    <a:pt x="46482" y="40386"/>
                  </a:lnTo>
                  <a:lnTo>
                    <a:pt x="47244" y="40386"/>
                  </a:lnTo>
                  <a:lnTo>
                    <a:pt x="47244" y="41148"/>
                  </a:lnTo>
                  <a:lnTo>
                    <a:pt x="48006" y="41148"/>
                  </a:lnTo>
                  <a:lnTo>
                    <a:pt x="48006" y="41910"/>
                  </a:lnTo>
                  <a:lnTo>
                    <a:pt x="49530" y="41910"/>
                  </a:lnTo>
                  <a:lnTo>
                    <a:pt x="49530" y="42672"/>
                  </a:lnTo>
                  <a:lnTo>
                    <a:pt x="50292" y="42672"/>
                  </a:lnTo>
                  <a:lnTo>
                    <a:pt x="50292" y="43434"/>
                  </a:lnTo>
                  <a:lnTo>
                    <a:pt x="51054" y="43434"/>
                  </a:lnTo>
                  <a:lnTo>
                    <a:pt x="51054" y="44196"/>
                  </a:lnTo>
                  <a:lnTo>
                    <a:pt x="51816" y="44196"/>
                  </a:lnTo>
                  <a:lnTo>
                    <a:pt x="51816" y="44958"/>
                  </a:lnTo>
                  <a:lnTo>
                    <a:pt x="52578" y="44958"/>
                  </a:lnTo>
                  <a:lnTo>
                    <a:pt x="52578" y="45720"/>
                  </a:lnTo>
                  <a:lnTo>
                    <a:pt x="54102" y="45720"/>
                  </a:lnTo>
                  <a:lnTo>
                    <a:pt x="54102" y="46482"/>
                  </a:lnTo>
                  <a:lnTo>
                    <a:pt x="54864" y="46482"/>
                  </a:lnTo>
                  <a:lnTo>
                    <a:pt x="54864" y="47244"/>
                  </a:lnTo>
                  <a:lnTo>
                    <a:pt x="55626" y="47244"/>
                  </a:lnTo>
                  <a:lnTo>
                    <a:pt x="55626" y="48006"/>
                  </a:lnTo>
                  <a:lnTo>
                    <a:pt x="56388" y="48006"/>
                  </a:lnTo>
                  <a:lnTo>
                    <a:pt x="56388" y="48768"/>
                  </a:lnTo>
                  <a:lnTo>
                    <a:pt x="57150" y="48768"/>
                  </a:lnTo>
                  <a:lnTo>
                    <a:pt x="57150" y="49530"/>
                  </a:lnTo>
                  <a:lnTo>
                    <a:pt x="58674" y="49530"/>
                  </a:lnTo>
                  <a:lnTo>
                    <a:pt x="58674" y="50292"/>
                  </a:lnTo>
                  <a:lnTo>
                    <a:pt x="59436" y="50292"/>
                  </a:lnTo>
                  <a:lnTo>
                    <a:pt x="59436" y="51054"/>
                  </a:lnTo>
                  <a:lnTo>
                    <a:pt x="60198" y="51054"/>
                  </a:lnTo>
                  <a:lnTo>
                    <a:pt x="60198" y="51816"/>
                  </a:lnTo>
                  <a:lnTo>
                    <a:pt x="60960" y="51816"/>
                  </a:lnTo>
                  <a:lnTo>
                    <a:pt x="60960" y="52578"/>
                  </a:lnTo>
                  <a:lnTo>
                    <a:pt x="61722" y="52578"/>
                  </a:lnTo>
                  <a:lnTo>
                    <a:pt x="61722" y="53340"/>
                  </a:lnTo>
                  <a:lnTo>
                    <a:pt x="63246" y="53340"/>
                  </a:lnTo>
                  <a:lnTo>
                    <a:pt x="63246" y="54102"/>
                  </a:lnTo>
                  <a:lnTo>
                    <a:pt x="77724" y="54102"/>
                  </a:lnTo>
                  <a:lnTo>
                    <a:pt x="7772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886456" y="3270122"/>
              <a:ext cx="81915" cy="54610"/>
            </a:xfrm>
            <a:custGeom>
              <a:avLst/>
              <a:gdLst/>
              <a:ahLst/>
              <a:cxnLst/>
              <a:rect l="l" t="t" r="r" b="b"/>
              <a:pathLst>
                <a:path w="81914" h="54610">
                  <a:moveTo>
                    <a:pt x="81534" y="53340"/>
                  </a:moveTo>
                  <a:lnTo>
                    <a:pt x="80010" y="53340"/>
                  </a:lnTo>
                  <a:lnTo>
                    <a:pt x="80010" y="52578"/>
                  </a:lnTo>
                  <a:lnTo>
                    <a:pt x="79248" y="52578"/>
                  </a:lnTo>
                  <a:lnTo>
                    <a:pt x="79248" y="51816"/>
                  </a:lnTo>
                  <a:lnTo>
                    <a:pt x="78486" y="51816"/>
                  </a:lnTo>
                  <a:lnTo>
                    <a:pt x="78486" y="51054"/>
                  </a:lnTo>
                  <a:lnTo>
                    <a:pt x="77724" y="51054"/>
                  </a:lnTo>
                  <a:lnTo>
                    <a:pt x="77724" y="50292"/>
                  </a:lnTo>
                  <a:lnTo>
                    <a:pt x="76200" y="50292"/>
                  </a:lnTo>
                  <a:lnTo>
                    <a:pt x="76200" y="49530"/>
                  </a:lnTo>
                  <a:lnTo>
                    <a:pt x="75438" y="49530"/>
                  </a:lnTo>
                  <a:lnTo>
                    <a:pt x="75438" y="48768"/>
                  </a:lnTo>
                  <a:lnTo>
                    <a:pt x="74676" y="48768"/>
                  </a:lnTo>
                  <a:lnTo>
                    <a:pt x="74676" y="48006"/>
                  </a:lnTo>
                  <a:lnTo>
                    <a:pt x="73914" y="48006"/>
                  </a:lnTo>
                  <a:lnTo>
                    <a:pt x="73914" y="47244"/>
                  </a:lnTo>
                  <a:lnTo>
                    <a:pt x="72390" y="47244"/>
                  </a:lnTo>
                  <a:lnTo>
                    <a:pt x="72390" y="46482"/>
                  </a:lnTo>
                  <a:lnTo>
                    <a:pt x="71628" y="46482"/>
                  </a:lnTo>
                  <a:lnTo>
                    <a:pt x="71628" y="45720"/>
                  </a:lnTo>
                  <a:lnTo>
                    <a:pt x="70866" y="45720"/>
                  </a:lnTo>
                  <a:lnTo>
                    <a:pt x="70866" y="44958"/>
                  </a:lnTo>
                  <a:lnTo>
                    <a:pt x="69342" y="44958"/>
                  </a:lnTo>
                  <a:lnTo>
                    <a:pt x="69342" y="44196"/>
                  </a:lnTo>
                  <a:lnTo>
                    <a:pt x="68580" y="44196"/>
                  </a:lnTo>
                  <a:lnTo>
                    <a:pt x="68580" y="43434"/>
                  </a:lnTo>
                  <a:lnTo>
                    <a:pt x="67818" y="43434"/>
                  </a:lnTo>
                  <a:lnTo>
                    <a:pt x="67818" y="42672"/>
                  </a:lnTo>
                  <a:lnTo>
                    <a:pt x="67056" y="42672"/>
                  </a:lnTo>
                  <a:lnTo>
                    <a:pt x="67056" y="41910"/>
                  </a:lnTo>
                  <a:lnTo>
                    <a:pt x="65532" y="41910"/>
                  </a:lnTo>
                  <a:lnTo>
                    <a:pt x="65532" y="41148"/>
                  </a:lnTo>
                  <a:lnTo>
                    <a:pt x="64770" y="41148"/>
                  </a:lnTo>
                  <a:lnTo>
                    <a:pt x="64770" y="40386"/>
                  </a:lnTo>
                  <a:lnTo>
                    <a:pt x="64008" y="40386"/>
                  </a:lnTo>
                  <a:lnTo>
                    <a:pt x="64008" y="39624"/>
                  </a:lnTo>
                  <a:lnTo>
                    <a:pt x="62484" y="39624"/>
                  </a:lnTo>
                  <a:lnTo>
                    <a:pt x="62484" y="38862"/>
                  </a:lnTo>
                  <a:lnTo>
                    <a:pt x="61722" y="38862"/>
                  </a:lnTo>
                  <a:lnTo>
                    <a:pt x="61722" y="38100"/>
                  </a:lnTo>
                  <a:lnTo>
                    <a:pt x="60960" y="38100"/>
                  </a:lnTo>
                  <a:lnTo>
                    <a:pt x="60960" y="37338"/>
                  </a:lnTo>
                  <a:lnTo>
                    <a:pt x="60198" y="37338"/>
                  </a:lnTo>
                  <a:lnTo>
                    <a:pt x="60198" y="36576"/>
                  </a:lnTo>
                  <a:lnTo>
                    <a:pt x="58674" y="36576"/>
                  </a:lnTo>
                  <a:lnTo>
                    <a:pt x="58674" y="35814"/>
                  </a:lnTo>
                  <a:lnTo>
                    <a:pt x="57912" y="35814"/>
                  </a:lnTo>
                  <a:lnTo>
                    <a:pt x="57912" y="35052"/>
                  </a:lnTo>
                  <a:lnTo>
                    <a:pt x="57150" y="35052"/>
                  </a:lnTo>
                  <a:lnTo>
                    <a:pt x="57150" y="34290"/>
                  </a:lnTo>
                  <a:lnTo>
                    <a:pt x="56388" y="34290"/>
                  </a:lnTo>
                  <a:lnTo>
                    <a:pt x="56388" y="33528"/>
                  </a:lnTo>
                  <a:lnTo>
                    <a:pt x="54864" y="33528"/>
                  </a:lnTo>
                  <a:lnTo>
                    <a:pt x="54864" y="32766"/>
                  </a:lnTo>
                  <a:lnTo>
                    <a:pt x="54102" y="32766"/>
                  </a:lnTo>
                  <a:lnTo>
                    <a:pt x="54102" y="32004"/>
                  </a:lnTo>
                  <a:lnTo>
                    <a:pt x="53340" y="32004"/>
                  </a:lnTo>
                  <a:lnTo>
                    <a:pt x="53340" y="31242"/>
                  </a:lnTo>
                  <a:lnTo>
                    <a:pt x="51816" y="31242"/>
                  </a:lnTo>
                  <a:lnTo>
                    <a:pt x="51816" y="30480"/>
                  </a:lnTo>
                  <a:lnTo>
                    <a:pt x="51054" y="30480"/>
                  </a:lnTo>
                  <a:lnTo>
                    <a:pt x="51054" y="29718"/>
                  </a:lnTo>
                  <a:lnTo>
                    <a:pt x="50292" y="29718"/>
                  </a:lnTo>
                  <a:lnTo>
                    <a:pt x="50292" y="28956"/>
                  </a:lnTo>
                  <a:lnTo>
                    <a:pt x="49530" y="28956"/>
                  </a:lnTo>
                  <a:lnTo>
                    <a:pt x="49530" y="28194"/>
                  </a:lnTo>
                  <a:lnTo>
                    <a:pt x="48006" y="28194"/>
                  </a:lnTo>
                  <a:lnTo>
                    <a:pt x="48006" y="27432"/>
                  </a:lnTo>
                  <a:lnTo>
                    <a:pt x="47244" y="27432"/>
                  </a:lnTo>
                  <a:lnTo>
                    <a:pt x="47244" y="26670"/>
                  </a:lnTo>
                  <a:lnTo>
                    <a:pt x="46482" y="26670"/>
                  </a:lnTo>
                  <a:lnTo>
                    <a:pt x="46482" y="25908"/>
                  </a:lnTo>
                  <a:lnTo>
                    <a:pt x="45720" y="25908"/>
                  </a:lnTo>
                  <a:lnTo>
                    <a:pt x="45720" y="25146"/>
                  </a:lnTo>
                  <a:lnTo>
                    <a:pt x="44958" y="25146"/>
                  </a:lnTo>
                  <a:lnTo>
                    <a:pt x="44958" y="24384"/>
                  </a:lnTo>
                  <a:lnTo>
                    <a:pt x="43434" y="24384"/>
                  </a:lnTo>
                  <a:lnTo>
                    <a:pt x="43434" y="23622"/>
                  </a:lnTo>
                  <a:lnTo>
                    <a:pt x="42672" y="23622"/>
                  </a:lnTo>
                  <a:lnTo>
                    <a:pt x="42672" y="22860"/>
                  </a:lnTo>
                  <a:lnTo>
                    <a:pt x="41910" y="22860"/>
                  </a:lnTo>
                  <a:lnTo>
                    <a:pt x="41910" y="22098"/>
                  </a:lnTo>
                  <a:lnTo>
                    <a:pt x="41148" y="22098"/>
                  </a:lnTo>
                  <a:lnTo>
                    <a:pt x="41148" y="21336"/>
                  </a:lnTo>
                  <a:lnTo>
                    <a:pt x="39624" y="21336"/>
                  </a:lnTo>
                  <a:lnTo>
                    <a:pt x="39624" y="20574"/>
                  </a:lnTo>
                  <a:lnTo>
                    <a:pt x="38862" y="20574"/>
                  </a:lnTo>
                  <a:lnTo>
                    <a:pt x="38862" y="19812"/>
                  </a:lnTo>
                  <a:lnTo>
                    <a:pt x="38100" y="19812"/>
                  </a:lnTo>
                  <a:lnTo>
                    <a:pt x="38100" y="19050"/>
                  </a:lnTo>
                  <a:lnTo>
                    <a:pt x="37338" y="19050"/>
                  </a:lnTo>
                  <a:lnTo>
                    <a:pt x="37338" y="18288"/>
                  </a:lnTo>
                  <a:lnTo>
                    <a:pt x="36576" y="18288"/>
                  </a:lnTo>
                  <a:lnTo>
                    <a:pt x="36576" y="17526"/>
                  </a:lnTo>
                  <a:lnTo>
                    <a:pt x="35052" y="17526"/>
                  </a:lnTo>
                  <a:lnTo>
                    <a:pt x="35052" y="16764"/>
                  </a:lnTo>
                  <a:lnTo>
                    <a:pt x="34290" y="16764"/>
                  </a:lnTo>
                  <a:lnTo>
                    <a:pt x="34290" y="16002"/>
                  </a:lnTo>
                  <a:lnTo>
                    <a:pt x="33528" y="16002"/>
                  </a:lnTo>
                  <a:lnTo>
                    <a:pt x="33528" y="15240"/>
                  </a:lnTo>
                  <a:lnTo>
                    <a:pt x="32766" y="15240"/>
                  </a:lnTo>
                  <a:lnTo>
                    <a:pt x="32766" y="14478"/>
                  </a:lnTo>
                  <a:lnTo>
                    <a:pt x="31242" y="14478"/>
                  </a:lnTo>
                  <a:lnTo>
                    <a:pt x="31242" y="13716"/>
                  </a:lnTo>
                  <a:lnTo>
                    <a:pt x="30480" y="13716"/>
                  </a:lnTo>
                  <a:lnTo>
                    <a:pt x="30480" y="12954"/>
                  </a:lnTo>
                  <a:lnTo>
                    <a:pt x="29718" y="12954"/>
                  </a:lnTo>
                  <a:lnTo>
                    <a:pt x="29718" y="12192"/>
                  </a:lnTo>
                  <a:lnTo>
                    <a:pt x="28956" y="12192"/>
                  </a:lnTo>
                  <a:lnTo>
                    <a:pt x="28956" y="11430"/>
                  </a:lnTo>
                  <a:lnTo>
                    <a:pt x="28194" y="11430"/>
                  </a:lnTo>
                  <a:lnTo>
                    <a:pt x="28194" y="10668"/>
                  </a:lnTo>
                  <a:lnTo>
                    <a:pt x="26670" y="10668"/>
                  </a:lnTo>
                  <a:lnTo>
                    <a:pt x="26670" y="9906"/>
                  </a:lnTo>
                  <a:lnTo>
                    <a:pt x="25908" y="9906"/>
                  </a:lnTo>
                  <a:lnTo>
                    <a:pt x="25908" y="9144"/>
                  </a:lnTo>
                  <a:lnTo>
                    <a:pt x="25146" y="9144"/>
                  </a:lnTo>
                  <a:lnTo>
                    <a:pt x="25146" y="8382"/>
                  </a:lnTo>
                  <a:lnTo>
                    <a:pt x="24384" y="8382"/>
                  </a:lnTo>
                  <a:lnTo>
                    <a:pt x="24384" y="7620"/>
                  </a:lnTo>
                  <a:lnTo>
                    <a:pt x="22860" y="7620"/>
                  </a:lnTo>
                  <a:lnTo>
                    <a:pt x="22860" y="6858"/>
                  </a:lnTo>
                  <a:lnTo>
                    <a:pt x="22098" y="6858"/>
                  </a:lnTo>
                  <a:lnTo>
                    <a:pt x="22098" y="6096"/>
                  </a:lnTo>
                  <a:lnTo>
                    <a:pt x="21336" y="6096"/>
                  </a:lnTo>
                  <a:lnTo>
                    <a:pt x="21336" y="5334"/>
                  </a:lnTo>
                  <a:lnTo>
                    <a:pt x="20574" y="5334"/>
                  </a:lnTo>
                  <a:lnTo>
                    <a:pt x="20574" y="4572"/>
                  </a:lnTo>
                  <a:lnTo>
                    <a:pt x="19812" y="4572"/>
                  </a:lnTo>
                  <a:lnTo>
                    <a:pt x="19812" y="3810"/>
                  </a:lnTo>
                  <a:lnTo>
                    <a:pt x="18288" y="3810"/>
                  </a:lnTo>
                  <a:lnTo>
                    <a:pt x="18288" y="3048"/>
                  </a:lnTo>
                  <a:lnTo>
                    <a:pt x="17526" y="3048"/>
                  </a:lnTo>
                  <a:lnTo>
                    <a:pt x="17526" y="2286"/>
                  </a:lnTo>
                  <a:lnTo>
                    <a:pt x="16764" y="2286"/>
                  </a:lnTo>
                  <a:lnTo>
                    <a:pt x="16764" y="1524"/>
                  </a:lnTo>
                  <a:lnTo>
                    <a:pt x="16002" y="1524"/>
                  </a:lnTo>
                  <a:lnTo>
                    <a:pt x="16002" y="762"/>
                  </a:lnTo>
                  <a:lnTo>
                    <a:pt x="14478" y="762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1524" y="1524"/>
                  </a:lnTo>
                  <a:lnTo>
                    <a:pt x="1524" y="2286"/>
                  </a:lnTo>
                  <a:lnTo>
                    <a:pt x="2286" y="2286"/>
                  </a:lnTo>
                  <a:lnTo>
                    <a:pt x="2286" y="3048"/>
                  </a:lnTo>
                  <a:lnTo>
                    <a:pt x="3048" y="3048"/>
                  </a:lnTo>
                  <a:lnTo>
                    <a:pt x="3048" y="3810"/>
                  </a:lnTo>
                  <a:lnTo>
                    <a:pt x="4572" y="3810"/>
                  </a:lnTo>
                  <a:lnTo>
                    <a:pt x="4572" y="4572"/>
                  </a:lnTo>
                  <a:lnTo>
                    <a:pt x="5334" y="4572"/>
                  </a:lnTo>
                  <a:lnTo>
                    <a:pt x="5334" y="5334"/>
                  </a:lnTo>
                  <a:lnTo>
                    <a:pt x="6096" y="5334"/>
                  </a:lnTo>
                  <a:lnTo>
                    <a:pt x="6096" y="6096"/>
                  </a:lnTo>
                  <a:lnTo>
                    <a:pt x="6858" y="6096"/>
                  </a:lnTo>
                  <a:lnTo>
                    <a:pt x="6858" y="6858"/>
                  </a:lnTo>
                  <a:lnTo>
                    <a:pt x="7620" y="6858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9144" y="8382"/>
                  </a:lnTo>
                  <a:lnTo>
                    <a:pt x="9906" y="8382"/>
                  </a:lnTo>
                  <a:lnTo>
                    <a:pt x="9906" y="9144"/>
                  </a:lnTo>
                  <a:lnTo>
                    <a:pt x="10668" y="9144"/>
                  </a:lnTo>
                  <a:lnTo>
                    <a:pt x="10668" y="9906"/>
                  </a:lnTo>
                  <a:lnTo>
                    <a:pt x="11430" y="9906"/>
                  </a:lnTo>
                  <a:lnTo>
                    <a:pt x="11430" y="10668"/>
                  </a:lnTo>
                  <a:lnTo>
                    <a:pt x="12954" y="10668"/>
                  </a:lnTo>
                  <a:lnTo>
                    <a:pt x="12954" y="11430"/>
                  </a:lnTo>
                  <a:lnTo>
                    <a:pt x="13716" y="11430"/>
                  </a:lnTo>
                  <a:lnTo>
                    <a:pt x="13716" y="12192"/>
                  </a:lnTo>
                  <a:lnTo>
                    <a:pt x="14478" y="12192"/>
                  </a:lnTo>
                  <a:lnTo>
                    <a:pt x="14478" y="12954"/>
                  </a:lnTo>
                  <a:lnTo>
                    <a:pt x="15240" y="12954"/>
                  </a:lnTo>
                  <a:lnTo>
                    <a:pt x="15240" y="13716"/>
                  </a:lnTo>
                  <a:lnTo>
                    <a:pt x="16002" y="13716"/>
                  </a:lnTo>
                  <a:lnTo>
                    <a:pt x="16002" y="14478"/>
                  </a:lnTo>
                  <a:lnTo>
                    <a:pt x="17526" y="14478"/>
                  </a:lnTo>
                  <a:lnTo>
                    <a:pt x="17526" y="15240"/>
                  </a:lnTo>
                  <a:lnTo>
                    <a:pt x="18288" y="15240"/>
                  </a:lnTo>
                  <a:lnTo>
                    <a:pt x="18288" y="16002"/>
                  </a:lnTo>
                  <a:lnTo>
                    <a:pt x="19050" y="16002"/>
                  </a:lnTo>
                  <a:lnTo>
                    <a:pt x="19050" y="16764"/>
                  </a:lnTo>
                  <a:lnTo>
                    <a:pt x="19812" y="16764"/>
                  </a:lnTo>
                  <a:lnTo>
                    <a:pt x="19812" y="17526"/>
                  </a:lnTo>
                  <a:lnTo>
                    <a:pt x="21336" y="17526"/>
                  </a:lnTo>
                  <a:lnTo>
                    <a:pt x="21336" y="18288"/>
                  </a:lnTo>
                  <a:lnTo>
                    <a:pt x="22098" y="18288"/>
                  </a:lnTo>
                  <a:lnTo>
                    <a:pt x="22098" y="19050"/>
                  </a:lnTo>
                  <a:lnTo>
                    <a:pt x="22860" y="19050"/>
                  </a:lnTo>
                  <a:lnTo>
                    <a:pt x="22860" y="19812"/>
                  </a:lnTo>
                  <a:lnTo>
                    <a:pt x="23622" y="19812"/>
                  </a:lnTo>
                  <a:lnTo>
                    <a:pt x="23622" y="20574"/>
                  </a:lnTo>
                  <a:lnTo>
                    <a:pt x="24384" y="20574"/>
                  </a:lnTo>
                  <a:lnTo>
                    <a:pt x="24384" y="21336"/>
                  </a:lnTo>
                  <a:lnTo>
                    <a:pt x="25908" y="21336"/>
                  </a:lnTo>
                  <a:lnTo>
                    <a:pt x="25908" y="22098"/>
                  </a:lnTo>
                  <a:lnTo>
                    <a:pt x="26670" y="22098"/>
                  </a:lnTo>
                  <a:lnTo>
                    <a:pt x="26670" y="22860"/>
                  </a:lnTo>
                  <a:lnTo>
                    <a:pt x="27432" y="22860"/>
                  </a:lnTo>
                  <a:lnTo>
                    <a:pt x="27432" y="23622"/>
                  </a:lnTo>
                  <a:lnTo>
                    <a:pt x="28194" y="23622"/>
                  </a:lnTo>
                  <a:lnTo>
                    <a:pt x="28194" y="24384"/>
                  </a:lnTo>
                  <a:lnTo>
                    <a:pt x="29718" y="24384"/>
                  </a:lnTo>
                  <a:lnTo>
                    <a:pt x="29718" y="25146"/>
                  </a:lnTo>
                  <a:lnTo>
                    <a:pt x="30480" y="25146"/>
                  </a:lnTo>
                  <a:lnTo>
                    <a:pt x="30480" y="25908"/>
                  </a:lnTo>
                  <a:lnTo>
                    <a:pt x="31242" y="25908"/>
                  </a:lnTo>
                  <a:lnTo>
                    <a:pt x="31242" y="26670"/>
                  </a:lnTo>
                  <a:lnTo>
                    <a:pt x="32004" y="26670"/>
                  </a:lnTo>
                  <a:lnTo>
                    <a:pt x="32004" y="27432"/>
                  </a:lnTo>
                  <a:lnTo>
                    <a:pt x="32766" y="27432"/>
                  </a:lnTo>
                  <a:lnTo>
                    <a:pt x="32766" y="28194"/>
                  </a:lnTo>
                  <a:lnTo>
                    <a:pt x="34290" y="28194"/>
                  </a:lnTo>
                  <a:lnTo>
                    <a:pt x="34290" y="28956"/>
                  </a:lnTo>
                  <a:lnTo>
                    <a:pt x="35052" y="28956"/>
                  </a:lnTo>
                  <a:lnTo>
                    <a:pt x="35052" y="29718"/>
                  </a:lnTo>
                  <a:lnTo>
                    <a:pt x="35814" y="29718"/>
                  </a:lnTo>
                  <a:lnTo>
                    <a:pt x="35814" y="30480"/>
                  </a:lnTo>
                  <a:lnTo>
                    <a:pt x="36576" y="30480"/>
                  </a:lnTo>
                  <a:lnTo>
                    <a:pt x="36576" y="31242"/>
                  </a:lnTo>
                  <a:lnTo>
                    <a:pt x="38100" y="31242"/>
                  </a:lnTo>
                  <a:lnTo>
                    <a:pt x="38100" y="32004"/>
                  </a:lnTo>
                  <a:lnTo>
                    <a:pt x="38862" y="32004"/>
                  </a:lnTo>
                  <a:lnTo>
                    <a:pt x="38862" y="32766"/>
                  </a:lnTo>
                  <a:lnTo>
                    <a:pt x="39624" y="32766"/>
                  </a:lnTo>
                  <a:lnTo>
                    <a:pt x="39624" y="33528"/>
                  </a:lnTo>
                  <a:lnTo>
                    <a:pt x="40386" y="33528"/>
                  </a:lnTo>
                  <a:lnTo>
                    <a:pt x="40386" y="34290"/>
                  </a:lnTo>
                  <a:lnTo>
                    <a:pt x="41148" y="34290"/>
                  </a:lnTo>
                  <a:lnTo>
                    <a:pt x="41148" y="35052"/>
                  </a:lnTo>
                  <a:lnTo>
                    <a:pt x="42672" y="35052"/>
                  </a:lnTo>
                  <a:lnTo>
                    <a:pt x="42672" y="35814"/>
                  </a:lnTo>
                  <a:lnTo>
                    <a:pt x="43434" y="35814"/>
                  </a:lnTo>
                  <a:lnTo>
                    <a:pt x="43434" y="36576"/>
                  </a:lnTo>
                  <a:lnTo>
                    <a:pt x="44196" y="36576"/>
                  </a:lnTo>
                  <a:lnTo>
                    <a:pt x="44196" y="37338"/>
                  </a:lnTo>
                  <a:lnTo>
                    <a:pt x="44958" y="37338"/>
                  </a:lnTo>
                  <a:lnTo>
                    <a:pt x="44958" y="38100"/>
                  </a:lnTo>
                  <a:lnTo>
                    <a:pt x="46482" y="38100"/>
                  </a:lnTo>
                  <a:lnTo>
                    <a:pt x="46482" y="38862"/>
                  </a:lnTo>
                  <a:lnTo>
                    <a:pt x="47244" y="38862"/>
                  </a:lnTo>
                  <a:lnTo>
                    <a:pt x="47244" y="39624"/>
                  </a:lnTo>
                  <a:lnTo>
                    <a:pt x="48006" y="39624"/>
                  </a:lnTo>
                  <a:lnTo>
                    <a:pt x="48006" y="40386"/>
                  </a:lnTo>
                  <a:lnTo>
                    <a:pt x="49530" y="40386"/>
                  </a:lnTo>
                  <a:lnTo>
                    <a:pt x="49530" y="41148"/>
                  </a:lnTo>
                  <a:lnTo>
                    <a:pt x="50292" y="41148"/>
                  </a:lnTo>
                  <a:lnTo>
                    <a:pt x="50292" y="41910"/>
                  </a:lnTo>
                  <a:lnTo>
                    <a:pt x="51054" y="41910"/>
                  </a:lnTo>
                  <a:lnTo>
                    <a:pt x="51054" y="42672"/>
                  </a:lnTo>
                  <a:lnTo>
                    <a:pt x="51816" y="42672"/>
                  </a:lnTo>
                  <a:lnTo>
                    <a:pt x="51816" y="43434"/>
                  </a:lnTo>
                  <a:lnTo>
                    <a:pt x="53340" y="43434"/>
                  </a:lnTo>
                  <a:lnTo>
                    <a:pt x="53340" y="44196"/>
                  </a:lnTo>
                  <a:lnTo>
                    <a:pt x="54102" y="44196"/>
                  </a:lnTo>
                  <a:lnTo>
                    <a:pt x="54102" y="44958"/>
                  </a:lnTo>
                  <a:lnTo>
                    <a:pt x="54864" y="44958"/>
                  </a:lnTo>
                  <a:lnTo>
                    <a:pt x="54864" y="45720"/>
                  </a:lnTo>
                  <a:lnTo>
                    <a:pt x="55626" y="45720"/>
                  </a:lnTo>
                  <a:lnTo>
                    <a:pt x="55626" y="46482"/>
                  </a:lnTo>
                  <a:lnTo>
                    <a:pt x="57150" y="46482"/>
                  </a:lnTo>
                  <a:lnTo>
                    <a:pt x="57150" y="47244"/>
                  </a:lnTo>
                  <a:lnTo>
                    <a:pt x="57912" y="47244"/>
                  </a:lnTo>
                  <a:lnTo>
                    <a:pt x="57912" y="48006"/>
                  </a:lnTo>
                  <a:lnTo>
                    <a:pt x="58674" y="48006"/>
                  </a:lnTo>
                  <a:lnTo>
                    <a:pt x="58674" y="48768"/>
                  </a:lnTo>
                  <a:lnTo>
                    <a:pt x="60198" y="48768"/>
                  </a:lnTo>
                  <a:lnTo>
                    <a:pt x="60198" y="49530"/>
                  </a:lnTo>
                  <a:lnTo>
                    <a:pt x="60960" y="49530"/>
                  </a:lnTo>
                  <a:lnTo>
                    <a:pt x="60960" y="50292"/>
                  </a:lnTo>
                  <a:lnTo>
                    <a:pt x="61722" y="50292"/>
                  </a:lnTo>
                  <a:lnTo>
                    <a:pt x="61722" y="51054"/>
                  </a:lnTo>
                  <a:lnTo>
                    <a:pt x="62484" y="51054"/>
                  </a:lnTo>
                  <a:lnTo>
                    <a:pt x="62484" y="51816"/>
                  </a:lnTo>
                  <a:lnTo>
                    <a:pt x="64008" y="51816"/>
                  </a:lnTo>
                  <a:lnTo>
                    <a:pt x="64008" y="52578"/>
                  </a:lnTo>
                  <a:lnTo>
                    <a:pt x="64770" y="52578"/>
                  </a:lnTo>
                  <a:lnTo>
                    <a:pt x="64770" y="53340"/>
                  </a:lnTo>
                  <a:lnTo>
                    <a:pt x="65532" y="53340"/>
                  </a:lnTo>
                  <a:lnTo>
                    <a:pt x="65532" y="54102"/>
                  </a:lnTo>
                  <a:lnTo>
                    <a:pt x="81534" y="54102"/>
                  </a:lnTo>
                  <a:lnTo>
                    <a:pt x="8153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51988" y="3323462"/>
              <a:ext cx="87630" cy="54610"/>
            </a:xfrm>
            <a:custGeom>
              <a:avLst/>
              <a:gdLst/>
              <a:ahLst/>
              <a:cxnLst/>
              <a:rect l="l" t="t" r="r" b="b"/>
              <a:pathLst>
                <a:path w="87630" h="54610">
                  <a:moveTo>
                    <a:pt x="87630" y="53340"/>
                  </a:moveTo>
                  <a:lnTo>
                    <a:pt x="86106" y="53340"/>
                  </a:lnTo>
                  <a:lnTo>
                    <a:pt x="86106" y="52578"/>
                  </a:lnTo>
                  <a:lnTo>
                    <a:pt x="85344" y="52578"/>
                  </a:lnTo>
                  <a:lnTo>
                    <a:pt x="85344" y="51816"/>
                  </a:lnTo>
                  <a:lnTo>
                    <a:pt x="84582" y="51816"/>
                  </a:lnTo>
                  <a:lnTo>
                    <a:pt x="84582" y="51054"/>
                  </a:lnTo>
                  <a:lnTo>
                    <a:pt x="83058" y="51054"/>
                  </a:lnTo>
                  <a:lnTo>
                    <a:pt x="83058" y="50292"/>
                  </a:lnTo>
                  <a:lnTo>
                    <a:pt x="82296" y="50292"/>
                  </a:lnTo>
                  <a:lnTo>
                    <a:pt x="82296" y="49530"/>
                  </a:lnTo>
                  <a:lnTo>
                    <a:pt x="80772" y="49530"/>
                  </a:lnTo>
                  <a:lnTo>
                    <a:pt x="80772" y="48768"/>
                  </a:lnTo>
                  <a:lnTo>
                    <a:pt x="80010" y="48768"/>
                  </a:lnTo>
                  <a:lnTo>
                    <a:pt x="80010" y="48006"/>
                  </a:lnTo>
                  <a:lnTo>
                    <a:pt x="79248" y="48006"/>
                  </a:lnTo>
                  <a:lnTo>
                    <a:pt x="79248" y="47244"/>
                  </a:lnTo>
                  <a:lnTo>
                    <a:pt x="77724" y="47244"/>
                  </a:lnTo>
                  <a:lnTo>
                    <a:pt x="77724" y="46482"/>
                  </a:lnTo>
                  <a:lnTo>
                    <a:pt x="76962" y="46482"/>
                  </a:lnTo>
                  <a:lnTo>
                    <a:pt x="76962" y="45720"/>
                  </a:lnTo>
                  <a:lnTo>
                    <a:pt x="76200" y="45720"/>
                  </a:lnTo>
                  <a:lnTo>
                    <a:pt x="76200" y="44958"/>
                  </a:lnTo>
                  <a:lnTo>
                    <a:pt x="74676" y="44958"/>
                  </a:lnTo>
                  <a:lnTo>
                    <a:pt x="74676" y="44196"/>
                  </a:lnTo>
                  <a:lnTo>
                    <a:pt x="73914" y="44196"/>
                  </a:lnTo>
                  <a:lnTo>
                    <a:pt x="73914" y="43434"/>
                  </a:lnTo>
                  <a:lnTo>
                    <a:pt x="73152" y="43434"/>
                  </a:lnTo>
                  <a:lnTo>
                    <a:pt x="73152" y="42672"/>
                  </a:lnTo>
                  <a:lnTo>
                    <a:pt x="71628" y="42672"/>
                  </a:lnTo>
                  <a:lnTo>
                    <a:pt x="71628" y="41910"/>
                  </a:lnTo>
                  <a:lnTo>
                    <a:pt x="70866" y="41910"/>
                  </a:lnTo>
                  <a:lnTo>
                    <a:pt x="70866" y="41148"/>
                  </a:lnTo>
                  <a:lnTo>
                    <a:pt x="70104" y="41148"/>
                  </a:lnTo>
                  <a:lnTo>
                    <a:pt x="70104" y="40386"/>
                  </a:lnTo>
                  <a:lnTo>
                    <a:pt x="68580" y="40386"/>
                  </a:lnTo>
                  <a:lnTo>
                    <a:pt x="68580" y="39624"/>
                  </a:lnTo>
                  <a:lnTo>
                    <a:pt x="67818" y="39624"/>
                  </a:lnTo>
                  <a:lnTo>
                    <a:pt x="67818" y="38862"/>
                  </a:lnTo>
                  <a:lnTo>
                    <a:pt x="66294" y="38862"/>
                  </a:lnTo>
                  <a:lnTo>
                    <a:pt x="66294" y="38100"/>
                  </a:lnTo>
                  <a:lnTo>
                    <a:pt x="65532" y="38100"/>
                  </a:lnTo>
                  <a:lnTo>
                    <a:pt x="65532" y="37338"/>
                  </a:lnTo>
                  <a:lnTo>
                    <a:pt x="64770" y="37338"/>
                  </a:lnTo>
                  <a:lnTo>
                    <a:pt x="64770" y="36576"/>
                  </a:lnTo>
                  <a:lnTo>
                    <a:pt x="63246" y="36576"/>
                  </a:lnTo>
                  <a:lnTo>
                    <a:pt x="63246" y="35814"/>
                  </a:lnTo>
                  <a:lnTo>
                    <a:pt x="62484" y="35814"/>
                  </a:lnTo>
                  <a:lnTo>
                    <a:pt x="62484" y="35052"/>
                  </a:lnTo>
                  <a:lnTo>
                    <a:pt x="61722" y="35052"/>
                  </a:lnTo>
                  <a:lnTo>
                    <a:pt x="61722" y="34290"/>
                  </a:lnTo>
                  <a:lnTo>
                    <a:pt x="60198" y="34290"/>
                  </a:lnTo>
                  <a:lnTo>
                    <a:pt x="60198" y="33528"/>
                  </a:lnTo>
                  <a:lnTo>
                    <a:pt x="59436" y="33528"/>
                  </a:lnTo>
                  <a:lnTo>
                    <a:pt x="59436" y="32766"/>
                  </a:lnTo>
                  <a:lnTo>
                    <a:pt x="58674" y="32766"/>
                  </a:lnTo>
                  <a:lnTo>
                    <a:pt x="58674" y="32004"/>
                  </a:lnTo>
                  <a:lnTo>
                    <a:pt x="57150" y="32004"/>
                  </a:lnTo>
                  <a:lnTo>
                    <a:pt x="57150" y="31242"/>
                  </a:lnTo>
                  <a:lnTo>
                    <a:pt x="56388" y="31242"/>
                  </a:lnTo>
                  <a:lnTo>
                    <a:pt x="56388" y="30480"/>
                  </a:lnTo>
                  <a:lnTo>
                    <a:pt x="54864" y="30480"/>
                  </a:lnTo>
                  <a:lnTo>
                    <a:pt x="54864" y="29718"/>
                  </a:lnTo>
                  <a:lnTo>
                    <a:pt x="54102" y="29718"/>
                  </a:lnTo>
                  <a:lnTo>
                    <a:pt x="54102" y="28956"/>
                  </a:lnTo>
                  <a:lnTo>
                    <a:pt x="53340" y="28956"/>
                  </a:lnTo>
                  <a:lnTo>
                    <a:pt x="53340" y="28194"/>
                  </a:lnTo>
                  <a:lnTo>
                    <a:pt x="51816" y="28194"/>
                  </a:lnTo>
                  <a:lnTo>
                    <a:pt x="51816" y="27432"/>
                  </a:lnTo>
                  <a:lnTo>
                    <a:pt x="51054" y="27432"/>
                  </a:lnTo>
                  <a:lnTo>
                    <a:pt x="51054" y="26670"/>
                  </a:lnTo>
                  <a:lnTo>
                    <a:pt x="50292" y="26670"/>
                  </a:lnTo>
                  <a:lnTo>
                    <a:pt x="50292" y="25908"/>
                  </a:lnTo>
                  <a:lnTo>
                    <a:pt x="48768" y="25908"/>
                  </a:lnTo>
                  <a:lnTo>
                    <a:pt x="48768" y="25146"/>
                  </a:lnTo>
                  <a:lnTo>
                    <a:pt x="48006" y="25146"/>
                  </a:lnTo>
                  <a:lnTo>
                    <a:pt x="48006" y="24384"/>
                  </a:lnTo>
                  <a:lnTo>
                    <a:pt x="47244" y="24384"/>
                  </a:lnTo>
                  <a:lnTo>
                    <a:pt x="47244" y="23622"/>
                  </a:lnTo>
                  <a:lnTo>
                    <a:pt x="45720" y="23622"/>
                  </a:lnTo>
                  <a:lnTo>
                    <a:pt x="45720" y="22860"/>
                  </a:lnTo>
                  <a:lnTo>
                    <a:pt x="44958" y="22860"/>
                  </a:lnTo>
                  <a:lnTo>
                    <a:pt x="44958" y="22098"/>
                  </a:lnTo>
                  <a:lnTo>
                    <a:pt x="44196" y="22098"/>
                  </a:lnTo>
                  <a:lnTo>
                    <a:pt x="44196" y="21336"/>
                  </a:lnTo>
                  <a:lnTo>
                    <a:pt x="42672" y="21336"/>
                  </a:lnTo>
                  <a:lnTo>
                    <a:pt x="42672" y="20574"/>
                  </a:lnTo>
                  <a:lnTo>
                    <a:pt x="41910" y="20574"/>
                  </a:lnTo>
                  <a:lnTo>
                    <a:pt x="41910" y="19812"/>
                  </a:lnTo>
                  <a:lnTo>
                    <a:pt x="41148" y="19812"/>
                  </a:lnTo>
                  <a:lnTo>
                    <a:pt x="41148" y="19050"/>
                  </a:lnTo>
                  <a:lnTo>
                    <a:pt x="39624" y="19050"/>
                  </a:lnTo>
                  <a:lnTo>
                    <a:pt x="39624" y="18288"/>
                  </a:lnTo>
                  <a:lnTo>
                    <a:pt x="38862" y="18288"/>
                  </a:lnTo>
                  <a:lnTo>
                    <a:pt x="38862" y="17526"/>
                  </a:lnTo>
                  <a:lnTo>
                    <a:pt x="38100" y="17526"/>
                  </a:lnTo>
                  <a:lnTo>
                    <a:pt x="38100" y="16764"/>
                  </a:lnTo>
                  <a:lnTo>
                    <a:pt x="36576" y="16764"/>
                  </a:lnTo>
                  <a:lnTo>
                    <a:pt x="36576" y="16002"/>
                  </a:lnTo>
                  <a:lnTo>
                    <a:pt x="35814" y="16002"/>
                  </a:lnTo>
                  <a:lnTo>
                    <a:pt x="35814" y="15240"/>
                  </a:lnTo>
                  <a:lnTo>
                    <a:pt x="35052" y="15240"/>
                  </a:lnTo>
                  <a:lnTo>
                    <a:pt x="35052" y="14478"/>
                  </a:lnTo>
                  <a:lnTo>
                    <a:pt x="33528" y="14478"/>
                  </a:lnTo>
                  <a:lnTo>
                    <a:pt x="33528" y="13716"/>
                  </a:lnTo>
                  <a:lnTo>
                    <a:pt x="32766" y="13716"/>
                  </a:lnTo>
                  <a:lnTo>
                    <a:pt x="32766" y="12954"/>
                  </a:lnTo>
                  <a:lnTo>
                    <a:pt x="32004" y="12954"/>
                  </a:lnTo>
                  <a:lnTo>
                    <a:pt x="32004" y="12192"/>
                  </a:lnTo>
                  <a:lnTo>
                    <a:pt x="30480" y="12192"/>
                  </a:lnTo>
                  <a:lnTo>
                    <a:pt x="30480" y="11430"/>
                  </a:lnTo>
                  <a:lnTo>
                    <a:pt x="29718" y="11430"/>
                  </a:lnTo>
                  <a:lnTo>
                    <a:pt x="29718" y="10668"/>
                  </a:lnTo>
                  <a:lnTo>
                    <a:pt x="28956" y="10668"/>
                  </a:lnTo>
                  <a:lnTo>
                    <a:pt x="28956" y="9906"/>
                  </a:lnTo>
                  <a:lnTo>
                    <a:pt x="27432" y="9906"/>
                  </a:lnTo>
                  <a:lnTo>
                    <a:pt x="27432" y="9144"/>
                  </a:lnTo>
                  <a:lnTo>
                    <a:pt x="26670" y="9144"/>
                  </a:lnTo>
                  <a:lnTo>
                    <a:pt x="26670" y="8382"/>
                  </a:lnTo>
                  <a:lnTo>
                    <a:pt x="25908" y="8382"/>
                  </a:lnTo>
                  <a:lnTo>
                    <a:pt x="25908" y="7620"/>
                  </a:lnTo>
                  <a:lnTo>
                    <a:pt x="24384" y="7620"/>
                  </a:lnTo>
                  <a:lnTo>
                    <a:pt x="24384" y="6858"/>
                  </a:lnTo>
                  <a:lnTo>
                    <a:pt x="23622" y="6858"/>
                  </a:lnTo>
                  <a:lnTo>
                    <a:pt x="23622" y="6096"/>
                  </a:lnTo>
                  <a:lnTo>
                    <a:pt x="22860" y="6096"/>
                  </a:lnTo>
                  <a:lnTo>
                    <a:pt x="22860" y="5334"/>
                  </a:lnTo>
                  <a:lnTo>
                    <a:pt x="21336" y="5334"/>
                  </a:lnTo>
                  <a:lnTo>
                    <a:pt x="21336" y="4572"/>
                  </a:lnTo>
                  <a:lnTo>
                    <a:pt x="20574" y="4572"/>
                  </a:lnTo>
                  <a:lnTo>
                    <a:pt x="20574" y="3810"/>
                  </a:lnTo>
                  <a:lnTo>
                    <a:pt x="19812" y="3810"/>
                  </a:lnTo>
                  <a:lnTo>
                    <a:pt x="19812" y="3048"/>
                  </a:lnTo>
                  <a:lnTo>
                    <a:pt x="19050" y="3048"/>
                  </a:lnTo>
                  <a:lnTo>
                    <a:pt x="19050" y="2286"/>
                  </a:lnTo>
                  <a:lnTo>
                    <a:pt x="17526" y="2286"/>
                  </a:lnTo>
                  <a:lnTo>
                    <a:pt x="17526" y="1524"/>
                  </a:lnTo>
                  <a:lnTo>
                    <a:pt x="16764" y="1524"/>
                  </a:lnTo>
                  <a:lnTo>
                    <a:pt x="16764" y="762"/>
                  </a:lnTo>
                  <a:lnTo>
                    <a:pt x="16002" y="762"/>
                  </a:lnTo>
                  <a:lnTo>
                    <a:pt x="1600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048" y="2286"/>
                  </a:lnTo>
                  <a:lnTo>
                    <a:pt x="3048" y="3048"/>
                  </a:lnTo>
                  <a:lnTo>
                    <a:pt x="3810" y="3048"/>
                  </a:lnTo>
                  <a:lnTo>
                    <a:pt x="3810" y="3810"/>
                  </a:lnTo>
                  <a:lnTo>
                    <a:pt x="5334" y="3810"/>
                  </a:lnTo>
                  <a:lnTo>
                    <a:pt x="5334" y="4572"/>
                  </a:lnTo>
                  <a:lnTo>
                    <a:pt x="6096" y="4572"/>
                  </a:lnTo>
                  <a:lnTo>
                    <a:pt x="6096" y="5334"/>
                  </a:lnTo>
                  <a:lnTo>
                    <a:pt x="6858" y="5334"/>
                  </a:lnTo>
                  <a:lnTo>
                    <a:pt x="6858" y="6096"/>
                  </a:lnTo>
                  <a:lnTo>
                    <a:pt x="7620" y="6096"/>
                  </a:lnTo>
                  <a:lnTo>
                    <a:pt x="7620" y="6858"/>
                  </a:lnTo>
                  <a:lnTo>
                    <a:pt x="9144" y="6858"/>
                  </a:lnTo>
                  <a:lnTo>
                    <a:pt x="9144" y="7620"/>
                  </a:lnTo>
                  <a:lnTo>
                    <a:pt x="9906" y="7620"/>
                  </a:lnTo>
                  <a:lnTo>
                    <a:pt x="9906" y="8382"/>
                  </a:lnTo>
                  <a:lnTo>
                    <a:pt x="10668" y="8382"/>
                  </a:lnTo>
                  <a:lnTo>
                    <a:pt x="10668" y="9144"/>
                  </a:lnTo>
                  <a:lnTo>
                    <a:pt x="12192" y="9144"/>
                  </a:lnTo>
                  <a:lnTo>
                    <a:pt x="12192" y="9906"/>
                  </a:lnTo>
                  <a:lnTo>
                    <a:pt x="12954" y="9906"/>
                  </a:lnTo>
                  <a:lnTo>
                    <a:pt x="12954" y="10680"/>
                  </a:lnTo>
                  <a:lnTo>
                    <a:pt x="13716" y="10680"/>
                  </a:lnTo>
                  <a:lnTo>
                    <a:pt x="13716" y="11430"/>
                  </a:lnTo>
                  <a:lnTo>
                    <a:pt x="14478" y="11430"/>
                  </a:lnTo>
                  <a:lnTo>
                    <a:pt x="14478" y="12192"/>
                  </a:lnTo>
                  <a:lnTo>
                    <a:pt x="16002" y="12192"/>
                  </a:lnTo>
                  <a:lnTo>
                    <a:pt x="16002" y="12954"/>
                  </a:lnTo>
                  <a:lnTo>
                    <a:pt x="16764" y="12954"/>
                  </a:lnTo>
                  <a:lnTo>
                    <a:pt x="16764" y="13716"/>
                  </a:lnTo>
                  <a:lnTo>
                    <a:pt x="17526" y="13716"/>
                  </a:lnTo>
                  <a:lnTo>
                    <a:pt x="17526" y="14478"/>
                  </a:lnTo>
                  <a:lnTo>
                    <a:pt x="19050" y="14478"/>
                  </a:lnTo>
                  <a:lnTo>
                    <a:pt x="19050" y="15240"/>
                  </a:lnTo>
                  <a:lnTo>
                    <a:pt x="19812" y="15240"/>
                  </a:lnTo>
                  <a:lnTo>
                    <a:pt x="19812" y="16002"/>
                  </a:lnTo>
                  <a:lnTo>
                    <a:pt x="20574" y="16002"/>
                  </a:lnTo>
                  <a:lnTo>
                    <a:pt x="20574" y="16764"/>
                  </a:lnTo>
                  <a:lnTo>
                    <a:pt x="22098" y="16764"/>
                  </a:lnTo>
                  <a:lnTo>
                    <a:pt x="22098" y="17526"/>
                  </a:lnTo>
                  <a:lnTo>
                    <a:pt x="22860" y="17526"/>
                  </a:lnTo>
                  <a:lnTo>
                    <a:pt x="22860" y="18288"/>
                  </a:lnTo>
                  <a:lnTo>
                    <a:pt x="23622" y="18288"/>
                  </a:lnTo>
                  <a:lnTo>
                    <a:pt x="23622" y="19050"/>
                  </a:lnTo>
                  <a:lnTo>
                    <a:pt x="25146" y="19050"/>
                  </a:lnTo>
                  <a:lnTo>
                    <a:pt x="25146" y="19812"/>
                  </a:lnTo>
                  <a:lnTo>
                    <a:pt x="25908" y="19812"/>
                  </a:lnTo>
                  <a:lnTo>
                    <a:pt x="25908" y="20574"/>
                  </a:lnTo>
                  <a:lnTo>
                    <a:pt x="26670" y="20574"/>
                  </a:lnTo>
                  <a:lnTo>
                    <a:pt x="26670" y="21336"/>
                  </a:lnTo>
                  <a:lnTo>
                    <a:pt x="28194" y="21336"/>
                  </a:lnTo>
                  <a:lnTo>
                    <a:pt x="28194" y="22098"/>
                  </a:lnTo>
                  <a:lnTo>
                    <a:pt x="28956" y="22098"/>
                  </a:lnTo>
                  <a:lnTo>
                    <a:pt x="28956" y="22860"/>
                  </a:lnTo>
                  <a:lnTo>
                    <a:pt x="29718" y="22860"/>
                  </a:lnTo>
                  <a:lnTo>
                    <a:pt x="29718" y="23622"/>
                  </a:lnTo>
                  <a:lnTo>
                    <a:pt x="31242" y="23622"/>
                  </a:lnTo>
                  <a:lnTo>
                    <a:pt x="31242" y="24384"/>
                  </a:lnTo>
                  <a:lnTo>
                    <a:pt x="32004" y="24384"/>
                  </a:lnTo>
                  <a:lnTo>
                    <a:pt x="32004" y="25146"/>
                  </a:lnTo>
                  <a:lnTo>
                    <a:pt x="32766" y="25146"/>
                  </a:lnTo>
                  <a:lnTo>
                    <a:pt x="32766" y="25908"/>
                  </a:lnTo>
                  <a:lnTo>
                    <a:pt x="34290" y="25908"/>
                  </a:lnTo>
                  <a:lnTo>
                    <a:pt x="34290" y="26670"/>
                  </a:lnTo>
                  <a:lnTo>
                    <a:pt x="35052" y="26670"/>
                  </a:lnTo>
                  <a:lnTo>
                    <a:pt x="35052" y="27432"/>
                  </a:lnTo>
                  <a:lnTo>
                    <a:pt x="35814" y="27432"/>
                  </a:lnTo>
                  <a:lnTo>
                    <a:pt x="35814" y="28194"/>
                  </a:lnTo>
                  <a:lnTo>
                    <a:pt x="37338" y="28194"/>
                  </a:lnTo>
                  <a:lnTo>
                    <a:pt x="37338" y="28956"/>
                  </a:lnTo>
                  <a:lnTo>
                    <a:pt x="38100" y="28956"/>
                  </a:lnTo>
                  <a:lnTo>
                    <a:pt x="38100" y="29730"/>
                  </a:lnTo>
                  <a:lnTo>
                    <a:pt x="38862" y="29730"/>
                  </a:lnTo>
                  <a:lnTo>
                    <a:pt x="38862" y="30480"/>
                  </a:lnTo>
                  <a:lnTo>
                    <a:pt x="40386" y="30480"/>
                  </a:lnTo>
                  <a:lnTo>
                    <a:pt x="40386" y="31242"/>
                  </a:lnTo>
                  <a:lnTo>
                    <a:pt x="41148" y="31242"/>
                  </a:lnTo>
                  <a:lnTo>
                    <a:pt x="41148" y="32004"/>
                  </a:lnTo>
                  <a:lnTo>
                    <a:pt x="41910" y="32004"/>
                  </a:lnTo>
                  <a:lnTo>
                    <a:pt x="41910" y="32766"/>
                  </a:lnTo>
                  <a:lnTo>
                    <a:pt x="43434" y="32766"/>
                  </a:lnTo>
                  <a:lnTo>
                    <a:pt x="43434" y="33528"/>
                  </a:lnTo>
                  <a:lnTo>
                    <a:pt x="44196" y="33528"/>
                  </a:lnTo>
                  <a:lnTo>
                    <a:pt x="44196" y="34290"/>
                  </a:lnTo>
                  <a:lnTo>
                    <a:pt x="44958" y="34290"/>
                  </a:lnTo>
                  <a:lnTo>
                    <a:pt x="44958" y="35052"/>
                  </a:lnTo>
                  <a:lnTo>
                    <a:pt x="46482" y="35052"/>
                  </a:lnTo>
                  <a:lnTo>
                    <a:pt x="46482" y="35814"/>
                  </a:lnTo>
                  <a:lnTo>
                    <a:pt x="47244" y="35814"/>
                  </a:lnTo>
                  <a:lnTo>
                    <a:pt x="47244" y="36576"/>
                  </a:lnTo>
                  <a:lnTo>
                    <a:pt x="48006" y="36576"/>
                  </a:lnTo>
                  <a:lnTo>
                    <a:pt x="48006" y="37338"/>
                  </a:lnTo>
                  <a:lnTo>
                    <a:pt x="49530" y="37338"/>
                  </a:lnTo>
                  <a:lnTo>
                    <a:pt x="49530" y="38100"/>
                  </a:lnTo>
                  <a:lnTo>
                    <a:pt x="50292" y="38100"/>
                  </a:lnTo>
                  <a:lnTo>
                    <a:pt x="50292" y="38862"/>
                  </a:lnTo>
                  <a:lnTo>
                    <a:pt x="51816" y="38862"/>
                  </a:lnTo>
                  <a:lnTo>
                    <a:pt x="51816" y="39624"/>
                  </a:lnTo>
                  <a:lnTo>
                    <a:pt x="52578" y="39624"/>
                  </a:lnTo>
                  <a:lnTo>
                    <a:pt x="52578" y="40386"/>
                  </a:lnTo>
                  <a:lnTo>
                    <a:pt x="53340" y="40386"/>
                  </a:lnTo>
                  <a:lnTo>
                    <a:pt x="53340" y="41148"/>
                  </a:lnTo>
                  <a:lnTo>
                    <a:pt x="54864" y="41148"/>
                  </a:lnTo>
                  <a:lnTo>
                    <a:pt x="54864" y="41910"/>
                  </a:lnTo>
                  <a:lnTo>
                    <a:pt x="55626" y="41910"/>
                  </a:lnTo>
                  <a:lnTo>
                    <a:pt x="55626" y="42672"/>
                  </a:lnTo>
                  <a:lnTo>
                    <a:pt x="56388" y="42672"/>
                  </a:lnTo>
                  <a:lnTo>
                    <a:pt x="56388" y="43434"/>
                  </a:lnTo>
                  <a:lnTo>
                    <a:pt x="57912" y="43434"/>
                  </a:lnTo>
                  <a:lnTo>
                    <a:pt x="57912" y="44196"/>
                  </a:lnTo>
                  <a:lnTo>
                    <a:pt x="58674" y="44196"/>
                  </a:lnTo>
                  <a:lnTo>
                    <a:pt x="58674" y="44958"/>
                  </a:lnTo>
                  <a:lnTo>
                    <a:pt x="59436" y="44958"/>
                  </a:lnTo>
                  <a:lnTo>
                    <a:pt x="59436" y="45720"/>
                  </a:lnTo>
                  <a:lnTo>
                    <a:pt x="60960" y="45720"/>
                  </a:lnTo>
                  <a:lnTo>
                    <a:pt x="60960" y="46482"/>
                  </a:lnTo>
                  <a:lnTo>
                    <a:pt x="61722" y="46482"/>
                  </a:lnTo>
                  <a:lnTo>
                    <a:pt x="61722" y="47244"/>
                  </a:lnTo>
                  <a:lnTo>
                    <a:pt x="63246" y="47244"/>
                  </a:lnTo>
                  <a:lnTo>
                    <a:pt x="63246" y="48006"/>
                  </a:lnTo>
                  <a:lnTo>
                    <a:pt x="64008" y="48006"/>
                  </a:lnTo>
                  <a:lnTo>
                    <a:pt x="64008" y="48780"/>
                  </a:lnTo>
                  <a:lnTo>
                    <a:pt x="64770" y="48780"/>
                  </a:lnTo>
                  <a:lnTo>
                    <a:pt x="64770" y="49530"/>
                  </a:lnTo>
                  <a:lnTo>
                    <a:pt x="66294" y="49530"/>
                  </a:lnTo>
                  <a:lnTo>
                    <a:pt x="66294" y="50292"/>
                  </a:lnTo>
                  <a:lnTo>
                    <a:pt x="67056" y="50292"/>
                  </a:lnTo>
                  <a:lnTo>
                    <a:pt x="67056" y="51054"/>
                  </a:lnTo>
                  <a:lnTo>
                    <a:pt x="67818" y="51054"/>
                  </a:lnTo>
                  <a:lnTo>
                    <a:pt x="67818" y="51816"/>
                  </a:lnTo>
                  <a:lnTo>
                    <a:pt x="69342" y="51816"/>
                  </a:lnTo>
                  <a:lnTo>
                    <a:pt x="69342" y="52578"/>
                  </a:lnTo>
                  <a:lnTo>
                    <a:pt x="70104" y="52578"/>
                  </a:lnTo>
                  <a:lnTo>
                    <a:pt x="70104" y="53340"/>
                  </a:lnTo>
                  <a:lnTo>
                    <a:pt x="70866" y="53340"/>
                  </a:lnTo>
                  <a:lnTo>
                    <a:pt x="70866" y="54102"/>
                  </a:lnTo>
                  <a:lnTo>
                    <a:pt x="87630" y="54102"/>
                  </a:lnTo>
                  <a:lnTo>
                    <a:pt x="8763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2854" y="3376802"/>
              <a:ext cx="90805" cy="54610"/>
            </a:xfrm>
            <a:custGeom>
              <a:avLst/>
              <a:gdLst/>
              <a:ahLst/>
              <a:cxnLst/>
              <a:rect l="l" t="t" r="r" b="b"/>
              <a:pathLst>
                <a:path w="90805" h="54610">
                  <a:moveTo>
                    <a:pt x="90678" y="53340"/>
                  </a:moveTo>
                  <a:lnTo>
                    <a:pt x="89916" y="53340"/>
                  </a:lnTo>
                  <a:lnTo>
                    <a:pt x="89916" y="52578"/>
                  </a:lnTo>
                  <a:lnTo>
                    <a:pt x="88392" y="52578"/>
                  </a:lnTo>
                  <a:lnTo>
                    <a:pt x="88392" y="51816"/>
                  </a:lnTo>
                  <a:lnTo>
                    <a:pt x="87630" y="51816"/>
                  </a:lnTo>
                  <a:lnTo>
                    <a:pt x="87630" y="51054"/>
                  </a:lnTo>
                  <a:lnTo>
                    <a:pt x="86106" y="51054"/>
                  </a:lnTo>
                  <a:lnTo>
                    <a:pt x="86106" y="50292"/>
                  </a:lnTo>
                  <a:lnTo>
                    <a:pt x="85344" y="50292"/>
                  </a:lnTo>
                  <a:lnTo>
                    <a:pt x="85344" y="49530"/>
                  </a:lnTo>
                  <a:lnTo>
                    <a:pt x="84582" y="49530"/>
                  </a:lnTo>
                  <a:lnTo>
                    <a:pt x="84582" y="48768"/>
                  </a:lnTo>
                  <a:lnTo>
                    <a:pt x="83058" y="48768"/>
                  </a:lnTo>
                  <a:lnTo>
                    <a:pt x="83058" y="48006"/>
                  </a:lnTo>
                  <a:lnTo>
                    <a:pt x="82296" y="48006"/>
                  </a:lnTo>
                  <a:lnTo>
                    <a:pt x="82296" y="47244"/>
                  </a:lnTo>
                  <a:lnTo>
                    <a:pt x="80772" y="47244"/>
                  </a:lnTo>
                  <a:lnTo>
                    <a:pt x="80772" y="46482"/>
                  </a:lnTo>
                  <a:lnTo>
                    <a:pt x="80010" y="46482"/>
                  </a:lnTo>
                  <a:lnTo>
                    <a:pt x="80010" y="45720"/>
                  </a:lnTo>
                  <a:lnTo>
                    <a:pt x="79248" y="45720"/>
                  </a:lnTo>
                  <a:lnTo>
                    <a:pt x="79248" y="44958"/>
                  </a:lnTo>
                  <a:lnTo>
                    <a:pt x="77724" y="44958"/>
                  </a:lnTo>
                  <a:lnTo>
                    <a:pt x="77724" y="44196"/>
                  </a:lnTo>
                  <a:lnTo>
                    <a:pt x="76962" y="44196"/>
                  </a:lnTo>
                  <a:lnTo>
                    <a:pt x="76962" y="43434"/>
                  </a:lnTo>
                  <a:lnTo>
                    <a:pt x="75438" y="43434"/>
                  </a:lnTo>
                  <a:lnTo>
                    <a:pt x="75438" y="42672"/>
                  </a:lnTo>
                  <a:lnTo>
                    <a:pt x="74676" y="42672"/>
                  </a:lnTo>
                  <a:lnTo>
                    <a:pt x="74676" y="41910"/>
                  </a:lnTo>
                  <a:lnTo>
                    <a:pt x="73152" y="41910"/>
                  </a:lnTo>
                  <a:lnTo>
                    <a:pt x="73152" y="41148"/>
                  </a:lnTo>
                  <a:lnTo>
                    <a:pt x="72390" y="41148"/>
                  </a:lnTo>
                  <a:lnTo>
                    <a:pt x="72390" y="40386"/>
                  </a:lnTo>
                  <a:lnTo>
                    <a:pt x="71628" y="40386"/>
                  </a:lnTo>
                  <a:lnTo>
                    <a:pt x="71628" y="39624"/>
                  </a:lnTo>
                  <a:lnTo>
                    <a:pt x="70104" y="39624"/>
                  </a:lnTo>
                  <a:lnTo>
                    <a:pt x="70104" y="38862"/>
                  </a:lnTo>
                  <a:lnTo>
                    <a:pt x="69342" y="38862"/>
                  </a:lnTo>
                  <a:lnTo>
                    <a:pt x="69342" y="38100"/>
                  </a:lnTo>
                  <a:lnTo>
                    <a:pt x="67818" y="38100"/>
                  </a:lnTo>
                  <a:lnTo>
                    <a:pt x="67818" y="37338"/>
                  </a:lnTo>
                  <a:lnTo>
                    <a:pt x="67056" y="37338"/>
                  </a:lnTo>
                  <a:lnTo>
                    <a:pt x="67056" y="36576"/>
                  </a:lnTo>
                  <a:lnTo>
                    <a:pt x="65532" y="36576"/>
                  </a:lnTo>
                  <a:lnTo>
                    <a:pt x="65532" y="35814"/>
                  </a:lnTo>
                  <a:lnTo>
                    <a:pt x="64770" y="35814"/>
                  </a:lnTo>
                  <a:lnTo>
                    <a:pt x="64770" y="35052"/>
                  </a:lnTo>
                  <a:lnTo>
                    <a:pt x="64008" y="35052"/>
                  </a:lnTo>
                  <a:lnTo>
                    <a:pt x="64008" y="34290"/>
                  </a:lnTo>
                  <a:lnTo>
                    <a:pt x="62484" y="34290"/>
                  </a:lnTo>
                  <a:lnTo>
                    <a:pt x="62484" y="33528"/>
                  </a:lnTo>
                  <a:lnTo>
                    <a:pt x="61722" y="33528"/>
                  </a:lnTo>
                  <a:lnTo>
                    <a:pt x="61722" y="32766"/>
                  </a:lnTo>
                  <a:lnTo>
                    <a:pt x="60198" y="32766"/>
                  </a:lnTo>
                  <a:lnTo>
                    <a:pt x="60198" y="32004"/>
                  </a:lnTo>
                  <a:lnTo>
                    <a:pt x="59436" y="32004"/>
                  </a:lnTo>
                  <a:lnTo>
                    <a:pt x="59436" y="31242"/>
                  </a:lnTo>
                  <a:lnTo>
                    <a:pt x="58674" y="31242"/>
                  </a:lnTo>
                  <a:lnTo>
                    <a:pt x="58674" y="30480"/>
                  </a:lnTo>
                  <a:lnTo>
                    <a:pt x="57150" y="30480"/>
                  </a:lnTo>
                  <a:lnTo>
                    <a:pt x="57150" y="29718"/>
                  </a:lnTo>
                  <a:lnTo>
                    <a:pt x="56388" y="29718"/>
                  </a:lnTo>
                  <a:lnTo>
                    <a:pt x="56388" y="28956"/>
                  </a:lnTo>
                  <a:lnTo>
                    <a:pt x="55626" y="28956"/>
                  </a:lnTo>
                  <a:lnTo>
                    <a:pt x="55626" y="28194"/>
                  </a:lnTo>
                  <a:lnTo>
                    <a:pt x="54102" y="28194"/>
                  </a:lnTo>
                  <a:lnTo>
                    <a:pt x="54102" y="27432"/>
                  </a:lnTo>
                  <a:lnTo>
                    <a:pt x="53340" y="27432"/>
                  </a:lnTo>
                  <a:lnTo>
                    <a:pt x="53340" y="26670"/>
                  </a:lnTo>
                  <a:lnTo>
                    <a:pt x="51816" y="26670"/>
                  </a:lnTo>
                  <a:lnTo>
                    <a:pt x="51816" y="25908"/>
                  </a:lnTo>
                  <a:lnTo>
                    <a:pt x="51054" y="25908"/>
                  </a:lnTo>
                  <a:lnTo>
                    <a:pt x="51054" y="25146"/>
                  </a:lnTo>
                  <a:lnTo>
                    <a:pt x="50292" y="25146"/>
                  </a:lnTo>
                  <a:lnTo>
                    <a:pt x="50292" y="24384"/>
                  </a:lnTo>
                  <a:lnTo>
                    <a:pt x="48768" y="24384"/>
                  </a:lnTo>
                  <a:lnTo>
                    <a:pt x="48768" y="23622"/>
                  </a:lnTo>
                  <a:lnTo>
                    <a:pt x="48006" y="23622"/>
                  </a:lnTo>
                  <a:lnTo>
                    <a:pt x="48006" y="22860"/>
                  </a:lnTo>
                  <a:lnTo>
                    <a:pt x="47244" y="22860"/>
                  </a:lnTo>
                  <a:lnTo>
                    <a:pt x="47244" y="22098"/>
                  </a:lnTo>
                  <a:lnTo>
                    <a:pt x="45720" y="22098"/>
                  </a:lnTo>
                  <a:lnTo>
                    <a:pt x="45720" y="21336"/>
                  </a:lnTo>
                  <a:lnTo>
                    <a:pt x="44958" y="21336"/>
                  </a:lnTo>
                  <a:lnTo>
                    <a:pt x="44958" y="20574"/>
                  </a:lnTo>
                  <a:lnTo>
                    <a:pt x="43434" y="20574"/>
                  </a:lnTo>
                  <a:lnTo>
                    <a:pt x="43434" y="19812"/>
                  </a:lnTo>
                  <a:lnTo>
                    <a:pt x="42672" y="19812"/>
                  </a:lnTo>
                  <a:lnTo>
                    <a:pt x="42672" y="19050"/>
                  </a:lnTo>
                  <a:lnTo>
                    <a:pt x="41910" y="19050"/>
                  </a:lnTo>
                  <a:lnTo>
                    <a:pt x="41910" y="18288"/>
                  </a:lnTo>
                  <a:lnTo>
                    <a:pt x="40386" y="18288"/>
                  </a:lnTo>
                  <a:lnTo>
                    <a:pt x="40386" y="17526"/>
                  </a:lnTo>
                  <a:lnTo>
                    <a:pt x="39624" y="17526"/>
                  </a:lnTo>
                  <a:lnTo>
                    <a:pt x="39624" y="16764"/>
                  </a:lnTo>
                  <a:lnTo>
                    <a:pt x="38100" y="16764"/>
                  </a:lnTo>
                  <a:lnTo>
                    <a:pt x="38100" y="16002"/>
                  </a:lnTo>
                  <a:lnTo>
                    <a:pt x="37338" y="16002"/>
                  </a:lnTo>
                  <a:lnTo>
                    <a:pt x="37338" y="15240"/>
                  </a:lnTo>
                  <a:lnTo>
                    <a:pt x="36576" y="15240"/>
                  </a:lnTo>
                  <a:lnTo>
                    <a:pt x="36576" y="14478"/>
                  </a:lnTo>
                  <a:lnTo>
                    <a:pt x="35052" y="14478"/>
                  </a:lnTo>
                  <a:lnTo>
                    <a:pt x="35052" y="13716"/>
                  </a:lnTo>
                  <a:lnTo>
                    <a:pt x="34290" y="13716"/>
                  </a:lnTo>
                  <a:lnTo>
                    <a:pt x="34290" y="12954"/>
                  </a:lnTo>
                  <a:lnTo>
                    <a:pt x="33528" y="12954"/>
                  </a:lnTo>
                  <a:lnTo>
                    <a:pt x="33528" y="12192"/>
                  </a:lnTo>
                  <a:lnTo>
                    <a:pt x="32004" y="12192"/>
                  </a:lnTo>
                  <a:lnTo>
                    <a:pt x="32004" y="11430"/>
                  </a:lnTo>
                  <a:lnTo>
                    <a:pt x="31242" y="11430"/>
                  </a:lnTo>
                  <a:lnTo>
                    <a:pt x="31242" y="10668"/>
                  </a:lnTo>
                  <a:lnTo>
                    <a:pt x="29718" y="10668"/>
                  </a:lnTo>
                  <a:lnTo>
                    <a:pt x="29718" y="9906"/>
                  </a:lnTo>
                  <a:lnTo>
                    <a:pt x="28956" y="9906"/>
                  </a:lnTo>
                  <a:lnTo>
                    <a:pt x="28956" y="9144"/>
                  </a:lnTo>
                  <a:lnTo>
                    <a:pt x="28194" y="9144"/>
                  </a:lnTo>
                  <a:lnTo>
                    <a:pt x="28194" y="8382"/>
                  </a:lnTo>
                  <a:lnTo>
                    <a:pt x="26670" y="8382"/>
                  </a:lnTo>
                  <a:lnTo>
                    <a:pt x="26670" y="7620"/>
                  </a:lnTo>
                  <a:lnTo>
                    <a:pt x="25908" y="7620"/>
                  </a:lnTo>
                  <a:lnTo>
                    <a:pt x="25908" y="6858"/>
                  </a:lnTo>
                  <a:lnTo>
                    <a:pt x="25146" y="6858"/>
                  </a:lnTo>
                  <a:lnTo>
                    <a:pt x="25146" y="6096"/>
                  </a:lnTo>
                  <a:lnTo>
                    <a:pt x="23622" y="6096"/>
                  </a:lnTo>
                  <a:lnTo>
                    <a:pt x="23622" y="5334"/>
                  </a:lnTo>
                  <a:lnTo>
                    <a:pt x="22860" y="5334"/>
                  </a:lnTo>
                  <a:lnTo>
                    <a:pt x="22860" y="4572"/>
                  </a:lnTo>
                  <a:lnTo>
                    <a:pt x="21336" y="4572"/>
                  </a:lnTo>
                  <a:lnTo>
                    <a:pt x="21336" y="3810"/>
                  </a:lnTo>
                  <a:lnTo>
                    <a:pt x="20574" y="3810"/>
                  </a:lnTo>
                  <a:lnTo>
                    <a:pt x="20574" y="3048"/>
                  </a:lnTo>
                  <a:lnTo>
                    <a:pt x="19812" y="3048"/>
                  </a:lnTo>
                  <a:lnTo>
                    <a:pt x="19812" y="2286"/>
                  </a:lnTo>
                  <a:lnTo>
                    <a:pt x="18288" y="2286"/>
                  </a:lnTo>
                  <a:lnTo>
                    <a:pt x="18288" y="1524"/>
                  </a:lnTo>
                  <a:lnTo>
                    <a:pt x="17526" y="1524"/>
                  </a:lnTo>
                  <a:lnTo>
                    <a:pt x="17526" y="762"/>
                  </a:lnTo>
                  <a:lnTo>
                    <a:pt x="16764" y="762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048" y="2286"/>
                  </a:lnTo>
                  <a:lnTo>
                    <a:pt x="3048" y="3048"/>
                  </a:lnTo>
                  <a:lnTo>
                    <a:pt x="4572" y="3048"/>
                  </a:lnTo>
                  <a:lnTo>
                    <a:pt x="4572" y="3810"/>
                  </a:lnTo>
                  <a:lnTo>
                    <a:pt x="5334" y="3810"/>
                  </a:lnTo>
                  <a:lnTo>
                    <a:pt x="5334" y="4572"/>
                  </a:lnTo>
                  <a:lnTo>
                    <a:pt x="6858" y="4572"/>
                  </a:lnTo>
                  <a:lnTo>
                    <a:pt x="6858" y="5334"/>
                  </a:lnTo>
                  <a:lnTo>
                    <a:pt x="7620" y="5334"/>
                  </a:lnTo>
                  <a:lnTo>
                    <a:pt x="7620" y="6096"/>
                  </a:lnTo>
                  <a:lnTo>
                    <a:pt x="8382" y="6096"/>
                  </a:lnTo>
                  <a:lnTo>
                    <a:pt x="8382" y="6858"/>
                  </a:lnTo>
                  <a:lnTo>
                    <a:pt x="9906" y="6858"/>
                  </a:lnTo>
                  <a:lnTo>
                    <a:pt x="9906" y="7620"/>
                  </a:lnTo>
                  <a:lnTo>
                    <a:pt x="10668" y="7620"/>
                  </a:lnTo>
                  <a:lnTo>
                    <a:pt x="10668" y="8382"/>
                  </a:lnTo>
                  <a:lnTo>
                    <a:pt x="11430" y="8382"/>
                  </a:lnTo>
                  <a:lnTo>
                    <a:pt x="11430" y="9144"/>
                  </a:lnTo>
                  <a:lnTo>
                    <a:pt x="12954" y="9144"/>
                  </a:lnTo>
                  <a:lnTo>
                    <a:pt x="12954" y="9906"/>
                  </a:lnTo>
                  <a:lnTo>
                    <a:pt x="13716" y="9906"/>
                  </a:lnTo>
                  <a:lnTo>
                    <a:pt x="13716" y="10668"/>
                  </a:lnTo>
                  <a:lnTo>
                    <a:pt x="14478" y="10668"/>
                  </a:lnTo>
                  <a:lnTo>
                    <a:pt x="14478" y="11430"/>
                  </a:lnTo>
                  <a:lnTo>
                    <a:pt x="16002" y="11430"/>
                  </a:lnTo>
                  <a:lnTo>
                    <a:pt x="16002" y="12192"/>
                  </a:lnTo>
                  <a:lnTo>
                    <a:pt x="16764" y="12192"/>
                  </a:lnTo>
                  <a:lnTo>
                    <a:pt x="16764" y="12954"/>
                  </a:lnTo>
                  <a:lnTo>
                    <a:pt x="18288" y="12954"/>
                  </a:lnTo>
                  <a:lnTo>
                    <a:pt x="18288" y="13716"/>
                  </a:lnTo>
                  <a:lnTo>
                    <a:pt x="19050" y="13716"/>
                  </a:lnTo>
                  <a:lnTo>
                    <a:pt x="19050" y="14490"/>
                  </a:lnTo>
                  <a:lnTo>
                    <a:pt x="19812" y="14490"/>
                  </a:lnTo>
                  <a:lnTo>
                    <a:pt x="19812" y="15240"/>
                  </a:lnTo>
                  <a:lnTo>
                    <a:pt x="21336" y="15240"/>
                  </a:lnTo>
                  <a:lnTo>
                    <a:pt x="21336" y="16002"/>
                  </a:lnTo>
                  <a:lnTo>
                    <a:pt x="22098" y="16002"/>
                  </a:lnTo>
                  <a:lnTo>
                    <a:pt x="22098" y="16764"/>
                  </a:lnTo>
                  <a:lnTo>
                    <a:pt x="22860" y="16764"/>
                  </a:lnTo>
                  <a:lnTo>
                    <a:pt x="22860" y="17526"/>
                  </a:lnTo>
                  <a:lnTo>
                    <a:pt x="24384" y="17526"/>
                  </a:lnTo>
                  <a:lnTo>
                    <a:pt x="24384" y="18288"/>
                  </a:lnTo>
                  <a:lnTo>
                    <a:pt x="25146" y="18288"/>
                  </a:lnTo>
                  <a:lnTo>
                    <a:pt x="25146" y="19050"/>
                  </a:lnTo>
                  <a:lnTo>
                    <a:pt x="26670" y="19050"/>
                  </a:lnTo>
                  <a:lnTo>
                    <a:pt x="26670" y="19812"/>
                  </a:lnTo>
                  <a:lnTo>
                    <a:pt x="27432" y="19812"/>
                  </a:lnTo>
                  <a:lnTo>
                    <a:pt x="27432" y="20574"/>
                  </a:lnTo>
                  <a:lnTo>
                    <a:pt x="28194" y="20574"/>
                  </a:lnTo>
                  <a:lnTo>
                    <a:pt x="28194" y="21336"/>
                  </a:lnTo>
                  <a:lnTo>
                    <a:pt x="29718" y="21336"/>
                  </a:lnTo>
                  <a:lnTo>
                    <a:pt x="29718" y="22098"/>
                  </a:lnTo>
                  <a:lnTo>
                    <a:pt x="30480" y="22098"/>
                  </a:lnTo>
                  <a:lnTo>
                    <a:pt x="30480" y="22860"/>
                  </a:lnTo>
                  <a:lnTo>
                    <a:pt x="31242" y="22860"/>
                  </a:lnTo>
                  <a:lnTo>
                    <a:pt x="31242" y="23622"/>
                  </a:lnTo>
                  <a:lnTo>
                    <a:pt x="32766" y="23622"/>
                  </a:lnTo>
                  <a:lnTo>
                    <a:pt x="32766" y="24384"/>
                  </a:lnTo>
                  <a:lnTo>
                    <a:pt x="33528" y="24384"/>
                  </a:lnTo>
                  <a:lnTo>
                    <a:pt x="33528" y="25146"/>
                  </a:lnTo>
                  <a:lnTo>
                    <a:pt x="35052" y="25146"/>
                  </a:lnTo>
                  <a:lnTo>
                    <a:pt x="35052" y="25908"/>
                  </a:lnTo>
                  <a:lnTo>
                    <a:pt x="35814" y="25908"/>
                  </a:lnTo>
                  <a:lnTo>
                    <a:pt x="35814" y="26670"/>
                  </a:lnTo>
                  <a:lnTo>
                    <a:pt x="36576" y="26670"/>
                  </a:lnTo>
                  <a:lnTo>
                    <a:pt x="36576" y="27432"/>
                  </a:lnTo>
                  <a:lnTo>
                    <a:pt x="38100" y="27432"/>
                  </a:lnTo>
                  <a:lnTo>
                    <a:pt x="38100" y="28194"/>
                  </a:lnTo>
                  <a:lnTo>
                    <a:pt x="38862" y="28194"/>
                  </a:lnTo>
                  <a:lnTo>
                    <a:pt x="38862" y="28956"/>
                  </a:lnTo>
                  <a:lnTo>
                    <a:pt x="40386" y="28956"/>
                  </a:lnTo>
                  <a:lnTo>
                    <a:pt x="40386" y="29718"/>
                  </a:lnTo>
                  <a:lnTo>
                    <a:pt x="41148" y="29718"/>
                  </a:lnTo>
                  <a:lnTo>
                    <a:pt x="41148" y="30480"/>
                  </a:lnTo>
                  <a:lnTo>
                    <a:pt x="41910" y="30480"/>
                  </a:lnTo>
                  <a:lnTo>
                    <a:pt x="41910" y="31242"/>
                  </a:lnTo>
                  <a:lnTo>
                    <a:pt x="43434" y="31242"/>
                  </a:lnTo>
                  <a:lnTo>
                    <a:pt x="43434" y="32004"/>
                  </a:lnTo>
                  <a:lnTo>
                    <a:pt x="44196" y="32004"/>
                  </a:lnTo>
                  <a:lnTo>
                    <a:pt x="44196" y="32766"/>
                  </a:lnTo>
                  <a:lnTo>
                    <a:pt x="44958" y="32766"/>
                  </a:lnTo>
                  <a:lnTo>
                    <a:pt x="44958" y="33540"/>
                  </a:lnTo>
                  <a:lnTo>
                    <a:pt x="46482" y="33540"/>
                  </a:lnTo>
                  <a:lnTo>
                    <a:pt x="46482" y="34290"/>
                  </a:lnTo>
                  <a:lnTo>
                    <a:pt x="47244" y="34290"/>
                  </a:lnTo>
                  <a:lnTo>
                    <a:pt x="47244" y="35052"/>
                  </a:lnTo>
                  <a:lnTo>
                    <a:pt x="48768" y="35052"/>
                  </a:lnTo>
                  <a:lnTo>
                    <a:pt x="48768" y="35814"/>
                  </a:lnTo>
                  <a:lnTo>
                    <a:pt x="49530" y="35814"/>
                  </a:lnTo>
                  <a:lnTo>
                    <a:pt x="49530" y="36576"/>
                  </a:lnTo>
                  <a:lnTo>
                    <a:pt x="50292" y="36576"/>
                  </a:lnTo>
                  <a:lnTo>
                    <a:pt x="50292" y="37338"/>
                  </a:lnTo>
                  <a:lnTo>
                    <a:pt x="51816" y="37338"/>
                  </a:lnTo>
                  <a:lnTo>
                    <a:pt x="51816" y="38100"/>
                  </a:lnTo>
                  <a:lnTo>
                    <a:pt x="52578" y="38100"/>
                  </a:lnTo>
                  <a:lnTo>
                    <a:pt x="52578" y="38862"/>
                  </a:lnTo>
                  <a:lnTo>
                    <a:pt x="53340" y="38862"/>
                  </a:lnTo>
                  <a:lnTo>
                    <a:pt x="53340" y="39624"/>
                  </a:lnTo>
                  <a:lnTo>
                    <a:pt x="54864" y="39624"/>
                  </a:lnTo>
                  <a:lnTo>
                    <a:pt x="54864" y="40386"/>
                  </a:lnTo>
                  <a:lnTo>
                    <a:pt x="55626" y="40386"/>
                  </a:lnTo>
                  <a:lnTo>
                    <a:pt x="55626" y="41148"/>
                  </a:lnTo>
                  <a:lnTo>
                    <a:pt x="57150" y="41148"/>
                  </a:lnTo>
                  <a:lnTo>
                    <a:pt x="57150" y="41910"/>
                  </a:lnTo>
                  <a:lnTo>
                    <a:pt x="57912" y="41910"/>
                  </a:lnTo>
                  <a:lnTo>
                    <a:pt x="57912" y="42672"/>
                  </a:lnTo>
                  <a:lnTo>
                    <a:pt x="58674" y="42672"/>
                  </a:lnTo>
                  <a:lnTo>
                    <a:pt x="58674" y="43434"/>
                  </a:lnTo>
                  <a:lnTo>
                    <a:pt x="60198" y="43434"/>
                  </a:lnTo>
                  <a:lnTo>
                    <a:pt x="60198" y="44196"/>
                  </a:lnTo>
                  <a:lnTo>
                    <a:pt x="60960" y="44196"/>
                  </a:lnTo>
                  <a:lnTo>
                    <a:pt x="60960" y="44958"/>
                  </a:lnTo>
                  <a:lnTo>
                    <a:pt x="62484" y="44958"/>
                  </a:lnTo>
                  <a:lnTo>
                    <a:pt x="62484" y="45720"/>
                  </a:lnTo>
                  <a:lnTo>
                    <a:pt x="63246" y="45720"/>
                  </a:lnTo>
                  <a:lnTo>
                    <a:pt x="63246" y="46482"/>
                  </a:lnTo>
                  <a:lnTo>
                    <a:pt x="64770" y="46482"/>
                  </a:lnTo>
                  <a:lnTo>
                    <a:pt x="64770" y="47244"/>
                  </a:lnTo>
                  <a:lnTo>
                    <a:pt x="65532" y="47244"/>
                  </a:lnTo>
                  <a:lnTo>
                    <a:pt x="65532" y="48006"/>
                  </a:lnTo>
                  <a:lnTo>
                    <a:pt x="66294" y="48006"/>
                  </a:lnTo>
                  <a:lnTo>
                    <a:pt x="66294" y="48768"/>
                  </a:lnTo>
                  <a:lnTo>
                    <a:pt x="67818" y="48768"/>
                  </a:lnTo>
                  <a:lnTo>
                    <a:pt x="67818" y="49530"/>
                  </a:lnTo>
                  <a:lnTo>
                    <a:pt x="68580" y="49530"/>
                  </a:lnTo>
                  <a:lnTo>
                    <a:pt x="68580" y="50292"/>
                  </a:lnTo>
                  <a:lnTo>
                    <a:pt x="70104" y="50292"/>
                  </a:lnTo>
                  <a:lnTo>
                    <a:pt x="70104" y="51054"/>
                  </a:lnTo>
                  <a:lnTo>
                    <a:pt x="70866" y="51054"/>
                  </a:lnTo>
                  <a:lnTo>
                    <a:pt x="70866" y="51816"/>
                  </a:lnTo>
                  <a:lnTo>
                    <a:pt x="72390" y="51816"/>
                  </a:lnTo>
                  <a:lnTo>
                    <a:pt x="72390" y="52590"/>
                  </a:lnTo>
                  <a:lnTo>
                    <a:pt x="73152" y="52590"/>
                  </a:lnTo>
                  <a:lnTo>
                    <a:pt x="73152" y="53340"/>
                  </a:lnTo>
                  <a:lnTo>
                    <a:pt x="73914" y="53340"/>
                  </a:lnTo>
                  <a:lnTo>
                    <a:pt x="73914" y="54102"/>
                  </a:lnTo>
                  <a:lnTo>
                    <a:pt x="90678" y="54102"/>
                  </a:lnTo>
                  <a:lnTo>
                    <a:pt x="9067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96768" y="3430142"/>
              <a:ext cx="93980" cy="54610"/>
            </a:xfrm>
            <a:custGeom>
              <a:avLst/>
              <a:gdLst/>
              <a:ahLst/>
              <a:cxnLst/>
              <a:rect l="l" t="t" r="r" b="b"/>
              <a:pathLst>
                <a:path w="93980" h="54610">
                  <a:moveTo>
                    <a:pt x="93726" y="53340"/>
                  </a:moveTo>
                  <a:lnTo>
                    <a:pt x="92964" y="53340"/>
                  </a:lnTo>
                  <a:lnTo>
                    <a:pt x="92964" y="52578"/>
                  </a:lnTo>
                  <a:lnTo>
                    <a:pt x="92202" y="52578"/>
                  </a:lnTo>
                  <a:lnTo>
                    <a:pt x="92202" y="51816"/>
                  </a:lnTo>
                  <a:lnTo>
                    <a:pt x="90678" y="51816"/>
                  </a:lnTo>
                  <a:lnTo>
                    <a:pt x="90678" y="51054"/>
                  </a:lnTo>
                  <a:lnTo>
                    <a:pt x="89916" y="51054"/>
                  </a:lnTo>
                  <a:lnTo>
                    <a:pt x="89916" y="50292"/>
                  </a:lnTo>
                  <a:lnTo>
                    <a:pt x="88392" y="50292"/>
                  </a:lnTo>
                  <a:lnTo>
                    <a:pt x="88392" y="49530"/>
                  </a:lnTo>
                  <a:lnTo>
                    <a:pt x="87630" y="49530"/>
                  </a:lnTo>
                  <a:lnTo>
                    <a:pt x="87630" y="48768"/>
                  </a:lnTo>
                  <a:lnTo>
                    <a:pt x="86106" y="48768"/>
                  </a:lnTo>
                  <a:lnTo>
                    <a:pt x="86106" y="48006"/>
                  </a:lnTo>
                  <a:lnTo>
                    <a:pt x="85344" y="48006"/>
                  </a:lnTo>
                  <a:lnTo>
                    <a:pt x="85344" y="47244"/>
                  </a:lnTo>
                  <a:lnTo>
                    <a:pt x="83820" y="47244"/>
                  </a:lnTo>
                  <a:lnTo>
                    <a:pt x="83820" y="46482"/>
                  </a:lnTo>
                  <a:lnTo>
                    <a:pt x="83058" y="46482"/>
                  </a:lnTo>
                  <a:lnTo>
                    <a:pt x="83058" y="45720"/>
                  </a:lnTo>
                  <a:lnTo>
                    <a:pt x="81534" y="45720"/>
                  </a:lnTo>
                  <a:lnTo>
                    <a:pt x="81534" y="44958"/>
                  </a:lnTo>
                  <a:lnTo>
                    <a:pt x="80772" y="44958"/>
                  </a:lnTo>
                  <a:lnTo>
                    <a:pt x="80772" y="44196"/>
                  </a:lnTo>
                  <a:lnTo>
                    <a:pt x="79248" y="44196"/>
                  </a:lnTo>
                  <a:lnTo>
                    <a:pt x="79248" y="43434"/>
                  </a:lnTo>
                  <a:lnTo>
                    <a:pt x="78486" y="43434"/>
                  </a:lnTo>
                  <a:lnTo>
                    <a:pt x="78486" y="42672"/>
                  </a:lnTo>
                  <a:lnTo>
                    <a:pt x="77724" y="42672"/>
                  </a:lnTo>
                  <a:lnTo>
                    <a:pt x="77724" y="41910"/>
                  </a:lnTo>
                  <a:lnTo>
                    <a:pt x="76200" y="41910"/>
                  </a:lnTo>
                  <a:lnTo>
                    <a:pt x="76200" y="41148"/>
                  </a:lnTo>
                  <a:lnTo>
                    <a:pt x="75438" y="41148"/>
                  </a:lnTo>
                  <a:lnTo>
                    <a:pt x="75438" y="40386"/>
                  </a:lnTo>
                  <a:lnTo>
                    <a:pt x="73914" y="40386"/>
                  </a:lnTo>
                  <a:lnTo>
                    <a:pt x="73914" y="39624"/>
                  </a:lnTo>
                  <a:lnTo>
                    <a:pt x="73152" y="39624"/>
                  </a:lnTo>
                  <a:lnTo>
                    <a:pt x="73152" y="38862"/>
                  </a:lnTo>
                  <a:lnTo>
                    <a:pt x="71628" y="38862"/>
                  </a:lnTo>
                  <a:lnTo>
                    <a:pt x="71628" y="38100"/>
                  </a:lnTo>
                  <a:lnTo>
                    <a:pt x="70866" y="38100"/>
                  </a:lnTo>
                  <a:lnTo>
                    <a:pt x="70866" y="37338"/>
                  </a:lnTo>
                  <a:lnTo>
                    <a:pt x="69342" y="37338"/>
                  </a:lnTo>
                  <a:lnTo>
                    <a:pt x="69342" y="36576"/>
                  </a:lnTo>
                  <a:lnTo>
                    <a:pt x="68580" y="36576"/>
                  </a:lnTo>
                  <a:lnTo>
                    <a:pt x="68580" y="35814"/>
                  </a:lnTo>
                  <a:lnTo>
                    <a:pt x="67056" y="35814"/>
                  </a:lnTo>
                  <a:lnTo>
                    <a:pt x="67056" y="35052"/>
                  </a:lnTo>
                  <a:lnTo>
                    <a:pt x="66294" y="35052"/>
                  </a:lnTo>
                  <a:lnTo>
                    <a:pt x="66294" y="34290"/>
                  </a:lnTo>
                  <a:lnTo>
                    <a:pt x="65532" y="34290"/>
                  </a:lnTo>
                  <a:lnTo>
                    <a:pt x="65532" y="33528"/>
                  </a:lnTo>
                  <a:lnTo>
                    <a:pt x="64008" y="33528"/>
                  </a:lnTo>
                  <a:lnTo>
                    <a:pt x="64008" y="32766"/>
                  </a:lnTo>
                  <a:lnTo>
                    <a:pt x="63246" y="32766"/>
                  </a:lnTo>
                  <a:lnTo>
                    <a:pt x="63246" y="32004"/>
                  </a:lnTo>
                  <a:lnTo>
                    <a:pt x="61722" y="32004"/>
                  </a:lnTo>
                  <a:lnTo>
                    <a:pt x="61722" y="31242"/>
                  </a:lnTo>
                  <a:lnTo>
                    <a:pt x="60960" y="31242"/>
                  </a:lnTo>
                  <a:lnTo>
                    <a:pt x="60960" y="30480"/>
                  </a:lnTo>
                  <a:lnTo>
                    <a:pt x="59436" y="30480"/>
                  </a:lnTo>
                  <a:lnTo>
                    <a:pt x="59436" y="29718"/>
                  </a:lnTo>
                  <a:lnTo>
                    <a:pt x="58674" y="29718"/>
                  </a:lnTo>
                  <a:lnTo>
                    <a:pt x="58674" y="28956"/>
                  </a:lnTo>
                  <a:lnTo>
                    <a:pt x="57150" y="28956"/>
                  </a:lnTo>
                  <a:lnTo>
                    <a:pt x="57150" y="28194"/>
                  </a:lnTo>
                  <a:lnTo>
                    <a:pt x="56388" y="28194"/>
                  </a:lnTo>
                  <a:lnTo>
                    <a:pt x="56388" y="27432"/>
                  </a:lnTo>
                  <a:lnTo>
                    <a:pt x="55626" y="27432"/>
                  </a:lnTo>
                  <a:lnTo>
                    <a:pt x="55626" y="26670"/>
                  </a:lnTo>
                  <a:lnTo>
                    <a:pt x="54102" y="26670"/>
                  </a:lnTo>
                  <a:lnTo>
                    <a:pt x="54102" y="25908"/>
                  </a:lnTo>
                  <a:lnTo>
                    <a:pt x="53340" y="25908"/>
                  </a:lnTo>
                  <a:lnTo>
                    <a:pt x="53340" y="25146"/>
                  </a:lnTo>
                  <a:lnTo>
                    <a:pt x="51816" y="25146"/>
                  </a:lnTo>
                  <a:lnTo>
                    <a:pt x="51816" y="24384"/>
                  </a:lnTo>
                  <a:lnTo>
                    <a:pt x="51054" y="24384"/>
                  </a:lnTo>
                  <a:lnTo>
                    <a:pt x="51054" y="23622"/>
                  </a:lnTo>
                  <a:lnTo>
                    <a:pt x="49530" y="23622"/>
                  </a:lnTo>
                  <a:lnTo>
                    <a:pt x="49530" y="22860"/>
                  </a:lnTo>
                  <a:lnTo>
                    <a:pt x="48768" y="22860"/>
                  </a:lnTo>
                  <a:lnTo>
                    <a:pt x="48768" y="22098"/>
                  </a:lnTo>
                  <a:lnTo>
                    <a:pt x="47244" y="22098"/>
                  </a:lnTo>
                  <a:lnTo>
                    <a:pt x="47244" y="21336"/>
                  </a:lnTo>
                  <a:lnTo>
                    <a:pt x="46482" y="21336"/>
                  </a:lnTo>
                  <a:lnTo>
                    <a:pt x="46482" y="20574"/>
                  </a:lnTo>
                  <a:lnTo>
                    <a:pt x="44958" y="20574"/>
                  </a:lnTo>
                  <a:lnTo>
                    <a:pt x="44958" y="19812"/>
                  </a:lnTo>
                  <a:lnTo>
                    <a:pt x="44196" y="19812"/>
                  </a:lnTo>
                  <a:lnTo>
                    <a:pt x="44196" y="19050"/>
                  </a:lnTo>
                  <a:lnTo>
                    <a:pt x="43434" y="19050"/>
                  </a:lnTo>
                  <a:lnTo>
                    <a:pt x="43434" y="18288"/>
                  </a:lnTo>
                  <a:lnTo>
                    <a:pt x="41910" y="18288"/>
                  </a:lnTo>
                  <a:lnTo>
                    <a:pt x="41910" y="17526"/>
                  </a:lnTo>
                  <a:lnTo>
                    <a:pt x="41148" y="17526"/>
                  </a:lnTo>
                  <a:lnTo>
                    <a:pt x="41148" y="16764"/>
                  </a:lnTo>
                  <a:lnTo>
                    <a:pt x="39624" y="16764"/>
                  </a:lnTo>
                  <a:lnTo>
                    <a:pt x="39624" y="16002"/>
                  </a:lnTo>
                  <a:lnTo>
                    <a:pt x="38862" y="16002"/>
                  </a:lnTo>
                  <a:lnTo>
                    <a:pt x="38862" y="15240"/>
                  </a:lnTo>
                  <a:lnTo>
                    <a:pt x="37338" y="15240"/>
                  </a:lnTo>
                  <a:lnTo>
                    <a:pt x="37338" y="14478"/>
                  </a:lnTo>
                  <a:lnTo>
                    <a:pt x="36576" y="14478"/>
                  </a:lnTo>
                  <a:lnTo>
                    <a:pt x="36576" y="13716"/>
                  </a:lnTo>
                  <a:lnTo>
                    <a:pt x="35052" y="13716"/>
                  </a:lnTo>
                  <a:lnTo>
                    <a:pt x="35052" y="12954"/>
                  </a:lnTo>
                  <a:lnTo>
                    <a:pt x="34290" y="12954"/>
                  </a:lnTo>
                  <a:lnTo>
                    <a:pt x="34290" y="12192"/>
                  </a:lnTo>
                  <a:lnTo>
                    <a:pt x="33528" y="12192"/>
                  </a:lnTo>
                  <a:lnTo>
                    <a:pt x="33528" y="11430"/>
                  </a:lnTo>
                  <a:lnTo>
                    <a:pt x="32004" y="11430"/>
                  </a:lnTo>
                  <a:lnTo>
                    <a:pt x="32004" y="10668"/>
                  </a:lnTo>
                  <a:lnTo>
                    <a:pt x="31242" y="10668"/>
                  </a:lnTo>
                  <a:lnTo>
                    <a:pt x="31242" y="9906"/>
                  </a:lnTo>
                  <a:lnTo>
                    <a:pt x="29718" y="9906"/>
                  </a:lnTo>
                  <a:lnTo>
                    <a:pt x="29718" y="9144"/>
                  </a:lnTo>
                  <a:lnTo>
                    <a:pt x="28956" y="9144"/>
                  </a:lnTo>
                  <a:lnTo>
                    <a:pt x="28956" y="8382"/>
                  </a:lnTo>
                  <a:lnTo>
                    <a:pt x="27432" y="8382"/>
                  </a:lnTo>
                  <a:lnTo>
                    <a:pt x="27432" y="7620"/>
                  </a:lnTo>
                  <a:lnTo>
                    <a:pt x="26670" y="7620"/>
                  </a:lnTo>
                  <a:lnTo>
                    <a:pt x="26670" y="6858"/>
                  </a:lnTo>
                  <a:lnTo>
                    <a:pt x="25908" y="6858"/>
                  </a:lnTo>
                  <a:lnTo>
                    <a:pt x="25908" y="6096"/>
                  </a:lnTo>
                  <a:lnTo>
                    <a:pt x="24384" y="6096"/>
                  </a:lnTo>
                  <a:lnTo>
                    <a:pt x="24384" y="5334"/>
                  </a:lnTo>
                  <a:lnTo>
                    <a:pt x="23622" y="5334"/>
                  </a:lnTo>
                  <a:lnTo>
                    <a:pt x="23622" y="4572"/>
                  </a:lnTo>
                  <a:lnTo>
                    <a:pt x="22098" y="4572"/>
                  </a:lnTo>
                  <a:lnTo>
                    <a:pt x="22098" y="3810"/>
                  </a:lnTo>
                  <a:lnTo>
                    <a:pt x="21336" y="3810"/>
                  </a:lnTo>
                  <a:lnTo>
                    <a:pt x="21336" y="3048"/>
                  </a:lnTo>
                  <a:lnTo>
                    <a:pt x="19812" y="3048"/>
                  </a:lnTo>
                  <a:lnTo>
                    <a:pt x="19812" y="2286"/>
                  </a:lnTo>
                  <a:lnTo>
                    <a:pt x="19050" y="2286"/>
                  </a:lnTo>
                  <a:lnTo>
                    <a:pt x="19050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6764" y="762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4572" y="3048"/>
                  </a:lnTo>
                  <a:lnTo>
                    <a:pt x="4572" y="3810"/>
                  </a:lnTo>
                  <a:lnTo>
                    <a:pt x="5334" y="3810"/>
                  </a:lnTo>
                  <a:lnTo>
                    <a:pt x="5334" y="4572"/>
                  </a:lnTo>
                  <a:lnTo>
                    <a:pt x="6858" y="4572"/>
                  </a:lnTo>
                  <a:lnTo>
                    <a:pt x="6858" y="5334"/>
                  </a:lnTo>
                  <a:lnTo>
                    <a:pt x="7620" y="5334"/>
                  </a:lnTo>
                  <a:lnTo>
                    <a:pt x="7620" y="6096"/>
                  </a:lnTo>
                  <a:lnTo>
                    <a:pt x="9144" y="6096"/>
                  </a:lnTo>
                  <a:lnTo>
                    <a:pt x="9144" y="6858"/>
                  </a:lnTo>
                  <a:lnTo>
                    <a:pt x="9906" y="6858"/>
                  </a:lnTo>
                  <a:lnTo>
                    <a:pt x="9906" y="7620"/>
                  </a:lnTo>
                  <a:lnTo>
                    <a:pt x="11430" y="7620"/>
                  </a:lnTo>
                  <a:lnTo>
                    <a:pt x="11430" y="8382"/>
                  </a:lnTo>
                  <a:lnTo>
                    <a:pt x="12192" y="8382"/>
                  </a:lnTo>
                  <a:lnTo>
                    <a:pt x="12192" y="9144"/>
                  </a:lnTo>
                  <a:lnTo>
                    <a:pt x="12954" y="9144"/>
                  </a:lnTo>
                  <a:lnTo>
                    <a:pt x="12954" y="9906"/>
                  </a:lnTo>
                  <a:lnTo>
                    <a:pt x="14478" y="9906"/>
                  </a:lnTo>
                  <a:lnTo>
                    <a:pt x="14478" y="10668"/>
                  </a:lnTo>
                  <a:lnTo>
                    <a:pt x="15240" y="10668"/>
                  </a:lnTo>
                  <a:lnTo>
                    <a:pt x="15240" y="11430"/>
                  </a:lnTo>
                  <a:lnTo>
                    <a:pt x="16764" y="11430"/>
                  </a:lnTo>
                  <a:lnTo>
                    <a:pt x="16764" y="12192"/>
                  </a:lnTo>
                  <a:lnTo>
                    <a:pt x="17526" y="12192"/>
                  </a:lnTo>
                  <a:lnTo>
                    <a:pt x="17526" y="12954"/>
                  </a:lnTo>
                  <a:lnTo>
                    <a:pt x="19050" y="12954"/>
                  </a:lnTo>
                  <a:lnTo>
                    <a:pt x="19050" y="13716"/>
                  </a:lnTo>
                  <a:lnTo>
                    <a:pt x="19812" y="13716"/>
                  </a:lnTo>
                  <a:lnTo>
                    <a:pt x="19812" y="14478"/>
                  </a:lnTo>
                  <a:lnTo>
                    <a:pt x="20574" y="14478"/>
                  </a:lnTo>
                  <a:lnTo>
                    <a:pt x="20574" y="15240"/>
                  </a:lnTo>
                  <a:lnTo>
                    <a:pt x="22098" y="15240"/>
                  </a:lnTo>
                  <a:lnTo>
                    <a:pt x="22098" y="16002"/>
                  </a:lnTo>
                  <a:lnTo>
                    <a:pt x="22860" y="16002"/>
                  </a:lnTo>
                  <a:lnTo>
                    <a:pt x="22860" y="16764"/>
                  </a:lnTo>
                  <a:lnTo>
                    <a:pt x="24384" y="16764"/>
                  </a:lnTo>
                  <a:lnTo>
                    <a:pt x="24384" y="17526"/>
                  </a:lnTo>
                  <a:lnTo>
                    <a:pt x="25146" y="17526"/>
                  </a:lnTo>
                  <a:lnTo>
                    <a:pt x="25146" y="18300"/>
                  </a:lnTo>
                  <a:lnTo>
                    <a:pt x="26670" y="18300"/>
                  </a:lnTo>
                  <a:lnTo>
                    <a:pt x="26670" y="19050"/>
                  </a:lnTo>
                  <a:lnTo>
                    <a:pt x="27432" y="19050"/>
                  </a:lnTo>
                  <a:lnTo>
                    <a:pt x="27432" y="19812"/>
                  </a:lnTo>
                  <a:lnTo>
                    <a:pt x="28194" y="19812"/>
                  </a:lnTo>
                  <a:lnTo>
                    <a:pt x="28194" y="20574"/>
                  </a:lnTo>
                  <a:lnTo>
                    <a:pt x="29718" y="20574"/>
                  </a:lnTo>
                  <a:lnTo>
                    <a:pt x="29718" y="21336"/>
                  </a:lnTo>
                  <a:lnTo>
                    <a:pt x="30480" y="21336"/>
                  </a:lnTo>
                  <a:lnTo>
                    <a:pt x="30480" y="22098"/>
                  </a:lnTo>
                  <a:lnTo>
                    <a:pt x="32004" y="22098"/>
                  </a:lnTo>
                  <a:lnTo>
                    <a:pt x="32004" y="22860"/>
                  </a:lnTo>
                  <a:lnTo>
                    <a:pt x="32766" y="22860"/>
                  </a:lnTo>
                  <a:lnTo>
                    <a:pt x="32766" y="23622"/>
                  </a:lnTo>
                  <a:lnTo>
                    <a:pt x="34290" y="23622"/>
                  </a:lnTo>
                  <a:lnTo>
                    <a:pt x="34290" y="24384"/>
                  </a:lnTo>
                  <a:lnTo>
                    <a:pt x="35052" y="24384"/>
                  </a:lnTo>
                  <a:lnTo>
                    <a:pt x="35052" y="25146"/>
                  </a:lnTo>
                  <a:lnTo>
                    <a:pt x="36576" y="25146"/>
                  </a:lnTo>
                  <a:lnTo>
                    <a:pt x="36576" y="25908"/>
                  </a:lnTo>
                  <a:lnTo>
                    <a:pt x="37338" y="25908"/>
                  </a:lnTo>
                  <a:lnTo>
                    <a:pt x="37338" y="26670"/>
                  </a:lnTo>
                  <a:lnTo>
                    <a:pt x="38100" y="26670"/>
                  </a:lnTo>
                  <a:lnTo>
                    <a:pt x="38100" y="27432"/>
                  </a:lnTo>
                  <a:lnTo>
                    <a:pt x="39624" y="27432"/>
                  </a:lnTo>
                  <a:lnTo>
                    <a:pt x="39624" y="28194"/>
                  </a:lnTo>
                  <a:lnTo>
                    <a:pt x="40386" y="28194"/>
                  </a:lnTo>
                  <a:lnTo>
                    <a:pt x="40386" y="28956"/>
                  </a:lnTo>
                  <a:lnTo>
                    <a:pt x="41910" y="28956"/>
                  </a:lnTo>
                  <a:lnTo>
                    <a:pt x="41910" y="29718"/>
                  </a:lnTo>
                  <a:lnTo>
                    <a:pt x="42672" y="29718"/>
                  </a:lnTo>
                  <a:lnTo>
                    <a:pt x="42672" y="30480"/>
                  </a:lnTo>
                  <a:lnTo>
                    <a:pt x="44196" y="30480"/>
                  </a:lnTo>
                  <a:lnTo>
                    <a:pt x="44196" y="31242"/>
                  </a:lnTo>
                  <a:lnTo>
                    <a:pt x="44958" y="31242"/>
                  </a:lnTo>
                  <a:lnTo>
                    <a:pt x="44958" y="32004"/>
                  </a:lnTo>
                  <a:lnTo>
                    <a:pt x="46482" y="32004"/>
                  </a:lnTo>
                  <a:lnTo>
                    <a:pt x="46482" y="32766"/>
                  </a:lnTo>
                  <a:lnTo>
                    <a:pt x="47244" y="32766"/>
                  </a:lnTo>
                  <a:lnTo>
                    <a:pt x="47244" y="33528"/>
                  </a:lnTo>
                  <a:lnTo>
                    <a:pt x="48768" y="33528"/>
                  </a:lnTo>
                  <a:lnTo>
                    <a:pt x="48768" y="34290"/>
                  </a:lnTo>
                  <a:lnTo>
                    <a:pt x="49530" y="34290"/>
                  </a:lnTo>
                  <a:lnTo>
                    <a:pt x="49530" y="35052"/>
                  </a:lnTo>
                  <a:lnTo>
                    <a:pt x="50292" y="35052"/>
                  </a:lnTo>
                  <a:lnTo>
                    <a:pt x="50292" y="35814"/>
                  </a:lnTo>
                  <a:lnTo>
                    <a:pt x="51816" y="35814"/>
                  </a:lnTo>
                  <a:lnTo>
                    <a:pt x="51816" y="36576"/>
                  </a:lnTo>
                  <a:lnTo>
                    <a:pt x="52578" y="36576"/>
                  </a:lnTo>
                  <a:lnTo>
                    <a:pt x="52578" y="37350"/>
                  </a:lnTo>
                  <a:lnTo>
                    <a:pt x="54102" y="37350"/>
                  </a:lnTo>
                  <a:lnTo>
                    <a:pt x="54102" y="38100"/>
                  </a:lnTo>
                  <a:lnTo>
                    <a:pt x="54864" y="38100"/>
                  </a:lnTo>
                  <a:lnTo>
                    <a:pt x="54864" y="38862"/>
                  </a:lnTo>
                  <a:lnTo>
                    <a:pt x="56388" y="38862"/>
                  </a:lnTo>
                  <a:lnTo>
                    <a:pt x="56388" y="39624"/>
                  </a:lnTo>
                  <a:lnTo>
                    <a:pt x="57150" y="39624"/>
                  </a:lnTo>
                  <a:lnTo>
                    <a:pt x="57150" y="40386"/>
                  </a:lnTo>
                  <a:lnTo>
                    <a:pt x="58674" y="40386"/>
                  </a:lnTo>
                  <a:lnTo>
                    <a:pt x="58674" y="41148"/>
                  </a:lnTo>
                  <a:lnTo>
                    <a:pt x="59436" y="41148"/>
                  </a:lnTo>
                  <a:lnTo>
                    <a:pt x="59436" y="41910"/>
                  </a:lnTo>
                  <a:lnTo>
                    <a:pt x="60198" y="41910"/>
                  </a:lnTo>
                  <a:lnTo>
                    <a:pt x="60198" y="42672"/>
                  </a:lnTo>
                  <a:lnTo>
                    <a:pt x="61722" y="42672"/>
                  </a:lnTo>
                  <a:lnTo>
                    <a:pt x="61722" y="43434"/>
                  </a:lnTo>
                  <a:lnTo>
                    <a:pt x="62484" y="43434"/>
                  </a:lnTo>
                  <a:lnTo>
                    <a:pt x="62484" y="44196"/>
                  </a:lnTo>
                  <a:lnTo>
                    <a:pt x="64008" y="44196"/>
                  </a:lnTo>
                  <a:lnTo>
                    <a:pt x="64008" y="44958"/>
                  </a:lnTo>
                  <a:lnTo>
                    <a:pt x="64770" y="44958"/>
                  </a:lnTo>
                  <a:lnTo>
                    <a:pt x="64770" y="45720"/>
                  </a:lnTo>
                  <a:lnTo>
                    <a:pt x="66294" y="45720"/>
                  </a:lnTo>
                  <a:lnTo>
                    <a:pt x="66294" y="46482"/>
                  </a:lnTo>
                  <a:lnTo>
                    <a:pt x="67056" y="46482"/>
                  </a:lnTo>
                  <a:lnTo>
                    <a:pt x="67056" y="47244"/>
                  </a:lnTo>
                  <a:lnTo>
                    <a:pt x="68580" y="47244"/>
                  </a:lnTo>
                  <a:lnTo>
                    <a:pt x="68580" y="48006"/>
                  </a:lnTo>
                  <a:lnTo>
                    <a:pt x="69342" y="48006"/>
                  </a:lnTo>
                  <a:lnTo>
                    <a:pt x="69342" y="48768"/>
                  </a:lnTo>
                  <a:lnTo>
                    <a:pt x="70866" y="48768"/>
                  </a:lnTo>
                  <a:lnTo>
                    <a:pt x="70866" y="49530"/>
                  </a:lnTo>
                  <a:lnTo>
                    <a:pt x="71628" y="49530"/>
                  </a:lnTo>
                  <a:lnTo>
                    <a:pt x="71628" y="50292"/>
                  </a:lnTo>
                  <a:lnTo>
                    <a:pt x="72390" y="50292"/>
                  </a:lnTo>
                  <a:lnTo>
                    <a:pt x="72390" y="51054"/>
                  </a:lnTo>
                  <a:lnTo>
                    <a:pt x="73914" y="51054"/>
                  </a:lnTo>
                  <a:lnTo>
                    <a:pt x="73914" y="51816"/>
                  </a:lnTo>
                  <a:lnTo>
                    <a:pt x="74676" y="51816"/>
                  </a:lnTo>
                  <a:lnTo>
                    <a:pt x="74676" y="52578"/>
                  </a:lnTo>
                  <a:lnTo>
                    <a:pt x="76200" y="52578"/>
                  </a:lnTo>
                  <a:lnTo>
                    <a:pt x="76200" y="53340"/>
                  </a:lnTo>
                  <a:lnTo>
                    <a:pt x="76962" y="53340"/>
                  </a:lnTo>
                  <a:lnTo>
                    <a:pt x="76962" y="54102"/>
                  </a:lnTo>
                  <a:lnTo>
                    <a:pt x="93726" y="54102"/>
                  </a:lnTo>
                  <a:lnTo>
                    <a:pt x="93726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73730" y="3483482"/>
              <a:ext cx="96520" cy="54610"/>
            </a:xfrm>
            <a:custGeom>
              <a:avLst/>
              <a:gdLst/>
              <a:ahLst/>
              <a:cxnLst/>
              <a:rect l="l" t="t" r="r" b="b"/>
              <a:pathLst>
                <a:path w="96520" h="54610">
                  <a:moveTo>
                    <a:pt x="96012" y="53340"/>
                  </a:moveTo>
                  <a:lnTo>
                    <a:pt x="94488" y="53340"/>
                  </a:lnTo>
                  <a:lnTo>
                    <a:pt x="94488" y="52578"/>
                  </a:lnTo>
                  <a:lnTo>
                    <a:pt x="93726" y="52578"/>
                  </a:lnTo>
                  <a:lnTo>
                    <a:pt x="93726" y="51816"/>
                  </a:lnTo>
                  <a:lnTo>
                    <a:pt x="92202" y="51816"/>
                  </a:lnTo>
                  <a:lnTo>
                    <a:pt x="92202" y="51054"/>
                  </a:lnTo>
                  <a:lnTo>
                    <a:pt x="91440" y="51054"/>
                  </a:lnTo>
                  <a:lnTo>
                    <a:pt x="91440" y="50292"/>
                  </a:lnTo>
                  <a:lnTo>
                    <a:pt x="89916" y="50292"/>
                  </a:lnTo>
                  <a:lnTo>
                    <a:pt x="89916" y="49530"/>
                  </a:lnTo>
                  <a:lnTo>
                    <a:pt x="89154" y="49530"/>
                  </a:lnTo>
                  <a:lnTo>
                    <a:pt x="89154" y="48768"/>
                  </a:lnTo>
                  <a:lnTo>
                    <a:pt x="87630" y="48768"/>
                  </a:lnTo>
                  <a:lnTo>
                    <a:pt x="87630" y="48006"/>
                  </a:lnTo>
                  <a:lnTo>
                    <a:pt x="86868" y="48006"/>
                  </a:lnTo>
                  <a:lnTo>
                    <a:pt x="86868" y="47244"/>
                  </a:lnTo>
                  <a:lnTo>
                    <a:pt x="85344" y="47244"/>
                  </a:lnTo>
                  <a:lnTo>
                    <a:pt x="85344" y="46482"/>
                  </a:lnTo>
                  <a:lnTo>
                    <a:pt x="84582" y="46482"/>
                  </a:lnTo>
                  <a:lnTo>
                    <a:pt x="84582" y="45720"/>
                  </a:lnTo>
                  <a:lnTo>
                    <a:pt x="83058" y="45720"/>
                  </a:lnTo>
                  <a:lnTo>
                    <a:pt x="83058" y="44958"/>
                  </a:lnTo>
                  <a:lnTo>
                    <a:pt x="82296" y="44958"/>
                  </a:lnTo>
                  <a:lnTo>
                    <a:pt x="82296" y="44196"/>
                  </a:lnTo>
                  <a:lnTo>
                    <a:pt x="80772" y="44196"/>
                  </a:lnTo>
                  <a:lnTo>
                    <a:pt x="80772" y="43434"/>
                  </a:lnTo>
                  <a:lnTo>
                    <a:pt x="80010" y="43434"/>
                  </a:lnTo>
                  <a:lnTo>
                    <a:pt x="80010" y="42672"/>
                  </a:lnTo>
                  <a:lnTo>
                    <a:pt x="78486" y="42672"/>
                  </a:lnTo>
                  <a:lnTo>
                    <a:pt x="78486" y="41910"/>
                  </a:lnTo>
                  <a:lnTo>
                    <a:pt x="77724" y="41910"/>
                  </a:lnTo>
                  <a:lnTo>
                    <a:pt x="77724" y="41148"/>
                  </a:lnTo>
                  <a:lnTo>
                    <a:pt x="76200" y="41148"/>
                  </a:lnTo>
                  <a:lnTo>
                    <a:pt x="76200" y="40386"/>
                  </a:lnTo>
                  <a:lnTo>
                    <a:pt x="75438" y="40386"/>
                  </a:lnTo>
                  <a:lnTo>
                    <a:pt x="75438" y="39624"/>
                  </a:lnTo>
                  <a:lnTo>
                    <a:pt x="73914" y="39624"/>
                  </a:lnTo>
                  <a:lnTo>
                    <a:pt x="73914" y="38862"/>
                  </a:lnTo>
                  <a:lnTo>
                    <a:pt x="73152" y="38862"/>
                  </a:lnTo>
                  <a:lnTo>
                    <a:pt x="73152" y="38100"/>
                  </a:lnTo>
                  <a:lnTo>
                    <a:pt x="71628" y="38100"/>
                  </a:lnTo>
                  <a:lnTo>
                    <a:pt x="71628" y="37338"/>
                  </a:lnTo>
                  <a:lnTo>
                    <a:pt x="70866" y="37338"/>
                  </a:lnTo>
                  <a:lnTo>
                    <a:pt x="70866" y="36576"/>
                  </a:lnTo>
                  <a:lnTo>
                    <a:pt x="70104" y="36576"/>
                  </a:lnTo>
                  <a:lnTo>
                    <a:pt x="70104" y="35814"/>
                  </a:lnTo>
                  <a:lnTo>
                    <a:pt x="68580" y="35814"/>
                  </a:lnTo>
                  <a:lnTo>
                    <a:pt x="68580" y="35052"/>
                  </a:lnTo>
                  <a:lnTo>
                    <a:pt x="67818" y="35052"/>
                  </a:lnTo>
                  <a:lnTo>
                    <a:pt x="67818" y="34290"/>
                  </a:lnTo>
                  <a:lnTo>
                    <a:pt x="66294" y="34290"/>
                  </a:lnTo>
                  <a:lnTo>
                    <a:pt x="66294" y="33528"/>
                  </a:lnTo>
                  <a:lnTo>
                    <a:pt x="65532" y="33528"/>
                  </a:lnTo>
                  <a:lnTo>
                    <a:pt x="65532" y="32766"/>
                  </a:lnTo>
                  <a:lnTo>
                    <a:pt x="64008" y="32766"/>
                  </a:lnTo>
                  <a:lnTo>
                    <a:pt x="64008" y="32004"/>
                  </a:lnTo>
                  <a:lnTo>
                    <a:pt x="63246" y="32004"/>
                  </a:lnTo>
                  <a:lnTo>
                    <a:pt x="63246" y="31242"/>
                  </a:lnTo>
                  <a:lnTo>
                    <a:pt x="61722" y="31242"/>
                  </a:lnTo>
                  <a:lnTo>
                    <a:pt x="61722" y="30480"/>
                  </a:lnTo>
                  <a:lnTo>
                    <a:pt x="60960" y="30480"/>
                  </a:lnTo>
                  <a:lnTo>
                    <a:pt x="60960" y="29718"/>
                  </a:lnTo>
                  <a:lnTo>
                    <a:pt x="59436" y="29718"/>
                  </a:lnTo>
                  <a:lnTo>
                    <a:pt x="59436" y="28956"/>
                  </a:lnTo>
                  <a:lnTo>
                    <a:pt x="58674" y="28956"/>
                  </a:lnTo>
                  <a:lnTo>
                    <a:pt x="58674" y="28194"/>
                  </a:lnTo>
                  <a:lnTo>
                    <a:pt x="57150" y="28194"/>
                  </a:lnTo>
                  <a:lnTo>
                    <a:pt x="57150" y="27432"/>
                  </a:lnTo>
                  <a:lnTo>
                    <a:pt x="56388" y="27432"/>
                  </a:lnTo>
                  <a:lnTo>
                    <a:pt x="56388" y="26670"/>
                  </a:lnTo>
                  <a:lnTo>
                    <a:pt x="54864" y="26670"/>
                  </a:lnTo>
                  <a:lnTo>
                    <a:pt x="54864" y="25908"/>
                  </a:lnTo>
                  <a:lnTo>
                    <a:pt x="54102" y="25908"/>
                  </a:lnTo>
                  <a:lnTo>
                    <a:pt x="54102" y="25146"/>
                  </a:lnTo>
                  <a:lnTo>
                    <a:pt x="52578" y="25146"/>
                  </a:lnTo>
                  <a:lnTo>
                    <a:pt x="52578" y="24384"/>
                  </a:lnTo>
                  <a:lnTo>
                    <a:pt x="51816" y="24384"/>
                  </a:lnTo>
                  <a:lnTo>
                    <a:pt x="51816" y="23622"/>
                  </a:lnTo>
                  <a:lnTo>
                    <a:pt x="50292" y="23622"/>
                  </a:lnTo>
                  <a:lnTo>
                    <a:pt x="50292" y="22860"/>
                  </a:lnTo>
                  <a:lnTo>
                    <a:pt x="49530" y="22860"/>
                  </a:lnTo>
                  <a:lnTo>
                    <a:pt x="49530" y="22098"/>
                  </a:lnTo>
                  <a:lnTo>
                    <a:pt x="48768" y="22098"/>
                  </a:lnTo>
                  <a:lnTo>
                    <a:pt x="48768" y="21336"/>
                  </a:lnTo>
                  <a:lnTo>
                    <a:pt x="47244" y="21336"/>
                  </a:lnTo>
                  <a:lnTo>
                    <a:pt x="47244" y="20574"/>
                  </a:lnTo>
                  <a:lnTo>
                    <a:pt x="46482" y="20574"/>
                  </a:lnTo>
                  <a:lnTo>
                    <a:pt x="46482" y="19812"/>
                  </a:lnTo>
                  <a:lnTo>
                    <a:pt x="44958" y="19812"/>
                  </a:lnTo>
                  <a:lnTo>
                    <a:pt x="44958" y="19050"/>
                  </a:lnTo>
                  <a:lnTo>
                    <a:pt x="44196" y="19050"/>
                  </a:lnTo>
                  <a:lnTo>
                    <a:pt x="44196" y="18288"/>
                  </a:lnTo>
                  <a:lnTo>
                    <a:pt x="42672" y="18288"/>
                  </a:lnTo>
                  <a:lnTo>
                    <a:pt x="42672" y="17526"/>
                  </a:lnTo>
                  <a:lnTo>
                    <a:pt x="41910" y="17526"/>
                  </a:lnTo>
                  <a:lnTo>
                    <a:pt x="41910" y="16764"/>
                  </a:lnTo>
                  <a:lnTo>
                    <a:pt x="40386" y="16764"/>
                  </a:lnTo>
                  <a:lnTo>
                    <a:pt x="40386" y="16002"/>
                  </a:lnTo>
                  <a:lnTo>
                    <a:pt x="39624" y="16002"/>
                  </a:lnTo>
                  <a:lnTo>
                    <a:pt x="39624" y="15240"/>
                  </a:lnTo>
                  <a:lnTo>
                    <a:pt x="38100" y="15240"/>
                  </a:lnTo>
                  <a:lnTo>
                    <a:pt x="38100" y="14478"/>
                  </a:lnTo>
                  <a:lnTo>
                    <a:pt x="37338" y="14478"/>
                  </a:lnTo>
                  <a:lnTo>
                    <a:pt x="37338" y="13716"/>
                  </a:lnTo>
                  <a:lnTo>
                    <a:pt x="35814" y="13716"/>
                  </a:lnTo>
                  <a:lnTo>
                    <a:pt x="35814" y="12954"/>
                  </a:lnTo>
                  <a:lnTo>
                    <a:pt x="35052" y="12954"/>
                  </a:lnTo>
                  <a:lnTo>
                    <a:pt x="35052" y="12192"/>
                  </a:lnTo>
                  <a:lnTo>
                    <a:pt x="33528" y="12192"/>
                  </a:lnTo>
                  <a:lnTo>
                    <a:pt x="33528" y="11430"/>
                  </a:lnTo>
                  <a:lnTo>
                    <a:pt x="32766" y="11430"/>
                  </a:lnTo>
                  <a:lnTo>
                    <a:pt x="32766" y="10668"/>
                  </a:lnTo>
                  <a:lnTo>
                    <a:pt x="31242" y="10668"/>
                  </a:lnTo>
                  <a:lnTo>
                    <a:pt x="31242" y="9906"/>
                  </a:lnTo>
                  <a:lnTo>
                    <a:pt x="30480" y="9906"/>
                  </a:lnTo>
                  <a:lnTo>
                    <a:pt x="30480" y="9144"/>
                  </a:lnTo>
                  <a:lnTo>
                    <a:pt x="29718" y="9144"/>
                  </a:lnTo>
                  <a:lnTo>
                    <a:pt x="29718" y="8382"/>
                  </a:lnTo>
                  <a:lnTo>
                    <a:pt x="28194" y="8382"/>
                  </a:lnTo>
                  <a:lnTo>
                    <a:pt x="28194" y="7620"/>
                  </a:lnTo>
                  <a:lnTo>
                    <a:pt x="27432" y="7620"/>
                  </a:lnTo>
                  <a:lnTo>
                    <a:pt x="27432" y="6858"/>
                  </a:lnTo>
                  <a:lnTo>
                    <a:pt x="25908" y="6858"/>
                  </a:lnTo>
                  <a:lnTo>
                    <a:pt x="25908" y="6096"/>
                  </a:lnTo>
                  <a:lnTo>
                    <a:pt x="25146" y="6096"/>
                  </a:lnTo>
                  <a:lnTo>
                    <a:pt x="25146" y="5334"/>
                  </a:lnTo>
                  <a:lnTo>
                    <a:pt x="23622" y="5334"/>
                  </a:lnTo>
                  <a:lnTo>
                    <a:pt x="23622" y="4572"/>
                  </a:lnTo>
                  <a:lnTo>
                    <a:pt x="22860" y="4572"/>
                  </a:lnTo>
                  <a:lnTo>
                    <a:pt x="22860" y="3810"/>
                  </a:lnTo>
                  <a:lnTo>
                    <a:pt x="21336" y="3810"/>
                  </a:lnTo>
                  <a:lnTo>
                    <a:pt x="21336" y="3048"/>
                  </a:lnTo>
                  <a:lnTo>
                    <a:pt x="20574" y="3048"/>
                  </a:lnTo>
                  <a:lnTo>
                    <a:pt x="20574" y="2286"/>
                  </a:lnTo>
                  <a:lnTo>
                    <a:pt x="19050" y="2286"/>
                  </a:lnTo>
                  <a:lnTo>
                    <a:pt x="19050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6764" y="762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60"/>
                  </a:lnTo>
                  <a:lnTo>
                    <a:pt x="4572" y="3060"/>
                  </a:lnTo>
                  <a:lnTo>
                    <a:pt x="4572" y="3810"/>
                  </a:lnTo>
                  <a:lnTo>
                    <a:pt x="6096" y="3810"/>
                  </a:lnTo>
                  <a:lnTo>
                    <a:pt x="6096" y="4572"/>
                  </a:lnTo>
                  <a:lnTo>
                    <a:pt x="6858" y="4572"/>
                  </a:lnTo>
                  <a:lnTo>
                    <a:pt x="6858" y="5334"/>
                  </a:lnTo>
                  <a:lnTo>
                    <a:pt x="8382" y="5334"/>
                  </a:lnTo>
                  <a:lnTo>
                    <a:pt x="8382" y="6096"/>
                  </a:lnTo>
                  <a:lnTo>
                    <a:pt x="9144" y="6096"/>
                  </a:lnTo>
                  <a:lnTo>
                    <a:pt x="9144" y="6858"/>
                  </a:lnTo>
                  <a:lnTo>
                    <a:pt x="9906" y="6858"/>
                  </a:lnTo>
                  <a:lnTo>
                    <a:pt x="9906" y="7620"/>
                  </a:lnTo>
                  <a:lnTo>
                    <a:pt x="11430" y="7620"/>
                  </a:lnTo>
                  <a:lnTo>
                    <a:pt x="11430" y="8382"/>
                  </a:lnTo>
                  <a:lnTo>
                    <a:pt x="12192" y="8382"/>
                  </a:lnTo>
                  <a:lnTo>
                    <a:pt x="12192" y="9144"/>
                  </a:lnTo>
                  <a:lnTo>
                    <a:pt x="13716" y="9144"/>
                  </a:lnTo>
                  <a:lnTo>
                    <a:pt x="13716" y="9906"/>
                  </a:lnTo>
                  <a:lnTo>
                    <a:pt x="14478" y="9906"/>
                  </a:lnTo>
                  <a:lnTo>
                    <a:pt x="14478" y="10668"/>
                  </a:lnTo>
                  <a:lnTo>
                    <a:pt x="16002" y="10668"/>
                  </a:lnTo>
                  <a:lnTo>
                    <a:pt x="16002" y="11430"/>
                  </a:lnTo>
                  <a:lnTo>
                    <a:pt x="16764" y="11430"/>
                  </a:lnTo>
                  <a:lnTo>
                    <a:pt x="16764" y="12192"/>
                  </a:lnTo>
                  <a:lnTo>
                    <a:pt x="18288" y="12192"/>
                  </a:lnTo>
                  <a:lnTo>
                    <a:pt x="18288" y="12954"/>
                  </a:lnTo>
                  <a:lnTo>
                    <a:pt x="19050" y="12954"/>
                  </a:lnTo>
                  <a:lnTo>
                    <a:pt x="19050" y="13716"/>
                  </a:lnTo>
                  <a:lnTo>
                    <a:pt x="20574" y="13716"/>
                  </a:lnTo>
                  <a:lnTo>
                    <a:pt x="20574" y="14478"/>
                  </a:lnTo>
                  <a:lnTo>
                    <a:pt x="21336" y="14478"/>
                  </a:lnTo>
                  <a:lnTo>
                    <a:pt x="21336" y="15240"/>
                  </a:lnTo>
                  <a:lnTo>
                    <a:pt x="22860" y="15240"/>
                  </a:lnTo>
                  <a:lnTo>
                    <a:pt x="22860" y="16002"/>
                  </a:lnTo>
                  <a:lnTo>
                    <a:pt x="23622" y="16002"/>
                  </a:lnTo>
                  <a:lnTo>
                    <a:pt x="23622" y="16764"/>
                  </a:lnTo>
                  <a:lnTo>
                    <a:pt x="24384" y="16764"/>
                  </a:lnTo>
                  <a:lnTo>
                    <a:pt x="24384" y="17526"/>
                  </a:lnTo>
                  <a:lnTo>
                    <a:pt x="25908" y="17526"/>
                  </a:lnTo>
                  <a:lnTo>
                    <a:pt x="25908" y="18288"/>
                  </a:lnTo>
                  <a:lnTo>
                    <a:pt x="26670" y="18288"/>
                  </a:lnTo>
                  <a:lnTo>
                    <a:pt x="26670" y="19050"/>
                  </a:lnTo>
                  <a:lnTo>
                    <a:pt x="28194" y="19050"/>
                  </a:lnTo>
                  <a:lnTo>
                    <a:pt x="28194" y="19812"/>
                  </a:lnTo>
                  <a:lnTo>
                    <a:pt x="28956" y="19812"/>
                  </a:lnTo>
                  <a:lnTo>
                    <a:pt x="28956" y="20574"/>
                  </a:lnTo>
                  <a:lnTo>
                    <a:pt x="30480" y="20574"/>
                  </a:lnTo>
                  <a:lnTo>
                    <a:pt x="30480" y="21336"/>
                  </a:lnTo>
                  <a:lnTo>
                    <a:pt x="31242" y="21336"/>
                  </a:lnTo>
                  <a:lnTo>
                    <a:pt x="31242" y="22110"/>
                  </a:lnTo>
                  <a:lnTo>
                    <a:pt x="32766" y="22110"/>
                  </a:lnTo>
                  <a:lnTo>
                    <a:pt x="32766" y="22860"/>
                  </a:lnTo>
                  <a:lnTo>
                    <a:pt x="33528" y="22860"/>
                  </a:lnTo>
                  <a:lnTo>
                    <a:pt x="33528" y="23622"/>
                  </a:lnTo>
                  <a:lnTo>
                    <a:pt x="35052" y="23622"/>
                  </a:lnTo>
                  <a:lnTo>
                    <a:pt x="35052" y="24384"/>
                  </a:lnTo>
                  <a:lnTo>
                    <a:pt x="35814" y="24384"/>
                  </a:lnTo>
                  <a:lnTo>
                    <a:pt x="35814" y="25146"/>
                  </a:lnTo>
                  <a:lnTo>
                    <a:pt x="37338" y="25146"/>
                  </a:lnTo>
                  <a:lnTo>
                    <a:pt x="37338" y="25908"/>
                  </a:lnTo>
                  <a:lnTo>
                    <a:pt x="38100" y="25908"/>
                  </a:lnTo>
                  <a:lnTo>
                    <a:pt x="38100" y="26670"/>
                  </a:lnTo>
                  <a:lnTo>
                    <a:pt x="39624" y="26670"/>
                  </a:lnTo>
                  <a:lnTo>
                    <a:pt x="39624" y="27432"/>
                  </a:lnTo>
                  <a:lnTo>
                    <a:pt x="40386" y="27432"/>
                  </a:lnTo>
                  <a:lnTo>
                    <a:pt x="40386" y="28194"/>
                  </a:lnTo>
                  <a:lnTo>
                    <a:pt x="41910" y="28194"/>
                  </a:lnTo>
                  <a:lnTo>
                    <a:pt x="41910" y="28956"/>
                  </a:lnTo>
                  <a:lnTo>
                    <a:pt x="42672" y="28956"/>
                  </a:lnTo>
                  <a:lnTo>
                    <a:pt x="42672" y="29718"/>
                  </a:lnTo>
                  <a:lnTo>
                    <a:pt x="43434" y="29718"/>
                  </a:lnTo>
                  <a:lnTo>
                    <a:pt x="43434" y="30480"/>
                  </a:lnTo>
                  <a:lnTo>
                    <a:pt x="44958" y="30480"/>
                  </a:lnTo>
                  <a:lnTo>
                    <a:pt x="44958" y="31242"/>
                  </a:lnTo>
                  <a:lnTo>
                    <a:pt x="45720" y="31242"/>
                  </a:lnTo>
                  <a:lnTo>
                    <a:pt x="45720" y="32004"/>
                  </a:lnTo>
                  <a:lnTo>
                    <a:pt x="47244" y="32004"/>
                  </a:lnTo>
                  <a:lnTo>
                    <a:pt x="47244" y="32766"/>
                  </a:lnTo>
                  <a:lnTo>
                    <a:pt x="48006" y="32766"/>
                  </a:lnTo>
                  <a:lnTo>
                    <a:pt x="48006" y="33528"/>
                  </a:lnTo>
                  <a:lnTo>
                    <a:pt x="49530" y="33528"/>
                  </a:lnTo>
                  <a:lnTo>
                    <a:pt x="49530" y="34290"/>
                  </a:lnTo>
                  <a:lnTo>
                    <a:pt x="50292" y="34290"/>
                  </a:lnTo>
                  <a:lnTo>
                    <a:pt x="50292" y="35052"/>
                  </a:lnTo>
                  <a:lnTo>
                    <a:pt x="51816" y="35052"/>
                  </a:lnTo>
                  <a:lnTo>
                    <a:pt x="51816" y="35814"/>
                  </a:lnTo>
                  <a:lnTo>
                    <a:pt x="52578" y="35814"/>
                  </a:lnTo>
                  <a:lnTo>
                    <a:pt x="52578" y="36576"/>
                  </a:lnTo>
                  <a:lnTo>
                    <a:pt x="54102" y="36576"/>
                  </a:lnTo>
                  <a:lnTo>
                    <a:pt x="54102" y="37338"/>
                  </a:lnTo>
                  <a:lnTo>
                    <a:pt x="54864" y="37338"/>
                  </a:lnTo>
                  <a:lnTo>
                    <a:pt x="54864" y="38100"/>
                  </a:lnTo>
                  <a:lnTo>
                    <a:pt x="56388" y="38100"/>
                  </a:lnTo>
                  <a:lnTo>
                    <a:pt x="56388" y="38862"/>
                  </a:lnTo>
                  <a:lnTo>
                    <a:pt x="57150" y="38862"/>
                  </a:lnTo>
                  <a:lnTo>
                    <a:pt x="57150" y="39624"/>
                  </a:lnTo>
                  <a:lnTo>
                    <a:pt x="58674" y="39624"/>
                  </a:lnTo>
                  <a:lnTo>
                    <a:pt x="58674" y="40386"/>
                  </a:lnTo>
                  <a:lnTo>
                    <a:pt x="59436" y="40386"/>
                  </a:lnTo>
                  <a:lnTo>
                    <a:pt x="59436" y="41160"/>
                  </a:lnTo>
                  <a:lnTo>
                    <a:pt x="60960" y="41160"/>
                  </a:lnTo>
                  <a:lnTo>
                    <a:pt x="60960" y="41910"/>
                  </a:lnTo>
                  <a:lnTo>
                    <a:pt x="61722" y="41910"/>
                  </a:lnTo>
                  <a:lnTo>
                    <a:pt x="61722" y="42672"/>
                  </a:lnTo>
                  <a:lnTo>
                    <a:pt x="63246" y="42672"/>
                  </a:lnTo>
                  <a:lnTo>
                    <a:pt x="63246" y="43434"/>
                  </a:lnTo>
                  <a:lnTo>
                    <a:pt x="64008" y="43434"/>
                  </a:lnTo>
                  <a:lnTo>
                    <a:pt x="64008" y="44196"/>
                  </a:lnTo>
                  <a:lnTo>
                    <a:pt x="64770" y="44196"/>
                  </a:lnTo>
                  <a:lnTo>
                    <a:pt x="64770" y="44958"/>
                  </a:lnTo>
                  <a:lnTo>
                    <a:pt x="66294" y="44958"/>
                  </a:lnTo>
                  <a:lnTo>
                    <a:pt x="66294" y="45720"/>
                  </a:lnTo>
                  <a:lnTo>
                    <a:pt x="67056" y="45720"/>
                  </a:lnTo>
                  <a:lnTo>
                    <a:pt x="67056" y="46482"/>
                  </a:lnTo>
                  <a:lnTo>
                    <a:pt x="68580" y="46482"/>
                  </a:lnTo>
                  <a:lnTo>
                    <a:pt x="68580" y="47244"/>
                  </a:lnTo>
                  <a:lnTo>
                    <a:pt x="69342" y="47244"/>
                  </a:lnTo>
                  <a:lnTo>
                    <a:pt x="69342" y="48006"/>
                  </a:lnTo>
                  <a:lnTo>
                    <a:pt x="70866" y="48006"/>
                  </a:lnTo>
                  <a:lnTo>
                    <a:pt x="70866" y="48768"/>
                  </a:lnTo>
                  <a:lnTo>
                    <a:pt x="71628" y="48768"/>
                  </a:lnTo>
                  <a:lnTo>
                    <a:pt x="71628" y="49530"/>
                  </a:lnTo>
                  <a:lnTo>
                    <a:pt x="73152" y="49530"/>
                  </a:lnTo>
                  <a:lnTo>
                    <a:pt x="73152" y="50292"/>
                  </a:lnTo>
                  <a:lnTo>
                    <a:pt x="73914" y="50292"/>
                  </a:lnTo>
                  <a:lnTo>
                    <a:pt x="73914" y="51054"/>
                  </a:lnTo>
                  <a:lnTo>
                    <a:pt x="75438" y="51054"/>
                  </a:lnTo>
                  <a:lnTo>
                    <a:pt x="75438" y="51816"/>
                  </a:lnTo>
                  <a:lnTo>
                    <a:pt x="76200" y="51816"/>
                  </a:lnTo>
                  <a:lnTo>
                    <a:pt x="76200" y="52578"/>
                  </a:lnTo>
                  <a:lnTo>
                    <a:pt x="77724" y="52578"/>
                  </a:lnTo>
                  <a:lnTo>
                    <a:pt x="77724" y="53340"/>
                  </a:lnTo>
                  <a:lnTo>
                    <a:pt x="78486" y="53340"/>
                  </a:lnTo>
                  <a:lnTo>
                    <a:pt x="78486" y="54102"/>
                  </a:lnTo>
                  <a:lnTo>
                    <a:pt x="96012" y="54102"/>
                  </a:lnTo>
                  <a:lnTo>
                    <a:pt x="9601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52216" y="3536822"/>
              <a:ext cx="98425" cy="54610"/>
            </a:xfrm>
            <a:custGeom>
              <a:avLst/>
              <a:gdLst/>
              <a:ahLst/>
              <a:cxnLst/>
              <a:rect l="l" t="t" r="r" b="b"/>
              <a:pathLst>
                <a:path w="98425" h="54610">
                  <a:moveTo>
                    <a:pt x="98298" y="53340"/>
                  </a:moveTo>
                  <a:lnTo>
                    <a:pt x="97536" y="53340"/>
                  </a:lnTo>
                  <a:lnTo>
                    <a:pt x="97536" y="52578"/>
                  </a:lnTo>
                  <a:lnTo>
                    <a:pt x="96774" y="52578"/>
                  </a:lnTo>
                  <a:lnTo>
                    <a:pt x="96774" y="51816"/>
                  </a:lnTo>
                  <a:lnTo>
                    <a:pt x="95250" y="51816"/>
                  </a:lnTo>
                  <a:lnTo>
                    <a:pt x="95250" y="51054"/>
                  </a:lnTo>
                  <a:lnTo>
                    <a:pt x="94488" y="51054"/>
                  </a:lnTo>
                  <a:lnTo>
                    <a:pt x="94488" y="50292"/>
                  </a:lnTo>
                  <a:lnTo>
                    <a:pt x="92964" y="50292"/>
                  </a:lnTo>
                  <a:lnTo>
                    <a:pt x="92964" y="49530"/>
                  </a:lnTo>
                  <a:lnTo>
                    <a:pt x="92202" y="49530"/>
                  </a:lnTo>
                  <a:lnTo>
                    <a:pt x="92202" y="48768"/>
                  </a:lnTo>
                  <a:lnTo>
                    <a:pt x="90678" y="48768"/>
                  </a:lnTo>
                  <a:lnTo>
                    <a:pt x="90678" y="48006"/>
                  </a:lnTo>
                  <a:lnTo>
                    <a:pt x="89154" y="48006"/>
                  </a:lnTo>
                  <a:lnTo>
                    <a:pt x="89154" y="47244"/>
                  </a:lnTo>
                  <a:lnTo>
                    <a:pt x="88392" y="47244"/>
                  </a:lnTo>
                  <a:lnTo>
                    <a:pt x="88392" y="46482"/>
                  </a:lnTo>
                  <a:lnTo>
                    <a:pt x="86868" y="46482"/>
                  </a:lnTo>
                  <a:lnTo>
                    <a:pt x="86868" y="45720"/>
                  </a:lnTo>
                  <a:lnTo>
                    <a:pt x="86106" y="45720"/>
                  </a:lnTo>
                  <a:lnTo>
                    <a:pt x="86106" y="44958"/>
                  </a:lnTo>
                  <a:lnTo>
                    <a:pt x="84582" y="44958"/>
                  </a:lnTo>
                  <a:lnTo>
                    <a:pt x="84582" y="44196"/>
                  </a:lnTo>
                  <a:lnTo>
                    <a:pt x="83820" y="44196"/>
                  </a:lnTo>
                  <a:lnTo>
                    <a:pt x="83820" y="43434"/>
                  </a:lnTo>
                  <a:lnTo>
                    <a:pt x="82296" y="43434"/>
                  </a:lnTo>
                  <a:lnTo>
                    <a:pt x="82296" y="42672"/>
                  </a:lnTo>
                  <a:lnTo>
                    <a:pt x="81534" y="42672"/>
                  </a:lnTo>
                  <a:lnTo>
                    <a:pt x="81534" y="41910"/>
                  </a:lnTo>
                  <a:lnTo>
                    <a:pt x="80010" y="41910"/>
                  </a:lnTo>
                  <a:lnTo>
                    <a:pt x="80010" y="41148"/>
                  </a:lnTo>
                  <a:lnTo>
                    <a:pt x="78486" y="41148"/>
                  </a:lnTo>
                  <a:lnTo>
                    <a:pt x="78486" y="40386"/>
                  </a:lnTo>
                  <a:lnTo>
                    <a:pt x="77724" y="40386"/>
                  </a:lnTo>
                  <a:lnTo>
                    <a:pt x="77724" y="39624"/>
                  </a:lnTo>
                  <a:lnTo>
                    <a:pt x="76200" y="39624"/>
                  </a:lnTo>
                  <a:lnTo>
                    <a:pt x="76200" y="38862"/>
                  </a:lnTo>
                  <a:lnTo>
                    <a:pt x="75438" y="38862"/>
                  </a:lnTo>
                  <a:lnTo>
                    <a:pt x="75438" y="38100"/>
                  </a:lnTo>
                  <a:lnTo>
                    <a:pt x="73914" y="38100"/>
                  </a:lnTo>
                  <a:lnTo>
                    <a:pt x="73914" y="37338"/>
                  </a:lnTo>
                  <a:lnTo>
                    <a:pt x="73152" y="37338"/>
                  </a:lnTo>
                  <a:lnTo>
                    <a:pt x="73152" y="36576"/>
                  </a:lnTo>
                  <a:lnTo>
                    <a:pt x="71628" y="36576"/>
                  </a:lnTo>
                  <a:lnTo>
                    <a:pt x="71628" y="35814"/>
                  </a:lnTo>
                  <a:lnTo>
                    <a:pt x="70866" y="35814"/>
                  </a:lnTo>
                  <a:lnTo>
                    <a:pt x="70866" y="35052"/>
                  </a:lnTo>
                  <a:lnTo>
                    <a:pt x="69342" y="35052"/>
                  </a:lnTo>
                  <a:lnTo>
                    <a:pt x="69342" y="34290"/>
                  </a:lnTo>
                  <a:lnTo>
                    <a:pt x="68580" y="34290"/>
                  </a:lnTo>
                  <a:lnTo>
                    <a:pt x="68580" y="33528"/>
                  </a:lnTo>
                  <a:lnTo>
                    <a:pt x="67056" y="33528"/>
                  </a:lnTo>
                  <a:lnTo>
                    <a:pt x="67056" y="32766"/>
                  </a:lnTo>
                  <a:lnTo>
                    <a:pt x="65532" y="32766"/>
                  </a:lnTo>
                  <a:lnTo>
                    <a:pt x="65532" y="32004"/>
                  </a:lnTo>
                  <a:lnTo>
                    <a:pt x="64770" y="32004"/>
                  </a:lnTo>
                  <a:lnTo>
                    <a:pt x="64770" y="31242"/>
                  </a:lnTo>
                  <a:lnTo>
                    <a:pt x="63246" y="31242"/>
                  </a:lnTo>
                  <a:lnTo>
                    <a:pt x="63246" y="30480"/>
                  </a:lnTo>
                  <a:lnTo>
                    <a:pt x="62484" y="30480"/>
                  </a:lnTo>
                  <a:lnTo>
                    <a:pt x="62484" y="29718"/>
                  </a:lnTo>
                  <a:lnTo>
                    <a:pt x="60960" y="29718"/>
                  </a:lnTo>
                  <a:lnTo>
                    <a:pt x="60960" y="28956"/>
                  </a:lnTo>
                  <a:lnTo>
                    <a:pt x="60198" y="28956"/>
                  </a:lnTo>
                  <a:lnTo>
                    <a:pt x="60198" y="28194"/>
                  </a:lnTo>
                  <a:lnTo>
                    <a:pt x="58674" y="28194"/>
                  </a:lnTo>
                  <a:lnTo>
                    <a:pt x="58674" y="27432"/>
                  </a:lnTo>
                  <a:lnTo>
                    <a:pt x="57912" y="27432"/>
                  </a:lnTo>
                  <a:lnTo>
                    <a:pt x="57912" y="26670"/>
                  </a:lnTo>
                  <a:lnTo>
                    <a:pt x="56388" y="26670"/>
                  </a:lnTo>
                  <a:lnTo>
                    <a:pt x="56388" y="25908"/>
                  </a:lnTo>
                  <a:lnTo>
                    <a:pt x="54864" y="25908"/>
                  </a:lnTo>
                  <a:lnTo>
                    <a:pt x="54864" y="25146"/>
                  </a:lnTo>
                  <a:lnTo>
                    <a:pt x="54102" y="25146"/>
                  </a:lnTo>
                  <a:lnTo>
                    <a:pt x="54102" y="24384"/>
                  </a:lnTo>
                  <a:lnTo>
                    <a:pt x="52578" y="24384"/>
                  </a:lnTo>
                  <a:lnTo>
                    <a:pt x="52578" y="23622"/>
                  </a:lnTo>
                  <a:lnTo>
                    <a:pt x="51816" y="23622"/>
                  </a:lnTo>
                  <a:lnTo>
                    <a:pt x="51816" y="22860"/>
                  </a:lnTo>
                  <a:lnTo>
                    <a:pt x="50292" y="22860"/>
                  </a:lnTo>
                  <a:lnTo>
                    <a:pt x="50292" y="22098"/>
                  </a:lnTo>
                  <a:lnTo>
                    <a:pt x="49530" y="22098"/>
                  </a:lnTo>
                  <a:lnTo>
                    <a:pt x="49530" y="21336"/>
                  </a:lnTo>
                  <a:lnTo>
                    <a:pt x="48006" y="21336"/>
                  </a:lnTo>
                  <a:lnTo>
                    <a:pt x="48006" y="20574"/>
                  </a:lnTo>
                  <a:lnTo>
                    <a:pt x="47244" y="20574"/>
                  </a:lnTo>
                  <a:lnTo>
                    <a:pt x="47244" y="19812"/>
                  </a:lnTo>
                  <a:lnTo>
                    <a:pt x="45720" y="19812"/>
                  </a:lnTo>
                  <a:lnTo>
                    <a:pt x="45720" y="19050"/>
                  </a:lnTo>
                  <a:lnTo>
                    <a:pt x="44958" y="19050"/>
                  </a:lnTo>
                  <a:lnTo>
                    <a:pt x="44958" y="18288"/>
                  </a:lnTo>
                  <a:lnTo>
                    <a:pt x="43434" y="18288"/>
                  </a:lnTo>
                  <a:lnTo>
                    <a:pt x="43434" y="17526"/>
                  </a:lnTo>
                  <a:lnTo>
                    <a:pt x="42672" y="17526"/>
                  </a:lnTo>
                  <a:lnTo>
                    <a:pt x="42672" y="16764"/>
                  </a:lnTo>
                  <a:lnTo>
                    <a:pt x="41148" y="16764"/>
                  </a:lnTo>
                  <a:lnTo>
                    <a:pt x="41148" y="16002"/>
                  </a:lnTo>
                  <a:lnTo>
                    <a:pt x="40386" y="16002"/>
                  </a:lnTo>
                  <a:lnTo>
                    <a:pt x="40386" y="15240"/>
                  </a:lnTo>
                  <a:lnTo>
                    <a:pt x="38862" y="15240"/>
                  </a:lnTo>
                  <a:lnTo>
                    <a:pt x="38862" y="14478"/>
                  </a:lnTo>
                  <a:lnTo>
                    <a:pt x="38100" y="14478"/>
                  </a:lnTo>
                  <a:lnTo>
                    <a:pt x="38100" y="13716"/>
                  </a:lnTo>
                  <a:lnTo>
                    <a:pt x="36576" y="13716"/>
                  </a:lnTo>
                  <a:lnTo>
                    <a:pt x="36576" y="12954"/>
                  </a:lnTo>
                  <a:lnTo>
                    <a:pt x="35814" y="12954"/>
                  </a:lnTo>
                  <a:lnTo>
                    <a:pt x="35814" y="12192"/>
                  </a:lnTo>
                  <a:lnTo>
                    <a:pt x="34290" y="12192"/>
                  </a:lnTo>
                  <a:lnTo>
                    <a:pt x="34290" y="11430"/>
                  </a:lnTo>
                  <a:lnTo>
                    <a:pt x="33528" y="11430"/>
                  </a:lnTo>
                  <a:lnTo>
                    <a:pt x="33528" y="10668"/>
                  </a:lnTo>
                  <a:lnTo>
                    <a:pt x="32004" y="10668"/>
                  </a:lnTo>
                  <a:lnTo>
                    <a:pt x="32004" y="9906"/>
                  </a:lnTo>
                  <a:lnTo>
                    <a:pt x="31242" y="9906"/>
                  </a:lnTo>
                  <a:lnTo>
                    <a:pt x="31242" y="9144"/>
                  </a:lnTo>
                  <a:lnTo>
                    <a:pt x="29718" y="9144"/>
                  </a:lnTo>
                  <a:lnTo>
                    <a:pt x="29718" y="8382"/>
                  </a:lnTo>
                  <a:lnTo>
                    <a:pt x="28956" y="8382"/>
                  </a:lnTo>
                  <a:lnTo>
                    <a:pt x="28956" y="7620"/>
                  </a:lnTo>
                  <a:lnTo>
                    <a:pt x="27432" y="7620"/>
                  </a:lnTo>
                  <a:lnTo>
                    <a:pt x="27432" y="6858"/>
                  </a:lnTo>
                  <a:lnTo>
                    <a:pt x="26670" y="6858"/>
                  </a:lnTo>
                  <a:lnTo>
                    <a:pt x="26670" y="6096"/>
                  </a:lnTo>
                  <a:lnTo>
                    <a:pt x="25146" y="6096"/>
                  </a:lnTo>
                  <a:lnTo>
                    <a:pt x="25146" y="5334"/>
                  </a:lnTo>
                  <a:lnTo>
                    <a:pt x="24384" y="5334"/>
                  </a:lnTo>
                  <a:lnTo>
                    <a:pt x="24384" y="4572"/>
                  </a:lnTo>
                  <a:lnTo>
                    <a:pt x="22860" y="4572"/>
                  </a:lnTo>
                  <a:lnTo>
                    <a:pt x="22860" y="3810"/>
                  </a:lnTo>
                  <a:lnTo>
                    <a:pt x="22098" y="3810"/>
                  </a:lnTo>
                  <a:lnTo>
                    <a:pt x="22098" y="3048"/>
                  </a:lnTo>
                  <a:lnTo>
                    <a:pt x="20574" y="3048"/>
                  </a:lnTo>
                  <a:lnTo>
                    <a:pt x="20574" y="2286"/>
                  </a:lnTo>
                  <a:lnTo>
                    <a:pt x="19812" y="2286"/>
                  </a:lnTo>
                  <a:lnTo>
                    <a:pt x="19812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7526" y="762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4572" y="3048"/>
                  </a:lnTo>
                  <a:lnTo>
                    <a:pt x="4572" y="3810"/>
                  </a:lnTo>
                  <a:lnTo>
                    <a:pt x="6096" y="3810"/>
                  </a:lnTo>
                  <a:lnTo>
                    <a:pt x="6096" y="4572"/>
                  </a:lnTo>
                  <a:lnTo>
                    <a:pt x="6858" y="4572"/>
                  </a:lnTo>
                  <a:lnTo>
                    <a:pt x="6858" y="5334"/>
                  </a:lnTo>
                  <a:lnTo>
                    <a:pt x="8382" y="5334"/>
                  </a:lnTo>
                  <a:lnTo>
                    <a:pt x="8382" y="6096"/>
                  </a:lnTo>
                  <a:lnTo>
                    <a:pt x="9144" y="6096"/>
                  </a:lnTo>
                  <a:lnTo>
                    <a:pt x="9144" y="6870"/>
                  </a:lnTo>
                  <a:lnTo>
                    <a:pt x="10668" y="6870"/>
                  </a:lnTo>
                  <a:lnTo>
                    <a:pt x="10668" y="7620"/>
                  </a:lnTo>
                  <a:lnTo>
                    <a:pt x="11430" y="7620"/>
                  </a:lnTo>
                  <a:lnTo>
                    <a:pt x="11430" y="8382"/>
                  </a:lnTo>
                  <a:lnTo>
                    <a:pt x="12954" y="8382"/>
                  </a:lnTo>
                  <a:lnTo>
                    <a:pt x="12954" y="9144"/>
                  </a:lnTo>
                  <a:lnTo>
                    <a:pt x="13716" y="9144"/>
                  </a:lnTo>
                  <a:lnTo>
                    <a:pt x="13716" y="9906"/>
                  </a:lnTo>
                  <a:lnTo>
                    <a:pt x="15240" y="9906"/>
                  </a:lnTo>
                  <a:lnTo>
                    <a:pt x="15240" y="10668"/>
                  </a:lnTo>
                  <a:lnTo>
                    <a:pt x="16002" y="10668"/>
                  </a:lnTo>
                  <a:lnTo>
                    <a:pt x="16002" y="11430"/>
                  </a:lnTo>
                  <a:lnTo>
                    <a:pt x="17526" y="11430"/>
                  </a:lnTo>
                  <a:lnTo>
                    <a:pt x="17526" y="12192"/>
                  </a:lnTo>
                  <a:lnTo>
                    <a:pt x="18288" y="12192"/>
                  </a:lnTo>
                  <a:lnTo>
                    <a:pt x="18288" y="12954"/>
                  </a:lnTo>
                  <a:lnTo>
                    <a:pt x="19812" y="12954"/>
                  </a:lnTo>
                  <a:lnTo>
                    <a:pt x="19812" y="13716"/>
                  </a:lnTo>
                  <a:lnTo>
                    <a:pt x="20574" y="13716"/>
                  </a:lnTo>
                  <a:lnTo>
                    <a:pt x="20574" y="14478"/>
                  </a:lnTo>
                  <a:lnTo>
                    <a:pt x="22098" y="14478"/>
                  </a:lnTo>
                  <a:lnTo>
                    <a:pt x="22098" y="15240"/>
                  </a:lnTo>
                  <a:lnTo>
                    <a:pt x="22860" y="15240"/>
                  </a:lnTo>
                  <a:lnTo>
                    <a:pt x="22860" y="16002"/>
                  </a:lnTo>
                  <a:lnTo>
                    <a:pt x="24384" y="16002"/>
                  </a:lnTo>
                  <a:lnTo>
                    <a:pt x="24384" y="16764"/>
                  </a:lnTo>
                  <a:lnTo>
                    <a:pt x="25146" y="16764"/>
                  </a:lnTo>
                  <a:lnTo>
                    <a:pt x="25146" y="17526"/>
                  </a:lnTo>
                  <a:lnTo>
                    <a:pt x="26670" y="17526"/>
                  </a:lnTo>
                  <a:lnTo>
                    <a:pt x="26670" y="18288"/>
                  </a:lnTo>
                  <a:lnTo>
                    <a:pt x="27432" y="18288"/>
                  </a:lnTo>
                  <a:lnTo>
                    <a:pt x="27432" y="19050"/>
                  </a:lnTo>
                  <a:lnTo>
                    <a:pt x="28956" y="19050"/>
                  </a:lnTo>
                  <a:lnTo>
                    <a:pt x="28956" y="19812"/>
                  </a:lnTo>
                  <a:lnTo>
                    <a:pt x="29718" y="19812"/>
                  </a:lnTo>
                  <a:lnTo>
                    <a:pt x="29718" y="20574"/>
                  </a:lnTo>
                  <a:lnTo>
                    <a:pt x="31242" y="20574"/>
                  </a:lnTo>
                  <a:lnTo>
                    <a:pt x="31242" y="21336"/>
                  </a:lnTo>
                  <a:lnTo>
                    <a:pt x="32004" y="21336"/>
                  </a:lnTo>
                  <a:lnTo>
                    <a:pt x="32004" y="22098"/>
                  </a:lnTo>
                  <a:lnTo>
                    <a:pt x="33528" y="22098"/>
                  </a:lnTo>
                  <a:lnTo>
                    <a:pt x="33528" y="22860"/>
                  </a:lnTo>
                  <a:lnTo>
                    <a:pt x="34290" y="22860"/>
                  </a:lnTo>
                  <a:lnTo>
                    <a:pt x="34290" y="23622"/>
                  </a:lnTo>
                  <a:lnTo>
                    <a:pt x="35814" y="23622"/>
                  </a:lnTo>
                  <a:lnTo>
                    <a:pt x="35814" y="24384"/>
                  </a:lnTo>
                  <a:lnTo>
                    <a:pt x="36576" y="24384"/>
                  </a:lnTo>
                  <a:lnTo>
                    <a:pt x="36576" y="25146"/>
                  </a:lnTo>
                  <a:lnTo>
                    <a:pt x="38100" y="25146"/>
                  </a:lnTo>
                  <a:lnTo>
                    <a:pt x="38100" y="25920"/>
                  </a:lnTo>
                  <a:lnTo>
                    <a:pt x="38862" y="25920"/>
                  </a:lnTo>
                  <a:lnTo>
                    <a:pt x="38862" y="26670"/>
                  </a:lnTo>
                  <a:lnTo>
                    <a:pt x="40386" y="26670"/>
                  </a:lnTo>
                  <a:lnTo>
                    <a:pt x="40386" y="27432"/>
                  </a:lnTo>
                  <a:lnTo>
                    <a:pt x="41148" y="27432"/>
                  </a:lnTo>
                  <a:lnTo>
                    <a:pt x="41148" y="28194"/>
                  </a:lnTo>
                  <a:lnTo>
                    <a:pt x="42672" y="28194"/>
                  </a:lnTo>
                  <a:lnTo>
                    <a:pt x="42672" y="28956"/>
                  </a:lnTo>
                  <a:lnTo>
                    <a:pt x="43434" y="28956"/>
                  </a:lnTo>
                  <a:lnTo>
                    <a:pt x="43434" y="29718"/>
                  </a:lnTo>
                  <a:lnTo>
                    <a:pt x="44958" y="29718"/>
                  </a:lnTo>
                  <a:lnTo>
                    <a:pt x="44958" y="30480"/>
                  </a:lnTo>
                  <a:lnTo>
                    <a:pt x="45720" y="30480"/>
                  </a:lnTo>
                  <a:lnTo>
                    <a:pt x="45720" y="31242"/>
                  </a:lnTo>
                  <a:lnTo>
                    <a:pt x="47244" y="31242"/>
                  </a:lnTo>
                  <a:lnTo>
                    <a:pt x="47244" y="32004"/>
                  </a:lnTo>
                  <a:lnTo>
                    <a:pt x="48006" y="32004"/>
                  </a:lnTo>
                  <a:lnTo>
                    <a:pt x="48006" y="32766"/>
                  </a:lnTo>
                  <a:lnTo>
                    <a:pt x="49530" y="32766"/>
                  </a:lnTo>
                  <a:lnTo>
                    <a:pt x="49530" y="33528"/>
                  </a:lnTo>
                  <a:lnTo>
                    <a:pt x="51054" y="33528"/>
                  </a:lnTo>
                  <a:lnTo>
                    <a:pt x="51054" y="34290"/>
                  </a:lnTo>
                  <a:lnTo>
                    <a:pt x="51816" y="34290"/>
                  </a:lnTo>
                  <a:lnTo>
                    <a:pt x="51816" y="35052"/>
                  </a:lnTo>
                  <a:lnTo>
                    <a:pt x="53340" y="35052"/>
                  </a:lnTo>
                  <a:lnTo>
                    <a:pt x="53340" y="35814"/>
                  </a:lnTo>
                  <a:lnTo>
                    <a:pt x="54102" y="35814"/>
                  </a:lnTo>
                  <a:lnTo>
                    <a:pt x="54102" y="36576"/>
                  </a:lnTo>
                  <a:lnTo>
                    <a:pt x="55626" y="36576"/>
                  </a:lnTo>
                  <a:lnTo>
                    <a:pt x="55626" y="37338"/>
                  </a:lnTo>
                  <a:lnTo>
                    <a:pt x="56388" y="37338"/>
                  </a:lnTo>
                  <a:lnTo>
                    <a:pt x="56388" y="38100"/>
                  </a:lnTo>
                  <a:lnTo>
                    <a:pt x="57912" y="38100"/>
                  </a:lnTo>
                  <a:lnTo>
                    <a:pt x="57912" y="38862"/>
                  </a:lnTo>
                  <a:lnTo>
                    <a:pt x="58674" y="38862"/>
                  </a:lnTo>
                  <a:lnTo>
                    <a:pt x="58674" y="39624"/>
                  </a:lnTo>
                  <a:lnTo>
                    <a:pt x="60198" y="39624"/>
                  </a:lnTo>
                  <a:lnTo>
                    <a:pt x="60198" y="40386"/>
                  </a:lnTo>
                  <a:lnTo>
                    <a:pt x="61722" y="40386"/>
                  </a:lnTo>
                  <a:lnTo>
                    <a:pt x="61722" y="41148"/>
                  </a:lnTo>
                  <a:lnTo>
                    <a:pt x="62484" y="41148"/>
                  </a:lnTo>
                  <a:lnTo>
                    <a:pt x="62484" y="41910"/>
                  </a:lnTo>
                  <a:lnTo>
                    <a:pt x="64008" y="41910"/>
                  </a:lnTo>
                  <a:lnTo>
                    <a:pt x="64008" y="42672"/>
                  </a:lnTo>
                  <a:lnTo>
                    <a:pt x="64770" y="42672"/>
                  </a:lnTo>
                  <a:lnTo>
                    <a:pt x="64770" y="43434"/>
                  </a:lnTo>
                  <a:lnTo>
                    <a:pt x="66294" y="43434"/>
                  </a:lnTo>
                  <a:lnTo>
                    <a:pt x="66294" y="44196"/>
                  </a:lnTo>
                  <a:lnTo>
                    <a:pt x="67056" y="44196"/>
                  </a:lnTo>
                  <a:lnTo>
                    <a:pt x="67056" y="44970"/>
                  </a:lnTo>
                  <a:lnTo>
                    <a:pt x="68580" y="44970"/>
                  </a:lnTo>
                  <a:lnTo>
                    <a:pt x="68580" y="45720"/>
                  </a:lnTo>
                  <a:lnTo>
                    <a:pt x="69342" y="45720"/>
                  </a:lnTo>
                  <a:lnTo>
                    <a:pt x="69342" y="46482"/>
                  </a:lnTo>
                  <a:lnTo>
                    <a:pt x="70866" y="46482"/>
                  </a:lnTo>
                  <a:lnTo>
                    <a:pt x="70866" y="47244"/>
                  </a:lnTo>
                  <a:lnTo>
                    <a:pt x="71628" y="47244"/>
                  </a:lnTo>
                  <a:lnTo>
                    <a:pt x="71628" y="48006"/>
                  </a:lnTo>
                  <a:lnTo>
                    <a:pt x="73152" y="48006"/>
                  </a:lnTo>
                  <a:lnTo>
                    <a:pt x="73152" y="48768"/>
                  </a:lnTo>
                  <a:lnTo>
                    <a:pt x="74676" y="48768"/>
                  </a:lnTo>
                  <a:lnTo>
                    <a:pt x="74676" y="49530"/>
                  </a:lnTo>
                  <a:lnTo>
                    <a:pt x="75438" y="49530"/>
                  </a:lnTo>
                  <a:lnTo>
                    <a:pt x="75438" y="50292"/>
                  </a:lnTo>
                  <a:lnTo>
                    <a:pt x="76962" y="50292"/>
                  </a:lnTo>
                  <a:lnTo>
                    <a:pt x="76962" y="51054"/>
                  </a:lnTo>
                  <a:lnTo>
                    <a:pt x="77724" y="51054"/>
                  </a:lnTo>
                  <a:lnTo>
                    <a:pt x="77724" y="51816"/>
                  </a:lnTo>
                  <a:lnTo>
                    <a:pt x="79248" y="51816"/>
                  </a:lnTo>
                  <a:lnTo>
                    <a:pt x="79248" y="52578"/>
                  </a:lnTo>
                  <a:lnTo>
                    <a:pt x="80010" y="52578"/>
                  </a:lnTo>
                  <a:lnTo>
                    <a:pt x="80010" y="53340"/>
                  </a:lnTo>
                  <a:lnTo>
                    <a:pt x="81534" y="53340"/>
                  </a:lnTo>
                  <a:lnTo>
                    <a:pt x="81534" y="54102"/>
                  </a:lnTo>
                  <a:lnTo>
                    <a:pt x="98298" y="54102"/>
                  </a:lnTo>
                  <a:lnTo>
                    <a:pt x="9829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333750" y="3590162"/>
              <a:ext cx="100965" cy="54610"/>
            </a:xfrm>
            <a:custGeom>
              <a:avLst/>
              <a:gdLst/>
              <a:ahLst/>
              <a:cxnLst/>
              <a:rect l="l" t="t" r="r" b="b"/>
              <a:pathLst>
                <a:path w="100964" h="54610">
                  <a:moveTo>
                    <a:pt x="100584" y="53340"/>
                  </a:moveTo>
                  <a:lnTo>
                    <a:pt x="99060" y="53340"/>
                  </a:lnTo>
                  <a:lnTo>
                    <a:pt x="99060" y="52578"/>
                  </a:lnTo>
                  <a:lnTo>
                    <a:pt x="98298" y="52578"/>
                  </a:lnTo>
                  <a:lnTo>
                    <a:pt x="98298" y="51816"/>
                  </a:lnTo>
                  <a:lnTo>
                    <a:pt x="96774" y="51816"/>
                  </a:lnTo>
                  <a:lnTo>
                    <a:pt x="96774" y="51054"/>
                  </a:lnTo>
                  <a:lnTo>
                    <a:pt x="95250" y="51054"/>
                  </a:lnTo>
                  <a:lnTo>
                    <a:pt x="95250" y="50292"/>
                  </a:lnTo>
                  <a:lnTo>
                    <a:pt x="94488" y="50292"/>
                  </a:lnTo>
                  <a:lnTo>
                    <a:pt x="94488" y="49530"/>
                  </a:lnTo>
                  <a:lnTo>
                    <a:pt x="92964" y="49530"/>
                  </a:lnTo>
                  <a:lnTo>
                    <a:pt x="92964" y="48768"/>
                  </a:lnTo>
                  <a:lnTo>
                    <a:pt x="92202" y="48768"/>
                  </a:lnTo>
                  <a:lnTo>
                    <a:pt x="92202" y="48006"/>
                  </a:lnTo>
                  <a:lnTo>
                    <a:pt x="90678" y="48006"/>
                  </a:lnTo>
                  <a:lnTo>
                    <a:pt x="90678" y="47244"/>
                  </a:lnTo>
                  <a:lnTo>
                    <a:pt x="89916" y="47244"/>
                  </a:lnTo>
                  <a:lnTo>
                    <a:pt x="89916" y="46482"/>
                  </a:lnTo>
                  <a:lnTo>
                    <a:pt x="88392" y="46482"/>
                  </a:lnTo>
                  <a:lnTo>
                    <a:pt x="88392" y="45720"/>
                  </a:lnTo>
                  <a:lnTo>
                    <a:pt x="86868" y="45720"/>
                  </a:lnTo>
                  <a:lnTo>
                    <a:pt x="86868" y="44958"/>
                  </a:lnTo>
                  <a:lnTo>
                    <a:pt x="86106" y="44958"/>
                  </a:lnTo>
                  <a:lnTo>
                    <a:pt x="86106" y="44196"/>
                  </a:lnTo>
                  <a:lnTo>
                    <a:pt x="84582" y="44196"/>
                  </a:lnTo>
                  <a:lnTo>
                    <a:pt x="84582" y="43434"/>
                  </a:lnTo>
                  <a:lnTo>
                    <a:pt x="83820" y="43434"/>
                  </a:lnTo>
                  <a:lnTo>
                    <a:pt x="83820" y="42672"/>
                  </a:lnTo>
                  <a:lnTo>
                    <a:pt x="82296" y="42672"/>
                  </a:lnTo>
                  <a:lnTo>
                    <a:pt x="82296" y="41910"/>
                  </a:lnTo>
                  <a:lnTo>
                    <a:pt x="81534" y="41910"/>
                  </a:lnTo>
                  <a:lnTo>
                    <a:pt x="81534" y="41148"/>
                  </a:lnTo>
                  <a:lnTo>
                    <a:pt x="80010" y="41148"/>
                  </a:lnTo>
                  <a:lnTo>
                    <a:pt x="80010" y="40386"/>
                  </a:lnTo>
                  <a:lnTo>
                    <a:pt x="79248" y="40386"/>
                  </a:lnTo>
                  <a:lnTo>
                    <a:pt x="79248" y="39624"/>
                  </a:lnTo>
                  <a:lnTo>
                    <a:pt x="77724" y="39624"/>
                  </a:lnTo>
                  <a:lnTo>
                    <a:pt x="77724" y="38862"/>
                  </a:lnTo>
                  <a:lnTo>
                    <a:pt x="76200" y="38862"/>
                  </a:lnTo>
                  <a:lnTo>
                    <a:pt x="76200" y="38100"/>
                  </a:lnTo>
                  <a:lnTo>
                    <a:pt x="75438" y="38100"/>
                  </a:lnTo>
                  <a:lnTo>
                    <a:pt x="75438" y="37338"/>
                  </a:lnTo>
                  <a:lnTo>
                    <a:pt x="73914" y="37338"/>
                  </a:lnTo>
                  <a:lnTo>
                    <a:pt x="73914" y="36576"/>
                  </a:lnTo>
                  <a:lnTo>
                    <a:pt x="73152" y="36576"/>
                  </a:lnTo>
                  <a:lnTo>
                    <a:pt x="73152" y="35814"/>
                  </a:lnTo>
                  <a:lnTo>
                    <a:pt x="71628" y="35814"/>
                  </a:lnTo>
                  <a:lnTo>
                    <a:pt x="71628" y="35052"/>
                  </a:lnTo>
                  <a:lnTo>
                    <a:pt x="70866" y="35052"/>
                  </a:lnTo>
                  <a:lnTo>
                    <a:pt x="70866" y="34290"/>
                  </a:lnTo>
                  <a:lnTo>
                    <a:pt x="69342" y="34290"/>
                  </a:lnTo>
                  <a:lnTo>
                    <a:pt x="69342" y="33528"/>
                  </a:lnTo>
                  <a:lnTo>
                    <a:pt x="68580" y="33528"/>
                  </a:lnTo>
                  <a:lnTo>
                    <a:pt x="68580" y="32766"/>
                  </a:lnTo>
                  <a:lnTo>
                    <a:pt x="67056" y="32766"/>
                  </a:lnTo>
                  <a:lnTo>
                    <a:pt x="67056" y="32004"/>
                  </a:lnTo>
                  <a:lnTo>
                    <a:pt x="65532" y="32004"/>
                  </a:lnTo>
                  <a:lnTo>
                    <a:pt x="65532" y="31242"/>
                  </a:lnTo>
                  <a:lnTo>
                    <a:pt x="64770" y="31242"/>
                  </a:lnTo>
                  <a:lnTo>
                    <a:pt x="64770" y="30480"/>
                  </a:lnTo>
                  <a:lnTo>
                    <a:pt x="63246" y="30480"/>
                  </a:lnTo>
                  <a:lnTo>
                    <a:pt x="63246" y="29718"/>
                  </a:lnTo>
                  <a:lnTo>
                    <a:pt x="62484" y="29718"/>
                  </a:lnTo>
                  <a:lnTo>
                    <a:pt x="62484" y="28956"/>
                  </a:lnTo>
                  <a:lnTo>
                    <a:pt x="60960" y="28956"/>
                  </a:lnTo>
                  <a:lnTo>
                    <a:pt x="60960" y="28194"/>
                  </a:lnTo>
                  <a:lnTo>
                    <a:pt x="60198" y="28194"/>
                  </a:lnTo>
                  <a:lnTo>
                    <a:pt x="60198" y="27432"/>
                  </a:lnTo>
                  <a:lnTo>
                    <a:pt x="58674" y="27432"/>
                  </a:lnTo>
                  <a:lnTo>
                    <a:pt x="58674" y="26670"/>
                  </a:lnTo>
                  <a:lnTo>
                    <a:pt x="57150" y="26670"/>
                  </a:lnTo>
                  <a:lnTo>
                    <a:pt x="57150" y="25908"/>
                  </a:lnTo>
                  <a:lnTo>
                    <a:pt x="56388" y="25908"/>
                  </a:lnTo>
                  <a:lnTo>
                    <a:pt x="56388" y="25146"/>
                  </a:lnTo>
                  <a:lnTo>
                    <a:pt x="54864" y="25146"/>
                  </a:lnTo>
                  <a:lnTo>
                    <a:pt x="54864" y="24384"/>
                  </a:lnTo>
                  <a:lnTo>
                    <a:pt x="54102" y="24384"/>
                  </a:lnTo>
                  <a:lnTo>
                    <a:pt x="54102" y="23622"/>
                  </a:lnTo>
                  <a:lnTo>
                    <a:pt x="52578" y="23622"/>
                  </a:lnTo>
                  <a:lnTo>
                    <a:pt x="52578" y="22860"/>
                  </a:lnTo>
                  <a:lnTo>
                    <a:pt x="51816" y="22860"/>
                  </a:lnTo>
                  <a:lnTo>
                    <a:pt x="51816" y="22098"/>
                  </a:lnTo>
                  <a:lnTo>
                    <a:pt x="50292" y="22098"/>
                  </a:lnTo>
                  <a:lnTo>
                    <a:pt x="50292" y="21336"/>
                  </a:lnTo>
                  <a:lnTo>
                    <a:pt x="49530" y="21336"/>
                  </a:lnTo>
                  <a:lnTo>
                    <a:pt x="49530" y="20574"/>
                  </a:lnTo>
                  <a:lnTo>
                    <a:pt x="48006" y="20574"/>
                  </a:lnTo>
                  <a:lnTo>
                    <a:pt x="48006" y="19812"/>
                  </a:lnTo>
                  <a:lnTo>
                    <a:pt x="46482" y="19812"/>
                  </a:lnTo>
                  <a:lnTo>
                    <a:pt x="46482" y="19050"/>
                  </a:lnTo>
                  <a:lnTo>
                    <a:pt x="45720" y="19050"/>
                  </a:lnTo>
                  <a:lnTo>
                    <a:pt x="45720" y="18288"/>
                  </a:lnTo>
                  <a:lnTo>
                    <a:pt x="44196" y="18288"/>
                  </a:lnTo>
                  <a:lnTo>
                    <a:pt x="44196" y="17526"/>
                  </a:lnTo>
                  <a:lnTo>
                    <a:pt x="43434" y="17526"/>
                  </a:lnTo>
                  <a:lnTo>
                    <a:pt x="43434" y="16764"/>
                  </a:lnTo>
                  <a:lnTo>
                    <a:pt x="41910" y="16764"/>
                  </a:lnTo>
                  <a:lnTo>
                    <a:pt x="41910" y="16002"/>
                  </a:lnTo>
                  <a:lnTo>
                    <a:pt x="41148" y="16002"/>
                  </a:lnTo>
                  <a:lnTo>
                    <a:pt x="41148" y="15240"/>
                  </a:lnTo>
                  <a:lnTo>
                    <a:pt x="39624" y="15240"/>
                  </a:lnTo>
                  <a:lnTo>
                    <a:pt x="39624" y="14478"/>
                  </a:lnTo>
                  <a:lnTo>
                    <a:pt x="38100" y="14478"/>
                  </a:lnTo>
                  <a:lnTo>
                    <a:pt x="38100" y="13716"/>
                  </a:lnTo>
                  <a:lnTo>
                    <a:pt x="37338" y="13716"/>
                  </a:lnTo>
                  <a:lnTo>
                    <a:pt x="37338" y="12954"/>
                  </a:lnTo>
                  <a:lnTo>
                    <a:pt x="35814" y="12954"/>
                  </a:lnTo>
                  <a:lnTo>
                    <a:pt x="35814" y="12192"/>
                  </a:lnTo>
                  <a:lnTo>
                    <a:pt x="35052" y="12192"/>
                  </a:lnTo>
                  <a:lnTo>
                    <a:pt x="35052" y="11430"/>
                  </a:lnTo>
                  <a:lnTo>
                    <a:pt x="33528" y="11430"/>
                  </a:lnTo>
                  <a:lnTo>
                    <a:pt x="33528" y="10668"/>
                  </a:lnTo>
                  <a:lnTo>
                    <a:pt x="32766" y="10668"/>
                  </a:lnTo>
                  <a:lnTo>
                    <a:pt x="32766" y="9906"/>
                  </a:lnTo>
                  <a:lnTo>
                    <a:pt x="31242" y="9906"/>
                  </a:lnTo>
                  <a:lnTo>
                    <a:pt x="31242" y="9144"/>
                  </a:lnTo>
                  <a:lnTo>
                    <a:pt x="30480" y="9144"/>
                  </a:lnTo>
                  <a:lnTo>
                    <a:pt x="30480" y="8382"/>
                  </a:lnTo>
                  <a:lnTo>
                    <a:pt x="28956" y="8382"/>
                  </a:lnTo>
                  <a:lnTo>
                    <a:pt x="28956" y="7620"/>
                  </a:lnTo>
                  <a:lnTo>
                    <a:pt x="27432" y="7620"/>
                  </a:lnTo>
                  <a:lnTo>
                    <a:pt x="27432" y="6858"/>
                  </a:lnTo>
                  <a:lnTo>
                    <a:pt x="26670" y="6858"/>
                  </a:lnTo>
                  <a:lnTo>
                    <a:pt x="26670" y="6096"/>
                  </a:lnTo>
                  <a:lnTo>
                    <a:pt x="25146" y="6096"/>
                  </a:lnTo>
                  <a:lnTo>
                    <a:pt x="25146" y="5334"/>
                  </a:lnTo>
                  <a:lnTo>
                    <a:pt x="24384" y="5334"/>
                  </a:lnTo>
                  <a:lnTo>
                    <a:pt x="24384" y="4572"/>
                  </a:lnTo>
                  <a:lnTo>
                    <a:pt x="22860" y="4572"/>
                  </a:lnTo>
                  <a:lnTo>
                    <a:pt x="22860" y="3810"/>
                  </a:lnTo>
                  <a:lnTo>
                    <a:pt x="22098" y="3810"/>
                  </a:lnTo>
                  <a:lnTo>
                    <a:pt x="22098" y="3048"/>
                  </a:lnTo>
                  <a:lnTo>
                    <a:pt x="20574" y="3048"/>
                  </a:lnTo>
                  <a:lnTo>
                    <a:pt x="20574" y="2286"/>
                  </a:lnTo>
                  <a:lnTo>
                    <a:pt x="19812" y="2286"/>
                  </a:lnTo>
                  <a:lnTo>
                    <a:pt x="19812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6764" y="762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4572" y="3048"/>
                  </a:lnTo>
                  <a:lnTo>
                    <a:pt x="4572" y="3810"/>
                  </a:lnTo>
                  <a:lnTo>
                    <a:pt x="6096" y="3810"/>
                  </a:lnTo>
                  <a:lnTo>
                    <a:pt x="6096" y="4572"/>
                  </a:lnTo>
                  <a:lnTo>
                    <a:pt x="6858" y="4572"/>
                  </a:lnTo>
                  <a:lnTo>
                    <a:pt x="6858" y="5334"/>
                  </a:lnTo>
                  <a:lnTo>
                    <a:pt x="8382" y="5334"/>
                  </a:lnTo>
                  <a:lnTo>
                    <a:pt x="8382" y="6096"/>
                  </a:lnTo>
                  <a:lnTo>
                    <a:pt x="9144" y="6096"/>
                  </a:lnTo>
                  <a:lnTo>
                    <a:pt x="9144" y="6858"/>
                  </a:lnTo>
                  <a:lnTo>
                    <a:pt x="10668" y="6858"/>
                  </a:lnTo>
                  <a:lnTo>
                    <a:pt x="10668" y="7620"/>
                  </a:lnTo>
                  <a:lnTo>
                    <a:pt x="12192" y="7620"/>
                  </a:lnTo>
                  <a:lnTo>
                    <a:pt x="12192" y="8382"/>
                  </a:lnTo>
                  <a:lnTo>
                    <a:pt x="12954" y="8382"/>
                  </a:lnTo>
                  <a:lnTo>
                    <a:pt x="12954" y="9144"/>
                  </a:lnTo>
                  <a:lnTo>
                    <a:pt x="14478" y="9144"/>
                  </a:lnTo>
                  <a:lnTo>
                    <a:pt x="14478" y="9906"/>
                  </a:lnTo>
                  <a:lnTo>
                    <a:pt x="16002" y="9906"/>
                  </a:lnTo>
                  <a:lnTo>
                    <a:pt x="16002" y="10680"/>
                  </a:lnTo>
                  <a:lnTo>
                    <a:pt x="16764" y="10680"/>
                  </a:lnTo>
                  <a:lnTo>
                    <a:pt x="16764" y="11430"/>
                  </a:lnTo>
                  <a:lnTo>
                    <a:pt x="18288" y="11430"/>
                  </a:lnTo>
                  <a:lnTo>
                    <a:pt x="18288" y="12192"/>
                  </a:lnTo>
                  <a:lnTo>
                    <a:pt x="19050" y="12192"/>
                  </a:lnTo>
                  <a:lnTo>
                    <a:pt x="19050" y="12954"/>
                  </a:lnTo>
                  <a:lnTo>
                    <a:pt x="20574" y="12954"/>
                  </a:lnTo>
                  <a:lnTo>
                    <a:pt x="20574" y="13716"/>
                  </a:lnTo>
                  <a:lnTo>
                    <a:pt x="21336" y="13716"/>
                  </a:lnTo>
                  <a:lnTo>
                    <a:pt x="21336" y="14478"/>
                  </a:lnTo>
                  <a:lnTo>
                    <a:pt x="22860" y="14478"/>
                  </a:lnTo>
                  <a:lnTo>
                    <a:pt x="22860" y="15240"/>
                  </a:lnTo>
                  <a:lnTo>
                    <a:pt x="23622" y="15240"/>
                  </a:lnTo>
                  <a:lnTo>
                    <a:pt x="23622" y="16002"/>
                  </a:lnTo>
                  <a:lnTo>
                    <a:pt x="25146" y="16002"/>
                  </a:lnTo>
                  <a:lnTo>
                    <a:pt x="25146" y="16764"/>
                  </a:lnTo>
                  <a:lnTo>
                    <a:pt x="26670" y="16764"/>
                  </a:lnTo>
                  <a:lnTo>
                    <a:pt x="26670" y="17526"/>
                  </a:lnTo>
                  <a:lnTo>
                    <a:pt x="27432" y="17526"/>
                  </a:lnTo>
                  <a:lnTo>
                    <a:pt x="27432" y="18288"/>
                  </a:lnTo>
                  <a:lnTo>
                    <a:pt x="28956" y="18288"/>
                  </a:lnTo>
                  <a:lnTo>
                    <a:pt x="28956" y="19050"/>
                  </a:lnTo>
                  <a:lnTo>
                    <a:pt x="29718" y="19050"/>
                  </a:lnTo>
                  <a:lnTo>
                    <a:pt x="29718" y="19812"/>
                  </a:lnTo>
                  <a:lnTo>
                    <a:pt x="31242" y="19812"/>
                  </a:lnTo>
                  <a:lnTo>
                    <a:pt x="31242" y="20574"/>
                  </a:lnTo>
                  <a:lnTo>
                    <a:pt x="32004" y="20574"/>
                  </a:lnTo>
                  <a:lnTo>
                    <a:pt x="32004" y="21336"/>
                  </a:lnTo>
                  <a:lnTo>
                    <a:pt x="33528" y="21336"/>
                  </a:lnTo>
                  <a:lnTo>
                    <a:pt x="33528" y="22098"/>
                  </a:lnTo>
                  <a:lnTo>
                    <a:pt x="34290" y="22098"/>
                  </a:lnTo>
                  <a:lnTo>
                    <a:pt x="34290" y="22860"/>
                  </a:lnTo>
                  <a:lnTo>
                    <a:pt x="35814" y="22860"/>
                  </a:lnTo>
                  <a:lnTo>
                    <a:pt x="35814" y="23622"/>
                  </a:lnTo>
                  <a:lnTo>
                    <a:pt x="37338" y="23622"/>
                  </a:lnTo>
                  <a:lnTo>
                    <a:pt x="37338" y="24384"/>
                  </a:lnTo>
                  <a:lnTo>
                    <a:pt x="38100" y="24384"/>
                  </a:lnTo>
                  <a:lnTo>
                    <a:pt x="38100" y="25146"/>
                  </a:lnTo>
                  <a:lnTo>
                    <a:pt x="39624" y="25146"/>
                  </a:lnTo>
                  <a:lnTo>
                    <a:pt x="39624" y="25908"/>
                  </a:lnTo>
                  <a:lnTo>
                    <a:pt x="40386" y="25908"/>
                  </a:lnTo>
                  <a:lnTo>
                    <a:pt x="40386" y="26670"/>
                  </a:lnTo>
                  <a:lnTo>
                    <a:pt x="41910" y="26670"/>
                  </a:lnTo>
                  <a:lnTo>
                    <a:pt x="41910" y="27432"/>
                  </a:lnTo>
                  <a:lnTo>
                    <a:pt x="42672" y="27432"/>
                  </a:lnTo>
                  <a:lnTo>
                    <a:pt x="42672" y="28194"/>
                  </a:lnTo>
                  <a:lnTo>
                    <a:pt x="44196" y="28194"/>
                  </a:lnTo>
                  <a:lnTo>
                    <a:pt x="44196" y="28956"/>
                  </a:lnTo>
                  <a:lnTo>
                    <a:pt x="45720" y="28956"/>
                  </a:lnTo>
                  <a:lnTo>
                    <a:pt x="45720" y="29730"/>
                  </a:lnTo>
                  <a:lnTo>
                    <a:pt x="46482" y="29730"/>
                  </a:lnTo>
                  <a:lnTo>
                    <a:pt x="46482" y="30480"/>
                  </a:lnTo>
                  <a:lnTo>
                    <a:pt x="48006" y="30480"/>
                  </a:lnTo>
                  <a:lnTo>
                    <a:pt x="48006" y="31242"/>
                  </a:lnTo>
                  <a:lnTo>
                    <a:pt x="48768" y="31242"/>
                  </a:lnTo>
                  <a:lnTo>
                    <a:pt x="48768" y="32004"/>
                  </a:lnTo>
                  <a:lnTo>
                    <a:pt x="50292" y="32004"/>
                  </a:lnTo>
                  <a:lnTo>
                    <a:pt x="50292" y="32766"/>
                  </a:lnTo>
                  <a:lnTo>
                    <a:pt x="51054" y="32766"/>
                  </a:lnTo>
                  <a:lnTo>
                    <a:pt x="51054" y="33528"/>
                  </a:lnTo>
                  <a:lnTo>
                    <a:pt x="52578" y="33528"/>
                  </a:lnTo>
                  <a:lnTo>
                    <a:pt x="52578" y="34290"/>
                  </a:lnTo>
                  <a:lnTo>
                    <a:pt x="53340" y="34290"/>
                  </a:lnTo>
                  <a:lnTo>
                    <a:pt x="53340" y="35052"/>
                  </a:lnTo>
                  <a:lnTo>
                    <a:pt x="54864" y="35052"/>
                  </a:lnTo>
                  <a:lnTo>
                    <a:pt x="54864" y="35814"/>
                  </a:lnTo>
                  <a:lnTo>
                    <a:pt x="56388" y="35814"/>
                  </a:lnTo>
                  <a:lnTo>
                    <a:pt x="56388" y="36576"/>
                  </a:lnTo>
                  <a:lnTo>
                    <a:pt x="57150" y="36576"/>
                  </a:lnTo>
                  <a:lnTo>
                    <a:pt x="57150" y="37338"/>
                  </a:lnTo>
                  <a:lnTo>
                    <a:pt x="58674" y="37338"/>
                  </a:lnTo>
                  <a:lnTo>
                    <a:pt x="58674" y="38100"/>
                  </a:lnTo>
                  <a:lnTo>
                    <a:pt x="59436" y="38100"/>
                  </a:lnTo>
                  <a:lnTo>
                    <a:pt x="59436" y="38862"/>
                  </a:lnTo>
                  <a:lnTo>
                    <a:pt x="60960" y="38862"/>
                  </a:lnTo>
                  <a:lnTo>
                    <a:pt x="60960" y="39624"/>
                  </a:lnTo>
                  <a:lnTo>
                    <a:pt x="61722" y="39624"/>
                  </a:lnTo>
                  <a:lnTo>
                    <a:pt x="61722" y="40386"/>
                  </a:lnTo>
                  <a:lnTo>
                    <a:pt x="63246" y="40386"/>
                  </a:lnTo>
                  <a:lnTo>
                    <a:pt x="63246" y="41148"/>
                  </a:lnTo>
                  <a:lnTo>
                    <a:pt x="64770" y="41148"/>
                  </a:lnTo>
                  <a:lnTo>
                    <a:pt x="64770" y="41910"/>
                  </a:lnTo>
                  <a:lnTo>
                    <a:pt x="65532" y="41910"/>
                  </a:lnTo>
                  <a:lnTo>
                    <a:pt x="65532" y="42672"/>
                  </a:lnTo>
                  <a:lnTo>
                    <a:pt x="67056" y="42672"/>
                  </a:lnTo>
                  <a:lnTo>
                    <a:pt x="67056" y="43434"/>
                  </a:lnTo>
                  <a:lnTo>
                    <a:pt x="67818" y="43434"/>
                  </a:lnTo>
                  <a:lnTo>
                    <a:pt x="67818" y="44196"/>
                  </a:lnTo>
                  <a:lnTo>
                    <a:pt x="69342" y="44196"/>
                  </a:lnTo>
                  <a:lnTo>
                    <a:pt x="69342" y="44958"/>
                  </a:lnTo>
                  <a:lnTo>
                    <a:pt x="70104" y="44958"/>
                  </a:lnTo>
                  <a:lnTo>
                    <a:pt x="70104" y="45720"/>
                  </a:lnTo>
                  <a:lnTo>
                    <a:pt x="71628" y="45720"/>
                  </a:lnTo>
                  <a:lnTo>
                    <a:pt x="71628" y="46482"/>
                  </a:lnTo>
                  <a:lnTo>
                    <a:pt x="72390" y="46482"/>
                  </a:lnTo>
                  <a:lnTo>
                    <a:pt x="72390" y="47244"/>
                  </a:lnTo>
                  <a:lnTo>
                    <a:pt x="73914" y="47244"/>
                  </a:lnTo>
                  <a:lnTo>
                    <a:pt x="73914" y="48006"/>
                  </a:lnTo>
                  <a:lnTo>
                    <a:pt x="75438" y="48006"/>
                  </a:lnTo>
                  <a:lnTo>
                    <a:pt x="75438" y="48780"/>
                  </a:lnTo>
                  <a:lnTo>
                    <a:pt x="76200" y="48780"/>
                  </a:lnTo>
                  <a:lnTo>
                    <a:pt x="76200" y="49530"/>
                  </a:lnTo>
                  <a:lnTo>
                    <a:pt x="77724" y="49530"/>
                  </a:lnTo>
                  <a:lnTo>
                    <a:pt x="77724" y="50292"/>
                  </a:lnTo>
                  <a:lnTo>
                    <a:pt x="78486" y="50292"/>
                  </a:lnTo>
                  <a:lnTo>
                    <a:pt x="78486" y="51054"/>
                  </a:lnTo>
                  <a:lnTo>
                    <a:pt x="80010" y="51054"/>
                  </a:lnTo>
                  <a:lnTo>
                    <a:pt x="80010" y="51816"/>
                  </a:lnTo>
                  <a:lnTo>
                    <a:pt x="80772" y="51816"/>
                  </a:lnTo>
                  <a:lnTo>
                    <a:pt x="80772" y="52578"/>
                  </a:lnTo>
                  <a:lnTo>
                    <a:pt x="82296" y="52578"/>
                  </a:lnTo>
                  <a:lnTo>
                    <a:pt x="82296" y="53340"/>
                  </a:lnTo>
                  <a:lnTo>
                    <a:pt x="83058" y="53340"/>
                  </a:lnTo>
                  <a:lnTo>
                    <a:pt x="83058" y="54102"/>
                  </a:lnTo>
                  <a:lnTo>
                    <a:pt x="100584" y="54102"/>
                  </a:lnTo>
                  <a:lnTo>
                    <a:pt x="10058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416808" y="3643502"/>
              <a:ext cx="102870" cy="54610"/>
            </a:xfrm>
            <a:custGeom>
              <a:avLst/>
              <a:gdLst/>
              <a:ahLst/>
              <a:cxnLst/>
              <a:rect l="l" t="t" r="r" b="b"/>
              <a:pathLst>
                <a:path w="102870" h="54610">
                  <a:moveTo>
                    <a:pt x="102870" y="53340"/>
                  </a:moveTo>
                  <a:lnTo>
                    <a:pt x="102108" y="53340"/>
                  </a:lnTo>
                  <a:lnTo>
                    <a:pt x="102108" y="52578"/>
                  </a:lnTo>
                  <a:lnTo>
                    <a:pt x="100584" y="52578"/>
                  </a:lnTo>
                  <a:lnTo>
                    <a:pt x="100584" y="51816"/>
                  </a:lnTo>
                  <a:lnTo>
                    <a:pt x="99060" y="51816"/>
                  </a:lnTo>
                  <a:lnTo>
                    <a:pt x="99060" y="51054"/>
                  </a:lnTo>
                  <a:lnTo>
                    <a:pt x="98298" y="51054"/>
                  </a:lnTo>
                  <a:lnTo>
                    <a:pt x="98298" y="50292"/>
                  </a:lnTo>
                  <a:lnTo>
                    <a:pt x="96774" y="50292"/>
                  </a:lnTo>
                  <a:lnTo>
                    <a:pt x="96774" y="49530"/>
                  </a:lnTo>
                  <a:lnTo>
                    <a:pt x="96012" y="49530"/>
                  </a:lnTo>
                  <a:lnTo>
                    <a:pt x="96012" y="48768"/>
                  </a:lnTo>
                  <a:lnTo>
                    <a:pt x="94488" y="48768"/>
                  </a:lnTo>
                  <a:lnTo>
                    <a:pt x="94488" y="48006"/>
                  </a:lnTo>
                  <a:lnTo>
                    <a:pt x="92964" y="48006"/>
                  </a:lnTo>
                  <a:lnTo>
                    <a:pt x="92964" y="47244"/>
                  </a:lnTo>
                  <a:lnTo>
                    <a:pt x="92202" y="47244"/>
                  </a:lnTo>
                  <a:lnTo>
                    <a:pt x="92202" y="46482"/>
                  </a:lnTo>
                  <a:lnTo>
                    <a:pt x="90678" y="46482"/>
                  </a:lnTo>
                  <a:lnTo>
                    <a:pt x="90678" y="45720"/>
                  </a:lnTo>
                  <a:lnTo>
                    <a:pt x="89154" y="45720"/>
                  </a:lnTo>
                  <a:lnTo>
                    <a:pt x="89154" y="44958"/>
                  </a:lnTo>
                  <a:lnTo>
                    <a:pt x="88392" y="44958"/>
                  </a:lnTo>
                  <a:lnTo>
                    <a:pt x="88392" y="44196"/>
                  </a:lnTo>
                  <a:lnTo>
                    <a:pt x="86868" y="44196"/>
                  </a:lnTo>
                  <a:lnTo>
                    <a:pt x="86868" y="43434"/>
                  </a:lnTo>
                  <a:lnTo>
                    <a:pt x="85344" y="43434"/>
                  </a:lnTo>
                  <a:lnTo>
                    <a:pt x="85344" y="42672"/>
                  </a:lnTo>
                  <a:lnTo>
                    <a:pt x="84582" y="42672"/>
                  </a:lnTo>
                  <a:lnTo>
                    <a:pt x="84582" y="41910"/>
                  </a:lnTo>
                  <a:lnTo>
                    <a:pt x="83058" y="41910"/>
                  </a:lnTo>
                  <a:lnTo>
                    <a:pt x="83058" y="41148"/>
                  </a:lnTo>
                  <a:lnTo>
                    <a:pt x="82296" y="41148"/>
                  </a:lnTo>
                  <a:lnTo>
                    <a:pt x="82296" y="40386"/>
                  </a:lnTo>
                  <a:lnTo>
                    <a:pt x="80772" y="40386"/>
                  </a:lnTo>
                  <a:lnTo>
                    <a:pt x="80772" y="39624"/>
                  </a:lnTo>
                  <a:lnTo>
                    <a:pt x="79248" y="39624"/>
                  </a:lnTo>
                  <a:lnTo>
                    <a:pt x="79248" y="38862"/>
                  </a:lnTo>
                  <a:lnTo>
                    <a:pt x="78486" y="38862"/>
                  </a:lnTo>
                  <a:lnTo>
                    <a:pt x="78486" y="38100"/>
                  </a:lnTo>
                  <a:lnTo>
                    <a:pt x="76962" y="38100"/>
                  </a:lnTo>
                  <a:lnTo>
                    <a:pt x="76962" y="37338"/>
                  </a:lnTo>
                  <a:lnTo>
                    <a:pt x="75438" y="37338"/>
                  </a:lnTo>
                  <a:lnTo>
                    <a:pt x="75438" y="36576"/>
                  </a:lnTo>
                  <a:lnTo>
                    <a:pt x="74676" y="36576"/>
                  </a:lnTo>
                  <a:lnTo>
                    <a:pt x="74676" y="35814"/>
                  </a:lnTo>
                  <a:lnTo>
                    <a:pt x="73152" y="35814"/>
                  </a:lnTo>
                  <a:lnTo>
                    <a:pt x="73152" y="35052"/>
                  </a:lnTo>
                  <a:lnTo>
                    <a:pt x="72390" y="35052"/>
                  </a:lnTo>
                  <a:lnTo>
                    <a:pt x="72390" y="34290"/>
                  </a:lnTo>
                  <a:lnTo>
                    <a:pt x="70866" y="34290"/>
                  </a:lnTo>
                  <a:lnTo>
                    <a:pt x="70866" y="33528"/>
                  </a:lnTo>
                  <a:lnTo>
                    <a:pt x="69342" y="33528"/>
                  </a:lnTo>
                  <a:lnTo>
                    <a:pt x="69342" y="32766"/>
                  </a:lnTo>
                  <a:lnTo>
                    <a:pt x="68580" y="32766"/>
                  </a:lnTo>
                  <a:lnTo>
                    <a:pt x="68580" y="32004"/>
                  </a:lnTo>
                  <a:lnTo>
                    <a:pt x="67056" y="32004"/>
                  </a:lnTo>
                  <a:lnTo>
                    <a:pt x="67056" y="31242"/>
                  </a:lnTo>
                  <a:lnTo>
                    <a:pt x="66294" y="31242"/>
                  </a:lnTo>
                  <a:lnTo>
                    <a:pt x="66294" y="30480"/>
                  </a:lnTo>
                  <a:lnTo>
                    <a:pt x="64770" y="30480"/>
                  </a:lnTo>
                  <a:lnTo>
                    <a:pt x="64770" y="29718"/>
                  </a:lnTo>
                  <a:lnTo>
                    <a:pt x="63246" y="29718"/>
                  </a:lnTo>
                  <a:lnTo>
                    <a:pt x="63246" y="28956"/>
                  </a:lnTo>
                  <a:lnTo>
                    <a:pt x="62484" y="28956"/>
                  </a:lnTo>
                  <a:lnTo>
                    <a:pt x="62484" y="28194"/>
                  </a:lnTo>
                  <a:lnTo>
                    <a:pt x="60960" y="28194"/>
                  </a:lnTo>
                  <a:lnTo>
                    <a:pt x="60960" y="27432"/>
                  </a:lnTo>
                  <a:lnTo>
                    <a:pt x="60198" y="27432"/>
                  </a:lnTo>
                  <a:lnTo>
                    <a:pt x="60198" y="26670"/>
                  </a:lnTo>
                  <a:lnTo>
                    <a:pt x="58674" y="26670"/>
                  </a:lnTo>
                  <a:lnTo>
                    <a:pt x="58674" y="25908"/>
                  </a:lnTo>
                  <a:lnTo>
                    <a:pt x="57150" y="25908"/>
                  </a:lnTo>
                  <a:lnTo>
                    <a:pt x="57150" y="25146"/>
                  </a:lnTo>
                  <a:lnTo>
                    <a:pt x="56388" y="25146"/>
                  </a:lnTo>
                  <a:lnTo>
                    <a:pt x="56388" y="24384"/>
                  </a:lnTo>
                  <a:lnTo>
                    <a:pt x="54864" y="24384"/>
                  </a:lnTo>
                  <a:lnTo>
                    <a:pt x="54864" y="23622"/>
                  </a:lnTo>
                  <a:lnTo>
                    <a:pt x="53340" y="23622"/>
                  </a:lnTo>
                  <a:lnTo>
                    <a:pt x="53340" y="22860"/>
                  </a:lnTo>
                  <a:lnTo>
                    <a:pt x="52578" y="22860"/>
                  </a:lnTo>
                  <a:lnTo>
                    <a:pt x="52578" y="22098"/>
                  </a:lnTo>
                  <a:lnTo>
                    <a:pt x="51054" y="22098"/>
                  </a:lnTo>
                  <a:lnTo>
                    <a:pt x="51054" y="21336"/>
                  </a:lnTo>
                  <a:lnTo>
                    <a:pt x="50292" y="21336"/>
                  </a:lnTo>
                  <a:lnTo>
                    <a:pt x="50292" y="20574"/>
                  </a:lnTo>
                  <a:lnTo>
                    <a:pt x="48768" y="20574"/>
                  </a:lnTo>
                  <a:lnTo>
                    <a:pt x="48768" y="19812"/>
                  </a:lnTo>
                  <a:lnTo>
                    <a:pt x="47244" y="19812"/>
                  </a:lnTo>
                  <a:lnTo>
                    <a:pt x="47244" y="19050"/>
                  </a:lnTo>
                  <a:lnTo>
                    <a:pt x="46482" y="19050"/>
                  </a:lnTo>
                  <a:lnTo>
                    <a:pt x="46482" y="18288"/>
                  </a:lnTo>
                  <a:lnTo>
                    <a:pt x="44958" y="18288"/>
                  </a:lnTo>
                  <a:lnTo>
                    <a:pt x="44958" y="17526"/>
                  </a:lnTo>
                  <a:lnTo>
                    <a:pt x="44196" y="17526"/>
                  </a:lnTo>
                  <a:lnTo>
                    <a:pt x="44196" y="16764"/>
                  </a:lnTo>
                  <a:lnTo>
                    <a:pt x="42672" y="16764"/>
                  </a:lnTo>
                  <a:lnTo>
                    <a:pt x="42672" y="16002"/>
                  </a:lnTo>
                  <a:lnTo>
                    <a:pt x="41148" y="16002"/>
                  </a:lnTo>
                  <a:lnTo>
                    <a:pt x="41148" y="15240"/>
                  </a:lnTo>
                  <a:lnTo>
                    <a:pt x="40386" y="15240"/>
                  </a:lnTo>
                  <a:lnTo>
                    <a:pt x="40386" y="14478"/>
                  </a:lnTo>
                  <a:lnTo>
                    <a:pt x="38862" y="14478"/>
                  </a:lnTo>
                  <a:lnTo>
                    <a:pt x="38862" y="13716"/>
                  </a:lnTo>
                  <a:lnTo>
                    <a:pt x="38100" y="13716"/>
                  </a:lnTo>
                  <a:lnTo>
                    <a:pt x="38100" y="12954"/>
                  </a:lnTo>
                  <a:lnTo>
                    <a:pt x="36576" y="12954"/>
                  </a:lnTo>
                  <a:lnTo>
                    <a:pt x="36576" y="12192"/>
                  </a:lnTo>
                  <a:lnTo>
                    <a:pt x="35052" y="12192"/>
                  </a:lnTo>
                  <a:lnTo>
                    <a:pt x="35052" y="11430"/>
                  </a:lnTo>
                  <a:lnTo>
                    <a:pt x="34290" y="11430"/>
                  </a:lnTo>
                  <a:lnTo>
                    <a:pt x="34290" y="10668"/>
                  </a:lnTo>
                  <a:lnTo>
                    <a:pt x="32766" y="10668"/>
                  </a:lnTo>
                  <a:lnTo>
                    <a:pt x="32766" y="9906"/>
                  </a:lnTo>
                  <a:lnTo>
                    <a:pt x="32004" y="9906"/>
                  </a:lnTo>
                  <a:lnTo>
                    <a:pt x="32004" y="9144"/>
                  </a:lnTo>
                  <a:lnTo>
                    <a:pt x="30480" y="9144"/>
                  </a:lnTo>
                  <a:lnTo>
                    <a:pt x="30480" y="8382"/>
                  </a:lnTo>
                  <a:lnTo>
                    <a:pt x="28956" y="8382"/>
                  </a:lnTo>
                  <a:lnTo>
                    <a:pt x="28956" y="7620"/>
                  </a:lnTo>
                  <a:lnTo>
                    <a:pt x="28194" y="7620"/>
                  </a:lnTo>
                  <a:lnTo>
                    <a:pt x="28194" y="6858"/>
                  </a:lnTo>
                  <a:lnTo>
                    <a:pt x="26670" y="6858"/>
                  </a:lnTo>
                  <a:lnTo>
                    <a:pt x="26670" y="6096"/>
                  </a:lnTo>
                  <a:lnTo>
                    <a:pt x="25908" y="6096"/>
                  </a:lnTo>
                  <a:lnTo>
                    <a:pt x="25908" y="5334"/>
                  </a:lnTo>
                  <a:lnTo>
                    <a:pt x="24384" y="5334"/>
                  </a:lnTo>
                  <a:lnTo>
                    <a:pt x="24384" y="4572"/>
                  </a:lnTo>
                  <a:lnTo>
                    <a:pt x="22860" y="4572"/>
                  </a:lnTo>
                  <a:lnTo>
                    <a:pt x="22860" y="3810"/>
                  </a:lnTo>
                  <a:lnTo>
                    <a:pt x="22098" y="3810"/>
                  </a:lnTo>
                  <a:lnTo>
                    <a:pt x="22098" y="3048"/>
                  </a:lnTo>
                  <a:lnTo>
                    <a:pt x="20574" y="3048"/>
                  </a:lnTo>
                  <a:lnTo>
                    <a:pt x="20574" y="2286"/>
                  </a:lnTo>
                  <a:lnTo>
                    <a:pt x="19812" y="2286"/>
                  </a:lnTo>
                  <a:lnTo>
                    <a:pt x="19812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7526" y="762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096" y="3810"/>
                  </a:lnTo>
                  <a:lnTo>
                    <a:pt x="6096" y="4572"/>
                  </a:lnTo>
                  <a:lnTo>
                    <a:pt x="7620" y="4572"/>
                  </a:lnTo>
                  <a:lnTo>
                    <a:pt x="7620" y="5334"/>
                  </a:lnTo>
                  <a:lnTo>
                    <a:pt x="8382" y="5334"/>
                  </a:lnTo>
                  <a:lnTo>
                    <a:pt x="8382" y="6096"/>
                  </a:lnTo>
                  <a:lnTo>
                    <a:pt x="9906" y="6096"/>
                  </a:lnTo>
                  <a:lnTo>
                    <a:pt x="9906" y="6858"/>
                  </a:lnTo>
                  <a:lnTo>
                    <a:pt x="11430" y="6858"/>
                  </a:lnTo>
                  <a:lnTo>
                    <a:pt x="11430" y="7620"/>
                  </a:lnTo>
                  <a:lnTo>
                    <a:pt x="12192" y="7620"/>
                  </a:lnTo>
                  <a:lnTo>
                    <a:pt x="12192" y="8382"/>
                  </a:lnTo>
                  <a:lnTo>
                    <a:pt x="13716" y="8382"/>
                  </a:lnTo>
                  <a:lnTo>
                    <a:pt x="13716" y="9144"/>
                  </a:lnTo>
                  <a:lnTo>
                    <a:pt x="14478" y="9144"/>
                  </a:lnTo>
                  <a:lnTo>
                    <a:pt x="14478" y="9906"/>
                  </a:lnTo>
                  <a:lnTo>
                    <a:pt x="16002" y="9906"/>
                  </a:lnTo>
                  <a:lnTo>
                    <a:pt x="16002" y="10668"/>
                  </a:lnTo>
                  <a:lnTo>
                    <a:pt x="16764" y="10668"/>
                  </a:lnTo>
                  <a:lnTo>
                    <a:pt x="16764" y="11430"/>
                  </a:lnTo>
                  <a:lnTo>
                    <a:pt x="18288" y="11430"/>
                  </a:lnTo>
                  <a:lnTo>
                    <a:pt x="18288" y="12192"/>
                  </a:lnTo>
                  <a:lnTo>
                    <a:pt x="19050" y="12192"/>
                  </a:lnTo>
                  <a:lnTo>
                    <a:pt x="19050" y="12954"/>
                  </a:lnTo>
                  <a:lnTo>
                    <a:pt x="20574" y="12954"/>
                  </a:lnTo>
                  <a:lnTo>
                    <a:pt x="20574" y="13716"/>
                  </a:lnTo>
                  <a:lnTo>
                    <a:pt x="22098" y="13716"/>
                  </a:lnTo>
                  <a:lnTo>
                    <a:pt x="22098" y="14490"/>
                  </a:lnTo>
                  <a:lnTo>
                    <a:pt x="22860" y="14490"/>
                  </a:lnTo>
                  <a:lnTo>
                    <a:pt x="22860" y="15240"/>
                  </a:lnTo>
                  <a:lnTo>
                    <a:pt x="24384" y="15240"/>
                  </a:lnTo>
                  <a:lnTo>
                    <a:pt x="24384" y="16002"/>
                  </a:lnTo>
                  <a:lnTo>
                    <a:pt x="25146" y="16002"/>
                  </a:lnTo>
                  <a:lnTo>
                    <a:pt x="25146" y="16764"/>
                  </a:lnTo>
                  <a:lnTo>
                    <a:pt x="26670" y="16764"/>
                  </a:lnTo>
                  <a:lnTo>
                    <a:pt x="26670" y="17526"/>
                  </a:lnTo>
                  <a:lnTo>
                    <a:pt x="28194" y="17526"/>
                  </a:lnTo>
                  <a:lnTo>
                    <a:pt x="28194" y="18288"/>
                  </a:lnTo>
                  <a:lnTo>
                    <a:pt x="28956" y="18288"/>
                  </a:lnTo>
                  <a:lnTo>
                    <a:pt x="28956" y="19050"/>
                  </a:lnTo>
                  <a:lnTo>
                    <a:pt x="30480" y="19050"/>
                  </a:lnTo>
                  <a:lnTo>
                    <a:pt x="30480" y="19812"/>
                  </a:lnTo>
                  <a:lnTo>
                    <a:pt x="31242" y="19812"/>
                  </a:lnTo>
                  <a:lnTo>
                    <a:pt x="31242" y="20574"/>
                  </a:lnTo>
                  <a:lnTo>
                    <a:pt x="32766" y="20574"/>
                  </a:lnTo>
                  <a:lnTo>
                    <a:pt x="32766" y="21336"/>
                  </a:lnTo>
                  <a:lnTo>
                    <a:pt x="34290" y="21336"/>
                  </a:lnTo>
                  <a:lnTo>
                    <a:pt x="34290" y="22098"/>
                  </a:lnTo>
                  <a:lnTo>
                    <a:pt x="35052" y="22098"/>
                  </a:lnTo>
                  <a:lnTo>
                    <a:pt x="35052" y="22860"/>
                  </a:lnTo>
                  <a:lnTo>
                    <a:pt x="36576" y="22860"/>
                  </a:lnTo>
                  <a:lnTo>
                    <a:pt x="36576" y="23622"/>
                  </a:lnTo>
                  <a:lnTo>
                    <a:pt x="37338" y="23622"/>
                  </a:lnTo>
                  <a:lnTo>
                    <a:pt x="37338" y="24384"/>
                  </a:lnTo>
                  <a:lnTo>
                    <a:pt x="38862" y="24384"/>
                  </a:lnTo>
                  <a:lnTo>
                    <a:pt x="38862" y="25146"/>
                  </a:lnTo>
                  <a:lnTo>
                    <a:pt x="40386" y="25146"/>
                  </a:lnTo>
                  <a:lnTo>
                    <a:pt x="40386" y="25908"/>
                  </a:lnTo>
                  <a:lnTo>
                    <a:pt x="41148" y="25908"/>
                  </a:lnTo>
                  <a:lnTo>
                    <a:pt x="41148" y="26670"/>
                  </a:lnTo>
                  <a:lnTo>
                    <a:pt x="42672" y="26670"/>
                  </a:lnTo>
                  <a:lnTo>
                    <a:pt x="42672" y="27432"/>
                  </a:lnTo>
                  <a:lnTo>
                    <a:pt x="43434" y="27432"/>
                  </a:lnTo>
                  <a:lnTo>
                    <a:pt x="43434" y="28194"/>
                  </a:lnTo>
                  <a:lnTo>
                    <a:pt x="44958" y="28194"/>
                  </a:lnTo>
                  <a:lnTo>
                    <a:pt x="44958" y="28956"/>
                  </a:lnTo>
                  <a:lnTo>
                    <a:pt x="46482" y="28956"/>
                  </a:lnTo>
                  <a:lnTo>
                    <a:pt x="46482" y="29718"/>
                  </a:lnTo>
                  <a:lnTo>
                    <a:pt x="47244" y="29718"/>
                  </a:lnTo>
                  <a:lnTo>
                    <a:pt x="47244" y="30480"/>
                  </a:lnTo>
                  <a:lnTo>
                    <a:pt x="48768" y="30480"/>
                  </a:lnTo>
                  <a:lnTo>
                    <a:pt x="48768" y="31242"/>
                  </a:lnTo>
                  <a:lnTo>
                    <a:pt x="49530" y="31242"/>
                  </a:lnTo>
                  <a:lnTo>
                    <a:pt x="49530" y="32004"/>
                  </a:lnTo>
                  <a:lnTo>
                    <a:pt x="51054" y="32004"/>
                  </a:lnTo>
                  <a:lnTo>
                    <a:pt x="51054" y="32766"/>
                  </a:lnTo>
                  <a:lnTo>
                    <a:pt x="52578" y="32766"/>
                  </a:lnTo>
                  <a:lnTo>
                    <a:pt x="52578" y="33540"/>
                  </a:lnTo>
                  <a:lnTo>
                    <a:pt x="53340" y="33540"/>
                  </a:lnTo>
                  <a:lnTo>
                    <a:pt x="53340" y="34290"/>
                  </a:lnTo>
                  <a:lnTo>
                    <a:pt x="54864" y="34290"/>
                  </a:lnTo>
                  <a:lnTo>
                    <a:pt x="54864" y="35052"/>
                  </a:lnTo>
                  <a:lnTo>
                    <a:pt x="56388" y="35052"/>
                  </a:lnTo>
                  <a:lnTo>
                    <a:pt x="56388" y="35814"/>
                  </a:lnTo>
                  <a:lnTo>
                    <a:pt x="57150" y="35814"/>
                  </a:lnTo>
                  <a:lnTo>
                    <a:pt x="57150" y="36576"/>
                  </a:lnTo>
                  <a:lnTo>
                    <a:pt x="58674" y="36576"/>
                  </a:lnTo>
                  <a:lnTo>
                    <a:pt x="58674" y="37338"/>
                  </a:lnTo>
                  <a:lnTo>
                    <a:pt x="59436" y="37338"/>
                  </a:lnTo>
                  <a:lnTo>
                    <a:pt x="59436" y="38100"/>
                  </a:lnTo>
                  <a:lnTo>
                    <a:pt x="60960" y="38100"/>
                  </a:lnTo>
                  <a:lnTo>
                    <a:pt x="60960" y="38862"/>
                  </a:lnTo>
                  <a:lnTo>
                    <a:pt x="62484" y="38862"/>
                  </a:lnTo>
                  <a:lnTo>
                    <a:pt x="62484" y="39624"/>
                  </a:lnTo>
                  <a:lnTo>
                    <a:pt x="63246" y="39624"/>
                  </a:lnTo>
                  <a:lnTo>
                    <a:pt x="63246" y="40386"/>
                  </a:lnTo>
                  <a:lnTo>
                    <a:pt x="64770" y="40386"/>
                  </a:lnTo>
                  <a:lnTo>
                    <a:pt x="64770" y="41148"/>
                  </a:lnTo>
                  <a:lnTo>
                    <a:pt x="65532" y="41148"/>
                  </a:lnTo>
                  <a:lnTo>
                    <a:pt x="65532" y="41910"/>
                  </a:lnTo>
                  <a:lnTo>
                    <a:pt x="67056" y="41910"/>
                  </a:lnTo>
                  <a:lnTo>
                    <a:pt x="67056" y="42672"/>
                  </a:lnTo>
                  <a:lnTo>
                    <a:pt x="68580" y="42672"/>
                  </a:lnTo>
                  <a:lnTo>
                    <a:pt x="68580" y="43434"/>
                  </a:lnTo>
                  <a:lnTo>
                    <a:pt x="69342" y="43434"/>
                  </a:lnTo>
                  <a:lnTo>
                    <a:pt x="69342" y="44196"/>
                  </a:lnTo>
                  <a:lnTo>
                    <a:pt x="70866" y="44196"/>
                  </a:lnTo>
                  <a:lnTo>
                    <a:pt x="70866" y="44958"/>
                  </a:lnTo>
                  <a:lnTo>
                    <a:pt x="71628" y="44958"/>
                  </a:lnTo>
                  <a:lnTo>
                    <a:pt x="71628" y="45720"/>
                  </a:lnTo>
                  <a:lnTo>
                    <a:pt x="73152" y="45720"/>
                  </a:lnTo>
                  <a:lnTo>
                    <a:pt x="73152" y="46482"/>
                  </a:lnTo>
                  <a:lnTo>
                    <a:pt x="74676" y="46482"/>
                  </a:lnTo>
                  <a:lnTo>
                    <a:pt x="74676" y="47244"/>
                  </a:lnTo>
                  <a:lnTo>
                    <a:pt x="75438" y="47244"/>
                  </a:lnTo>
                  <a:lnTo>
                    <a:pt x="75438" y="48006"/>
                  </a:lnTo>
                  <a:lnTo>
                    <a:pt x="76962" y="48006"/>
                  </a:lnTo>
                  <a:lnTo>
                    <a:pt x="76962" y="48768"/>
                  </a:lnTo>
                  <a:lnTo>
                    <a:pt x="78486" y="48768"/>
                  </a:lnTo>
                  <a:lnTo>
                    <a:pt x="78486" y="49530"/>
                  </a:lnTo>
                  <a:lnTo>
                    <a:pt x="79248" y="49530"/>
                  </a:lnTo>
                  <a:lnTo>
                    <a:pt x="79248" y="50292"/>
                  </a:lnTo>
                  <a:lnTo>
                    <a:pt x="80772" y="50292"/>
                  </a:lnTo>
                  <a:lnTo>
                    <a:pt x="80772" y="51054"/>
                  </a:lnTo>
                  <a:lnTo>
                    <a:pt x="81534" y="51054"/>
                  </a:lnTo>
                  <a:lnTo>
                    <a:pt x="81534" y="51816"/>
                  </a:lnTo>
                  <a:lnTo>
                    <a:pt x="83058" y="51816"/>
                  </a:lnTo>
                  <a:lnTo>
                    <a:pt x="83058" y="52590"/>
                  </a:lnTo>
                  <a:lnTo>
                    <a:pt x="84582" y="52590"/>
                  </a:lnTo>
                  <a:lnTo>
                    <a:pt x="84582" y="53340"/>
                  </a:lnTo>
                  <a:lnTo>
                    <a:pt x="85344" y="53340"/>
                  </a:lnTo>
                  <a:lnTo>
                    <a:pt x="85344" y="54102"/>
                  </a:lnTo>
                  <a:lnTo>
                    <a:pt x="102870" y="54102"/>
                  </a:lnTo>
                  <a:lnTo>
                    <a:pt x="10287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02152" y="3696842"/>
              <a:ext cx="106045" cy="54610"/>
            </a:xfrm>
            <a:custGeom>
              <a:avLst/>
              <a:gdLst/>
              <a:ahLst/>
              <a:cxnLst/>
              <a:rect l="l" t="t" r="r" b="b"/>
              <a:pathLst>
                <a:path w="106045" h="54610">
                  <a:moveTo>
                    <a:pt x="105918" y="53340"/>
                  </a:moveTo>
                  <a:lnTo>
                    <a:pt x="104394" y="53340"/>
                  </a:lnTo>
                  <a:lnTo>
                    <a:pt x="104394" y="52578"/>
                  </a:lnTo>
                  <a:lnTo>
                    <a:pt x="103632" y="52578"/>
                  </a:lnTo>
                  <a:lnTo>
                    <a:pt x="103632" y="51816"/>
                  </a:lnTo>
                  <a:lnTo>
                    <a:pt x="102108" y="51816"/>
                  </a:lnTo>
                  <a:lnTo>
                    <a:pt x="102108" y="51054"/>
                  </a:lnTo>
                  <a:lnTo>
                    <a:pt x="100584" y="51054"/>
                  </a:lnTo>
                  <a:lnTo>
                    <a:pt x="100584" y="50292"/>
                  </a:lnTo>
                  <a:lnTo>
                    <a:pt x="99822" y="50292"/>
                  </a:lnTo>
                  <a:lnTo>
                    <a:pt x="99822" y="49530"/>
                  </a:lnTo>
                  <a:lnTo>
                    <a:pt x="98298" y="49530"/>
                  </a:lnTo>
                  <a:lnTo>
                    <a:pt x="98298" y="48768"/>
                  </a:lnTo>
                  <a:lnTo>
                    <a:pt x="96774" y="48768"/>
                  </a:lnTo>
                  <a:lnTo>
                    <a:pt x="96774" y="48006"/>
                  </a:lnTo>
                  <a:lnTo>
                    <a:pt x="96012" y="48006"/>
                  </a:lnTo>
                  <a:lnTo>
                    <a:pt x="96012" y="47244"/>
                  </a:lnTo>
                  <a:lnTo>
                    <a:pt x="94488" y="47244"/>
                  </a:lnTo>
                  <a:lnTo>
                    <a:pt x="94488" y="46482"/>
                  </a:lnTo>
                  <a:lnTo>
                    <a:pt x="92964" y="46482"/>
                  </a:lnTo>
                  <a:lnTo>
                    <a:pt x="92964" y="45720"/>
                  </a:lnTo>
                  <a:lnTo>
                    <a:pt x="92202" y="45720"/>
                  </a:lnTo>
                  <a:lnTo>
                    <a:pt x="92202" y="44958"/>
                  </a:lnTo>
                  <a:lnTo>
                    <a:pt x="90678" y="44958"/>
                  </a:lnTo>
                  <a:lnTo>
                    <a:pt x="90678" y="44196"/>
                  </a:lnTo>
                  <a:lnTo>
                    <a:pt x="89154" y="44196"/>
                  </a:lnTo>
                  <a:lnTo>
                    <a:pt x="89154" y="43434"/>
                  </a:lnTo>
                  <a:lnTo>
                    <a:pt x="88392" y="43434"/>
                  </a:lnTo>
                  <a:lnTo>
                    <a:pt x="88392" y="42672"/>
                  </a:lnTo>
                  <a:lnTo>
                    <a:pt x="86868" y="42672"/>
                  </a:lnTo>
                  <a:lnTo>
                    <a:pt x="86868" y="41910"/>
                  </a:lnTo>
                  <a:lnTo>
                    <a:pt x="85344" y="41910"/>
                  </a:lnTo>
                  <a:lnTo>
                    <a:pt x="85344" y="41148"/>
                  </a:lnTo>
                  <a:lnTo>
                    <a:pt x="84582" y="41148"/>
                  </a:lnTo>
                  <a:lnTo>
                    <a:pt x="84582" y="40386"/>
                  </a:lnTo>
                  <a:lnTo>
                    <a:pt x="83058" y="40386"/>
                  </a:lnTo>
                  <a:lnTo>
                    <a:pt x="83058" y="39624"/>
                  </a:lnTo>
                  <a:lnTo>
                    <a:pt x="81534" y="39624"/>
                  </a:lnTo>
                  <a:lnTo>
                    <a:pt x="81534" y="38862"/>
                  </a:lnTo>
                  <a:lnTo>
                    <a:pt x="80772" y="38862"/>
                  </a:lnTo>
                  <a:lnTo>
                    <a:pt x="80772" y="38100"/>
                  </a:lnTo>
                  <a:lnTo>
                    <a:pt x="79248" y="38100"/>
                  </a:lnTo>
                  <a:lnTo>
                    <a:pt x="79248" y="37338"/>
                  </a:lnTo>
                  <a:lnTo>
                    <a:pt x="77724" y="37338"/>
                  </a:lnTo>
                  <a:lnTo>
                    <a:pt x="77724" y="36576"/>
                  </a:lnTo>
                  <a:lnTo>
                    <a:pt x="76962" y="36576"/>
                  </a:lnTo>
                  <a:lnTo>
                    <a:pt x="76962" y="35814"/>
                  </a:lnTo>
                  <a:lnTo>
                    <a:pt x="75438" y="35814"/>
                  </a:lnTo>
                  <a:lnTo>
                    <a:pt x="75438" y="35052"/>
                  </a:lnTo>
                  <a:lnTo>
                    <a:pt x="73914" y="35052"/>
                  </a:lnTo>
                  <a:lnTo>
                    <a:pt x="73914" y="34290"/>
                  </a:lnTo>
                  <a:lnTo>
                    <a:pt x="73152" y="34290"/>
                  </a:lnTo>
                  <a:lnTo>
                    <a:pt x="73152" y="33528"/>
                  </a:lnTo>
                  <a:lnTo>
                    <a:pt x="71628" y="33528"/>
                  </a:lnTo>
                  <a:lnTo>
                    <a:pt x="71628" y="32766"/>
                  </a:lnTo>
                  <a:lnTo>
                    <a:pt x="70104" y="32766"/>
                  </a:lnTo>
                  <a:lnTo>
                    <a:pt x="70104" y="32004"/>
                  </a:lnTo>
                  <a:lnTo>
                    <a:pt x="69342" y="32004"/>
                  </a:lnTo>
                  <a:lnTo>
                    <a:pt x="69342" y="31242"/>
                  </a:lnTo>
                  <a:lnTo>
                    <a:pt x="67818" y="31242"/>
                  </a:lnTo>
                  <a:lnTo>
                    <a:pt x="67818" y="30480"/>
                  </a:lnTo>
                  <a:lnTo>
                    <a:pt x="67056" y="30480"/>
                  </a:lnTo>
                  <a:lnTo>
                    <a:pt x="67056" y="29718"/>
                  </a:lnTo>
                  <a:lnTo>
                    <a:pt x="65532" y="29718"/>
                  </a:lnTo>
                  <a:lnTo>
                    <a:pt x="65532" y="28956"/>
                  </a:lnTo>
                  <a:lnTo>
                    <a:pt x="64008" y="28956"/>
                  </a:lnTo>
                  <a:lnTo>
                    <a:pt x="64008" y="28194"/>
                  </a:lnTo>
                  <a:lnTo>
                    <a:pt x="63246" y="28194"/>
                  </a:lnTo>
                  <a:lnTo>
                    <a:pt x="63246" y="27432"/>
                  </a:lnTo>
                  <a:lnTo>
                    <a:pt x="61722" y="27432"/>
                  </a:lnTo>
                  <a:lnTo>
                    <a:pt x="61722" y="26670"/>
                  </a:lnTo>
                  <a:lnTo>
                    <a:pt x="60198" y="26670"/>
                  </a:lnTo>
                  <a:lnTo>
                    <a:pt x="60198" y="25908"/>
                  </a:lnTo>
                  <a:lnTo>
                    <a:pt x="59436" y="25908"/>
                  </a:lnTo>
                  <a:lnTo>
                    <a:pt x="59436" y="25146"/>
                  </a:lnTo>
                  <a:lnTo>
                    <a:pt x="57912" y="25146"/>
                  </a:lnTo>
                  <a:lnTo>
                    <a:pt x="57912" y="24384"/>
                  </a:lnTo>
                  <a:lnTo>
                    <a:pt x="56388" y="24384"/>
                  </a:lnTo>
                  <a:lnTo>
                    <a:pt x="56388" y="23622"/>
                  </a:lnTo>
                  <a:lnTo>
                    <a:pt x="55626" y="23622"/>
                  </a:lnTo>
                  <a:lnTo>
                    <a:pt x="55626" y="22860"/>
                  </a:lnTo>
                  <a:lnTo>
                    <a:pt x="54102" y="22860"/>
                  </a:lnTo>
                  <a:lnTo>
                    <a:pt x="54102" y="22098"/>
                  </a:lnTo>
                  <a:lnTo>
                    <a:pt x="52578" y="22098"/>
                  </a:lnTo>
                  <a:lnTo>
                    <a:pt x="52578" y="21336"/>
                  </a:lnTo>
                  <a:lnTo>
                    <a:pt x="51816" y="21336"/>
                  </a:lnTo>
                  <a:lnTo>
                    <a:pt x="51816" y="20574"/>
                  </a:lnTo>
                  <a:lnTo>
                    <a:pt x="50292" y="20574"/>
                  </a:lnTo>
                  <a:lnTo>
                    <a:pt x="50292" y="19812"/>
                  </a:lnTo>
                  <a:lnTo>
                    <a:pt x="48768" y="19812"/>
                  </a:lnTo>
                  <a:lnTo>
                    <a:pt x="48768" y="19050"/>
                  </a:lnTo>
                  <a:lnTo>
                    <a:pt x="48006" y="19050"/>
                  </a:lnTo>
                  <a:lnTo>
                    <a:pt x="48006" y="18288"/>
                  </a:lnTo>
                  <a:lnTo>
                    <a:pt x="46482" y="18288"/>
                  </a:lnTo>
                  <a:lnTo>
                    <a:pt x="46482" y="17526"/>
                  </a:lnTo>
                  <a:lnTo>
                    <a:pt x="44958" y="17526"/>
                  </a:lnTo>
                  <a:lnTo>
                    <a:pt x="44958" y="16764"/>
                  </a:lnTo>
                  <a:lnTo>
                    <a:pt x="44196" y="16764"/>
                  </a:lnTo>
                  <a:lnTo>
                    <a:pt x="44196" y="16002"/>
                  </a:lnTo>
                  <a:lnTo>
                    <a:pt x="42672" y="16002"/>
                  </a:lnTo>
                  <a:lnTo>
                    <a:pt x="42672" y="15240"/>
                  </a:lnTo>
                  <a:lnTo>
                    <a:pt x="41148" y="15240"/>
                  </a:lnTo>
                  <a:lnTo>
                    <a:pt x="41148" y="14478"/>
                  </a:lnTo>
                  <a:lnTo>
                    <a:pt x="40386" y="14478"/>
                  </a:lnTo>
                  <a:lnTo>
                    <a:pt x="40386" y="13716"/>
                  </a:lnTo>
                  <a:lnTo>
                    <a:pt x="38862" y="13716"/>
                  </a:lnTo>
                  <a:lnTo>
                    <a:pt x="38862" y="12954"/>
                  </a:lnTo>
                  <a:lnTo>
                    <a:pt x="38100" y="12954"/>
                  </a:lnTo>
                  <a:lnTo>
                    <a:pt x="38100" y="12192"/>
                  </a:lnTo>
                  <a:lnTo>
                    <a:pt x="36576" y="12192"/>
                  </a:lnTo>
                  <a:lnTo>
                    <a:pt x="36576" y="11430"/>
                  </a:lnTo>
                  <a:lnTo>
                    <a:pt x="35052" y="11430"/>
                  </a:lnTo>
                  <a:lnTo>
                    <a:pt x="35052" y="10668"/>
                  </a:lnTo>
                  <a:lnTo>
                    <a:pt x="34290" y="10668"/>
                  </a:lnTo>
                  <a:lnTo>
                    <a:pt x="34290" y="9906"/>
                  </a:lnTo>
                  <a:lnTo>
                    <a:pt x="32766" y="9906"/>
                  </a:lnTo>
                  <a:lnTo>
                    <a:pt x="32766" y="9144"/>
                  </a:lnTo>
                  <a:lnTo>
                    <a:pt x="31242" y="9144"/>
                  </a:lnTo>
                  <a:lnTo>
                    <a:pt x="31242" y="8382"/>
                  </a:lnTo>
                  <a:lnTo>
                    <a:pt x="30480" y="8382"/>
                  </a:lnTo>
                  <a:lnTo>
                    <a:pt x="30480" y="7620"/>
                  </a:lnTo>
                  <a:lnTo>
                    <a:pt x="28956" y="7620"/>
                  </a:lnTo>
                  <a:lnTo>
                    <a:pt x="28956" y="6858"/>
                  </a:lnTo>
                  <a:lnTo>
                    <a:pt x="27432" y="6858"/>
                  </a:lnTo>
                  <a:lnTo>
                    <a:pt x="27432" y="6096"/>
                  </a:lnTo>
                  <a:lnTo>
                    <a:pt x="26670" y="6096"/>
                  </a:lnTo>
                  <a:lnTo>
                    <a:pt x="26670" y="5334"/>
                  </a:lnTo>
                  <a:lnTo>
                    <a:pt x="25146" y="5334"/>
                  </a:lnTo>
                  <a:lnTo>
                    <a:pt x="25146" y="4572"/>
                  </a:lnTo>
                  <a:lnTo>
                    <a:pt x="24384" y="4572"/>
                  </a:lnTo>
                  <a:lnTo>
                    <a:pt x="24384" y="3810"/>
                  </a:lnTo>
                  <a:lnTo>
                    <a:pt x="22860" y="3810"/>
                  </a:lnTo>
                  <a:lnTo>
                    <a:pt x="22860" y="3048"/>
                  </a:lnTo>
                  <a:lnTo>
                    <a:pt x="21336" y="3048"/>
                  </a:lnTo>
                  <a:lnTo>
                    <a:pt x="21336" y="2286"/>
                  </a:lnTo>
                  <a:lnTo>
                    <a:pt x="20574" y="2286"/>
                  </a:lnTo>
                  <a:lnTo>
                    <a:pt x="20574" y="1524"/>
                  </a:lnTo>
                  <a:lnTo>
                    <a:pt x="19050" y="1524"/>
                  </a:lnTo>
                  <a:lnTo>
                    <a:pt x="19050" y="762"/>
                  </a:lnTo>
                  <a:lnTo>
                    <a:pt x="17526" y="762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7620" y="4572"/>
                  </a:lnTo>
                  <a:lnTo>
                    <a:pt x="7620" y="5334"/>
                  </a:lnTo>
                  <a:lnTo>
                    <a:pt x="9144" y="5334"/>
                  </a:lnTo>
                  <a:lnTo>
                    <a:pt x="9144" y="6096"/>
                  </a:lnTo>
                  <a:lnTo>
                    <a:pt x="9906" y="6096"/>
                  </a:lnTo>
                  <a:lnTo>
                    <a:pt x="9906" y="6858"/>
                  </a:lnTo>
                  <a:lnTo>
                    <a:pt x="11430" y="6858"/>
                  </a:lnTo>
                  <a:lnTo>
                    <a:pt x="11430" y="7620"/>
                  </a:lnTo>
                  <a:lnTo>
                    <a:pt x="12954" y="7620"/>
                  </a:lnTo>
                  <a:lnTo>
                    <a:pt x="12954" y="8382"/>
                  </a:lnTo>
                  <a:lnTo>
                    <a:pt x="13716" y="8382"/>
                  </a:lnTo>
                  <a:lnTo>
                    <a:pt x="13716" y="9144"/>
                  </a:lnTo>
                  <a:lnTo>
                    <a:pt x="15240" y="9144"/>
                  </a:lnTo>
                  <a:lnTo>
                    <a:pt x="15240" y="9906"/>
                  </a:lnTo>
                  <a:lnTo>
                    <a:pt x="16764" y="9906"/>
                  </a:lnTo>
                  <a:lnTo>
                    <a:pt x="16764" y="10668"/>
                  </a:lnTo>
                  <a:lnTo>
                    <a:pt x="17526" y="10668"/>
                  </a:lnTo>
                  <a:lnTo>
                    <a:pt x="17526" y="11430"/>
                  </a:lnTo>
                  <a:lnTo>
                    <a:pt x="19050" y="11430"/>
                  </a:lnTo>
                  <a:lnTo>
                    <a:pt x="19050" y="12192"/>
                  </a:lnTo>
                  <a:lnTo>
                    <a:pt x="20574" y="12192"/>
                  </a:lnTo>
                  <a:lnTo>
                    <a:pt x="20574" y="12954"/>
                  </a:lnTo>
                  <a:lnTo>
                    <a:pt x="21336" y="12954"/>
                  </a:lnTo>
                  <a:lnTo>
                    <a:pt x="21336" y="13716"/>
                  </a:lnTo>
                  <a:lnTo>
                    <a:pt x="22860" y="13716"/>
                  </a:lnTo>
                  <a:lnTo>
                    <a:pt x="22860" y="14478"/>
                  </a:lnTo>
                  <a:lnTo>
                    <a:pt x="23622" y="14478"/>
                  </a:lnTo>
                  <a:lnTo>
                    <a:pt x="23622" y="15240"/>
                  </a:lnTo>
                  <a:lnTo>
                    <a:pt x="25146" y="15240"/>
                  </a:lnTo>
                  <a:lnTo>
                    <a:pt x="25146" y="16002"/>
                  </a:lnTo>
                  <a:lnTo>
                    <a:pt x="26670" y="16002"/>
                  </a:lnTo>
                  <a:lnTo>
                    <a:pt x="26670" y="16764"/>
                  </a:lnTo>
                  <a:lnTo>
                    <a:pt x="27432" y="16764"/>
                  </a:lnTo>
                  <a:lnTo>
                    <a:pt x="27432" y="17526"/>
                  </a:lnTo>
                  <a:lnTo>
                    <a:pt x="28956" y="17526"/>
                  </a:lnTo>
                  <a:lnTo>
                    <a:pt x="28956" y="18300"/>
                  </a:lnTo>
                  <a:lnTo>
                    <a:pt x="30480" y="18300"/>
                  </a:lnTo>
                  <a:lnTo>
                    <a:pt x="30480" y="19050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2766" y="19812"/>
                  </a:lnTo>
                  <a:lnTo>
                    <a:pt x="32766" y="20574"/>
                  </a:lnTo>
                  <a:lnTo>
                    <a:pt x="34290" y="20574"/>
                  </a:lnTo>
                  <a:lnTo>
                    <a:pt x="34290" y="21336"/>
                  </a:lnTo>
                  <a:lnTo>
                    <a:pt x="35052" y="21336"/>
                  </a:lnTo>
                  <a:lnTo>
                    <a:pt x="35052" y="22098"/>
                  </a:lnTo>
                  <a:lnTo>
                    <a:pt x="36576" y="22098"/>
                  </a:lnTo>
                  <a:lnTo>
                    <a:pt x="36576" y="22860"/>
                  </a:lnTo>
                  <a:lnTo>
                    <a:pt x="37338" y="22860"/>
                  </a:lnTo>
                  <a:lnTo>
                    <a:pt x="37338" y="23622"/>
                  </a:lnTo>
                  <a:lnTo>
                    <a:pt x="38862" y="23622"/>
                  </a:lnTo>
                  <a:lnTo>
                    <a:pt x="38862" y="24384"/>
                  </a:lnTo>
                  <a:lnTo>
                    <a:pt x="40386" y="24384"/>
                  </a:lnTo>
                  <a:lnTo>
                    <a:pt x="40386" y="25146"/>
                  </a:lnTo>
                  <a:lnTo>
                    <a:pt x="41148" y="25146"/>
                  </a:lnTo>
                  <a:lnTo>
                    <a:pt x="41148" y="25908"/>
                  </a:lnTo>
                  <a:lnTo>
                    <a:pt x="42672" y="25908"/>
                  </a:lnTo>
                  <a:lnTo>
                    <a:pt x="42672" y="26670"/>
                  </a:lnTo>
                  <a:lnTo>
                    <a:pt x="44196" y="26670"/>
                  </a:lnTo>
                  <a:lnTo>
                    <a:pt x="44196" y="27432"/>
                  </a:lnTo>
                  <a:lnTo>
                    <a:pt x="44958" y="27432"/>
                  </a:lnTo>
                  <a:lnTo>
                    <a:pt x="44958" y="28194"/>
                  </a:lnTo>
                  <a:lnTo>
                    <a:pt x="46482" y="28194"/>
                  </a:lnTo>
                  <a:lnTo>
                    <a:pt x="46482" y="28956"/>
                  </a:lnTo>
                  <a:lnTo>
                    <a:pt x="48006" y="28956"/>
                  </a:lnTo>
                  <a:lnTo>
                    <a:pt x="48006" y="29718"/>
                  </a:lnTo>
                  <a:lnTo>
                    <a:pt x="48768" y="29718"/>
                  </a:lnTo>
                  <a:lnTo>
                    <a:pt x="48768" y="30480"/>
                  </a:lnTo>
                  <a:lnTo>
                    <a:pt x="50292" y="30480"/>
                  </a:lnTo>
                  <a:lnTo>
                    <a:pt x="50292" y="31242"/>
                  </a:lnTo>
                  <a:lnTo>
                    <a:pt x="51816" y="31242"/>
                  </a:lnTo>
                  <a:lnTo>
                    <a:pt x="51816" y="32004"/>
                  </a:lnTo>
                  <a:lnTo>
                    <a:pt x="52578" y="32004"/>
                  </a:lnTo>
                  <a:lnTo>
                    <a:pt x="52578" y="32766"/>
                  </a:lnTo>
                  <a:lnTo>
                    <a:pt x="54102" y="32766"/>
                  </a:lnTo>
                  <a:lnTo>
                    <a:pt x="54102" y="33528"/>
                  </a:lnTo>
                  <a:lnTo>
                    <a:pt x="55626" y="33528"/>
                  </a:lnTo>
                  <a:lnTo>
                    <a:pt x="55626" y="34290"/>
                  </a:lnTo>
                  <a:lnTo>
                    <a:pt x="56388" y="34290"/>
                  </a:lnTo>
                  <a:lnTo>
                    <a:pt x="56388" y="35052"/>
                  </a:lnTo>
                  <a:lnTo>
                    <a:pt x="57912" y="35052"/>
                  </a:lnTo>
                  <a:lnTo>
                    <a:pt x="57912" y="35814"/>
                  </a:lnTo>
                  <a:lnTo>
                    <a:pt x="59436" y="35814"/>
                  </a:lnTo>
                  <a:lnTo>
                    <a:pt x="59436" y="36576"/>
                  </a:lnTo>
                  <a:lnTo>
                    <a:pt x="60198" y="36576"/>
                  </a:lnTo>
                  <a:lnTo>
                    <a:pt x="60198" y="37350"/>
                  </a:lnTo>
                  <a:lnTo>
                    <a:pt x="61722" y="37350"/>
                  </a:lnTo>
                  <a:lnTo>
                    <a:pt x="61722" y="38100"/>
                  </a:lnTo>
                  <a:lnTo>
                    <a:pt x="63246" y="38100"/>
                  </a:lnTo>
                  <a:lnTo>
                    <a:pt x="63246" y="38862"/>
                  </a:lnTo>
                  <a:lnTo>
                    <a:pt x="64008" y="38862"/>
                  </a:lnTo>
                  <a:lnTo>
                    <a:pt x="64008" y="39624"/>
                  </a:lnTo>
                  <a:lnTo>
                    <a:pt x="65532" y="39624"/>
                  </a:lnTo>
                  <a:lnTo>
                    <a:pt x="65532" y="40386"/>
                  </a:lnTo>
                  <a:lnTo>
                    <a:pt x="66294" y="40386"/>
                  </a:lnTo>
                  <a:lnTo>
                    <a:pt x="66294" y="41148"/>
                  </a:lnTo>
                  <a:lnTo>
                    <a:pt x="67818" y="41148"/>
                  </a:lnTo>
                  <a:lnTo>
                    <a:pt x="67818" y="41910"/>
                  </a:lnTo>
                  <a:lnTo>
                    <a:pt x="69342" y="41910"/>
                  </a:lnTo>
                  <a:lnTo>
                    <a:pt x="69342" y="42672"/>
                  </a:lnTo>
                  <a:lnTo>
                    <a:pt x="70104" y="42672"/>
                  </a:lnTo>
                  <a:lnTo>
                    <a:pt x="70104" y="43434"/>
                  </a:lnTo>
                  <a:lnTo>
                    <a:pt x="71628" y="43434"/>
                  </a:lnTo>
                  <a:lnTo>
                    <a:pt x="71628" y="44196"/>
                  </a:lnTo>
                  <a:lnTo>
                    <a:pt x="73152" y="44196"/>
                  </a:lnTo>
                  <a:lnTo>
                    <a:pt x="73152" y="44958"/>
                  </a:lnTo>
                  <a:lnTo>
                    <a:pt x="73914" y="44958"/>
                  </a:lnTo>
                  <a:lnTo>
                    <a:pt x="73914" y="45720"/>
                  </a:lnTo>
                  <a:lnTo>
                    <a:pt x="75438" y="45720"/>
                  </a:lnTo>
                  <a:lnTo>
                    <a:pt x="75438" y="46482"/>
                  </a:lnTo>
                  <a:lnTo>
                    <a:pt x="76962" y="46482"/>
                  </a:lnTo>
                  <a:lnTo>
                    <a:pt x="76962" y="47244"/>
                  </a:lnTo>
                  <a:lnTo>
                    <a:pt x="77724" y="47244"/>
                  </a:lnTo>
                  <a:lnTo>
                    <a:pt x="77724" y="48006"/>
                  </a:lnTo>
                  <a:lnTo>
                    <a:pt x="79248" y="48006"/>
                  </a:lnTo>
                  <a:lnTo>
                    <a:pt x="79248" y="48768"/>
                  </a:lnTo>
                  <a:lnTo>
                    <a:pt x="80772" y="48768"/>
                  </a:lnTo>
                  <a:lnTo>
                    <a:pt x="80772" y="49530"/>
                  </a:lnTo>
                  <a:lnTo>
                    <a:pt x="81534" y="49530"/>
                  </a:lnTo>
                  <a:lnTo>
                    <a:pt x="81534" y="50292"/>
                  </a:lnTo>
                  <a:lnTo>
                    <a:pt x="83058" y="50292"/>
                  </a:lnTo>
                  <a:lnTo>
                    <a:pt x="83058" y="51054"/>
                  </a:lnTo>
                  <a:lnTo>
                    <a:pt x="84582" y="51054"/>
                  </a:lnTo>
                  <a:lnTo>
                    <a:pt x="84582" y="51816"/>
                  </a:lnTo>
                  <a:lnTo>
                    <a:pt x="85344" y="51816"/>
                  </a:lnTo>
                  <a:lnTo>
                    <a:pt x="85344" y="52578"/>
                  </a:lnTo>
                  <a:lnTo>
                    <a:pt x="86868" y="52578"/>
                  </a:lnTo>
                  <a:lnTo>
                    <a:pt x="86868" y="53340"/>
                  </a:lnTo>
                  <a:lnTo>
                    <a:pt x="88392" y="53340"/>
                  </a:lnTo>
                  <a:lnTo>
                    <a:pt x="88392" y="54102"/>
                  </a:lnTo>
                  <a:lnTo>
                    <a:pt x="105918" y="54102"/>
                  </a:lnTo>
                  <a:lnTo>
                    <a:pt x="10591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590544" y="3750182"/>
              <a:ext cx="106680" cy="54610"/>
            </a:xfrm>
            <a:custGeom>
              <a:avLst/>
              <a:gdLst/>
              <a:ahLst/>
              <a:cxnLst/>
              <a:rect l="l" t="t" r="r" b="b"/>
              <a:pathLst>
                <a:path w="106679" h="54610">
                  <a:moveTo>
                    <a:pt x="106680" y="53340"/>
                  </a:moveTo>
                  <a:lnTo>
                    <a:pt x="105156" y="53340"/>
                  </a:lnTo>
                  <a:lnTo>
                    <a:pt x="105156" y="52578"/>
                  </a:lnTo>
                  <a:lnTo>
                    <a:pt x="104394" y="52578"/>
                  </a:lnTo>
                  <a:lnTo>
                    <a:pt x="104394" y="51816"/>
                  </a:lnTo>
                  <a:lnTo>
                    <a:pt x="102870" y="51816"/>
                  </a:lnTo>
                  <a:lnTo>
                    <a:pt x="102870" y="51054"/>
                  </a:lnTo>
                  <a:lnTo>
                    <a:pt x="101346" y="51054"/>
                  </a:lnTo>
                  <a:lnTo>
                    <a:pt x="101346" y="50292"/>
                  </a:lnTo>
                  <a:lnTo>
                    <a:pt x="100584" y="50292"/>
                  </a:lnTo>
                  <a:lnTo>
                    <a:pt x="100584" y="49530"/>
                  </a:lnTo>
                  <a:lnTo>
                    <a:pt x="99060" y="49530"/>
                  </a:lnTo>
                  <a:lnTo>
                    <a:pt x="99060" y="48768"/>
                  </a:lnTo>
                  <a:lnTo>
                    <a:pt x="97536" y="48768"/>
                  </a:lnTo>
                  <a:lnTo>
                    <a:pt x="97536" y="48006"/>
                  </a:lnTo>
                  <a:lnTo>
                    <a:pt x="96012" y="48006"/>
                  </a:lnTo>
                  <a:lnTo>
                    <a:pt x="96012" y="47244"/>
                  </a:lnTo>
                  <a:lnTo>
                    <a:pt x="95250" y="47244"/>
                  </a:lnTo>
                  <a:lnTo>
                    <a:pt x="95250" y="46482"/>
                  </a:lnTo>
                  <a:lnTo>
                    <a:pt x="93726" y="46482"/>
                  </a:lnTo>
                  <a:lnTo>
                    <a:pt x="93726" y="45720"/>
                  </a:lnTo>
                  <a:lnTo>
                    <a:pt x="92202" y="45720"/>
                  </a:lnTo>
                  <a:lnTo>
                    <a:pt x="92202" y="44958"/>
                  </a:lnTo>
                  <a:lnTo>
                    <a:pt x="91440" y="44958"/>
                  </a:lnTo>
                  <a:lnTo>
                    <a:pt x="91440" y="44196"/>
                  </a:lnTo>
                  <a:lnTo>
                    <a:pt x="89916" y="44196"/>
                  </a:lnTo>
                  <a:lnTo>
                    <a:pt x="89916" y="43434"/>
                  </a:lnTo>
                  <a:lnTo>
                    <a:pt x="88392" y="43434"/>
                  </a:lnTo>
                  <a:lnTo>
                    <a:pt x="88392" y="42672"/>
                  </a:lnTo>
                  <a:lnTo>
                    <a:pt x="86868" y="42672"/>
                  </a:lnTo>
                  <a:lnTo>
                    <a:pt x="86868" y="41910"/>
                  </a:lnTo>
                  <a:lnTo>
                    <a:pt x="86106" y="41910"/>
                  </a:lnTo>
                  <a:lnTo>
                    <a:pt x="86106" y="41148"/>
                  </a:lnTo>
                  <a:lnTo>
                    <a:pt x="84582" y="41148"/>
                  </a:lnTo>
                  <a:lnTo>
                    <a:pt x="84582" y="40386"/>
                  </a:lnTo>
                  <a:lnTo>
                    <a:pt x="83058" y="40386"/>
                  </a:lnTo>
                  <a:lnTo>
                    <a:pt x="83058" y="39624"/>
                  </a:lnTo>
                  <a:lnTo>
                    <a:pt x="82296" y="39624"/>
                  </a:lnTo>
                  <a:lnTo>
                    <a:pt x="82296" y="38862"/>
                  </a:lnTo>
                  <a:lnTo>
                    <a:pt x="80772" y="38862"/>
                  </a:lnTo>
                  <a:lnTo>
                    <a:pt x="80772" y="38100"/>
                  </a:lnTo>
                  <a:lnTo>
                    <a:pt x="79248" y="38100"/>
                  </a:lnTo>
                  <a:lnTo>
                    <a:pt x="79248" y="37338"/>
                  </a:lnTo>
                  <a:lnTo>
                    <a:pt x="78486" y="37338"/>
                  </a:lnTo>
                  <a:lnTo>
                    <a:pt x="78486" y="36576"/>
                  </a:lnTo>
                  <a:lnTo>
                    <a:pt x="76962" y="36576"/>
                  </a:lnTo>
                  <a:lnTo>
                    <a:pt x="76962" y="35814"/>
                  </a:lnTo>
                  <a:lnTo>
                    <a:pt x="75438" y="35814"/>
                  </a:lnTo>
                  <a:lnTo>
                    <a:pt x="75438" y="35052"/>
                  </a:lnTo>
                  <a:lnTo>
                    <a:pt x="73914" y="35052"/>
                  </a:lnTo>
                  <a:lnTo>
                    <a:pt x="73914" y="34290"/>
                  </a:lnTo>
                  <a:lnTo>
                    <a:pt x="73152" y="34290"/>
                  </a:lnTo>
                  <a:lnTo>
                    <a:pt x="73152" y="33528"/>
                  </a:lnTo>
                  <a:lnTo>
                    <a:pt x="71628" y="33528"/>
                  </a:lnTo>
                  <a:lnTo>
                    <a:pt x="71628" y="32766"/>
                  </a:lnTo>
                  <a:lnTo>
                    <a:pt x="70104" y="32766"/>
                  </a:lnTo>
                  <a:lnTo>
                    <a:pt x="70104" y="32004"/>
                  </a:lnTo>
                  <a:lnTo>
                    <a:pt x="69342" y="32004"/>
                  </a:lnTo>
                  <a:lnTo>
                    <a:pt x="69342" y="31242"/>
                  </a:lnTo>
                  <a:lnTo>
                    <a:pt x="67818" y="31242"/>
                  </a:lnTo>
                  <a:lnTo>
                    <a:pt x="67818" y="30480"/>
                  </a:lnTo>
                  <a:lnTo>
                    <a:pt x="66294" y="30480"/>
                  </a:lnTo>
                  <a:lnTo>
                    <a:pt x="66294" y="29718"/>
                  </a:lnTo>
                  <a:lnTo>
                    <a:pt x="64770" y="29718"/>
                  </a:lnTo>
                  <a:lnTo>
                    <a:pt x="64770" y="28956"/>
                  </a:lnTo>
                  <a:lnTo>
                    <a:pt x="64008" y="28956"/>
                  </a:lnTo>
                  <a:lnTo>
                    <a:pt x="64008" y="28194"/>
                  </a:lnTo>
                  <a:lnTo>
                    <a:pt x="62484" y="28194"/>
                  </a:lnTo>
                  <a:lnTo>
                    <a:pt x="62484" y="27432"/>
                  </a:lnTo>
                  <a:lnTo>
                    <a:pt x="60960" y="27432"/>
                  </a:lnTo>
                  <a:lnTo>
                    <a:pt x="60960" y="26670"/>
                  </a:lnTo>
                  <a:lnTo>
                    <a:pt x="60198" y="26670"/>
                  </a:lnTo>
                  <a:lnTo>
                    <a:pt x="60198" y="25908"/>
                  </a:lnTo>
                  <a:lnTo>
                    <a:pt x="58674" y="25908"/>
                  </a:lnTo>
                  <a:lnTo>
                    <a:pt x="58674" y="25146"/>
                  </a:lnTo>
                  <a:lnTo>
                    <a:pt x="57150" y="25146"/>
                  </a:lnTo>
                  <a:lnTo>
                    <a:pt x="57150" y="24384"/>
                  </a:lnTo>
                  <a:lnTo>
                    <a:pt x="56388" y="24384"/>
                  </a:lnTo>
                  <a:lnTo>
                    <a:pt x="56388" y="23622"/>
                  </a:lnTo>
                  <a:lnTo>
                    <a:pt x="54864" y="23622"/>
                  </a:lnTo>
                  <a:lnTo>
                    <a:pt x="54864" y="22860"/>
                  </a:lnTo>
                  <a:lnTo>
                    <a:pt x="53340" y="22860"/>
                  </a:lnTo>
                  <a:lnTo>
                    <a:pt x="53340" y="22098"/>
                  </a:lnTo>
                  <a:lnTo>
                    <a:pt x="52578" y="22098"/>
                  </a:lnTo>
                  <a:lnTo>
                    <a:pt x="52578" y="21336"/>
                  </a:lnTo>
                  <a:lnTo>
                    <a:pt x="51054" y="21336"/>
                  </a:lnTo>
                  <a:lnTo>
                    <a:pt x="51054" y="20574"/>
                  </a:lnTo>
                  <a:lnTo>
                    <a:pt x="50292" y="20574"/>
                  </a:lnTo>
                  <a:lnTo>
                    <a:pt x="50292" y="19812"/>
                  </a:lnTo>
                  <a:lnTo>
                    <a:pt x="48768" y="19812"/>
                  </a:lnTo>
                  <a:lnTo>
                    <a:pt x="48768" y="19050"/>
                  </a:lnTo>
                  <a:lnTo>
                    <a:pt x="47244" y="19050"/>
                  </a:lnTo>
                  <a:lnTo>
                    <a:pt x="47244" y="18288"/>
                  </a:lnTo>
                  <a:lnTo>
                    <a:pt x="46482" y="18288"/>
                  </a:lnTo>
                  <a:lnTo>
                    <a:pt x="46482" y="17526"/>
                  </a:lnTo>
                  <a:lnTo>
                    <a:pt x="44958" y="17526"/>
                  </a:lnTo>
                  <a:lnTo>
                    <a:pt x="44958" y="16764"/>
                  </a:lnTo>
                  <a:lnTo>
                    <a:pt x="43434" y="16764"/>
                  </a:lnTo>
                  <a:lnTo>
                    <a:pt x="43434" y="16002"/>
                  </a:lnTo>
                  <a:lnTo>
                    <a:pt x="42672" y="16002"/>
                  </a:lnTo>
                  <a:lnTo>
                    <a:pt x="42672" y="15240"/>
                  </a:lnTo>
                  <a:lnTo>
                    <a:pt x="41148" y="15240"/>
                  </a:lnTo>
                  <a:lnTo>
                    <a:pt x="41148" y="14478"/>
                  </a:lnTo>
                  <a:lnTo>
                    <a:pt x="39624" y="14478"/>
                  </a:lnTo>
                  <a:lnTo>
                    <a:pt x="39624" y="13716"/>
                  </a:lnTo>
                  <a:lnTo>
                    <a:pt x="38862" y="13716"/>
                  </a:lnTo>
                  <a:lnTo>
                    <a:pt x="38862" y="12954"/>
                  </a:lnTo>
                  <a:lnTo>
                    <a:pt x="37338" y="12954"/>
                  </a:lnTo>
                  <a:lnTo>
                    <a:pt x="37338" y="12192"/>
                  </a:lnTo>
                  <a:lnTo>
                    <a:pt x="35814" y="12192"/>
                  </a:lnTo>
                  <a:lnTo>
                    <a:pt x="35814" y="11430"/>
                  </a:lnTo>
                  <a:lnTo>
                    <a:pt x="35052" y="11430"/>
                  </a:lnTo>
                  <a:lnTo>
                    <a:pt x="35052" y="10668"/>
                  </a:lnTo>
                  <a:lnTo>
                    <a:pt x="33528" y="10668"/>
                  </a:lnTo>
                  <a:lnTo>
                    <a:pt x="33528" y="9906"/>
                  </a:lnTo>
                  <a:lnTo>
                    <a:pt x="32766" y="9906"/>
                  </a:lnTo>
                  <a:lnTo>
                    <a:pt x="32766" y="9144"/>
                  </a:lnTo>
                  <a:lnTo>
                    <a:pt x="31242" y="9144"/>
                  </a:lnTo>
                  <a:lnTo>
                    <a:pt x="31242" y="8382"/>
                  </a:lnTo>
                  <a:lnTo>
                    <a:pt x="29718" y="8382"/>
                  </a:lnTo>
                  <a:lnTo>
                    <a:pt x="29718" y="7620"/>
                  </a:lnTo>
                  <a:lnTo>
                    <a:pt x="28956" y="7620"/>
                  </a:lnTo>
                  <a:lnTo>
                    <a:pt x="28956" y="6858"/>
                  </a:lnTo>
                  <a:lnTo>
                    <a:pt x="27432" y="6858"/>
                  </a:lnTo>
                  <a:lnTo>
                    <a:pt x="27432" y="6096"/>
                  </a:lnTo>
                  <a:lnTo>
                    <a:pt x="25908" y="6096"/>
                  </a:lnTo>
                  <a:lnTo>
                    <a:pt x="25908" y="5334"/>
                  </a:lnTo>
                  <a:lnTo>
                    <a:pt x="25146" y="5334"/>
                  </a:lnTo>
                  <a:lnTo>
                    <a:pt x="25146" y="4572"/>
                  </a:lnTo>
                  <a:lnTo>
                    <a:pt x="23622" y="4572"/>
                  </a:lnTo>
                  <a:lnTo>
                    <a:pt x="23622" y="3810"/>
                  </a:lnTo>
                  <a:lnTo>
                    <a:pt x="22098" y="3810"/>
                  </a:lnTo>
                  <a:lnTo>
                    <a:pt x="22098" y="3048"/>
                  </a:lnTo>
                  <a:lnTo>
                    <a:pt x="21336" y="3048"/>
                  </a:lnTo>
                  <a:lnTo>
                    <a:pt x="21336" y="2286"/>
                  </a:lnTo>
                  <a:lnTo>
                    <a:pt x="19812" y="2286"/>
                  </a:lnTo>
                  <a:lnTo>
                    <a:pt x="19812" y="1524"/>
                  </a:lnTo>
                  <a:lnTo>
                    <a:pt x="18288" y="1524"/>
                  </a:lnTo>
                  <a:lnTo>
                    <a:pt x="18288" y="762"/>
                  </a:lnTo>
                  <a:lnTo>
                    <a:pt x="17526" y="762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lnTo>
                    <a:pt x="762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60"/>
                  </a:lnTo>
                  <a:lnTo>
                    <a:pt x="4572" y="3060"/>
                  </a:lnTo>
                  <a:lnTo>
                    <a:pt x="4572" y="3810"/>
                  </a:lnTo>
                  <a:lnTo>
                    <a:pt x="6096" y="3810"/>
                  </a:lnTo>
                  <a:lnTo>
                    <a:pt x="6096" y="4572"/>
                  </a:lnTo>
                  <a:lnTo>
                    <a:pt x="7620" y="4572"/>
                  </a:lnTo>
                  <a:lnTo>
                    <a:pt x="7620" y="5334"/>
                  </a:lnTo>
                  <a:lnTo>
                    <a:pt x="8382" y="5334"/>
                  </a:lnTo>
                  <a:lnTo>
                    <a:pt x="8382" y="6096"/>
                  </a:lnTo>
                  <a:lnTo>
                    <a:pt x="9906" y="6096"/>
                  </a:lnTo>
                  <a:lnTo>
                    <a:pt x="9906" y="6858"/>
                  </a:lnTo>
                  <a:lnTo>
                    <a:pt x="11430" y="6858"/>
                  </a:lnTo>
                  <a:lnTo>
                    <a:pt x="11430" y="7620"/>
                  </a:lnTo>
                  <a:lnTo>
                    <a:pt x="12192" y="7620"/>
                  </a:lnTo>
                  <a:lnTo>
                    <a:pt x="12192" y="8382"/>
                  </a:lnTo>
                  <a:lnTo>
                    <a:pt x="13716" y="8382"/>
                  </a:lnTo>
                  <a:lnTo>
                    <a:pt x="13716" y="9144"/>
                  </a:lnTo>
                  <a:lnTo>
                    <a:pt x="14478" y="9144"/>
                  </a:lnTo>
                  <a:lnTo>
                    <a:pt x="14478" y="9906"/>
                  </a:lnTo>
                  <a:lnTo>
                    <a:pt x="16002" y="9906"/>
                  </a:lnTo>
                  <a:lnTo>
                    <a:pt x="16002" y="10668"/>
                  </a:lnTo>
                  <a:lnTo>
                    <a:pt x="17526" y="10668"/>
                  </a:lnTo>
                  <a:lnTo>
                    <a:pt x="17526" y="11430"/>
                  </a:lnTo>
                  <a:lnTo>
                    <a:pt x="18288" y="11430"/>
                  </a:lnTo>
                  <a:lnTo>
                    <a:pt x="18288" y="12192"/>
                  </a:lnTo>
                  <a:lnTo>
                    <a:pt x="19812" y="12192"/>
                  </a:lnTo>
                  <a:lnTo>
                    <a:pt x="19812" y="12954"/>
                  </a:lnTo>
                  <a:lnTo>
                    <a:pt x="21336" y="12954"/>
                  </a:lnTo>
                  <a:lnTo>
                    <a:pt x="21336" y="13716"/>
                  </a:lnTo>
                  <a:lnTo>
                    <a:pt x="22098" y="13716"/>
                  </a:lnTo>
                  <a:lnTo>
                    <a:pt x="22098" y="14478"/>
                  </a:lnTo>
                  <a:lnTo>
                    <a:pt x="23622" y="14478"/>
                  </a:lnTo>
                  <a:lnTo>
                    <a:pt x="23622" y="15240"/>
                  </a:lnTo>
                  <a:lnTo>
                    <a:pt x="25146" y="15240"/>
                  </a:lnTo>
                  <a:lnTo>
                    <a:pt x="25146" y="16002"/>
                  </a:lnTo>
                  <a:lnTo>
                    <a:pt x="25908" y="16002"/>
                  </a:lnTo>
                  <a:lnTo>
                    <a:pt x="25908" y="16764"/>
                  </a:lnTo>
                  <a:lnTo>
                    <a:pt x="27432" y="16764"/>
                  </a:lnTo>
                  <a:lnTo>
                    <a:pt x="27432" y="17526"/>
                  </a:lnTo>
                  <a:lnTo>
                    <a:pt x="28956" y="17526"/>
                  </a:lnTo>
                  <a:lnTo>
                    <a:pt x="28956" y="18288"/>
                  </a:lnTo>
                  <a:lnTo>
                    <a:pt x="29718" y="18288"/>
                  </a:lnTo>
                  <a:lnTo>
                    <a:pt x="29718" y="19050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2004" y="19812"/>
                  </a:lnTo>
                  <a:lnTo>
                    <a:pt x="32004" y="20574"/>
                  </a:lnTo>
                  <a:lnTo>
                    <a:pt x="33528" y="20574"/>
                  </a:lnTo>
                  <a:lnTo>
                    <a:pt x="33528" y="21336"/>
                  </a:lnTo>
                  <a:lnTo>
                    <a:pt x="35052" y="21336"/>
                  </a:lnTo>
                  <a:lnTo>
                    <a:pt x="35052" y="22110"/>
                  </a:lnTo>
                  <a:lnTo>
                    <a:pt x="35814" y="22110"/>
                  </a:lnTo>
                  <a:lnTo>
                    <a:pt x="35814" y="22860"/>
                  </a:lnTo>
                  <a:lnTo>
                    <a:pt x="37338" y="22860"/>
                  </a:lnTo>
                  <a:lnTo>
                    <a:pt x="37338" y="23622"/>
                  </a:lnTo>
                  <a:lnTo>
                    <a:pt x="38862" y="23622"/>
                  </a:lnTo>
                  <a:lnTo>
                    <a:pt x="38862" y="24384"/>
                  </a:lnTo>
                  <a:lnTo>
                    <a:pt x="39624" y="24384"/>
                  </a:lnTo>
                  <a:lnTo>
                    <a:pt x="39624" y="25146"/>
                  </a:lnTo>
                  <a:lnTo>
                    <a:pt x="41148" y="25146"/>
                  </a:lnTo>
                  <a:lnTo>
                    <a:pt x="41148" y="25908"/>
                  </a:lnTo>
                  <a:lnTo>
                    <a:pt x="42672" y="25908"/>
                  </a:lnTo>
                  <a:lnTo>
                    <a:pt x="42672" y="26670"/>
                  </a:lnTo>
                  <a:lnTo>
                    <a:pt x="43434" y="26670"/>
                  </a:lnTo>
                  <a:lnTo>
                    <a:pt x="43434" y="27432"/>
                  </a:lnTo>
                  <a:lnTo>
                    <a:pt x="44958" y="27432"/>
                  </a:lnTo>
                  <a:lnTo>
                    <a:pt x="44958" y="28194"/>
                  </a:lnTo>
                  <a:lnTo>
                    <a:pt x="46482" y="28194"/>
                  </a:lnTo>
                  <a:lnTo>
                    <a:pt x="46482" y="28956"/>
                  </a:lnTo>
                  <a:lnTo>
                    <a:pt x="47244" y="28956"/>
                  </a:lnTo>
                  <a:lnTo>
                    <a:pt x="47244" y="29718"/>
                  </a:lnTo>
                  <a:lnTo>
                    <a:pt x="48768" y="29718"/>
                  </a:lnTo>
                  <a:lnTo>
                    <a:pt x="48768" y="30480"/>
                  </a:lnTo>
                  <a:lnTo>
                    <a:pt x="49530" y="30480"/>
                  </a:lnTo>
                  <a:lnTo>
                    <a:pt x="49530" y="31242"/>
                  </a:lnTo>
                  <a:lnTo>
                    <a:pt x="51054" y="31242"/>
                  </a:lnTo>
                  <a:lnTo>
                    <a:pt x="51054" y="32004"/>
                  </a:lnTo>
                  <a:lnTo>
                    <a:pt x="52578" y="32004"/>
                  </a:lnTo>
                  <a:lnTo>
                    <a:pt x="52578" y="32766"/>
                  </a:lnTo>
                  <a:lnTo>
                    <a:pt x="53340" y="32766"/>
                  </a:lnTo>
                  <a:lnTo>
                    <a:pt x="53340" y="33528"/>
                  </a:lnTo>
                  <a:lnTo>
                    <a:pt x="54864" y="33528"/>
                  </a:lnTo>
                  <a:lnTo>
                    <a:pt x="54864" y="34290"/>
                  </a:lnTo>
                  <a:lnTo>
                    <a:pt x="56388" y="34290"/>
                  </a:lnTo>
                  <a:lnTo>
                    <a:pt x="56388" y="35052"/>
                  </a:lnTo>
                  <a:lnTo>
                    <a:pt x="57150" y="35052"/>
                  </a:lnTo>
                  <a:lnTo>
                    <a:pt x="57150" y="35814"/>
                  </a:lnTo>
                  <a:lnTo>
                    <a:pt x="58674" y="35814"/>
                  </a:lnTo>
                  <a:lnTo>
                    <a:pt x="58674" y="36576"/>
                  </a:lnTo>
                  <a:lnTo>
                    <a:pt x="60198" y="36576"/>
                  </a:lnTo>
                  <a:lnTo>
                    <a:pt x="60198" y="37338"/>
                  </a:lnTo>
                  <a:lnTo>
                    <a:pt x="60960" y="37338"/>
                  </a:lnTo>
                  <a:lnTo>
                    <a:pt x="60960" y="38100"/>
                  </a:lnTo>
                  <a:lnTo>
                    <a:pt x="62484" y="38100"/>
                  </a:lnTo>
                  <a:lnTo>
                    <a:pt x="62484" y="38862"/>
                  </a:lnTo>
                  <a:lnTo>
                    <a:pt x="64008" y="38862"/>
                  </a:lnTo>
                  <a:lnTo>
                    <a:pt x="64008" y="39624"/>
                  </a:lnTo>
                  <a:lnTo>
                    <a:pt x="65532" y="39624"/>
                  </a:lnTo>
                  <a:lnTo>
                    <a:pt x="65532" y="40386"/>
                  </a:lnTo>
                  <a:lnTo>
                    <a:pt x="66294" y="40386"/>
                  </a:lnTo>
                  <a:lnTo>
                    <a:pt x="66294" y="41160"/>
                  </a:lnTo>
                  <a:lnTo>
                    <a:pt x="67818" y="41160"/>
                  </a:lnTo>
                  <a:lnTo>
                    <a:pt x="67818" y="41910"/>
                  </a:lnTo>
                  <a:lnTo>
                    <a:pt x="69342" y="41910"/>
                  </a:lnTo>
                  <a:lnTo>
                    <a:pt x="69342" y="42672"/>
                  </a:lnTo>
                  <a:lnTo>
                    <a:pt x="70104" y="42672"/>
                  </a:lnTo>
                  <a:lnTo>
                    <a:pt x="70104" y="43434"/>
                  </a:lnTo>
                  <a:lnTo>
                    <a:pt x="71628" y="43434"/>
                  </a:lnTo>
                  <a:lnTo>
                    <a:pt x="71628" y="44196"/>
                  </a:lnTo>
                  <a:lnTo>
                    <a:pt x="73152" y="44196"/>
                  </a:lnTo>
                  <a:lnTo>
                    <a:pt x="73152" y="44958"/>
                  </a:lnTo>
                  <a:lnTo>
                    <a:pt x="74676" y="44958"/>
                  </a:lnTo>
                  <a:lnTo>
                    <a:pt x="74676" y="45720"/>
                  </a:lnTo>
                  <a:lnTo>
                    <a:pt x="75438" y="45720"/>
                  </a:lnTo>
                  <a:lnTo>
                    <a:pt x="75438" y="46482"/>
                  </a:lnTo>
                  <a:lnTo>
                    <a:pt x="76962" y="46482"/>
                  </a:lnTo>
                  <a:lnTo>
                    <a:pt x="76962" y="47244"/>
                  </a:lnTo>
                  <a:lnTo>
                    <a:pt x="78486" y="47244"/>
                  </a:lnTo>
                  <a:lnTo>
                    <a:pt x="78486" y="48006"/>
                  </a:lnTo>
                  <a:lnTo>
                    <a:pt x="79248" y="48006"/>
                  </a:lnTo>
                  <a:lnTo>
                    <a:pt x="79248" y="48768"/>
                  </a:lnTo>
                  <a:lnTo>
                    <a:pt x="80772" y="48768"/>
                  </a:lnTo>
                  <a:lnTo>
                    <a:pt x="80772" y="49530"/>
                  </a:lnTo>
                  <a:lnTo>
                    <a:pt x="82296" y="49530"/>
                  </a:lnTo>
                  <a:lnTo>
                    <a:pt x="82296" y="50292"/>
                  </a:lnTo>
                  <a:lnTo>
                    <a:pt x="83058" y="50292"/>
                  </a:lnTo>
                  <a:lnTo>
                    <a:pt x="83058" y="51054"/>
                  </a:lnTo>
                  <a:lnTo>
                    <a:pt x="84582" y="51054"/>
                  </a:lnTo>
                  <a:lnTo>
                    <a:pt x="84582" y="51816"/>
                  </a:lnTo>
                  <a:lnTo>
                    <a:pt x="86106" y="51816"/>
                  </a:lnTo>
                  <a:lnTo>
                    <a:pt x="86106" y="52578"/>
                  </a:lnTo>
                  <a:lnTo>
                    <a:pt x="87630" y="52578"/>
                  </a:lnTo>
                  <a:lnTo>
                    <a:pt x="87630" y="53340"/>
                  </a:lnTo>
                  <a:lnTo>
                    <a:pt x="88392" y="53340"/>
                  </a:lnTo>
                  <a:lnTo>
                    <a:pt x="88392" y="54102"/>
                  </a:lnTo>
                  <a:lnTo>
                    <a:pt x="106680" y="54102"/>
                  </a:lnTo>
                  <a:lnTo>
                    <a:pt x="10668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678936" y="3803522"/>
              <a:ext cx="109855" cy="54610"/>
            </a:xfrm>
            <a:custGeom>
              <a:avLst/>
              <a:gdLst/>
              <a:ahLst/>
              <a:cxnLst/>
              <a:rect l="l" t="t" r="r" b="b"/>
              <a:pathLst>
                <a:path w="109854" h="54610">
                  <a:moveTo>
                    <a:pt x="109728" y="53340"/>
                  </a:moveTo>
                  <a:lnTo>
                    <a:pt x="108966" y="53340"/>
                  </a:lnTo>
                  <a:lnTo>
                    <a:pt x="108966" y="52578"/>
                  </a:lnTo>
                  <a:lnTo>
                    <a:pt x="107442" y="52578"/>
                  </a:lnTo>
                  <a:lnTo>
                    <a:pt x="107442" y="51816"/>
                  </a:lnTo>
                  <a:lnTo>
                    <a:pt x="105918" y="51816"/>
                  </a:lnTo>
                  <a:lnTo>
                    <a:pt x="105918" y="51054"/>
                  </a:lnTo>
                  <a:lnTo>
                    <a:pt x="105156" y="51054"/>
                  </a:lnTo>
                  <a:lnTo>
                    <a:pt x="105156" y="50292"/>
                  </a:lnTo>
                  <a:lnTo>
                    <a:pt x="103632" y="50292"/>
                  </a:lnTo>
                  <a:lnTo>
                    <a:pt x="103632" y="49530"/>
                  </a:lnTo>
                  <a:lnTo>
                    <a:pt x="102108" y="49530"/>
                  </a:lnTo>
                  <a:lnTo>
                    <a:pt x="102108" y="48768"/>
                  </a:lnTo>
                  <a:lnTo>
                    <a:pt x="100584" y="48768"/>
                  </a:lnTo>
                  <a:lnTo>
                    <a:pt x="100584" y="48006"/>
                  </a:lnTo>
                  <a:lnTo>
                    <a:pt x="99822" y="48006"/>
                  </a:lnTo>
                  <a:lnTo>
                    <a:pt x="99822" y="47244"/>
                  </a:lnTo>
                  <a:lnTo>
                    <a:pt x="98298" y="47244"/>
                  </a:lnTo>
                  <a:lnTo>
                    <a:pt x="98298" y="46482"/>
                  </a:lnTo>
                  <a:lnTo>
                    <a:pt x="96774" y="46482"/>
                  </a:lnTo>
                  <a:lnTo>
                    <a:pt x="96774" y="45720"/>
                  </a:lnTo>
                  <a:lnTo>
                    <a:pt x="95250" y="45720"/>
                  </a:lnTo>
                  <a:lnTo>
                    <a:pt x="95250" y="44958"/>
                  </a:lnTo>
                  <a:lnTo>
                    <a:pt x="94488" y="44958"/>
                  </a:lnTo>
                  <a:lnTo>
                    <a:pt x="94488" y="44196"/>
                  </a:lnTo>
                  <a:lnTo>
                    <a:pt x="92964" y="44196"/>
                  </a:lnTo>
                  <a:lnTo>
                    <a:pt x="92964" y="43434"/>
                  </a:lnTo>
                  <a:lnTo>
                    <a:pt x="91440" y="43434"/>
                  </a:lnTo>
                  <a:lnTo>
                    <a:pt x="91440" y="42672"/>
                  </a:lnTo>
                  <a:lnTo>
                    <a:pt x="89916" y="42672"/>
                  </a:lnTo>
                  <a:lnTo>
                    <a:pt x="89916" y="41910"/>
                  </a:lnTo>
                  <a:lnTo>
                    <a:pt x="89154" y="41910"/>
                  </a:lnTo>
                  <a:lnTo>
                    <a:pt x="89154" y="41148"/>
                  </a:lnTo>
                  <a:lnTo>
                    <a:pt x="87630" y="41148"/>
                  </a:lnTo>
                  <a:lnTo>
                    <a:pt x="87630" y="40386"/>
                  </a:lnTo>
                  <a:lnTo>
                    <a:pt x="86106" y="40386"/>
                  </a:lnTo>
                  <a:lnTo>
                    <a:pt x="86106" y="39624"/>
                  </a:lnTo>
                  <a:lnTo>
                    <a:pt x="84582" y="39624"/>
                  </a:lnTo>
                  <a:lnTo>
                    <a:pt x="84582" y="38862"/>
                  </a:lnTo>
                  <a:lnTo>
                    <a:pt x="83820" y="38862"/>
                  </a:lnTo>
                  <a:lnTo>
                    <a:pt x="83820" y="38100"/>
                  </a:lnTo>
                  <a:lnTo>
                    <a:pt x="82296" y="38100"/>
                  </a:lnTo>
                  <a:lnTo>
                    <a:pt x="82296" y="37338"/>
                  </a:lnTo>
                  <a:lnTo>
                    <a:pt x="80772" y="37338"/>
                  </a:lnTo>
                  <a:lnTo>
                    <a:pt x="80772" y="36576"/>
                  </a:lnTo>
                  <a:lnTo>
                    <a:pt x="79248" y="36576"/>
                  </a:lnTo>
                  <a:lnTo>
                    <a:pt x="79248" y="35814"/>
                  </a:lnTo>
                  <a:lnTo>
                    <a:pt x="78486" y="35814"/>
                  </a:lnTo>
                  <a:lnTo>
                    <a:pt x="78486" y="35052"/>
                  </a:lnTo>
                  <a:lnTo>
                    <a:pt x="76962" y="35052"/>
                  </a:lnTo>
                  <a:lnTo>
                    <a:pt x="76962" y="34290"/>
                  </a:lnTo>
                  <a:lnTo>
                    <a:pt x="75438" y="34290"/>
                  </a:lnTo>
                  <a:lnTo>
                    <a:pt x="75438" y="33528"/>
                  </a:lnTo>
                  <a:lnTo>
                    <a:pt x="74676" y="33528"/>
                  </a:lnTo>
                  <a:lnTo>
                    <a:pt x="74676" y="32766"/>
                  </a:lnTo>
                  <a:lnTo>
                    <a:pt x="73152" y="32766"/>
                  </a:lnTo>
                  <a:lnTo>
                    <a:pt x="73152" y="32004"/>
                  </a:lnTo>
                  <a:lnTo>
                    <a:pt x="71628" y="32004"/>
                  </a:lnTo>
                  <a:lnTo>
                    <a:pt x="71628" y="31242"/>
                  </a:lnTo>
                  <a:lnTo>
                    <a:pt x="70104" y="31242"/>
                  </a:lnTo>
                  <a:lnTo>
                    <a:pt x="70104" y="30480"/>
                  </a:lnTo>
                  <a:lnTo>
                    <a:pt x="69342" y="30480"/>
                  </a:lnTo>
                  <a:lnTo>
                    <a:pt x="69342" y="29718"/>
                  </a:lnTo>
                  <a:lnTo>
                    <a:pt x="67818" y="29718"/>
                  </a:lnTo>
                  <a:lnTo>
                    <a:pt x="67818" y="28956"/>
                  </a:lnTo>
                  <a:lnTo>
                    <a:pt x="66294" y="28956"/>
                  </a:lnTo>
                  <a:lnTo>
                    <a:pt x="66294" y="28194"/>
                  </a:lnTo>
                  <a:lnTo>
                    <a:pt x="65532" y="28194"/>
                  </a:lnTo>
                  <a:lnTo>
                    <a:pt x="65532" y="27432"/>
                  </a:lnTo>
                  <a:lnTo>
                    <a:pt x="64008" y="27432"/>
                  </a:lnTo>
                  <a:lnTo>
                    <a:pt x="64008" y="26670"/>
                  </a:lnTo>
                  <a:lnTo>
                    <a:pt x="62484" y="26670"/>
                  </a:lnTo>
                  <a:lnTo>
                    <a:pt x="62484" y="25908"/>
                  </a:lnTo>
                  <a:lnTo>
                    <a:pt x="60960" y="25908"/>
                  </a:lnTo>
                  <a:lnTo>
                    <a:pt x="60960" y="25146"/>
                  </a:lnTo>
                  <a:lnTo>
                    <a:pt x="60198" y="25146"/>
                  </a:lnTo>
                  <a:lnTo>
                    <a:pt x="60198" y="24384"/>
                  </a:lnTo>
                  <a:lnTo>
                    <a:pt x="58674" y="24384"/>
                  </a:lnTo>
                  <a:lnTo>
                    <a:pt x="58674" y="23622"/>
                  </a:lnTo>
                  <a:lnTo>
                    <a:pt x="57150" y="23622"/>
                  </a:lnTo>
                  <a:lnTo>
                    <a:pt x="57150" y="22860"/>
                  </a:lnTo>
                  <a:lnTo>
                    <a:pt x="56388" y="22860"/>
                  </a:lnTo>
                  <a:lnTo>
                    <a:pt x="56388" y="22098"/>
                  </a:lnTo>
                  <a:lnTo>
                    <a:pt x="54864" y="22098"/>
                  </a:lnTo>
                  <a:lnTo>
                    <a:pt x="54864" y="21336"/>
                  </a:lnTo>
                  <a:lnTo>
                    <a:pt x="53340" y="21336"/>
                  </a:lnTo>
                  <a:lnTo>
                    <a:pt x="53340" y="20574"/>
                  </a:lnTo>
                  <a:lnTo>
                    <a:pt x="51816" y="20574"/>
                  </a:lnTo>
                  <a:lnTo>
                    <a:pt x="51816" y="19812"/>
                  </a:lnTo>
                  <a:lnTo>
                    <a:pt x="51054" y="19812"/>
                  </a:lnTo>
                  <a:lnTo>
                    <a:pt x="51054" y="19050"/>
                  </a:lnTo>
                  <a:lnTo>
                    <a:pt x="49530" y="19050"/>
                  </a:lnTo>
                  <a:lnTo>
                    <a:pt x="49530" y="18288"/>
                  </a:lnTo>
                  <a:lnTo>
                    <a:pt x="48006" y="18288"/>
                  </a:lnTo>
                  <a:lnTo>
                    <a:pt x="48006" y="17526"/>
                  </a:lnTo>
                  <a:lnTo>
                    <a:pt x="47244" y="17526"/>
                  </a:lnTo>
                  <a:lnTo>
                    <a:pt x="47244" y="16764"/>
                  </a:lnTo>
                  <a:lnTo>
                    <a:pt x="45720" y="16764"/>
                  </a:lnTo>
                  <a:lnTo>
                    <a:pt x="45720" y="16002"/>
                  </a:lnTo>
                  <a:lnTo>
                    <a:pt x="44196" y="16002"/>
                  </a:lnTo>
                  <a:lnTo>
                    <a:pt x="44196" y="15240"/>
                  </a:lnTo>
                  <a:lnTo>
                    <a:pt x="43434" y="15240"/>
                  </a:lnTo>
                  <a:lnTo>
                    <a:pt x="43434" y="14478"/>
                  </a:lnTo>
                  <a:lnTo>
                    <a:pt x="41910" y="14478"/>
                  </a:lnTo>
                  <a:lnTo>
                    <a:pt x="41910" y="13716"/>
                  </a:lnTo>
                  <a:lnTo>
                    <a:pt x="40386" y="13716"/>
                  </a:lnTo>
                  <a:lnTo>
                    <a:pt x="40386" y="12954"/>
                  </a:lnTo>
                  <a:lnTo>
                    <a:pt x="38862" y="12954"/>
                  </a:lnTo>
                  <a:lnTo>
                    <a:pt x="38862" y="12192"/>
                  </a:lnTo>
                  <a:lnTo>
                    <a:pt x="38100" y="12192"/>
                  </a:lnTo>
                  <a:lnTo>
                    <a:pt x="38100" y="11430"/>
                  </a:lnTo>
                  <a:lnTo>
                    <a:pt x="36576" y="11430"/>
                  </a:lnTo>
                  <a:lnTo>
                    <a:pt x="36576" y="10668"/>
                  </a:lnTo>
                  <a:lnTo>
                    <a:pt x="35052" y="10668"/>
                  </a:lnTo>
                  <a:lnTo>
                    <a:pt x="35052" y="9906"/>
                  </a:lnTo>
                  <a:lnTo>
                    <a:pt x="34290" y="9906"/>
                  </a:lnTo>
                  <a:lnTo>
                    <a:pt x="34290" y="9144"/>
                  </a:lnTo>
                  <a:lnTo>
                    <a:pt x="32766" y="9144"/>
                  </a:lnTo>
                  <a:lnTo>
                    <a:pt x="32766" y="8382"/>
                  </a:lnTo>
                  <a:lnTo>
                    <a:pt x="31242" y="8382"/>
                  </a:lnTo>
                  <a:lnTo>
                    <a:pt x="31242" y="7620"/>
                  </a:lnTo>
                  <a:lnTo>
                    <a:pt x="29718" y="7620"/>
                  </a:lnTo>
                  <a:lnTo>
                    <a:pt x="29718" y="6858"/>
                  </a:lnTo>
                  <a:lnTo>
                    <a:pt x="28956" y="6858"/>
                  </a:lnTo>
                  <a:lnTo>
                    <a:pt x="28956" y="6096"/>
                  </a:lnTo>
                  <a:lnTo>
                    <a:pt x="27432" y="6096"/>
                  </a:lnTo>
                  <a:lnTo>
                    <a:pt x="27432" y="5334"/>
                  </a:lnTo>
                  <a:lnTo>
                    <a:pt x="25908" y="5334"/>
                  </a:lnTo>
                  <a:lnTo>
                    <a:pt x="25908" y="4572"/>
                  </a:lnTo>
                  <a:lnTo>
                    <a:pt x="25146" y="4572"/>
                  </a:lnTo>
                  <a:lnTo>
                    <a:pt x="25146" y="3810"/>
                  </a:lnTo>
                  <a:lnTo>
                    <a:pt x="23622" y="3810"/>
                  </a:lnTo>
                  <a:lnTo>
                    <a:pt x="23622" y="3048"/>
                  </a:lnTo>
                  <a:lnTo>
                    <a:pt x="22098" y="3048"/>
                  </a:lnTo>
                  <a:lnTo>
                    <a:pt x="22098" y="2286"/>
                  </a:lnTo>
                  <a:lnTo>
                    <a:pt x="21336" y="2286"/>
                  </a:lnTo>
                  <a:lnTo>
                    <a:pt x="21336" y="1524"/>
                  </a:lnTo>
                  <a:lnTo>
                    <a:pt x="19812" y="1524"/>
                  </a:lnTo>
                  <a:lnTo>
                    <a:pt x="19812" y="762"/>
                  </a:lnTo>
                  <a:lnTo>
                    <a:pt x="18288" y="762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8382" y="4572"/>
                  </a:lnTo>
                  <a:lnTo>
                    <a:pt x="8382" y="5334"/>
                  </a:lnTo>
                  <a:lnTo>
                    <a:pt x="9144" y="5334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0668" y="6870"/>
                  </a:lnTo>
                  <a:lnTo>
                    <a:pt x="12192" y="6870"/>
                  </a:lnTo>
                  <a:lnTo>
                    <a:pt x="12192" y="7620"/>
                  </a:lnTo>
                  <a:lnTo>
                    <a:pt x="12954" y="7620"/>
                  </a:lnTo>
                  <a:lnTo>
                    <a:pt x="12954" y="8382"/>
                  </a:lnTo>
                  <a:lnTo>
                    <a:pt x="14478" y="8382"/>
                  </a:lnTo>
                  <a:lnTo>
                    <a:pt x="14478" y="9144"/>
                  </a:lnTo>
                  <a:lnTo>
                    <a:pt x="16002" y="9144"/>
                  </a:lnTo>
                  <a:lnTo>
                    <a:pt x="16002" y="9906"/>
                  </a:lnTo>
                  <a:lnTo>
                    <a:pt x="17526" y="9906"/>
                  </a:lnTo>
                  <a:lnTo>
                    <a:pt x="17526" y="10668"/>
                  </a:lnTo>
                  <a:lnTo>
                    <a:pt x="18288" y="10668"/>
                  </a:lnTo>
                  <a:lnTo>
                    <a:pt x="18288" y="11430"/>
                  </a:lnTo>
                  <a:lnTo>
                    <a:pt x="19812" y="11430"/>
                  </a:lnTo>
                  <a:lnTo>
                    <a:pt x="19812" y="12192"/>
                  </a:lnTo>
                  <a:lnTo>
                    <a:pt x="21336" y="12192"/>
                  </a:lnTo>
                  <a:lnTo>
                    <a:pt x="21336" y="12954"/>
                  </a:lnTo>
                  <a:lnTo>
                    <a:pt x="22098" y="12954"/>
                  </a:lnTo>
                  <a:lnTo>
                    <a:pt x="22098" y="13716"/>
                  </a:lnTo>
                  <a:lnTo>
                    <a:pt x="23622" y="13716"/>
                  </a:lnTo>
                  <a:lnTo>
                    <a:pt x="23622" y="14478"/>
                  </a:lnTo>
                  <a:lnTo>
                    <a:pt x="25146" y="14478"/>
                  </a:lnTo>
                  <a:lnTo>
                    <a:pt x="25146" y="15240"/>
                  </a:lnTo>
                  <a:lnTo>
                    <a:pt x="25908" y="15240"/>
                  </a:lnTo>
                  <a:lnTo>
                    <a:pt x="25908" y="16002"/>
                  </a:lnTo>
                  <a:lnTo>
                    <a:pt x="27432" y="16002"/>
                  </a:lnTo>
                  <a:lnTo>
                    <a:pt x="27432" y="16764"/>
                  </a:lnTo>
                  <a:lnTo>
                    <a:pt x="28956" y="16764"/>
                  </a:lnTo>
                  <a:lnTo>
                    <a:pt x="28956" y="17526"/>
                  </a:lnTo>
                  <a:lnTo>
                    <a:pt x="30480" y="17526"/>
                  </a:lnTo>
                  <a:lnTo>
                    <a:pt x="30480" y="18288"/>
                  </a:lnTo>
                  <a:lnTo>
                    <a:pt x="31242" y="18288"/>
                  </a:lnTo>
                  <a:lnTo>
                    <a:pt x="31242" y="19050"/>
                  </a:lnTo>
                  <a:lnTo>
                    <a:pt x="32766" y="19050"/>
                  </a:lnTo>
                  <a:lnTo>
                    <a:pt x="32766" y="19812"/>
                  </a:lnTo>
                  <a:lnTo>
                    <a:pt x="34290" y="19812"/>
                  </a:lnTo>
                  <a:lnTo>
                    <a:pt x="34290" y="20574"/>
                  </a:lnTo>
                  <a:lnTo>
                    <a:pt x="35052" y="20574"/>
                  </a:lnTo>
                  <a:lnTo>
                    <a:pt x="35052" y="21336"/>
                  </a:lnTo>
                  <a:lnTo>
                    <a:pt x="36576" y="21336"/>
                  </a:lnTo>
                  <a:lnTo>
                    <a:pt x="36576" y="22098"/>
                  </a:lnTo>
                  <a:lnTo>
                    <a:pt x="38100" y="22098"/>
                  </a:lnTo>
                  <a:lnTo>
                    <a:pt x="38100" y="22860"/>
                  </a:lnTo>
                  <a:lnTo>
                    <a:pt x="39624" y="22860"/>
                  </a:lnTo>
                  <a:lnTo>
                    <a:pt x="39624" y="23622"/>
                  </a:lnTo>
                  <a:lnTo>
                    <a:pt x="40386" y="23622"/>
                  </a:lnTo>
                  <a:lnTo>
                    <a:pt x="40386" y="24384"/>
                  </a:lnTo>
                  <a:lnTo>
                    <a:pt x="41910" y="24384"/>
                  </a:lnTo>
                  <a:lnTo>
                    <a:pt x="41910" y="25146"/>
                  </a:lnTo>
                  <a:lnTo>
                    <a:pt x="43434" y="25146"/>
                  </a:lnTo>
                  <a:lnTo>
                    <a:pt x="43434" y="25920"/>
                  </a:lnTo>
                  <a:lnTo>
                    <a:pt x="44196" y="25920"/>
                  </a:lnTo>
                  <a:lnTo>
                    <a:pt x="44196" y="26670"/>
                  </a:lnTo>
                  <a:lnTo>
                    <a:pt x="45720" y="26670"/>
                  </a:lnTo>
                  <a:lnTo>
                    <a:pt x="45720" y="27432"/>
                  </a:lnTo>
                  <a:lnTo>
                    <a:pt x="47244" y="27432"/>
                  </a:lnTo>
                  <a:lnTo>
                    <a:pt x="47244" y="28194"/>
                  </a:lnTo>
                  <a:lnTo>
                    <a:pt x="48006" y="28194"/>
                  </a:lnTo>
                  <a:lnTo>
                    <a:pt x="48006" y="28956"/>
                  </a:lnTo>
                  <a:lnTo>
                    <a:pt x="49530" y="28956"/>
                  </a:lnTo>
                  <a:lnTo>
                    <a:pt x="49530" y="29718"/>
                  </a:lnTo>
                  <a:lnTo>
                    <a:pt x="51054" y="29718"/>
                  </a:lnTo>
                  <a:lnTo>
                    <a:pt x="51054" y="30480"/>
                  </a:lnTo>
                  <a:lnTo>
                    <a:pt x="52578" y="30480"/>
                  </a:lnTo>
                  <a:lnTo>
                    <a:pt x="52578" y="31242"/>
                  </a:lnTo>
                  <a:lnTo>
                    <a:pt x="53340" y="31242"/>
                  </a:lnTo>
                  <a:lnTo>
                    <a:pt x="53340" y="32004"/>
                  </a:lnTo>
                  <a:lnTo>
                    <a:pt x="54864" y="32004"/>
                  </a:lnTo>
                  <a:lnTo>
                    <a:pt x="54864" y="32766"/>
                  </a:lnTo>
                  <a:lnTo>
                    <a:pt x="56388" y="32766"/>
                  </a:lnTo>
                  <a:lnTo>
                    <a:pt x="56388" y="33528"/>
                  </a:lnTo>
                  <a:lnTo>
                    <a:pt x="57150" y="33528"/>
                  </a:lnTo>
                  <a:lnTo>
                    <a:pt x="57150" y="34290"/>
                  </a:lnTo>
                  <a:lnTo>
                    <a:pt x="58674" y="34290"/>
                  </a:lnTo>
                  <a:lnTo>
                    <a:pt x="58674" y="35052"/>
                  </a:lnTo>
                  <a:lnTo>
                    <a:pt x="60198" y="35052"/>
                  </a:lnTo>
                  <a:lnTo>
                    <a:pt x="60198" y="35814"/>
                  </a:lnTo>
                  <a:lnTo>
                    <a:pt x="61722" y="35814"/>
                  </a:lnTo>
                  <a:lnTo>
                    <a:pt x="61722" y="36576"/>
                  </a:lnTo>
                  <a:lnTo>
                    <a:pt x="62484" y="36576"/>
                  </a:lnTo>
                  <a:lnTo>
                    <a:pt x="62484" y="37338"/>
                  </a:lnTo>
                  <a:lnTo>
                    <a:pt x="64008" y="37338"/>
                  </a:lnTo>
                  <a:lnTo>
                    <a:pt x="64008" y="38100"/>
                  </a:lnTo>
                  <a:lnTo>
                    <a:pt x="65532" y="38100"/>
                  </a:lnTo>
                  <a:lnTo>
                    <a:pt x="65532" y="38862"/>
                  </a:lnTo>
                  <a:lnTo>
                    <a:pt x="66294" y="38862"/>
                  </a:lnTo>
                  <a:lnTo>
                    <a:pt x="66294" y="39624"/>
                  </a:lnTo>
                  <a:lnTo>
                    <a:pt x="67818" y="39624"/>
                  </a:lnTo>
                  <a:lnTo>
                    <a:pt x="67818" y="40386"/>
                  </a:lnTo>
                  <a:lnTo>
                    <a:pt x="69342" y="40386"/>
                  </a:lnTo>
                  <a:lnTo>
                    <a:pt x="69342" y="41148"/>
                  </a:lnTo>
                  <a:lnTo>
                    <a:pt x="70866" y="41148"/>
                  </a:lnTo>
                  <a:lnTo>
                    <a:pt x="70866" y="41910"/>
                  </a:lnTo>
                  <a:lnTo>
                    <a:pt x="71628" y="41910"/>
                  </a:lnTo>
                  <a:lnTo>
                    <a:pt x="71628" y="42672"/>
                  </a:lnTo>
                  <a:lnTo>
                    <a:pt x="73152" y="42672"/>
                  </a:lnTo>
                  <a:lnTo>
                    <a:pt x="73152" y="43434"/>
                  </a:lnTo>
                  <a:lnTo>
                    <a:pt x="74676" y="43434"/>
                  </a:lnTo>
                  <a:lnTo>
                    <a:pt x="74676" y="44196"/>
                  </a:lnTo>
                  <a:lnTo>
                    <a:pt x="75438" y="44196"/>
                  </a:lnTo>
                  <a:lnTo>
                    <a:pt x="75438" y="44970"/>
                  </a:lnTo>
                  <a:lnTo>
                    <a:pt x="76962" y="44970"/>
                  </a:lnTo>
                  <a:lnTo>
                    <a:pt x="76962" y="45720"/>
                  </a:lnTo>
                  <a:lnTo>
                    <a:pt x="78486" y="45720"/>
                  </a:lnTo>
                  <a:lnTo>
                    <a:pt x="78486" y="46482"/>
                  </a:lnTo>
                  <a:lnTo>
                    <a:pt x="80010" y="46482"/>
                  </a:lnTo>
                  <a:lnTo>
                    <a:pt x="80010" y="47244"/>
                  </a:lnTo>
                  <a:lnTo>
                    <a:pt x="80772" y="47244"/>
                  </a:lnTo>
                  <a:lnTo>
                    <a:pt x="80772" y="48006"/>
                  </a:lnTo>
                  <a:lnTo>
                    <a:pt x="82296" y="48006"/>
                  </a:lnTo>
                  <a:lnTo>
                    <a:pt x="82296" y="48768"/>
                  </a:lnTo>
                  <a:lnTo>
                    <a:pt x="83820" y="48768"/>
                  </a:lnTo>
                  <a:lnTo>
                    <a:pt x="83820" y="49530"/>
                  </a:lnTo>
                  <a:lnTo>
                    <a:pt x="85344" y="49530"/>
                  </a:lnTo>
                  <a:lnTo>
                    <a:pt x="85344" y="50292"/>
                  </a:lnTo>
                  <a:lnTo>
                    <a:pt x="86106" y="50292"/>
                  </a:lnTo>
                  <a:lnTo>
                    <a:pt x="86106" y="51054"/>
                  </a:lnTo>
                  <a:lnTo>
                    <a:pt x="87630" y="51054"/>
                  </a:lnTo>
                  <a:lnTo>
                    <a:pt x="87630" y="51816"/>
                  </a:lnTo>
                  <a:lnTo>
                    <a:pt x="89154" y="51816"/>
                  </a:lnTo>
                  <a:lnTo>
                    <a:pt x="89154" y="52578"/>
                  </a:lnTo>
                  <a:lnTo>
                    <a:pt x="90678" y="52578"/>
                  </a:lnTo>
                  <a:lnTo>
                    <a:pt x="90678" y="53340"/>
                  </a:lnTo>
                  <a:lnTo>
                    <a:pt x="91440" y="53340"/>
                  </a:lnTo>
                  <a:lnTo>
                    <a:pt x="91440" y="54102"/>
                  </a:lnTo>
                  <a:lnTo>
                    <a:pt x="109728" y="54102"/>
                  </a:lnTo>
                  <a:lnTo>
                    <a:pt x="10972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770376" y="3856862"/>
              <a:ext cx="112395" cy="54610"/>
            </a:xfrm>
            <a:custGeom>
              <a:avLst/>
              <a:gdLst/>
              <a:ahLst/>
              <a:cxnLst/>
              <a:rect l="l" t="t" r="r" b="b"/>
              <a:pathLst>
                <a:path w="112395" h="54610">
                  <a:moveTo>
                    <a:pt x="112014" y="53340"/>
                  </a:moveTo>
                  <a:lnTo>
                    <a:pt x="110490" y="53340"/>
                  </a:lnTo>
                  <a:lnTo>
                    <a:pt x="110490" y="52578"/>
                  </a:lnTo>
                  <a:lnTo>
                    <a:pt x="108966" y="52578"/>
                  </a:lnTo>
                  <a:lnTo>
                    <a:pt x="108966" y="51816"/>
                  </a:lnTo>
                  <a:lnTo>
                    <a:pt x="108204" y="51816"/>
                  </a:lnTo>
                  <a:lnTo>
                    <a:pt x="108204" y="51054"/>
                  </a:lnTo>
                  <a:lnTo>
                    <a:pt x="106680" y="51054"/>
                  </a:lnTo>
                  <a:lnTo>
                    <a:pt x="106680" y="50292"/>
                  </a:lnTo>
                  <a:lnTo>
                    <a:pt x="105156" y="50292"/>
                  </a:lnTo>
                  <a:lnTo>
                    <a:pt x="105156" y="49530"/>
                  </a:lnTo>
                  <a:lnTo>
                    <a:pt x="103632" y="49530"/>
                  </a:lnTo>
                  <a:lnTo>
                    <a:pt x="103632" y="48768"/>
                  </a:lnTo>
                  <a:lnTo>
                    <a:pt x="102108" y="48768"/>
                  </a:lnTo>
                  <a:lnTo>
                    <a:pt x="102108" y="48006"/>
                  </a:lnTo>
                  <a:lnTo>
                    <a:pt x="101346" y="48006"/>
                  </a:lnTo>
                  <a:lnTo>
                    <a:pt x="101346" y="47244"/>
                  </a:lnTo>
                  <a:lnTo>
                    <a:pt x="99822" y="47244"/>
                  </a:lnTo>
                  <a:lnTo>
                    <a:pt x="99822" y="46482"/>
                  </a:lnTo>
                  <a:lnTo>
                    <a:pt x="98298" y="46482"/>
                  </a:lnTo>
                  <a:lnTo>
                    <a:pt x="98298" y="45720"/>
                  </a:lnTo>
                  <a:lnTo>
                    <a:pt x="96774" y="45720"/>
                  </a:lnTo>
                  <a:lnTo>
                    <a:pt x="96774" y="44958"/>
                  </a:lnTo>
                  <a:lnTo>
                    <a:pt x="96012" y="44958"/>
                  </a:lnTo>
                  <a:lnTo>
                    <a:pt x="96012" y="44196"/>
                  </a:lnTo>
                  <a:lnTo>
                    <a:pt x="94488" y="44196"/>
                  </a:lnTo>
                  <a:lnTo>
                    <a:pt x="94488" y="43434"/>
                  </a:lnTo>
                  <a:lnTo>
                    <a:pt x="92964" y="43434"/>
                  </a:lnTo>
                  <a:lnTo>
                    <a:pt x="92964" y="42672"/>
                  </a:lnTo>
                  <a:lnTo>
                    <a:pt x="91440" y="42672"/>
                  </a:lnTo>
                  <a:lnTo>
                    <a:pt x="91440" y="41910"/>
                  </a:lnTo>
                  <a:lnTo>
                    <a:pt x="90678" y="41910"/>
                  </a:lnTo>
                  <a:lnTo>
                    <a:pt x="90678" y="41148"/>
                  </a:lnTo>
                  <a:lnTo>
                    <a:pt x="89154" y="41148"/>
                  </a:lnTo>
                  <a:lnTo>
                    <a:pt x="89154" y="40386"/>
                  </a:lnTo>
                  <a:lnTo>
                    <a:pt x="87630" y="40386"/>
                  </a:lnTo>
                  <a:lnTo>
                    <a:pt x="87630" y="39624"/>
                  </a:lnTo>
                  <a:lnTo>
                    <a:pt x="86106" y="39624"/>
                  </a:lnTo>
                  <a:lnTo>
                    <a:pt x="86106" y="38862"/>
                  </a:lnTo>
                  <a:lnTo>
                    <a:pt x="85344" y="38862"/>
                  </a:lnTo>
                  <a:lnTo>
                    <a:pt x="85344" y="38100"/>
                  </a:lnTo>
                  <a:lnTo>
                    <a:pt x="83820" y="38100"/>
                  </a:lnTo>
                  <a:lnTo>
                    <a:pt x="83820" y="37338"/>
                  </a:lnTo>
                  <a:lnTo>
                    <a:pt x="82296" y="37338"/>
                  </a:lnTo>
                  <a:lnTo>
                    <a:pt x="82296" y="36576"/>
                  </a:lnTo>
                  <a:lnTo>
                    <a:pt x="80772" y="36576"/>
                  </a:lnTo>
                  <a:lnTo>
                    <a:pt x="80772" y="35814"/>
                  </a:lnTo>
                  <a:lnTo>
                    <a:pt x="80010" y="35814"/>
                  </a:lnTo>
                  <a:lnTo>
                    <a:pt x="80010" y="35052"/>
                  </a:lnTo>
                  <a:lnTo>
                    <a:pt x="78486" y="35052"/>
                  </a:lnTo>
                  <a:lnTo>
                    <a:pt x="78486" y="34290"/>
                  </a:lnTo>
                  <a:lnTo>
                    <a:pt x="76962" y="34290"/>
                  </a:lnTo>
                  <a:lnTo>
                    <a:pt x="76962" y="33528"/>
                  </a:lnTo>
                  <a:lnTo>
                    <a:pt x="75438" y="33528"/>
                  </a:lnTo>
                  <a:lnTo>
                    <a:pt x="75438" y="32766"/>
                  </a:lnTo>
                  <a:lnTo>
                    <a:pt x="74676" y="32766"/>
                  </a:lnTo>
                  <a:lnTo>
                    <a:pt x="74676" y="32004"/>
                  </a:lnTo>
                  <a:lnTo>
                    <a:pt x="73152" y="32004"/>
                  </a:lnTo>
                  <a:lnTo>
                    <a:pt x="73152" y="31242"/>
                  </a:lnTo>
                  <a:lnTo>
                    <a:pt x="71628" y="31242"/>
                  </a:lnTo>
                  <a:lnTo>
                    <a:pt x="71628" y="30480"/>
                  </a:lnTo>
                  <a:lnTo>
                    <a:pt x="70104" y="30480"/>
                  </a:lnTo>
                  <a:lnTo>
                    <a:pt x="70104" y="29718"/>
                  </a:lnTo>
                  <a:lnTo>
                    <a:pt x="69342" y="29718"/>
                  </a:lnTo>
                  <a:lnTo>
                    <a:pt x="69342" y="28956"/>
                  </a:lnTo>
                  <a:lnTo>
                    <a:pt x="67818" y="28956"/>
                  </a:lnTo>
                  <a:lnTo>
                    <a:pt x="67818" y="28194"/>
                  </a:lnTo>
                  <a:lnTo>
                    <a:pt x="66294" y="28194"/>
                  </a:lnTo>
                  <a:lnTo>
                    <a:pt x="66294" y="27432"/>
                  </a:lnTo>
                  <a:lnTo>
                    <a:pt x="65532" y="27432"/>
                  </a:lnTo>
                  <a:lnTo>
                    <a:pt x="65532" y="26670"/>
                  </a:lnTo>
                  <a:lnTo>
                    <a:pt x="64008" y="26670"/>
                  </a:lnTo>
                  <a:lnTo>
                    <a:pt x="64008" y="25908"/>
                  </a:lnTo>
                  <a:lnTo>
                    <a:pt x="62484" y="25908"/>
                  </a:lnTo>
                  <a:lnTo>
                    <a:pt x="62484" y="25146"/>
                  </a:lnTo>
                  <a:lnTo>
                    <a:pt x="60960" y="25146"/>
                  </a:lnTo>
                  <a:lnTo>
                    <a:pt x="60960" y="24384"/>
                  </a:lnTo>
                  <a:lnTo>
                    <a:pt x="60198" y="24384"/>
                  </a:lnTo>
                  <a:lnTo>
                    <a:pt x="60198" y="23622"/>
                  </a:lnTo>
                  <a:lnTo>
                    <a:pt x="58674" y="23622"/>
                  </a:lnTo>
                  <a:lnTo>
                    <a:pt x="58674" y="22860"/>
                  </a:lnTo>
                  <a:lnTo>
                    <a:pt x="57150" y="22860"/>
                  </a:lnTo>
                  <a:lnTo>
                    <a:pt x="57150" y="22098"/>
                  </a:lnTo>
                  <a:lnTo>
                    <a:pt x="55626" y="22098"/>
                  </a:lnTo>
                  <a:lnTo>
                    <a:pt x="55626" y="21336"/>
                  </a:lnTo>
                  <a:lnTo>
                    <a:pt x="54864" y="21336"/>
                  </a:lnTo>
                  <a:lnTo>
                    <a:pt x="54864" y="20574"/>
                  </a:lnTo>
                  <a:lnTo>
                    <a:pt x="53340" y="20574"/>
                  </a:lnTo>
                  <a:lnTo>
                    <a:pt x="53340" y="19812"/>
                  </a:lnTo>
                  <a:lnTo>
                    <a:pt x="51816" y="19812"/>
                  </a:lnTo>
                  <a:lnTo>
                    <a:pt x="51816" y="19050"/>
                  </a:lnTo>
                  <a:lnTo>
                    <a:pt x="50292" y="19050"/>
                  </a:lnTo>
                  <a:lnTo>
                    <a:pt x="50292" y="18288"/>
                  </a:lnTo>
                  <a:lnTo>
                    <a:pt x="49530" y="18288"/>
                  </a:lnTo>
                  <a:lnTo>
                    <a:pt x="49530" y="17526"/>
                  </a:lnTo>
                  <a:lnTo>
                    <a:pt x="48006" y="17526"/>
                  </a:lnTo>
                  <a:lnTo>
                    <a:pt x="48006" y="16764"/>
                  </a:lnTo>
                  <a:lnTo>
                    <a:pt x="46482" y="16764"/>
                  </a:lnTo>
                  <a:lnTo>
                    <a:pt x="46482" y="16002"/>
                  </a:lnTo>
                  <a:lnTo>
                    <a:pt x="44958" y="16002"/>
                  </a:lnTo>
                  <a:lnTo>
                    <a:pt x="44958" y="15240"/>
                  </a:lnTo>
                  <a:lnTo>
                    <a:pt x="44196" y="15240"/>
                  </a:lnTo>
                  <a:lnTo>
                    <a:pt x="44196" y="14478"/>
                  </a:lnTo>
                  <a:lnTo>
                    <a:pt x="42672" y="14478"/>
                  </a:lnTo>
                  <a:lnTo>
                    <a:pt x="42672" y="13716"/>
                  </a:lnTo>
                  <a:lnTo>
                    <a:pt x="41148" y="13716"/>
                  </a:lnTo>
                  <a:lnTo>
                    <a:pt x="41148" y="12954"/>
                  </a:lnTo>
                  <a:lnTo>
                    <a:pt x="39624" y="12954"/>
                  </a:lnTo>
                  <a:lnTo>
                    <a:pt x="39624" y="12192"/>
                  </a:lnTo>
                  <a:lnTo>
                    <a:pt x="38862" y="12192"/>
                  </a:lnTo>
                  <a:lnTo>
                    <a:pt x="38862" y="11430"/>
                  </a:lnTo>
                  <a:lnTo>
                    <a:pt x="37338" y="11430"/>
                  </a:lnTo>
                  <a:lnTo>
                    <a:pt x="37338" y="10668"/>
                  </a:lnTo>
                  <a:lnTo>
                    <a:pt x="35814" y="10668"/>
                  </a:lnTo>
                  <a:lnTo>
                    <a:pt x="35814" y="9906"/>
                  </a:lnTo>
                  <a:lnTo>
                    <a:pt x="34290" y="9906"/>
                  </a:lnTo>
                  <a:lnTo>
                    <a:pt x="34290" y="9144"/>
                  </a:lnTo>
                  <a:lnTo>
                    <a:pt x="33528" y="9144"/>
                  </a:lnTo>
                  <a:lnTo>
                    <a:pt x="33528" y="8382"/>
                  </a:lnTo>
                  <a:lnTo>
                    <a:pt x="32004" y="8382"/>
                  </a:lnTo>
                  <a:lnTo>
                    <a:pt x="32004" y="7620"/>
                  </a:lnTo>
                  <a:lnTo>
                    <a:pt x="30480" y="7620"/>
                  </a:lnTo>
                  <a:lnTo>
                    <a:pt x="30480" y="6858"/>
                  </a:lnTo>
                  <a:lnTo>
                    <a:pt x="28956" y="6858"/>
                  </a:lnTo>
                  <a:lnTo>
                    <a:pt x="28956" y="6096"/>
                  </a:lnTo>
                  <a:lnTo>
                    <a:pt x="28194" y="6096"/>
                  </a:lnTo>
                  <a:lnTo>
                    <a:pt x="28194" y="5334"/>
                  </a:lnTo>
                  <a:lnTo>
                    <a:pt x="26670" y="5334"/>
                  </a:lnTo>
                  <a:lnTo>
                    <a:pt x="26670" y="4572"/>
                  </a:lnTo>
                  <a:lnTo>
                    <a:pt x="25146" y="4572"/>
                  </a:lnTo>
                  <a:lnTo>
                    <a:pt x="25146" y="3810"/>
                  </a:lnTo>
                  <a:lnTo>
                    <a:pt x="23622" y="3810"/>
                  </a:lnTo>
                  <a:lnTo>
                    <a:pt x="23622" y="3048"/>
                  </a:lnTo>
                  <a:lnTo>
                    <a:pt x="22860" y="3048"/>
                  </a:lnTo>
                  <a:lnTo>
                    <a:pt x="22860" y="2286"/>
                  </a:lnTo>
                  <a:lnTo>
                    <a:pt x="21336" y="2286"/>
                  </a:lnTo>
                  <a:lnTo>
                    <a:pt x="21336" y="1524"/>
                  </a:lnTo>
                  <a:lnTo>
                    <a:pt x="19812" y="1524"/>
                  </a:lnTo>
                  <a:lnTo>
                    <a:pt x="19812" y="762"/>
                  </a:lnTo>
                  <a:lnTo>
                    <a:pt x="18288" y="762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8382" y="4572"/>
                  </a:lnTo>
                  <a:lnTo>
                    <a:pt x="8382" y="5334"/>
                  </a:lnTo>
                  <a:lnTo>
                    <a:pt x="9906" y="5334"/>
                  </a:lnTo>
                  <a:lnTo>
                    <a:pt x="9906" y="6096"/>
                  </a:lnTo>
                  <a:lnTo>
                    <a:pt x="10668" y="6096"/>
                  </a:lnTo>
                  <a:lnTo>
                    <a:pt x="10668" y="6858"/>
                  </a:lnTo>
                  <a:lnTo>
                    <a:pt x="12192" y="6858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3716" y="8382"/>
                  </a:lnTo>
                  <a:lnTo>
                    <a:pt x="14478" y="8382"/>
                  </a:lnTo>
                  <a:lnTo>
                    <a:pt x="14478" y="9144"/>
                  </a:lnTo>
                  <a:lnTo>
                    <a:pt x="16002" y="9144"/>
                  </a:lnTo>
                  <a:lnTo>
                    <a:pt x="16002" y="9906"/>
                  </a:lnTo>
                  <a:lnTo>
                    <a:pt x="17526" y="9906"/>
                  </a:lnTo>
                  <a:lnTo>
                    <a:pt x="17526" y="10680"/>
                  </a:lnTo>
                  <a:lnTo>
                    <a:pt x="19050" y="10680"/>
                  </a:lnTo>
                  <a:lnTo>
                    <a:pt x="19050" y="11430"/>
                  </a:lnTo>
                  <a:lnTo>
                    <a:pt x="19812" y="11430"/>
                  </a:lnTo>
                  <a:lnTo>
                    <a:pt x="19812" y="12192"/>
                  </a:lnTo>
                  <a:lnTo>
                    <a:pt x="21336" y="12192"/>
                  </a:lnTo>
                  <a:lnTo>
                    <a:pt x="21336" y="12954"/>
                  </a:lnTo>
                  <a:lnTo>
                    <a:pt x="22860" y="12954"/>
                  </a:lnTo>
                  <a:lnTo>
                    <a:pt x="22860" y="13716"/>
                  </a:lnTo>
                  <a:lnTo>
                    <a:pt x="24384" y="13716"/>
                  </a:lnTo>
                  <a:lnTo>
                    <a:pt x="24384" y="14478"/>
                  </a:lnTo>
                  <a:lnTo>
                    <a:pt x="25146" y="14478"/>
                  </a:lnTo>
                  <a:lnTo>
                    <a:pt x="25146" y="15240"/>
                  </a:lnTo>
                  <a:lnTo>
                    <a:pt x="26670" y="15240"/>
                  </a:lnTo>
                  <a:lnTo>
                    <a:pt x="26670" y="16002"/>
                  </a:lnTo>
                  <a:lnTo>
                    <a:pt x="28194" y="16002"/>
                  </a:lnTo>
                  <a:lnTo>
                    <a:pt x="28194" y="16764"/>
                  </a:lnTo>
                  <a:lnTo>
                    <a:pt x="29718" y="16764"/>
                  </a:lnTo>
                  <a:lnTo>
                    <a:pt x="29718" y="17526"/>
                  </a:lnTo>
                  <a:lnTo>
                    <a:pt x="30480" y="17526"/>
                  </a:lnTo>
                  <a:lnTo>
                    <a:pt x="30480" y="18288"/>
                  </a:lnTo>
                  <a:lnTo>
                    <a:pt x="32004" y="18288"/>
                  </a:lnTo>
                  <a:lnTo>
                    <a:pt x="32004" y="19050"/>
                  </a:lnTo>
                  <a:lnTo>
                    <a:pt x="33528" y="19050"/>
                  </a:lnTo>
                  <a:lnTo>
                    <a:pt x="33528" y="19812"/>
                  </a:lnTo>
                  <a:lnTo>
                    <a:pt x="35052" y="19812"/>
                  </a:lnTo>
                  <a:lnTo>
                    <a:pt x="35052" y="20574"/>
                  </a:lnTo>
                  <a:lnTo>
                    <a:pt x="35814" y="20574"/>
                  </a:lnTo>
                  <a:lnTo>
                    <a:pt x="35814" y="21336"/>
                  </a:lnTo>
                  <a:lnTo>
                    <a:pt x="37338" y="21336"/>
                  </a:lnTo>
                  <a:lnTo>
                    <a:pt x="37338" y="22098"/>
                  </a:lnTo>
                  <a:lnTo>
                    <a:pt x="38862" y="22098"/>
                  </a:lnTo>
                  <a:lnTo>
                    <a:pt x="38862" y="22860"/>
                  </a:lnTo>
                  <a:lnTo>
                    <a:pt x="40386" y="22860"/>
                  </a:lnTo>
                  <a:lnTo>
                    <a:pt x="40386" y="23622"/>
                  </a:lnTo>
                  <a:lnTo>
                    <a:pt x="41148" y="23622"/>
                  </a:lnTo>
                  <a:lnTo>
                    <a:pt x="41148" y="24384"/>
                  </a:lnTo>
                  <a:lnTo>
                    <a:pt x="42672" y="24384"/>
                  </a:lnTo>
                  <a:lnTo>
                    <a:pt x="42672" y="25146"/>
                  </a:lnTo>
                  <a:lnTo>
                    <a:pt x="44196" y="25146"/>
                  </a:lnTo>
                  <a:lnTo>
                    <a:pt x="44196" y="25908"/>
                  </a:lnTo>
                  <a:lnTo>
                    <a:pt x="45720" y="25908"/>
                  </a:lnTo>
                  <a:lnTo>
                    <a:pt x="45720" y="26670"/>
                  </a:lnTo>
                  <a:lnTo>
                    <a:pt x="46482" y="26670"/>
                  </a:lnTo>
                  <a:lnTo>
                    <a:pt x="46482" y="27432"/>
                  </a:lnTo>
                  <a:lnTo>
                    <a:pt x="48006" y="27432"/>
                  </a:lnTo>
                  <a:lnTo>
                    <a:pt x="48006" y="28194"/>
                  </a:lnTo>
                  <a:lnTo>
                    <a:pt x="49530" y="28194"/>
                  </a:lnTo>
                  <a:lnTo>
                    <a:pt x="49530" y="28956"/>
                  </a:lnTo>
                  <a:lnTo>
                    <a:pt x="51054" y="28956"/>
                  </a:lnTo>
                  <a:lnTo>
                    <a:pt x="51054" y="29730"/>
                  </a:lnTo>
                  <a:lnTo>
                    <a:pt x="51816" y="29730"/>
                  </a:lnTo>
                  <a:lnTo>
                    <a:pt x="51816" y="30480"/>
                  </a:lnTo>
                  <a:lnTo>
                    <a:pt x="53340" y="30480"/>
                  </a:lnTo>
                  <a:lnTo>
                    <a:pt x="53340" y="31242"/>
                  </a:lnTo>
                  <a:lnTo>
                    <a:pt x="54864" y="31242"/>
                  </a:lnTo>
                  <a:lnTo>
                    <a:pt x="54864" y="32004"/>
                  </a:lnTo>
                  <a:lnTo>
                    <a:pt x="56388" y="32004"/>
                  </a:lnTo>
                  <a:lnTo>
                    <a:pt x="56388" y="32766"/>
                  </a:lnTo>
                  <a:lnTo>
                    <a:pt x="57150" y="32766"/>
                  </a:lnTo>
                  <a:lnTo>
                    <a:pt x="57150" y="33528"/>
                  </a:lnTo>
                  <a:lnTo>
                    <a:pt x="58674" y="33528"/>
                  </a:lnTo>
                  <a:lnTo>
                    <a:pt x="58674" y="34290"/>
                  </a:lnTo>
                  <a:lnTo>
                    <a:pt x="60198" y="34290"/>
                  </a:lnTo>
                  <a:lnTo>
                    <a:pt x="60198" y="35052"/>
                  </a:lnTo>
                  <a:lnTo>
                    <a:pt x="61722" y="35052"/>
                  </a:lnTo>
                  <a:lnTo>
                    <a:pt x="61722" y="35814"/>
                  </a:lnTo>
                  <a:lnTo>
                    <a:pt x="62484" y="35814"/>
                  </a:lnTo>
                  <a:lnTo>
                    <a:pt x="62484" y="36576"/>
                  </a:lnTo>
                  <a:lnTo>
                    <a:pt x="64008" y="36576"/>
                  </a:lnTo>
                  <a:lnTo>
                    <a:pt x="64008" y="37338"/>
                  </a:lnTo>
                  <a:lnTo>
                    <a:pt x="65532" y="37338"/>
                  </a:lnTo>
                  <a:lnTo>
                    <a:pt x="65532" y="38100"/>
                  </a:lnTo>
                  <a:lnTo>
                    <a:pt x="66294" y="38100"/>
                  </a:lnTo>
                  <a:lnTo>
                    <a:pt x="66294" y="38862"/>
                  </a:lnTo>
                  <a:lnTo>
                    <a:pt x="67818" y="38862"/>
                  </a:lnTo>
                  <a:lnTo>
                    <a:pt x="67818" y="39624"/>
                  </a:lnTo>
                  <a:lnTo>
                    <a:pt x="69342" y="39624"/>
                  </a:lnTo>
                  <a:lnTo>
                    <a:pt x="69342" y="40386"/>
                  </a:lnTo>
                  <a:lnTo>
                    <a:pt x="70866" y="40386"/>
                  </a:lnTo>
                  <a:lnTo>
                    <a:pt x="70866" y="41148"/>
                  </a:lnTo>
                  <a:lnTo>
                    <a:pt x="71628" y="41148"/>
                  </a:lnTo>
                  <a:lnTo>
                    <a:pt x="71628" y="41910"/>
                  </a:lnTo>
                  <a:lnTo>
                    <a:pt x="73152" y="41910"/>
                  </a:lnTo>
                  <a:lnTo>
                    <a:pt x="73152" y="42672"/>
                  </a:lnTo>
                  <a:lnTo>
                    <a:pt x="74676" y="42672"/>
                  </a:lnTo>
                  <a:lnTo>
                    <a:pt x="74676" y="43434"/>
                  </a:lnTo>
                  <a:lnTo>
                    <a:pt x="76200" y="43434"/>
                  </a:lnTo>
                  <a:lnTo>
                    <a:pt x="76200" y="44196"/>
                  </a:lnTo>
                  <a:lnTo>
                    <a:pt x="76962" y="44196"/>
                  </a:lnTo>
                  <a:lnTo>
                    <a:pt x="76962" y="44958"/>
                  </a:lnTo>
                  <a:lnTo>
                    <a:pt x="78486" y="44958"/>
                  </a:lnTo>
                  <a:lnTo>
                    <a:pt x="78486" y="45720"/>
                  </a:lnTo>
                  <a:lnTo>
                    <a:pt x="80010" y="45720"/>
                  </a:lnTo>
                  <a:lnTo>
                    <a:pt x="80010" y="46482"/>
                  </a:lnTo>
                  <a:lnTo>
                    <a:pt x="81534" y="46482"/>
                  </a:lnTo>
                  <a:lnTo>
                    <a:pt x="81534" y="47244"/>
                  </a:lnTo>
                  <a:lnTo>
                    <a:pt x="82296" y="47244"/>
                  </a:lnTo>
                  <a:lnTo>
                    <a:pt x="82296" y="48006"/>
                  </a:lnTo>
                  <a:lnTo>
                    <a:pt x="83820" y="48006"/>
                  </a:lnTo>
                  <a:lnTo>
                    <a:pt x="83820" y="48780"/>
                  </a:lnTo>
                  <a:lnTo>
                    <a:pt x="85344" y="48780"/>
                  </a:lnTo>
                  <a:lnTo>
                    <a:pt x="85344" y="49530"/>
                  </a:lnTo>
                  <a:lnTo>
                    <a:pt x="86868" y="49530"/>
                  </a:lnTo>
                  <a:lnTo>
                    <a:pt x="86868" y="50292"/>
                  </a:lnTo>
                  <a:lnTo>
                    <a:pt x="87630" y="50292"/>
                  </a:lnTo>
                  <a:lnTo>
                    <a:pt x="87630" y="51054"/>
                  </a:lnTo>
                  <a:lnTo>
                    <a:pt x="89154" y="51054"/>
                  </a:lnTo>
                  <a:lnTo>
                    <a:pt x="89154" y="51816"/>
                  </a:lnTo>
                  <a:lnTo>
                    <a:pt x="90678" y="51816"/>
                  </a:lnTo>
                  <a:lnTo>
                    <a:pt x="90678" y="52578"/>
                  </a:lnTo>
                  <a:lnTo>
                    <a:pt x="92202" y="52578"/>
                  </a:lnTo>
                  <a:lnTo>
                    <a:pt x="92202" y="53340"/>
                  </a:lnTo>
                  <a:lnTo>
                    <a:pt x="92964" y="53340"/>
                  </a:lnTo>
                  <a:lnTo>
                    <a:pt x="92964" y="54102"/>
                  </a:lnTo>
                  <a:lnTo>
                    <a:pt x="112014" y="54102"/>
                  </a:lnTo>
                  <a:lnTo>
                    <a:pt x="11201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863340" y="3910202"/>
              <a:ext cx="113664" cy="54610"/>
            </a:xfrm>
            <a:custGeom>
              <a:avLst/>
              <a:gdLst/>
              <a:ahLst/>
              <a:cxnLst/>
              <a:rect l="l" t="t" r="r" b="b"/>
              <a:pathLst>
                <a:path w="113664" h="54610">
                  <a:moveTo>
                    <a:pt x="113538" y="53340"/>
                  </a:moveTo>
                  <a:lnTo>
                    <a:pt x="112776" y="53340"/>
                  </a:lnTo>
                  <a:lnTo>
                    <a:pt x="112776" y="52578"/>
                  </a:lnTo>
                  <a:lnTo>
                    <a:pt x="111252" y="52578"/>
                  </a:lnTo>
                  <a:lnTo>
                    <a:pt x="111252" y="51816"/>
                  </a:lnTo>
                  <a:lnTo>
                    <a:pt x="109728" y="51816"/>
                  </a:lnTo>
                  <a:lnTo>
                    <a:pt x="109728" y="51054"/>
                  </a:lnTo>
                  <a:lnTo>
                    <a:pt x="108204" y="51054"/>
                  </a:lnTo>
                  <a:lnTo>
                    <a:pt x="108204" y="50292"/>
                  </a:lnTo>
                  <a:lnTo>
                    <a:pt x="106680" y="50292"/>
                  </a:lnTo>
                  <a:lnTo>
                    <a:pt x="106680" y="49530"/>
                  </a:lnTo>
                  <a:lnTo>
                    <a:pt x="105918" y="49530"/>
                  </a:lnTo>
                  <a:lnTo>
                    <a:pt x="105918" y="48768"/>
                  </a:lnTo>
                  <a:lnTo>
                    <a:pt x="104394" y="48768"/>
                  </a:lnTo>
                  <a:lnTo>
                    <a:pt x="104394" y="48006"/>
                  </a:lnTo>
                  <a:lnTo>
                    <a:pt x="102870" y="48006"/>
                  </a:lnTo>
                  <a:lnTo>
                    <a:pt x="102870" y="47244"/>
                  </a:lnTo>
                  <a:lnTo>
                    <a:pt x="101346" y="47244"/>
                  </a:lnTo>
                  <a:lnTo>
                    <a:pt x="101346" y="46482"/>
                  </a:lnTo>
                  <a:lnTo>
                    <a:pt x="100584" y="46482"/>
                  </a:lnTo>
                  <a:lnTo>
                    <a:pt x="100584" y="45720"/>
                  </a:lnTo>
                  <a:lnTo>
                    <a:pt x="99060" y="45720"/>
                  </a:lnTo>
                  <a:lnTo>
                    <a:pt x="99060" y="44958"/>
                  </a:lnTo>
                  <a:lnTo>
                    <a:pt x="97536" y="44958"/>
                  </a:lnTo>
                  <a:lnTo>
                    <a:pt x="97536" y="44196"/>
                  </a:lnTo>
                  <a:lnTo>
                    <a:pt x="96012" y="44196"/>
                  </a:lnTo>
                  <a:lnTo>
                    <a:pt x="96012" y="43434"/>
                  </a:lnTo>
                  <a:lnTo>
                    <a:pt x="94488" y="43434"/>
                  </a:lnTo>
                  <a:lnTo>
                    <a:pt x="94488" y="42672"/>
                  </a:lnTo>
                  <a:lnTo>
                    <a:pt x="93726" y="42672"/>
                  </a:lnTo>
                  <a:lnTo>
                    <a:pt x="93726" y="41910"/>
                  </a:lnTo>
                  <a:lnTo>
                    <a:pt x="92202" y="41910"/>
                  </a:lnTo>
                  <a:lnTo>
                    <a:pt x="92202" y="41148"/>
                  </a:lnTo>
                  <a:lnTo>
                    <a:pt x="90678" y="41148"/>
                  </a:lnTo>
                  <a:lnTo>
                    <a:pt x="90678" y="40386"/>
                  </a:lnTo>
                  <a:lnTo>
                    <a:pt x="89154" y="40386"/>
                  </a:lnTo>
                  <a:lnTo>
                    <a:pt x="89154" y="39624"/>
                  </a:lnTo>
                  <a:lnTo>
                    <a:pt x="88392" y="39624"/>
                  </a:lnTo>
                  <a:lnTo>
                    <a:pt x="88392" y="38862"/>
                  </a:lnTo>
                  <a:lnTo>
                    <a:pt x="86868" y="38862"/>
                  </a:lnTo>
                  <a:lnTo>
                    <a:pt x="86868" y="38100"/>
                  </a:lnTo>
                  <a:lnTo>
                    <a:pt x="85344" y="38100"/>
                  </a:lnTo>
                  <a:lnTo>
                    <a:pt x="85344" y="37338"/>
                  </a:lnTo>
                  <a:lnTo>
                    <a:pt x="83820" y="37338"/>
                  </a:lnTo>
                  <a:lnTo>
                    <a:pt x="83820" y="36576"/>
                  </a:lnTo>
                  <a:lnTo>
                    <a:pt x="82296" y="36576"/>
                  </a:lnTo>
                  <a:lnTo>
                    <a:pt x="82296" y="35814"/>
                  </a:lnTo>
                  <a:lnTo>
                    <a:pt x="81534" y="35814"/>
                  </a:lnTo>
                  <a:lnTo>
                    <a:pt x="81534" y="35052"/>
                  </a:lnTo>
                  <a:lnTo>
                    <a:pt x="80010" y="35052"/>
                  </a:lnTo>
                  <a:lnTo>
                    <a:pt x="80010" y="34290"/>
                  </a:lnTo>
                  <a:lnTo>
                    <a:pt x="78486" y="34290"/>
                  </a:lnTo>
                  <a:lnTo>
                    <a:pt x="78486" y="33528"/>
                  </a:lnTo>
                  <a:lnTo>
                    <a:pt x="76962" y="33528"/>
                  </a:lnTo>
                  <a:lnTo>
                    <a:pt x="76962" y="32766"/>
                  </a:lnTo>
                  <a:lnTo>
                    <a:pt x="76200" y="32766"/>
                  </a:lnTo>
                  <a:lnTo>
                    <a:pt x="76200" y="32004"/>
                  </a:lnTo>
                  <a:lnTo>
                    <a:pt x="74676" y="32004"/>
                  </a:lnTo>
                  <a:lnTo>
                    <a:pt x="74676" y="31242"/>
                  </a:lnTo>
                  <a:lnTo>
                    <a:pt x="73152" y="31242"/>
                  </a:lnTo>
                  <a:lnTo>
                    <a:pt x="73152" y="30480"/>
                  </a:lnTo>
                  <a:lnTo>
                    <a:pt x="71628" y="30480"/>
                  </a:lnTo>
                  <a:lnTo>
                    <a:pt x="71628" y="29718"/>
                  </a:lnTo>
                  <a:lnTo>
                    <a:pt x="70104" y="29718"/>
                  </a:lnTo>
                  <a:lnTo>
                    <a:pt x="70104" y="28956"/>
                  </a:lnTo>
                  <a:lnTo>
                    <a:pt x="69342" y="28956"/>
                  </a:lnTo>
                  <a:lnTo>
                    <a:pt x="69342" y="28194"/>
                  </a:lnTo>
                  <a:lnTo>
                    <a:pt x="67818" y="28194"/>
                  </a:lnTo>
                  <a:lnTo>
                    <a:pt x="67818" y="27432"/>
                  </a:lnTo>
                  <a:lnTo>
                    <a:pt x="66294" y="27432"/>
                  </a:lnTo>
                  <a:lnTo>
                    <a:pt x="66294" y="26670"/>
                  </a:lnTo>
                  <a:lnTo>
                    <a:pt x="64770" y="26670"/>
                  </a:lnTo>
                  <a:lnTo>
                    <a:pt x="64770" y="25908"/>
                  </a:lnTo>
                  <a:lnTo>
                    <a:pt x="64008" y="25908"/>
                  </a:lnTo>
                  <a:lnTo>
                    <a:pt x="64008" y="25146"/>
                  </a:lnTo>
                  <a:lnTo>
                    <a:pt x="62484" y="25146"/>
                  </a:lnTo>
                  <a:lnTo>
                    <a:pt x="62484" y="24384"/>
                  </a:lnTo>
                  <a:lnTo>
                    <a:pt x="60960" y="24384"/>
                  </a:lnTo>
                  <a:lnTo>
                    <a:pt x="60960" y="23622"/>
                  </a:lnTo>
                  <a:lnTo>
                    <a:pt x="59436" y="23622"/>
                  </a:lnTo>
                  <a:lnTo>
                    <a:pt x="59436" y="22860"/>
                  </a:lnTo>
                  <a:lnTo>
                    <a:pt x="57912" y="22860"/>
                  </a:lnTo>
                  <a:lnTo>
                    <a:pt x="57912" y="22098"/>
                  </a:lnTo>
                  <a:lnTo>
                    <a:pt x="57150" y="22098"/>
                  </a:lnTo>
                  <a:lnTo>
                    <a:pt x="57150" y="21336"/>
                  </a:lnTo>
                  <a:lnTo>
                    <a:pt x="55626" y="21336"/>
                  </a:lnTo>
                  <a:lnTo>
                    <a:pt x="55626" y="20574"/>
                  </a:lnTo>
                  <a:lnTo>
                    <a:pt x="54102" y="20574"/>
                  </a:lnTo>
                  <a:lnTo>
                    <a:pt x="54102" y="19812"/>
                  </a:lnTo>
                  <a:lnTo>
                    <a:pt x="52578" y="19812"/>
                  </a:lnTo>
                  <a:lnTo>
                    <a:pt x="52578" y="19050"/>
                  </a:lnTo>
                  <a:lnTo>
                    <a:pt x="51816" y="19050"/>
                  </a:lnTo>
                  <a:lnTo>
                    <a:pt x="51816" y="18288"/>
                  </a:lnTo>
                  <a:lnTo>
                    <a:pt x="50292" y="18288"/>
                  </a:lnTo>
                  <a:lnTo>
                    <a:pt x="50292" y="17526"/>
                  </a:lnTo>
                  <a:lnTo>
                    <a:pt x="48768" y="17526"/>
                  </a:lnTo>
                  <a:lnTo>
                    <a:pt x="48768" y="16764"/>
                  </a:lnTo>
                  <a:lnTo>
                    <a:pt x="47244" y="16764"/>
                  </a:lnTo>
                  <a:lnTo>
                    <a:pt x="47244" y="16002"/>
                  </a:lnTo>
                  <a:lnTo>
                    <a:pt x="45720" y="16002"/>
                  </a:lnTo>
                  <a:lnTo>
                    <a:pt x="45720" y="15240"/>
                  </a:lnTo>
                  <a:lnTo>
                    <a:pt x="44958" y="15240"/>
                  </a:lnTo>
                  <a:lnTo>
                    <a:pt x="44958" y="14478"/>
                  </a:lnTo>
                  <a:lnTo>
                    <a:pt x="43434" y="14478"/>
                  </a:lnTo>
                  <a:lnTo>
                    <a:pt x="43434" y="13716"/>
                  </a:lnTo>
                  <a:lnTo>
                    <a:pt x="41910" y="13716"/>
                  </a:lnTo>
                  <a:lnTo>
                    <a:pt x="41910" y="12954"/>
                  </a:lnTo>
                  <a:lnTo>
                    <a:pt x="40386" y="12954"/>
                  </a:lnTo>
                  <a:lnTo>
                    <a:pt x="40386" y="12192"/>
                  </a:lnTo>
                  <a:lnTo>
                    <a:pt x="39624" y="12192"/>
                  </a:lnTo>
                  <a:lnTo>
                    <a:pt x="39624" y="11430"/>
                  </a:lnTo>
                  <a:lnTo>
                    <a:pt x="38100" y="11430"/>
                  </a:lnTo>
                  <a:lnTo>
                    <a:pt x="38100" y="10668"/>
                  </a:lnTo>
                  <a:lnTo>
                    <a:pt x="36576" y="10668"/>
                  </a:lnTo>
                  <a:lnTo>
                    <a:pt x="36576" y="9906"/>
                  </a:lnTo>
                  <a:lnTo>
                    <a:pt x="35052" y="9906"/>
                  </a:lnTo>
                  <a:lnTo>
                    <a:pt x="35052" y="9144"/>
                  </a:lnTo>
                  <a:lnTo>
                    <a:pt x="33528" y="9144"/>
                  </a:lnTo>
                  <a:lnTo>
                    <a:pt x="33528" y="8382"/>
                  </a:lnTo>
                  <a:lnTo>
                    <a:pt x="32766" y="8382"/>
                  </a:lnTo>
                  <a:lnTo>
                    <a:pt x="32766" y="7620"/>
                  </a:lnTo>
                  <a:lnTo>
                    <a:pt x="31242" y="7620"/>
                  </a:lnTo>
                  <a:lnTo>
                    <a:pt x="31242" y="6858"/>
                  </a:lnTo>
                  <a:lnTo>
                    <a:pt x="29718" y="6858"/>
                  </a:lnTo>
                  <a:lnTo>
                    <a:pt x="29718" y="6096"/>
                  </a:lnTo>
                  <a:lnTo>
                    <a:pt x="28194" y="6096"/>
                  </a:lnTo>
                  <a:lnTo>
                    <a:pt x="28194" y="5334"/>
                  </a:lnTo>
                  <a:lnTo>
                    <a:pt x="27432" y="5334"/>
                  </a:lnTo>
                  <a:lnTo>
                    <a:pt x="27432" y="4572"/>
                  </a:lnTo>
                  <a:lnTo>
                    <a:pt x="25908" y="4572"/>
                  </a:lnTo>
                  <a:lnTo>
                    <a:pt x="25908" y="3810"/>
                  </a:lnTo>
                  <a:lnTo>
                    <a:pt x="24384" y="3810"/>
                  </a:lnTo>
                  <a:lnTo>
                    <a:pt x="24384" y="3048"/>
                  </a:lnTo>
                  <a:lnTo>
                    <a:pt x="22860" y="3048"/>
                  </a:lnTo>
                  <a:lnTo>
                    <a:pt x="22860" y="2286"/>
                  </a:lnTo>
                  <a:lnTo>
                    <a:pt x="21336" y="2286"/>
                  </a:lnTo>
                  <a:lnTo>
                    <a:pt x="21336" y="1524"/>
                  </a:lnTo>
                  <a:lnTo>
                    <a:pt x="20574" y="1524"/>
                  </a:lnTo>
                  <a:lnTo>
                    <a:pt x="20574" y="762"/>
                  </a:lnTo>
                  <a:lnTo>
                    <a:pt x="19050" y="762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8382" y="4572"/>
                  </a:lnTo>
                  <a:lnTo>
                    <a:pt x="8382" y="5334"/>
                  </a:lnTo>
                  <a:lnTo>
                    <a:pt x="9906" y="5334"/>
                  </a:lnTo>
                  <a:lnTo>
                    <a:pt x="9906" y="6096"/>
                  </a:lnTo>
                  <a:lnTo>
                    <a:pt x="11430" y="6096"/>
                  </a:lnTo>
                  <a:lnTo>
                    <a:pt x="11430" y="6858"/>
                  </a:lnTo>
                  <a:lnTo>
                    <a:pt x="12192" y="6858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3716" y="8382"/>
                  </a:lnTo>
                  <a:lnTo>
                    <a:pt x="15240" y="8382"/>
                  </a:lnTo>
                  <a:lnTo>
                    <a:pt x="15240" y="9144"/>
                  </a:lnTo>
                  <a:lnTo>
                    <a:pt x="16764" y="9144"/>
                  </a:lnTo>
                  <a:lnTo>
                    <a:pt x="16764" y="9906"/>
                  </a:lnTo>
                  <a:lnTo>
                    <a:pt x="17526" y="9906"/>
                  </a:lnTo>
                  <a:lnTo>
                    <a:pt x="17526" y="10668"/>
                  </a:lnTo>
                  <a:lnTo>
                    <a:pt x="19050" y="10668"/>
                  </a:lnTo>
                  <a:lnTo>
                    <a:pt x="19050" y="11430"/>
                  </a:lnTo>
                  <a:lnTo>
                    <a:pt x="20574" y="11430"/>
                  </a:lnTo>
                  <a:lnTo>
                    <a:pt x="20574" y="12192"/>
                  </a:lnTo>
                  <a:lnTo>
                    <a:pt x="22098" y="12192"/>
                  </a:lnTo>
                  <a:lnTo>
                    <a:pt x="22098" y="12954"/>
                  </a:lnTo>
                  <a:lnTo>
                    <a:pt x="23622" y="12954"/>
                  </a:lnTo>
                  <a:lnTo>
                    <a:pt x="23622" y="13716"/>
                  </a:lnTo>
                  <a:lnTo>
                    <a:pt x="24384" y="13716"/>
                  </a:lnTo>
                  <a:lnTo>
                    <a:pt x="24384" y="14490"/>
                  </a:lnTo>
                  <a:lnTo>
                    <a:pt x="25908" y="14490"/>
                  </a:lnTo>
                  <a:lnTo>
                    <a:pt x="25908" y="15240"/>
                  </a:lnTo>
                  <a:lnTo>
                    <a:pt x="27432" y="15240"/>
                  </a:lnTo>
                  <a:lnTo>
                    <a:pt x="27432" y="16002"/>
                  </a:lnTo>
                  <a:lnTo>
                    <a:pt x="28956" y="16002"/>
                  </a:lnTo>
                  <a:lnTo>
                    <a:pt x="28956" y="16764"/>
                  </a:lnTo>
                  <a:lnTo>
                    <a:pt x="29718" y="16764"/>
                  </a:lnTo>
                  <a:lnTo>
                    <a:pt x="29718" y="17526"/>
                  </a:lnTo>
                  <a:lnTo>
                    <a:pt x="31242" y="17526"/>
                  </a:lnTo>
                  <a:lnTo>
                    <a:pt x="31242" y="18288"/>
                  </a:lnTo>
                  <a:lnTo>
                    <a:pt x="32766" y="18288"/>
                  </a:lnTo>
                  <a:lnTo>
                    <a:pt x="32766" y="19050"/>
                  </a:lnTo>
                  <a:lnTo>
                    <a:pt x="34290" y="19050"/>
                  </a:lnTo>
                  <a:lnTo>
                    <a:pt x="34290" y="19812"/>
                  </a:lnTo>
                  <a:lnTo>
                    <a:pt x="35814" y="19812"/>
                  </a:lnTo>
                  <a:lnTo>
                    <a:pt x="35814" y="20574"/>
                  </a:lnTo>
                  <a:lnTo>
                    <a:pt x="36576" y="20574"/>
                  </a:lnTo>
                  <a:lnTo>
                    <a:pt x="36576" y="21336"/>
                  </a:lnTo>
                  <a:lnTo>
                    <a:pt x="38100" y="21336"/>
                  </a:lnTo>
                  <a:lnTo>
                    <a:pt x="38100" y="22098"/>
                  </a:lnTo>
                  <a:lnTo>
                    <a:pt x="39624" y="22098"/>
                  </a:lnTo>
                  <a:lnTo>
                    <a:pt x="39624" y="22860"/>
                  </a:lnTo>
                  <a:lnTo>
                    <a:pt x="41148" y="22860"/>
                  </a:lnTo>
                  <a:lnTo>
                    <a:pt x="41148" y="23622"/>
                  </a:lnTo>
                  <a:lnTo>
                    <a:pt x="41910" y="23622"/>
                  </a:lnTo>
                  <a:lnTo>
                    <a:pt x="41910" y="24384"/>
                  </a:lnTo>
                  <a:lnTo>
                    <a:pt x="43434" y="24384"/>
                  </a:lnTo>
                  <a:lnTo>
                    <a:pt x="43434" y="25146"/>
                  </a:lnTo>
                  <a:lnTo>
                    <a:pt x="44958" y="25146"/>
                  </a:lnTo>
                  <a:lnTo>
                    <a:pt x="44958" y="25908"/>
                  </a:lnTo>
                  <a:lnTo>
                    <a:pt x="46482" y="25908"/>
                  </a:lnTo>
                  <a:lnTo>
                    <a:pt x="46482" y="26670"/>
                  </a:lnTo>
                  <a:lnTo>
                    <a:pt x="48006" y="26670"/>
                  </a:lnTo>
                  <a:lnTo>
                    <a:pt x="48006" y="27432"/>
                  </a:lnTo>
                  <a:lnTo>
                    <a:pt x="48768" y="27432"/>
                  </a:lnTo>
                  <a:lnTo>
                    <a:pt x="48768" y="28194"/>
                  </a:lnTo>
                  <a:lnTo>
                    <a:pt x="50292" y="28194"/>
                  </a:lnTo>
                  <a:lnTo>
                    <a:pt x="50292" y="28956"/>
                  </a:lnTo>
                  <a:lnTo>
                    <a:pt x="51816" y="28956"/>
                  </a:lnTo>
                  <a:lnTo>
                    <a:pt x="51816" y="29718"/>
                  </a:lnTo>
                  <a:lnTo>
                    <a:pt x="53340" y="29718"/>
                  </a:lnTo>
                  <a:lnTo>
                    <a:pt x="53340" y="30480"/>
                  </a:lnTo>
                  <a:lnTo>
                    <a:pt x="54102" y="30480"/>
                  </a:lnTo>
                  <a:lnTo>
                    <a:pt x="54102" y="31242"/>
                  </a:lnTo>
                  <a:lnTo>
                    <a:pt x="55626" y="31242"/>
                  </a:lnTo>
                  <a:lnTo>
                    <a:pt x="55626" y="32004"/>
                  </a:lnTo>
                  <a:lnTo>
                    <a:pt x="57150" y="32004"/>
                  </a:lnTo>
                  <a:lnTo>
                    <a:pt x="57150" y="32766"/>
                  </a:lnTo>
                  <a:lnTo>
                    <a:pt x="58674" y="32766"/>
                  </a:lnTo>
                  <a:lnTo>
                    <a:pt x="58674" y="33540"/>
                  </a:lnTo>
                  <a:lnTo>
                    <a:pt x="60198" y="33540"/>
                  </a:lnTo>
                  <a:lnTo>
                    <a:pt x="60198" y="34290"/>
                  </a:lnTo>
                  <a:lnTo>
                    <a:pt x="60960" y="34290"/>
                  </a:lnTo>
                  <a:lnTo>
                    <a:pt x="60960" y="35052"/>
                  </a:lnTo>
                  <a:lnTo>
                    <a:pt x="62484" y="35052"/>
                  </a:lnTo>
                  <a:lnTo>
                    <a:pt x="62484" y="35814"/>
                  </a:lnTo>
                  <a:lnTo>
                    <a:pt x="64008" y="35814"/>
                  </a:lnTo>
                  <a:lnTo>
                    <a:pt x="64008" y="36576"/>
                  </a:lnTo>
                  <a:lnTo>
                    <a:pt x="65532" y="36576"/>
                  </a:lnTo>
                  <a:lnTo>
                    <a:pt x="65532" y="37338"/>
                  </a:lnTo>
                  <a:lnTo>
                    <a:pt x="66294" y="37338"/>
                  </a:lnTo>
                  <a:lnTo>
                    <a:pt x="66294" y="38100"/>
                  </a:lnTo>
                  <a:lnTo>
                    <a:pt x="67818" y="38100"/>
                  </a:lnTo>
                  <a:lnTo>
                    <a:pt x="67818" y="38862"/>
                  </a:lnTo>
                  <a:lnTo>
                    <a:pt x="69342" y="38862"/>
                  </a:lnTo>
                  <a:lnTo>
                    <a:pt x="69342" y="39624"/>
                  </a:lnTo>
                  <a:lnTo>
                    <a:pt x="70866" y="39624"/>
                  </a:lnTo>
                  <a:lnTo>
                    <a:pt x="70866" y="40386"/>
                  </a:lnTo>
                  <a:lnTo>
                    <a:pt x="72390" y="40386"/>
                  </a:lnTo>
                  <a:lnTo>
                    <a:pt x="72390" y="41148"/>
                  </a:lnTo>
                  <a:lnTo>
                    <a:pt x="73152" y="41148"/>
                  </a:lnTo>
                  <a:lnTo>
                    <a:pt x="73152" y="41910"/>
                  </a:lnTo>
                  <a:lnTo>
                    <a:pt x="74676" y="41910"/>
                  </a:lnTo>
                  <a:lnTo>
                    <a:pt x="74676" y="42672"/>
                  </a:lnTo>
                  <a:lnTo>
                    <a:pt x="76200" y="42672"/>
                  </a:lnTo>
                  <a:lnTo>
                    <a:pt x="76200" y="43434"/>
                  </a:lnTo>
                  <a:lnTo>
                    <a:pt x="77724" y="43434"/>
                  </a:lnTo>
                  <a:lnTo>
                    <a:pt x="77724" y="44196"/>
                  </a:lnTo>
                  <a:lnTo>
                    <a:pt x="78486" y="44196"/>
                  </a:lnTo>
                  <a:lnTo>
                    <a:pt x="78486" y="44958"/>
                  </a:lnTo>
                  <a:lnTo>
                    <a:pt x="80010" y="44958"/>
                  </a:lnTo>
                  <a:lnTo>
                    <a:pt x="80010" y="45720"/>
                  </a:lnTo>
                  <a:lnTo>
                    <a:pt x="81534" y="45720"/>
                  </a:lnTo>
                  <a:lnTo>
                    <a:pt x="81534" y="46482"/>
                  </a:lnTo>
                  <a:lnTo>
                    <a:pt x="83058" y="46482"/>
                  </a:lnTo>
                  <a:lnTo>
                    <a:pt x="83058" y="47244"/>
                  </a:lnTo>
                  <a:lnTo>
                    <a:pt x="84582" y="47244"/>
                  </a:lnTo>
                  <a:lnTo>
                    <a:pt x="84582" y="48006"/>
                  </a:lnTo>
                  <a:lnTo>
                    <a:pt x="85344" y="48006"/>
                  </a:lnTo>
                  <a:lnTo>
                    <a:pt x="85344" y="48768"/>
                  </a:lnTo>
                  <a:lnTo>
                    <a:pt x="86868" y="48768"/>
                  </a:lnTo>
                  <a:lnTo>
                    <a:pt x="86868" y="49530"/>
                  </a:lnTo>
                  <a:lnTo>
                    <a:pt x="88392" y="49530"/>
                  </a:lnTo>
                  <a:lnTo>
                    <a:pt x="88392" y="50292"/>
                  </a:lnTo>
                  <a:lnTo>
                    <a:pt x="89916" y="50292"/>
                  </a:lnTo>
                  <a:lnTo>
                    <a:pt x="89916" y="51054"/>
                  </a:lnTo>
                  <a:lnTo>
                    <a:pt x="90678" y="51054"/>
                  </a:lnTo>
                  <a:lnTo>
                    <a:pt x="90678" y="51816"/>
                  </a:lnTo>
                  <a:lnTo>
                    <a:pt x="92202" y="51816"/>
                  </a:lnTo>
                  <a:lnTo>
                    <a:pt x="92202" y="52590"/>
                  </a:lnTo>
                  <a:lnTo>
                    <a:pt x="93726" y="52590"/>
                  </a:lnTo>
                  <a:lnTo>
                    <a:pt x="93726" y="53340"/>
                  </a:lnTo>
                  <a:lnTo>
                    <a:pt x="95250" y="53340"/>
                  </a:lnTo>
                  <a:lnTo>
                    <a:pt x="95250" y="54102"/>
                  </a:lnTo>
                  <a:lnTo>
                    <a:pt x="113538" y="54102"/>
                  </a:lnTo>
                  <a:lnTo>
                    <a:pt x="11353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958590" y="3963542"/>
              <a:ext cx="116839" cy="54610"/>
            </a:xfrm>
            <a:custGeom>
              <a:avLst/>
              <a:gdLst/>
              <a:ahLst/>
              <a:cxnLst/>
              <a:rect l="l" t="t" r="r" b="b"/>
              <a:pathLst>
                <a:path w="116839" h="54610">
                  <a:moveTo>
                    <a:pt x="116586" y="53340"/>
                  </a:moveTo>
                  <a:lnTo>
                    <a:pt x="115062" y="53340"/>
                  </a:lnTo>
                  <a:lnTo>
                    <a:pt x="115062" y="52578"/>
                  </a:lnTo>
                  <a:lnTo>
                    <a:pt x="113538" y="52578"/>
                  </a:lnTo>
                  <a:lnTo>
                    <a:pt x="113538" y="51816"/>
                  </a:lnTo>
                  <a:lnTo>
                    <a:pt x="112014" y="51816"/>
                  </a:lnTo>
                  <a:lnTo>
                    <a:pt x="112014" y="51054"/>
                  </a:lnTo>
                  <a:lnTo>
                    <a:pt x="111252" y="51054"/>
                  </a:lnTo>
                  <a:lnTo>
                    <a:pt x="111252" y="50292"/>
                  </a:lnTo>
                  <a:lnTo>
                    <a:pt x="109728" y="50292"/>
                  </a:lnTo>
                  <a:lnTo>
                    <a:pt x="109728" y="49530"/>
                  </a:lnTo>
                  <a:lnTo>
                    <a:pt x="108204" y="49530"/>
                  </a:lnTo>
                  <a:lnTo>
                    <a:pt x="108204" y="48768"/>
                  </a:lnTo>
                  <a:lnTo>
                    <a:pt x="106680" y="48768"/>
                  </a:lnTo>
                  <a:lnTo>
                    <a:pt x="106680" y="48006"/>
                  </a:lnTo>
                  <a:lnTo>
                    <a:pt x="105156" y="48006"/>
                  </a:lnTo>
                  <a:lnTo>
                    <a:pt x="105156" y="47244"/>
                  </a:lnTo>
                  <a:lnTo>
                    <a:pt x="103632" y="47244"/>
                  </a:lnTo>
                  <a:lnTo>
                    <a:pt x="103632" y="46482"/>
                  </a:lnTo>
                  <a:lnTo>
                    <a:pt x="102870" y="46482"/>
                  </a:lnTo>
                  <a:lnTo>
                    <a:pt x="102870" y="45720"/>
                  </a:lnTo>
                  <a:lnTo>
                    <a:pt x="101346" y="45720"/>
                  </a:lnTo>
                  <a:lnTo>
                    <a:pt x="101346" y="44958"/>
                  </a:lnTo>
                  <a:lnTo>
                    <a:pt x="99822" y="44958"/>
                  </a:lnTo>
                  <a:lnTo>
                    <a:pt x="99822" y="44196"/>
                  </a:lnTo>
                  <a:lnTo>
                    <a:pt x="98298" y="44196"/>
                  </a:lnTo>
                  <a:lnTo>
                    <a:pt x="98298" y="43434"/>
                  </a:lnTo>
                  <a:lnTo>
                    <a:pt x="96774" y="43434"/>
                  </a:lnTo>
                  <a:lnTo>
                    <a:pt x="96774" y="42672"/>
                  </a:lnTo>
                  <a:lnTo>
                    <a:pt x="95250" y="42672"/>
                  </a:lnTo>
                  <a:lnTo>
                    <a:pt x="95250" y="41910"/>
                  </a:lnTo>
                  <a:lnTo>
                    <a:pt x="94488" y="41910"/>
                  </a:lnTo>
                  <a:lnTo>
                    <a:pt x="94488" y="41148"/>
                  </a:lnTo>
                  <a:lnTo>
                    <a:pt x="92964" y="41148"/>
                  </a:lnTo>
                  <a:lnTo>
                    <a:pt x="92964" y="40386"/>
                  </a:lnTo>
                  <a:lnTo>
                    <a:pt x="91440" y="40386"/>
                  </a:lnTo>
                  <a:lnTo>
                    <a:pt x="91440" y="39624"/>
                  </a:lnTo>
                  <a:lnTo>
                    <a:pt x="89916" y="39624"/>
                  </a:lnTo>
                  <a:lnTo>
                    <a:pt x="89916" y="38862"/>
                  </a:lnTo>
                  <a:lnTo>
                    <a:pt x="88392" y="38862"/>
                  </a:lnTo>
                  <a:lnTo>
                    <a:pt x="88392" y="38100"/>
                  </a:lnTo>
                  <a:lnTo>
                    <a:pt x="86868" y="38100"/>
                  </a:lnTo>
                  <a:lnTo>
                    <a:pt x="86868" y="37338"/>
                  </a:lnTo>
                  <a:lnTo>
                    <a:pt x="86106" y="37338"/>
                  </a:lnTo>
                  <a:lnTo>
                    <a:pt x="86106" y="36576"/>
                  </a:lnTo>
                  <a:lnTo>
                    <a:pt x="84582" y="36576"/>
                  </a:lnTo>
                  <a:lnTo>
                    <a:pt x="84582" y="35814"/>
                  </a:lnTo>
                  <a:lnTo>
                    <a:pt x="83058" y="35814"/>
                  </a:lnTo>
                  <a:lnTo>
                    <a:pt x="83058" y="35052"/>
                  </a:lnTo>
                  <a:lnTo>
                    <a:pt x="81534" y="35052"/>
                  </a:lnTo>
                  <a:lnTo>
                    <a:pt x="81534" y="34290"/>
                  </a:lnTo>
                  <a:lnTo>
                    <a:pt x="80010" y="34290"/>
                  </a:lnTo>
                  <a:lnTo>
                    <a:pt x="80010" y="33528"/>
                  </a:lnTo>
                  <a:lnTo>
                    <a:pt x="78486" y="33528"/>
                  </a:lnTo>
                  <a:lnTo>
                    <a:pt x="78486" y="32766"/>
                  </a:lnTo>
                  <a:lnTo>
                    <a:pt x="77724" y="32766"/>
                  </a:lnTo>
                  <a:lnTo>
                    <a:pt x="77724" y="32004"/>
                  </a:lnTo>
                  <a:lnTo>
                    <a:pt x="76200" y="32004"/>
                  </a:lnTo>
                  <a:lnTo>
                    <a:pt x="76200" y="31242"/>
                  </a:lnTo>
                  <a:lnTo>
                    <a:pt x="74676" y="31242"/>
                  </a:lnTo>
                  <a:lnTo>
                    <a:pt x="74676" y="30480"/>
                  </a:lnTo>
                  <a:lnTo>
                    <a:pt x="73152" y="30480"/>
                  </a:lnTo>
                  <a:lnTo>
                    <a:pt x="73152" y="29718"/>
                  </a:lnTo>
                  <a:lnTo>
                    <a:pt x="71628" y="29718"/>
                  </a:lnTo>
                  <a:lnTo>
                    <a:pt x="71628" y="28956"/>
                  </a:lnTo>
                  <a:lnTo>
                    <a:pt x="70104" y="28956"/>
                  </a:lnTo>
                  <a:lnTo>
                    <a:pt x="70104" y="28194"/>
                  </a:lnTo>
                  <a:lnTo>
                    <a:pt x="68580" y="28194"/>
                  </a:lnTo>
                  <a:lnTo>
                    <a:pt x="68580" y="27432"/>
                  </a:lnTo>
                  <a:lnTo>
                    <a:pt x="67818" y="27432"/>
                  </a:lnTo>
                  <a:lnTo>
                    <a:pt x="67818" y="26670"/>
                  </a:lnTo>
                  <a:lnTo>
                    <a:pt x="66294" y="26670"/>
                  </a:lnTo>
                  <a:lnTo>
                    <a:pt x="66294" y="25908"/>
                  </a:lnTo>
                  <a:lnTo>
                    <a:pt x="64770" y="25908"/>
                  </a:lnTo>
                  <a:lnTo>
                    <a:pt x="64770" y="25146"/>
                  </a:lnTo>
                  <a:lnTo>
                    <a:pt x="63246" y="25146"/>
                  </a:lnTo>
                  <a:lnTo>
                    <a:pt x="63246" y="24384"/>
                  </a:lnTo>
                  <a:lnTo>
                    <a:pt x="61722" y="24384"/>
                  </a:lnTo>
                  <a:lnTo>
                    <a:pt x="61722" y="23622"/>
                  </a:lnTo>
                  <a:lnTo>
                    <a:pt x="60198" y="23622"/>
                  </a:lnTo>
                  <a:lnTo>
                    <a:pt x="60198" y="22860"/>
                  </a:lnTo>
                  <a:lnTo>
                    <a:pt x="59436" y="22860"/>
                  </a:lnTo>
                  <a:lnTo>
                    <a:pt x="59436" y="22098"/>
                  </a:lnTo>
                  <a:lnTo>
                    <a:pt x="57912" y="22098"/>
                  </a:lnTo>
                  <a:lnTo>
                    <a:pt x="57912" y="21336"/>
                  </a:lnTo>
                  <a:lnTo>
                    <a:pt x="56388" y="21336"/>
                  </a:lnTo>
                  <a:lnTo>
                    <a:pt x="56388" y="20574"/>
                  </a:lnTo>
                  <a:lnTo>
                    <a:pt x="54864" y="20574"/>
                  </a:lnTo>
                  <a:lnTo>
                    <a:pt x="54864" y="19812"/>
                  </a:lnTo>
                  <a:lnTo>
                    <a:pt x="53340" y="19812"/>
                  </a:lnTo>
                  <a:lnTo>
                    <a:pt x="53340" y="19050"/>
                  </a:lnTo>
                  <a:lnTo>
                    <a:pt x="51816" y="19050"/>
                  </a:lnTo>
                  <a:lnTo>
                    <a:pt x="51816" y="18288"/>
                  </a:lnTo>
                  <a:lnTo>
                    <a:pt x="51054" y="18288"/>
                  </a:lnTo>
                  <a:lnTo>
                    <a:pt x="51054" y="17526"/>
                  </a:lnTo>
                  <a:lnTo>
                    <a:pt x="49530" y="17526"/>
                  </a:lnTo>
                  <a:lnTo>
                    <a:pt x="49530" y="16764"/>
                  </a:lnTo>
                  <a:lnTo>
                    <a:pt x="48006" y="16764"/>
                  </a:lnTo>
                  <a:lnTo>
                    <a:pt x="48006" y="16002"/>
                  </a:lnTo>
                  <a:lnTo>
                    <a:pt x="46482" y="16002"/>
                  </a:lnTo>
                  <a:lnTo>
                    <a:pt x="46482" y="15240"/>
                  </a:lnTo>
                  <a:lnTo>
                    <a:pt x="44958" y="15240"/>
                  </a:lnTo>
                  <a:lnTo>
                    <a:pt x="44958" y="14478"/>
                  </a:lnTo>
                  <a:lnTo>
                    <a:pt x="43434" y="14478"/>
                  </a:lnTo>
                  <a:lnTo>
                    <a:pt x="43434" y="13716"/>
                  </a:lnTo>
                  <a:lnTo>
                    <a:pt x="42672" y="13716"/>
                  </a:lnTo>
                  <a:lnTo>
                    <a:pt x="42672" y="12954"/>
                  </a:lnTo>
                  <a:lnTo>
                    <a:pt x="41148" y="12954"/>
                  </a:lnTo>
                  <a:lnTo>
                    <a:pt x="41148" y="12192"/>
                  </a:lnTo>
                  <a:lnTo>
                    <a:pt x="39624" y="12192"/>
                  </a:lnTo>
                  <a:lnTo>
                    <a:pt x="39624" y="11430"/>
                  </a:lnTo>
                  <a:lnTo>
                    <a:pt x="38100" y="11430"/>
                  </a:lnTo>
                  <a:lnTo>
                    <a:pt x="38100" y="10668"/>
                  </a:lnTo>
                  <a:lnTo>
                    <a:pt x="36576" y="10668"/>
                  </a:lnTo>
                  <a:lnTo>
                    <a:pt x="36576" y="9906"/>
                  </a:lnTo>
                  <a:lnTo>
                    <a:pt x="35052" y="9906"/>
                  </a:lnTo>
                  <a:lnTo>
                    <a:pt x="35052" y="9144"/>
                  </a:lnTo>
                  <a:lnTo>
                    <a:pt x="34290" y="9144"/>
                  </a:lnTo>
                  <a:lnTo>
                    <a:pt x="34290" y="8382"/>
                  </a:lnTo>
                  <a:lnTo>
                    <a:pt x="32766" y="8382"/>
                  </a:lnTo>
                  <a:lnTo>
                    <a:pt x="32766" y="7620"/>
                  </a:lnTo>
                  <a:lnTo>
                    <a:pt x="31242" y="7620"/>
                  </a:lnTo>
                  <a:lnTo>
                    <a:pt x="31242" y="6858"/>
                  </a:lnTo>
                  <a:lnTo>
                    <a:pt x="29718" y="6858"/>
                  </a:lnTo>
                  <a:lnTo>
                    <a:pt x="29718" y="6096"/>
                  </a:lnTo>
                  <a:lnTo>
                    <a:pt x="28194" y="6096"/>
                  </a:lnTo>
                  <a:lnTo>
                    <a:pt x="28194" y="5334"/>
                  </a:lnTo>
                  <a:lnTo>
                    <a:pt x="26670" y="5334"/>
                  </a:lnTo>
                  <a:lnTo>
                    <a:pt x="26670" y="4572"/>
                  </a:lnTo>
                  <a:lnTo>
                    <a:pt x="25908" y="4572"/>
                  </a:lnTo>
                  <a:lnTo>
                    <a:pt x="25908" y="3810"/>
                  </a:lnTo>
                  <a:lnTo>
                    <a:pt x="24384" y="3810"/>
                  </a:lnTo>
                  <a:lnTo>
                    <a:pt x="24384" y="3048"/>
                  </a:lnTo>
                  <a:lnTo>
                    <a:pt x="22860" y="3048"/>
                  </a:lnTo>
                  <a:lnTo>
                    <a:pt x="22860" y="2286"/>
                  </a:lnTo>
                  <a:lnTo>
                    <a:pt x="21336" y="2286"/>
                  </a:lnTo>
                  <a:lnTo>
                    <a:pt x="21336" y="1524"/>
                  </a:lnTo>
                  <a:lnTo>
                    <a:pt x="19812" y="1524"/>
                  </a:lnTo>
                  <a:lnTo>
                    <a:pt x="19812" y="762"/>
                  </a:lnTo>
                  <a:lnTo>
                    <a:pt x="18288" y="762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48"/>
                  </a:lnTo>
                  <a:lnTo>
                    <a:pt x="5334" y="3048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7620" y="4572"/>
                  </a:lnTo>
                  <a:lnTo>
                    <a:pt x="7620" y="5334"/>
                  </a:lnTo>
                  <a:lnTo>
                    <a:pt x="9144" y="5334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0668" y="6858"/>
                  </a:lnTo>
                  <a:lnTo>
                    <a:pt x="12192" y="6858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3716" y="8382"/>
                  </a:lnTo>
                  <a:lnTo>
                    <a:pt x="14478" y="8382"/>
                  </a:lnTo>
                  <a:lnTo>
                    <a:pt x="14478" y="9144"/>
                  </a:lnTo>
                  <a:lnTo>
                    <a:pt x="16002" y="9144"/>
                  </a:lnTo>
                  <a:lnTo>
                    <a:pt x="16002" y="9906"/>
                  </a:lnTo>
                  <a:lnTo>
                    <a:pt x="17526" y="9906"/>
                  </a:lnTo>
                  <a:lnTo>
                    <a:pt x="17526" y="10668"/>
                  </a:lnTo>
                  <a:lnTo>
                    <a:pt x="19050" y="10668"/>
                  </a:lnTo>
                  <a:lnTo>
                    <a:pt x="19050" y="11430"/>
                  </a:lnTo>
                  <a:lnTo>
                    <a:pt x="20574" y="11430"/>
                  </a:lnTo>
                  <a:lnTo>
                    <a:pt x="20574" y="12192"/>
                  </a:lnTo>
                  <a:lnTo>
                    <a:pt x="22098" y="12192"/>
                  </a:lnTo>
                  <a:lnTo>
                    <a:pt x="22098" y="12954"/>
                  </a:lnTo>
                  <a:lnTo>
                    <a:pt x="22860" y="12954"/>
                  </a:lnTo>
                  <a:lnTo>
                    <a:pt x="22860" y="13716"/>
                  </a:lnTo>
                  <a:lnTo>
                    <a:pt x="24384" y="13716"/>
                  </a:lnTo>
                  <a:lnTo>
                    <a:pt x="24384" y="14478"/>
                  </a:lnTo>
                  <a:lnTo>
                    <a:pt x="25908" y="14478"/>
                  </a:lnTo>
                  <a:lnTo>
                    <a:pt x="25908" y="15240"/>
                  </a:lnTo>
                  <a:lnTo>
                    <a:pt x="27432" y="15240"/>
                  </a:lnTo>
                  <a:lnTo>
                    <a:pt x="27432" y="16002"/>
                  </a:lnTo>
                  <a:lnTo>
                    <a:pt x="28956" y="16002"/>
                  </a:lnTo>
                  <a:lnTo>
                    <a:pt x="28956" y="16764"/>
                  </a:lnTo>
                  <a:lnTo>
                    <a:pt x="30480" y="16764"/>
                  </a:lnTo>
                  <a:lnTo>
                    <a:pt x="30480" y="17526"/>
                  </a:lnTo>
                  <a:lnTo>
                    <a:pt x="31242" y="17526"/>
                  </a:lnTo>
                  <a:lnTo>
                    <a:pt x="31242" y="18300"/>
                  </a:lnTo>
                  <a:lnTo>
                    <a:pt x="32766" y="18300"/>
                  </a:lnTo>
                  <a:lnTo>
                    <a:pt x="32766" y="19050"/>
                  </a:lnTo>
                  <a:lnTo>
                    <a:pt x="34290" y="19050"/>
                  </a:lnTo>
                  <a:lnTo>
                    <a:pt x="34290" y="19812"/>
                  </a:lnTo>
                  <a:lnTo>
                    <a:pt x="35814" y="19812"/>
                  </a:lnTo>
                  <a:lnTo>
                    <a:pt x="35814" y="20574"/>
                  </a:lnTo>
                  <a:lnTo>
                    <a:pt x="37338" y="20574"/>
                  </a:lnTo>
                  <a:lnTo>
                    <a:pt x="37338" y="21336"/>
                  </a:lnTo>
                  <a:lnTo>
                    <a:pt x="38862" y="21336"/>
                  </a:lnTo>
                  <a:lnTo>
                    <a:pt x="38862" y="22098"/>
                  </a:lnTo>
                  <a:lnTo>
                    <a:pt x="39624" y="22098"/>
                  </a:lnTo>
                  <a:lnTo>
                    <a:pt x="39624" y="22860"/>
                  </a:lnTo>
                  <a:lnTo>
                    <a:pt x="41148" y="22860"/>
                  </a:lnTo>
                  <a:lnTo>
                    <a:pt x="41148" y="23622"/>
                  </a:lnTo>
                  <a:lnTo>
                    <a:pt x="42672" y="23622"/>
                  </a:lnTo>
                  <a:lnTo>
                    <a:pt x="42672" y="24384"/>
                  </a:lnTo>
                  <a:lnTo>
                    <a:pt x="44196" y="24384"/>
                  </a:lnTo>
                  <a:lnTo>
                    <a:pt x="44196" y="25146"/>
                  </a:lnTo>
                  <a:lnTo>
                    <a:pt x="45720" y="25146"/>
                  </a:lnTo>
                  <a:lnTo>
                    <a:pt x="45720" y="25908"/>
                  </a:lnTo>
                  <a:lnTo>
                    <a:pt x="47244" y="25908"/>
                  </a:lnTo>
                  <a:lnTo>
                    <a:pt x="47244" y="26670"/>
                  </a:lnTo>
                  <a:lnTo>
                    <a:pt x="48006" y="26670"/>
                  </a:lnTo>
                  <a:lnTo>
                    <a:pt x="48006" y="27432"/>
                  </a:lnTo>
                  <a:lnTo>
                    <a:pt x="49530" y="27432"/>
                  </a:lnTo>
                  <a:lnTo>
                    <a:pt x="49530" y="28194"/>
                  </a:lnTo>
                  <a:lnTo>
                    <a:pt x="51054" y="28194"/>
                  </a:lnTo>
                  <a:lnTo>
                    <a:pt x="51054" y="28956"/>
                  </a:lnTo>
                  <a:lnTo>
                    <a:pt x="52578" y="28956"/>
                  </a:lnTo>
                  <a:lnTo>
                    <a:pt x="52578" y="29718"/>
                  </a:lnTo>
                  <a:lnTo>
                    <a:pt x="54102" y="29718"/>
                  </a:lnTo>
                  <a:lnTo>
                    <a:pt x="54102" y="30480"/>
                  </a:lnTo>
                  <a:lnTo>
                    <a:pt x="55626" y="30480"/>
                  </a:lnTo>
                  <a:lnTo>
                    <a:pt x="55626" y="31242"/>
                  </a:lnTo>
                  <a:lnTo>
                    <a:pt x="56388" y="31242"/>
                  </a:lnTo>
                  <a:lnTo>
                    <a:pt x="56388" y="32004"/>
                  </a:lnTo>
                  <a:lnTo>
                    <a:pt x="57912" y="32004"/>
                  </a:lnTo>
                  <a:lnTo>
                    <a:pt x="57912" y="32766"/>
                  </a:lnTo>
                  <a:lnTo>
                    <a:pt x="59436" y="32766"/>
                  </a:lnTo>
                  <a:lnTo>
                    <a:pt x="59436" y="33528"/>
                  </a:lnTo>
                  <a:lnTo>
                    <a:pt x="60960" y="33528"/>
                  </a:lnTo>
                  <a:lnTo>
                    <a:pt x="60960" y="34290"/>
                  </a:lnTo>
                  <a:lnTo>
                    <a:pt x="62484" y="34290"/>
                  </a:lnTo>
                  <a:lnTo>
                    <a:pt x="62484" y="35052"/>
                  </a:lnTo>
                  <a:lnTo>
                    <a:pt x="64008" y="35052"/>
                  </a:lnTo>
                  <a:lnTo>
                    <a:pt x="64008" y="35814"/>
                  </a:lnTo>
                  <a:lnTo>
                    <a:pt x="64770" y="35814"/>
                  </a:lnTo>
                  <a:lnTo>
                    <a:pt x="64770" y="36576"/>
                  </a:lnTo>
                  <a:lnTo>
                    <a:pt x="66294" y="36576"/>
                  </a:lnTo>
                  <a:lnTo>
                    <a:pt x="66294" y="37350"/>
                  </a:lnTo>
                  <a:lnTo>
                    <a:pt x="67818" y="37350"/>
                  </a:lnTo>
                  <a:lnTo>
                    <a:pt x="67818" y="38100"/>
                  </a:lnTo>
                  <a:lnTo>
                    <a:pt x="69342" y="38100"/>
                  </a:lnTo>
                  <a:lnTo>
                    <a:pt x="69342" y="38862"/>
                  </a:lnTo>
                  <a:lnTo>
                    <a:pt x="70866" y="38862"/>
                  </a:lnTo>
                  <a:lnTo>
                    <a:pt x="70866" y="39624"/>
                  </a:lnTo>
                  <a:lnTo>
                    <a:pt x="72390" y="39624"/>
                  </a:lnTo>
                  <a:lnTo>
                    <a:pt x="72390" y="40386"/>
                  </a:lnTo>
                  <a:lnTo>
                    <a:pt x="73914" y="40386"/>
                  </a:lnTo>
                  <a:lnTo>
                    <a:pt x="73914" y="41148"/>
                  </a:lnTo>
                  <a:lnTo>
                    <a:pt x="74676" y="41148"/>
                  </a:lnTo>
                  <a:lnTo>
                    <a:pt x="74676" y="41910"/>
                  </a:lnTo>
                  <a:lnTo>
                    <a:pt x="76200" y="41910"/>
                  </a:lnTo>
                  <a:lnTo>
                    <a:pt x="76200" y="42672"/>
                  </a:lnTo>
                  <a:lnTo>
                    <a:pt x="77724" y="42672"/>
                  </a:lnTo>
                  <a:lnTo>
                    <a:pt x="77724" y="43434"/>
                  </a:lnTo>
                  <a:lnTo>
                    <a:pt x="79248" y="43434"/>
                  </a:lnTo>
                  <a:lnTo>
                    <a:pt x="79248" y="44196"/>
                  </a:lnTo>
                  <a:lnTo>
                    <a:pt x="80772" y="44196"/>
                  </a:lnTo>
                  <a:lnTo>
                    <a:pt x="80772" y="44958"/>
                  </a:lnTo>
                  <a:lnTo>
                    <a:pt x="82296" y="44958"/>
                  </a:lnTo>
                  <a:lnTo>
                    <a:pt x="82296" y="45720"/>
                  </a:lnTo>
                  <a:lnTo>
                    <a:pt x="83058" y="45720"/>
                  </a:lnTo>
                  <a:lnTo>
                    <a:pt x="83058" y="46482"/>
                  </a:lnTo>
                  <a:lnTo>
                    <a:pt x="84582" y="46482"/>
                  </a:lnTo>
                  <a:lnTo>
                    <a:pt x="84582" y="47244"/>
                  </a:lnTo>
                  <a:lnTo>
                    <a:pt x="86106" y="47244"/>
                  </a:lnTo>
                  <a:lnTo>
                    <a:pt x="86106" y="48006"/>
                  </a:lnTo>
                  <a:lnTo>
                    <a:pt x="87630" y="48006"/>
                  </a:lnTo>
                  <a:lnTo>
                    <a:pt x="87630" y="48768"/>
                  </a:lnTo>
                  <a:lnTo>
                    <a:pt x="89154" y="48768"/>
                  </a:lnTo>
                  <a:lnTo>
                    <a:pt x="89154" y="49530"/>
                  </a:lnTo>
                  <a:lnTo>
                    <a:pt x="90678" y="49530"/>
                  </a:lnTo>
                  <a:lnTo>
                    <a:pt x="90678" y="50292"/>
                  </a:lnTo>
                  <a:lnTo>
                    <a:pt x="91440" y="50292"/>
                  </a:lnTo>
                  <a:lnTo>
                    <a:pt x="91440" y="51054"/>
                  </a:lnTo>
                  <a:lnTo>
                    <a:pt x="92964" y="51054"/>
                  </a:lnTo>
                  <a:lnTo>
                    <a:pt x="92964" y="51816"/>
                  </a:lnTo>
                  <a:lnTo>
                    <a:pt x="94488" y="51816"/>
                  </a:lnTo>
                  <a:lnTo>
                    <a:pt x="94488" y="52578"/>
                  </a:lnTo>
                  <a:lnTo>
                    <a:pt x="96012" y="52578"/>
                  </a:lnTo>
                  <a:lnTo>
                    <a:pt x="96012" y="53340"/>
                  </a:lnTo>
                  <a:lnTo>
                    <a:pt x="97536" y="53340"/>
                  </a:lnTo>
                  <a:lnTo>
                    <a:pt x="97536" y="54102"/>
                  </a:lnTo>
                  <a:lnTo>
                    <a:pt x="116586" y="54102"/>
                  </a:lnTo>
                  <a:lnTo>
                    <a:pt x="116586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56126" y="4016882"/>
              <a:ext cx="120014" cy="54610"/>
            </a:xfrm>
            <a:custGeom>
              <a:avLst/>
              <a:gdLst/>
              <a:ahLst/>
              <a:cxnLst/>
              <a:rect l="l" t="t" r="r" b="b"/>
              <a:pathLst>
                <a:path w="120014" h="54610">
                  <a:moveTo>
                    <a:pt x="119634" y="53340"/>
                  </a:moveTo>
                  <a:lnTo>
                    <a:pt x="118110" y="53340"/>
                  </a:lnTo>
                  <a:lnTo>
                    <a:pt x="118110" y="52578"/>
                  </a:lnTo>
                  <a:lnTo>
                    <a:pt x="116586" y="52578"/>
                  </a:lnTo>
                  <a:lnTo>
                    <a:pt x="116586" y="51816"/>
                  </a:lnTo>
                  <a:lnTo>
                    <a:pt x="115062" y="51816"/>
                  </a:lnTo>
                  <a:lnTo>
                    <a:pt x="115062" y="51054"/>
                  </a:lnTo>
                  <a:lnTo>
                    <a:pt x="114300" y="51054"/>
                  </a:lnTo>
                  <a:lnTo>
                    <a:pt x="114300" y="50292"/>
                  </a:lnTo>
                  <a:lnTo>
                    <a:pt x="112776" y="50292"/>
                  </a:lnTo>
                  <a:lnTo>
                    <a:pt x="112776" y="49530"/>
                  </a:lnTo>
                  <a:lnTo>
                    <a:pt x="111252" y="49530"/>
                  </a:lnTo>
                  <a:lnTo>
                    <a:pt x="111252" y="48768"/>
                  </a:lnTo>
                  <a:lnTo>
                    <a:pt x="109728" y="48768"/>
                  </a:lnTo>
                  <a:lnTo>
                    <a:pt x="109728" y="48006"/>
                  </a:lnTo>
                  <a:lnTo>
                    <a:pt x="108204" y="48006"/>
                  </a:lnTo>
                  <a:lnTo>
                    <a:pt x="108204" y="47244"/>
                  </a:lnTo>
                  <a:lnTo>
                    <a:pt x="106680" y="47244"/>
                  </a:lnTo>
                  <a:lnTo>
                    <a:pt x="106680" y="46482"/>
                  </a:lnTo>
                  <a:lnTo>
                    <a:pt x="105156" y="46482"/>
                  </a:lnTo>
                  <a:lnTo>
                    <a:pt x="105156" y="45720"/>
                  </a:lnTo>
                  <a:lnTo>
                    <a:pt x="103632" y="45720"/>
                  </a:lnTo>
                  <a:lnTo>
                    <a:pt x="103632" y="44958"/>
                  </a:lnTo>
                  <a:lnTo>
                    <a:pt x="102108" y="44958"/>
                  </a:lnTo>
                  <a:lnTo>
                    <a:pt x="102108" y="44196"/>
                  </a:lnTo>
                  <a:lnTo>
                    <a:pt x="100584" y="44196"/>
                  </a:lnTo>
                  <a:lnTo>
                    <a:pt x="100584" y="43434"/>
                  </a:lnTo>
                  <a:lnTo>
                    <a:pt x="99822" y="43434"/>
                  </a:lnTo>
                  <a:lnTo>
                    <a:pt x="99822" y="42672"/>
                  </a:lnTo>
                  <a:lnTo>
                    <a:pt x="98298" y="42672"/>
                  </a:lnTo>
                  <a:lnTo>
                    <a:pt x="98298" y="41910"/>
                  </a:lnTo>
                  <a:lnTo>
                    <a:pt x="96774" y="41910"/>
                  </a:lnTo>
                  <a:lnTo>
                    <a:pt x="96774" y="41148"/>
                  </a:lnTo>
                  <a:lnTo>
                    <a:pt x="95250" y="41148"/>
                  </a:lnTo>
                  <a:lnTo>
                    <a:pt x="95250" y="40386"/>
                  </a:lnTo>
                  <a:lnTo>
                    <a:pt x="93726" y="40386"/>
                  </a:lnTo>
                  <a:lnTo>
                    <a:pt x="93726" y="39624"/>
                  </a:lnTo>
                  <a:lnTo>
                    <a:pt x="92202" y="39624"/>
                  </a:lnTo>
                  <a:lnTo>
                    <a:pt x="92202" y="38862"/>
                  </a:lnTo>
                  <a:lnTo>
                    <a:pt x="90678" y="38862"/>
                  </a:lnTo>
                  <a:lnTo>
                    <a:pt x="90678" y="38100"/>
                  </a:lnTo>
                  <a:lnTo>
                    <a:pt x="89154" y="38100"/>
                  </a:lnTo>
                  <a:lnTo>
                    <a:pt x="89154" y="37338"/>
                  </a:lnTo>
                  <a:lnTo>
                    <a:pt x="87630" y="37338"/>
                  </a:lnTo>
                  <a:lnTo>
                    <a:pt x="87630" y="36576"/>
                  </a:lnTo>
                  <a:lnTo>
                    <a:pt x="86106" y="36576"/>
                  </a:lnTo>
                  <a:lnTo>
                    <a:pt x="86106" y="35814"/>
                  </a:lnTo>
                  <a:lnTo>
                    <a:pt x="85344" y="35814"/>
                  </a:lnTo>
                  <a:lnTo>
                    <a:pt x="85344" y="35052"/>
                  </a:lnTo>
                  <a:lnTo>
                    <a:pt x="83820" y="35052"/>
                  </a:lnTo>
                  <a:lnTo>
                    <a:pt x="83820" y="34290"/>
                  </a:lnTo>
                  <a:lnTo>
                    <a:pt x="82296" y="34290"/>
                  </a:lnTo>
                  <a:lnTo>
                    <a:pt x="82296" y="33528"/>
                  </a:lnTo>
                  <a:lnTo>
                    <a:pt x="80772" y="33528"/>
                  </a:lnTo>
                  <a:lnTo>
                    <a:pt x="80772" y="32766"/>
                  </a:lnTo>
                  <a:lnTo>
                    <a:pt x="79248" y="32766"/>
                  </a:lnTo>
                  <a:lnTo>
                    <a:pt x="79248" y="32004"/>
                  </a:lnTo>
                  <a:lnTo>
                    <a:pt x="77724" y="32004"/>
                  </a:lnTo>
                  <a:lnTo>
                    <a:pt x="77724" y="31242"/>
                  </a:lnTo>
                  <a:lnTo>
                    <a:pt x="76200" y="31242"/>
                  </a:lnTo>
                  <a:lnTo>
                    <a:pt x="76200" y="30480"/>
                  </a:lnTo>
                  <a:lnTo>
                    <a:pt x="74676" y="30480"/>
                  </a:lnTo>
                  <a:lnTo>
                    <a:pt x="74676" y="29718"/>
                  </a:lnTo>
                  <a:lnTo>
                    <a:pt x="73152" y="29718"/>
                  </a:lnTo>
                  <a:lnTo>
                    <a:pt x="73152" y="28956"/>
                  </a:lnTo>
                  <a:lnTo>
                    <a:pt x="72390" y="28956"/>
                  </a:lnTo>
                  <a:lnTo>
                    <a:pt x="72390" y="28194"/>
                  </a:lnTo>
                  <a:lnTo>
                    <a:pt x="70866" y="28194"/>
                  </a:lnTo>
                  <a:lnTo>
                    <a:pt x="70866" y="27432"/>
                  </a:lnTo>
                  <a:lnTo>
                    <a:pt x="69342" y="27432"/>
                  </a:lnTo>
                  <a:lnTo>
                    <a:pt x="69342" y="26670"/>
                  </a:lnTo>
                  <a:lnTo>
                    <a:pt x="67818" y="26670"/>
                  </a:lnTo>
                  <a:lnTo>
                    <a:pt x="67818" y="25908"/>
                  </a:lnTo>
                  <a:lnTo>
                    <a:pt x="66294" y="25908"/>
                  </a:lnTo>
                  <a:lnTo>
                    <a:pt x="66294" y="25146"/>
                  </a:lnTo>
                  <a:lnTo>
                    <a:pt x="64770" y="25146"/>
                  </a:lnTo>
                  <a:lnTo>
                    <a:pt x="64770" y="24384"/>
                  </a:lnTo>
                  <a:lnTo>
                    <a:pt x="63246" y="24384"/>
                  </a:lnTo>
                  <a:lnTo>
                    <a:pt x="63246" y="23622"/>
                  </a:lnTo>
                  <a:lnTo>
                    <a:pt x="61722" y="23622"/>
                  </a:lnTo>
                  <a:lnTo>
                    <a:pt x="61722" y="22860"/>
                  </a:lnTo>
                  <a:lnTo>
                    <a:pt x="60198" y="22860"/>
                  </a:lnTo>
                  <a:lnTo>
                    <a:pt x="60198" y="22098"/>
                  </a:lnTo>
                  <a:lnTo>
                    <a:pt x="58674" y="22098"/>
                  </a:lnTo>
                  <a:lnTo>
                    <a:pt x="58674" y="21336"/>
                  </a:lnTo>
                  <a:lnTo>
                    <a:pt x="57912" y="21336"/>
                  </a:lnTo>
                  <a:lnTo>
                    <a:pt x="57912" y="20574"/>
                  </a:lnTo>
                  <a:lnTo>
                    <a:pt x="56388" y="20574"/>
                  </a:lnTo>
                  <a:lnTo>
                    <a:pt x="56388" y="19812"/>
                  </a:lnTo>
                  <a:lnTo>
                    <a:pt x="54864" y="19812"/>
                  </a:lnTo>
                  <a:lnTo>
                    <a:pt x="54864" y="19050"/>
                  </a:lnTo>
                  <a:lnTo>
                    <a:pt x="53340" y="19050"/>
                  </a:lnTo>
                  <a:lnTo>
                    <a:pt x="53340" y="18288"/>
                  </a:lnTo>
                  <a:lnTo>
                    <a:pt x="51816" y="18288"/>
                  </a:lnTo>
                  <a:lnTo>
                    <a:pt x="51816" y="17526"/>
                  </a:lnTo>
                  <a:lnTo>
                    <a:pt x="50292" y="17526"/>
                  </a:lnTo>
                  <a:lnTo>
                    <a:pt x="50292" y="16764"/>
                  </a:lnTo>
                  <a:lnTo>
                    <a:pt x="48768" y="16764"/>
                  </a:lnTo>
                  <a:lnTo>
                    <a:pt x="48768" y="16002"/>
                  </a:lnTo>
                  <a:lnTo>
                    <a:pt x="47244" y="16002"/>
                  </a:lnTo>
                  <a:lnTo>
                    <a:pt x="47244" y="15240"/>
                  </a:lnTo>
                  <a:lnTo>
                    <a:pt x="45720" y="15240"/>
                  </a:lnTo>
                  <a:lnTo>
                    <a:pt x="45720" y="14478"/>
                  </a:lnTo>
                  <a:lnTo>
                    <a:pt x="44958" y="14478"/>
                  </a:lnTo>
                  <a:lnTo>
                    <a:pt x="44958" y="13716"/>
                  </a:lnTo>
                  <a:lnTo>
                    <a:pt x="43434" y="13716"/>
                  </a:lnTo>
                  <a:lnTo>
                    <a:pt x="43434" y="12954"/>
                  </a:lnTo>
                  <a:lnTo>
                    <a:pt x="41910" y="12954"/>
                  </a:lnTo>
                  <a:lnTo>
                    <a:pt x="41910" y="12192"/>
                  </a:lnTo>
                  <a:lnTo>
                    <a:pt x="40386" y="12192"/>
                  </a:lnTo>
                  <a:lnTo>
                    <a:pt x="40386" y="11430"/>
                  </a:lnTo>
                  <a:lnTo>
                    <a:pt x="38862" y="11430"/>
                  </a:lnTo>
                  <a:lnTo>
                    <a:pt x="38862" y="10668"/>
                  </a:lnTo>
                  <a:lnTo>
                    <a:pt x="37338" y="10668"/>
                  </a:lnTo>
                  <a:lnTo>
                    <a:pt x="37338" y="9906"/>
                  </a:lnTo>
                  <a:lnTo>
                    <a:pt x="35814" y="9906"/>
                  </a:lnTo>
                  <a:lnTo>
                    <a:pt x="35814" y="9144"/>
                  </a:lnTo>
                  <a:lnTo>
                    <a:pt x="34290" y="9144"/>
                  </a:lnTo>
                  <a:lnTo>
                    <a:pt x="34290" y="8382"/>
                  </a:lnTo>
                  <a:lnTo>
                    <a:pt x="32766" y="8382"/>
                  </a:lnTo>
                  <a:lnTo>
                    <a:pt x="32766" y="7620"/>
                  </a:lnTo>
                  <a:lnTo>
                    <a:pt x="31242" y="7620"/>
                  </a:lnTo>
                  <a:lnTo>
                    <a:pt x="31242" y="6858"/>
                  </a:lnTo>
                  <a:lnTo>
                    <a:pt x="30480" y="6858"/>
                  </a:lnTo>
                  <a:lnTo>
                    <a:pt x="30480" y="6096"/>
                  </a:lnTo>
                  <a:lnTo>
                    <a:pt x="28956" y="6096"/>
                  </a:lnTo>
                  <a:lnTo>
                    <a:pt x="28956" y="5334"/>
                  </a:lnTo>
                  <a:lnTo>
                    <a:pt x="27432" y="5334"/>
                  </a:lnTo>
                  <a:lnTo>
                    <a:pt x="27432" y="4572"/>
                  </a:lnTo>
                  <a:lnTo>
                    <a:pt x="25908" y="4572"/>
                  </a:lnTo>
                  <a:lnTo>
                    <a:pt x="25908" y="3810"/>
                  </a:lnTo>
                  <a:lnTo>
                    <a:pt x="24384" y="3810"/>
                  </a:lnTo>
                  <a:lnTo>
                    <a:pt x="24384" y="3048"/>
                  </a:lnTo>
                  <a:lnTo>
                    <a:pt x="22860" y="3048"/>
                  </a:lnTo>
                  <a:lnTo>
                    <a:pt x="22860" y="2286"/>
                  </a:lnTo>
                  <a:lnTo>
                    <a:pt x="22098" y="2286"/>
                  </a:lnTo>
                  <a:lnTo>
                    <a:pt x="22098" y="1524"/>
                  </a:lnTo>
                  <a:lnTo>
                    <a:pt x="20574" y="1524"/>
                  </a:lnTo>
                  <a:lnTo>
                    <a:pt x="20574" y="762"/>
                  </a:lnTo>
                  <a:lnTo>
                    <a:pt x="19050" y="762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2286" y="1524"/>
                  </a:lnTo>
                  <a:lnTo>
                    <a:pt x="2286" y="2286"/>
                  </a:lnTo>
                  <a:lnTo>
                    <a:pt x="3810" y="2286"/>
                  </a:lnTo>
                  <a:lnTo>
                    <a:pt x="3810" y="3060"/>
                  </a:lnTo>
                  <a:lnTo>
                    <a:pt x="5334" y="3060"/>
                  </a:lnTo>
                  <a:lnTo>
                    <a:pt x="5334" y="3810"/>
                  </a:lnTo>
                  <a:lnTo>
                    <a:pt x="6858" y="3810"/>
                  </a:lnTo>
                  <a:lnTo>
                    <a:pt x="6858" y="4572"/>
                  </a:lnTo>
                  <a:lnTo>
                    <a:pt x="8382" y="4572"/>
                  </a:lnTo>
                  <a:lnTo>
                    <a:pt x="8382" y="5334"/>
                  </a:lnTo>
                  <a:lnTo>
                    <a:pt x="9906" y="5334"/>
                  </a:lnTo>
                  <a:lnTo>
                    <a:pt x="9906" y="6096"/>
                  </a:lnTo>
                  <a:lnTo>
                    <a:pt x="10655" y="6096"/>
                  </a:lnTo>
                  <a:lnTo>
                    <a:pt x="10655" y="6858"/>
                  </a:lnTo>
                  <a:lnTo>
                    <a:pt x="12192" y="6858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3716" y="8382"/>
                  </a:lnTo>
                  <a:lnTo>
                    <a:pt x="15240" y="8382"/>
                  </a:lnTo>
                  <a:lnTo>
                    <a:pt x="15240" y="9144"/>
                  </a:lnTo>
                  <a:lnTo>
                    <a:pt x="16764" y="9144"/>
                  </a:lnTo>
                  <a:lnTo>
                    <a:pt x="16764" y="9906"/>
                  </a:lnTo>
                  <a:lnTo>
                    <a:pt x="18288" y="9906"/>
                  </a:lnTo>
                  <a:lnTo>
                    <a:pt x="18288" y="10668"/>
                  </a:lnTo>
                  <a:lnTo>
                    <a:pt x="19050" y="10668"/>
                  </a:lnTo>
                  <a:lnTo>
                    <a:pt x="19050" y="11430"/>
                  </a:lnTo>
                  <a:lnTo>
                    <a:pt x="20574" y="11430"/>
                  </a:lnTo>
                  <a:lnTo>
                    <a:pt x="20574" y="12192"/>
                  </a:lnTo>
                  <a:lnTo>
                    <a:pt x="22098" y="12192"/>
                  </a:lnTo>
                  <a:lnTo>
                    <a:pt x="22098" y="12954"/>
                  </a:lnTo>
                  <a:lnTo>
                    <a:pt x="23622" y="12954"/>
                  </a:lnTo>
                  <a:lnTo>
                    <a:pt x="23622" y="13716"/>
                  </a:lnTo>
                  <a:lnTo>
                    <a:pt x="25146" y="13716"/>
                  </a:lnTo>
                  <a:lnTo>
                    <a:pt x="25146" y="14478"/>
                  </a:lnTo>
                  <a:lnTo>
                    <a:pt x="26670" y="14478"/>
                  </a:lnTo>
                  <a:lnTo>
                    <a:pt x="26670" y="15240"/>
                  </a:lnTo>
                  <a:lnTo>
                    <a:pt x="27432" y="15240"/>
                  </a:lnTo>
                  <a:lnTo>
                    <a:pt x="27432" y="16002"/>
                  </a:lnTo>
                  <a:lnTo>
                    <a:pt x="28956" y="16002"/>
                  </a:lnTo>
                  <a:lnTo>
                    <a:pt x="28956" y="16764"/>
                  </a:lnTo>
                  <a:lnTo>
                    <a:pt x="30480" y="16764"/>
                  </a:lnTo>
                  <a:lnTo>
                    <a:pt x="30480" y="17526"/>
                  </a:lnTo>
                  <a:lnTo>
                    <a:pt x="32004" y="17526"/>
                  </a:lnTo>
                  <a:lnTo>
                    <a:pt x="32004" y="18288"/>
                  </a:lnTo>
                  <a:lnTo>
                    <a:pt x="33528" y="18288"/>
                  </a:lnTo>
                  <a:lnTo>
                    <a:pt x="33528" y="19050"/>
                  </a:lnTo>
                  <a:lnTo>
                    <a:pt x="35052" y="19050"/>
                  </a:lnTo>
                  <a:lnTo>
                    <a:pt x="35052" y="19812"/>
                  </a:lnTo>
                  <a:lnTo>
                    <a:pt x="36576" y="19812"/>
                  </a:lnTo>
                  <a:lnTo>
                    <a:pt x="36576" y="20574"/>
                  </a:lnTo>
                  <a:lnTo>
                    <a:pt x="38100" y="20574"/>
                  </a:lnTo>
                  <a:lnTo>
                    <a:pt x="38100" y="21336"/>
                  </a:lnTo>
                  <a:lnTo>
                    <a:pt x="39624" y="21336"/>
                  </a:lnTo>
                  <a:lnTo>
                    <a:pt x="39624" y="22110"/>
                  </a:lnTo>
                  <a:lnTo>
                    <a:pt x="41148" y="22110"/>
                  </a:lnTo>
                  <a:lnTo>
                    <a:pt x="41148" y="22860"/>
                  </a:lnTo>
                  <a:lnTo>
                    <a:pt x="41910" y="22860"/>
                  </a:lnTo>
                  <a:lnTo>
                    <a:pt x="41910" y="23622"/>
                  </a:lnTo>
                  <a:lnTo>
                    <a:pt x="43434" y="23622"/>
                  </a:lnTo>
                  <a:lnTo>
                    <a:pt x="43434" y="24384"/>
                  </a:lnTo>
                  <a:lnTo>
                    <a:pt x="44958" y="24384"/>
                  </a:lnTo>
                  <a:lnTo>
                    <a:pt x="44958" y="25146"/>
                  </a:lnTo>
                  <a:lnTo>
                    <a:pt x="46482" y="25146"/>
                  </a:lnTo>
                  <a:lnTo>
                    <a:pt x="46482" y="25908"/>
                  </a:lnTo>
                  <a:lnTo>
                    <a:pt x="48006" y="25908"/>
                  </a:lnTo>
                  <a:lnTo>
                    <a:pt x="48006" y="26670"/>
                  </a:lnTo>
                  <a:lnTo>
                    <a:pt x="49530" y="26670"/>
                  </a:lnTo>
                  <a:lnTo>
                    <a:pt x="49530" y="27432"/>
                  </a:lnTo>
                  <a:lnTo>
                    <a:pt x="51054" y="27432"/>
                  </a:lnTo>
                  <a:lnTo>
                    <a:pt x="51054" y="28194"/>
                  </a:lnTo>
                  <a:lnTo>
                    <a:pt x="52578" y="28194"/>
                  </a:lnTo>
                  <a:lnTo>
                    <a:pt x="52578" y="28956"/>
                  </a:lnTo>
                  <a:lnTo>
                    <a:pt x="54102" y="28956"/>
                  </a:lnTo>
                  <a:lnTo>
                    <a:pt x="54102" y="29718"/>
                  </a:lnTo>
                  <a:lnTo>
                    <a:pt x="54864" y="29718"/>
                  </a:lnTo>
                  <a:lnTo>
                    <a:pt x="54864" y="30480"/>
                  </a:lnTo>
                  <a:lnTo>
                    <a:pt x="56388" y="30480"/>
                  </a:lnTo>
                  <a:lnTo>
                    <a:pt x="56388" y="31242"/>
                  </a:lnTo>
                  <a:lnTo>
                    <a:pt x="57912" y="31242"/>
                  </a:lnTo>
                  <a:lnTo>
                    <a:pt x="57912" y="32004"/>
                  </a:lnTo>
                  <a:lnTo>
                    <a:pt x="59436" y="32004"/>
                  </a:lnTo>
                  <a:lnTo>
                    <a:pt x="59436" y="32766"/>
                  </a:lnTo>
                  <a:lnTo>
                    <a:pt x="60960" y="32766"/>
                  </a:lnTo>
                  <a:lnTo>
                    <a:pt x="60960" y="33528"/>
                  </a:lnTo>
                  <a:lnTo>
                    <a:pt x="62484" y="33528"/>
                  </a:lnTo>
                  <a:lnTo>
                    <a:pt x="62484" y="34290"/>
                  </a:lnTo>
                  <a:lnTo>
                    <a:pt x="64008" y="34290"/>
                  </a:lnTo>
                  <a:lnTo>
                    <a:pt x="64008" y="35052"/>
                  </a:lnTo>
                  <a:lnTo>
                    <a:pt x="65532" y="35052"/>
                  </a:lnTo>
                  <a:lnTo>
                    <a:pt x="65532" y="35814"/>
                  </a:lnTo>
                  <a:lnTo>
                    <a:pt x="67056" y="35814"/>
                  </a:lnTo>
                  <a:lnTo>
                    <a:pt x="67056" y="36576"/>
                  </a:lnTo>
                  <a:lnTo>
                    <a:pt x="68580" y="36576"/>
                  </a:lnTo>
                  <a:lnTo>
                    <a:pt x="68580" y="37338"/>
                  </a:lnTo>
                  <a:lnTo>
                    <a:pt x="69342" y="37338"/>
                  </a:lnTo>
                  <a:lnTo>
                    <a:pt x="69342" y="38100"/>
                  </a:lnTo>
                  <a:lnTo>
                    <a:pt x="70866" y="38100"/>
                  </a:lnTo>
                  <a:lnTo>
                    <a:pt x="70866" y="38862"/>
                  </a:lnTo>
                  <a:lnTo>
                    <a:pt x="72390" y="38862"/>
                  </a:lnTo>
                  <a:lnTo>
                    <a:pt x="72390" y="39624"/>
                  </a:lnTo>
                  <a:lnTo>
                    <a:pt x="73914" y="39624"/>
                  </a:lnTo>
                  <a:lnTo>
                    <a:pt x="73914" y="40386"/>
                  </a:lnTo>
                  <a:lnTo>
                    <a:pt x="75438" y="40386"/>
                  </a:lnTo>
                  <a:lnTo>
                    <a:pt x="75438" y="41160"/>
                  </a:lnTo>
                  <a:lnTo>
                    <a:pt x="76962" y="41160"/>
                  </a:lnTo>
                  <a:lnTo>
                    <a:pt x="76962" y="41910"/>
                  </a:lnTo>
                  <a:lnTo>
                    <a:pt x="78486" y="41910"/>
                  </a:lnTo>
                  <a:lnTo>
                    <a:pt x="78486" y="42672"/>
                  </a:lnTo>
                  <a:lnTo>
                    <a:pt x="80010" y="42672"/>
                  </a:lnTo>
                  <a:lnTo>
                    <a:pt x="80010" y="43434"/>
                  </a:lnTo>
                  <a:lnTo>
                    <a:pt x="81534" y="43434"/>
                  </a:lnTo>
                  <a:lnTo>
                    <a:pt x="81534" y="44196"/>
                  </a:lnTo>
                  <a:lnTo>
                    <a:pt x="82296" y="44196"/>
                  </a:lnTo>
                  <a:lnTo>
                    <a:pt x="82296" y="44958"/>
                  </a:lnTo>
                  <a:lnTo>
                    <a:pt x="83820" y="44958"/>
                  </a:lnTo>
                  <a:lnTo>
                    <a:pt x="83820" y="45720"/>
                  </a:lnTo>
                  <a:lnTo>
                    <a:pt x="85344" y="45720"/>
                  </a:lnTo>
                  <a:lnTo>
                    <a:pt x="85344" y="46482"/>
                  </a:lnTo>
                  <a:lnTo>
                    <a:pt x="86855" y="46482"/>
                  </a:lnTo>
                  <a:lnTo>
                    <a:pt x="86855" y="47244"/>
                  </a:lnTo>
                  <a:lnTo>
                    <a:pt x="88392" y="47244"/>
                  </a:lnTo>
                  <a:lnTo>
                    <a:pt x="88392" y="48006"/>
                  </a:lnTo>
                  <a:lnTo>
                    <a:pt x="89916" y="48006"/>
                  </a:lnTo>
                  <a:lnTo>
                    <a:pt x="89916" y="48768"/>
                  </a:lnTo>
                  <a:lnTo>
                    <a:pt x="91440" y="48768"/>
                  </a:lnTo>
                  <a:lnTo>
                    <a:pt x="91440" y="49530"/>
                  </a:lnTo>
                  <a:lnTo>
                    <a:pt x="92964" y="49530"/>
                  </a:lnTo>
                  <a:lnTo>
                    <a:pt x="92964" y="50292"/>
                  </a:lnTo>
                  <a:lnTo>
                    <a:pt x="94488" y="50292"/>
                  </a:lnTo>
                  <a:lnTo>
                    <a:pt x="94488" y="51054"/>
                  </a:lnTo>
                  <a:lnTo>
                    <a:pt x="96012" y="51054"/>
                  </a:lnTo>
                  <a:lnTo>
                    <a:pt x="96012" y="51816"/>
                  </a:lnTo>
                  <a:lnTo>
                    <a:pt x="96774" y="51816"/>
                  </a:lnTo>
                  <a:lnTo>
                    <a:pt x="96774" y="52578"/>
                  </a:lnTo>
                  <a:lnTo>
                    <a:pt x="98298" y="52578"/>
                  </a:lnTo>
                  <a:lnTo>
                    <a:pt x="98298" y="53340"/>
                  </a:lnTo>
                  <a:lnTo>
                    <a:pt x="99822" y="53340"/>
                  </a:lnTo>
                  <a:lnTo>
                    <a:pt x="99822" y="54102"/>
                  </a:lnTo>
                  <a:lnTo>
                    <a:pt x="119634" y="54102"/>
                  </a:lnTo>
                  <a:lnTo>
                    <a:pt x="11963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55948" y="4070222"/>
              <a:ext cx="123825" cy="54610"/>
            </a:xfrm>
            <a:custGeom>
              <a:avLst/>
              <a:gdLst/>
              <a:ahLst/>
              <a:cxnLst/>
              <a:rect l="l" t="t" r="r" b="b"/>
              <a:pathLst>
                <a:path w="123825" h="54610">
                  <a:moveTo>
                    <a:pt x="123444" y="53340"/>
                  </a:moveTo>
                  <a:lnTo>
                    <a:pt x="121920" y="53340"/>
                  </a:lnTo>
                  <a:lnTo>
                    <a:pt x="121920" y="52578"/>
                  </a:lnTo>
                  <a:lnTo>
                    <a:pt x="120396" y="52578"/>
                  </a:lnTo>
                  <a:lnTo>
                    <a:pt x="120396" y="51816"/>
                  </a:lnTo>
                  <a:lnTo>
                    <a:pt x="118872" y="51816"/>
                  </a:lnTo>
                  <a:lnTo>
                    <a:pt x="118872" y="51054"/>
                  </a:lnTo>
                  <a:lnTo>
                    <a:pt x="117348" y="51054"/>
                  </a:lnTo>
                  <a:lnTo>
                    <a:pt x="117348" y="50292"/>
                  </a:lnTo>
                  <a:lnTo>
                    <a:pt x="115824" y="50292"/>
                  </a:lnTo>
                  <a:lnTo>
                    <a:pt x="115824" y="49530"/>
                  </a:lnTo>
                  <a:lnTo>
                    <a:pt x="115062" y="49530"/>
                  </a:lnTo>
                  <a:lnTo>
                    <a:pt x="115062" y="48768"/>
                  </a:lnTo>
                  <a:lnTo>
                    <a:pt x="113538" y="48768"/>
                  </a:lnTo>
                  <a:lnTo>
                    <a:pt x="113538" y="48006"/>
                  </a:lnTo>
                  <a:lnTo>
                    <a:pt x="112014" y="48006"/>
                  </a:lnTo>
                  <a:lnTo>
                    <a:pt x="112014" y="47244"/>
                  </a:lnTo>
                  <a:lnTo>
                    <a:pt x="110490" y="47244"/>
                  </a:lnTo>
                  <a:lnTo>
                    <a:pt x="110490" y="46482"/>
                  </a:lnTo>
                  <a:lnTo>
                    <a:pt x="108966" y="46482"/>
                  </a:lnTo>
                  <a:lnTo>
                    <a:pt x="108966" y="45720"/>
                  </a:lnTo>
                  <a:lnTo>
                    <a:pt x="107442" y="45720"/>
                  </a:lnTo>
                  <a:lnTo>
                    <a:pt x="107442" y="44958"/>
                  </a:lnTo>
                  <a:lnTo>
                    <a:pt x="105918" y="44958"/>
                  </a:lnTo>
                  <a:lnTo>
                    <a:pt x="105918" y="44196"/>
                  </a:lnTo>
                  <a:lnTo>
                    <a:pt x="104394" y="44196"/>
                  </a:lnTo>
                  <a:lnTo>
                    <a:pt x="104394" y="43434"/>
                  </a:lnTo>
                  <a:lnTo>
                    <a:pt x="102870" y="43434"/>
                  </a:lnTo>
                  <a:lnTo>
                    <a:pt x="102870" y="42672"/>
                  </a:lnTo>
                  <a:lnTo>
                    <a:pt x="101346" y="42672"/>
                  </a:lnTo>
                  <a:lnTo>
                    <a:pt x="101346" y="41910"/>
                  </a:lnTo>
                  <a:lnTo>
                    <a:pt x="99822" y="41910"/>
                  </a:lnTo>
                  <a:lnTo>
                    <a:pt x="99822" y="41148"/>
                  </a:lnTo>
                  <a:lnTo>
                    <a:pt x="98298" y="41148"/>
                  </a:lnTo>
                  <a:lnTo>
                    <a:pt x="98298" y="40386"/>
                  </a:lnTo>
                  <a:lnTo>
                    <a:pt x="96774" y="40386"/>
                  </a:lnTo>
                  <a:lnTo>
                    <a:pt x="96774" y="39624"/>
                  </a:lnTo>
                  <a:lnTo>
                    <a:pt x="95250" y="39624"/>
                  </a:lnTo>
                  <a:lnTo>
                    <a:pt x="95250" y="38862"/>
                  </a:lnTo>
                  <a:lnTo>
                    <a:pt x="93726" y="38862"/>
                  </a:lnTo>
                  <a:lnTo>
                    <a:pt x="93726" y="38100"/>
                  </a:lnTo>
                  <a:lnTo>
                    <a:pt x="92202" y="38100"/>
                  </a:lnTo>
                  <a:lnTo>
                    <a:pt x="92202" y="37338"/>
                  </a:lnTo>
                  <a:lnTo>
                    <a:pt x="90678" y="37338"/>
                  </a:lnTo>
                  <a:lnTo>
                    <a:pt x="90678" y="36576"/>
                  </a:lnTo>
                  <a:lnTo>
                    <a:pt x="89154" y="36576"/>
                  </a:lnTo>
                  <a:lnTo>
                    <a:pt x="89154" y="35814"/>
                  </a:lnTo>
                  <a:lnTo>
                    <a:pt x="87630" y="35814"/>
                  </a:lnTo>
                  <a:lnTo>
                    <a:pt x="87630" y="35052"/>
                  </a:lnTo>
                  <a:lnTo>
                    <a:pt x="86106" y="35052"/>
                  </a:lnTo>
                  <a:lnTo>
                    <a:pt x="86106" y="34290"/>
                  </a:lnTo>
                  <a:lnTo>
                    <a:pt x="84582" y="34290"/>
                  </a:lnTo>
                  <a:lnTo>
                    <a:pt x="84582" y="33528"/>
                  </a:lnTo>
                  <a:lnTo>
                    <a:pt x="83058" y="33528"/>
                  </a:lnTo>
                  <a:lnTo>
                    <a:pt x="83058" y="32766"/>
                  </a:lnTo>
                  <a:lnTo>
                    <a:pt x="81534" y="32766"/>
                  </a:lnTo>
                  <a:lnTo>
                    <a:pt x="81534" y="32004"/>
                  </a:lnTo>
                  <a:lnTo>
                    <a:pt x="80010" y="32004"/>
                  </a:lnTo>
                  <a:lnTo>
                    <a:pt x="80010" y="31242"/>
                  </a:lnTo>
                  <a:lnTo>
                    <a:pt x="79248" y="31242"/>
                  </a:lnTo>
                  <a:lnTo>
                    <a:pt x="79248" y="30480"/>
                  </a:lnTo>
                  <a:lnTo>
                    <a:pt x="77724" y="30480"/>
                  </a:lnTo>
                  <a:lnTo>
                    <a:pt x="77724" y="29718"/>
                  </a:lnTo>
                  <a:lnTo>
                    <a:pt x="76200" y="29718"/>
                  </a:lnTo>
                  <a:lnTo>
                    <a:pt x="76200" y="28956"/>
                  </a:lnTo>
                  <a:lnTo>
                    <a:pt x="74676" y="28956"/>
                  </a:lnTo>
                  <a:lnTo>
                    <a:pt x="74676" y="28194"/>
                  </a:lnTo>
                  <a:lnTo>
                    <a:pt x="73152" y="28194"/>
                  </a:lnTo>
                  <a:lnTo>
                    <a:pt x="73152" y="27432"/>
                  </a:lnTo>
                  <a:lnTo>
                    <a:pt x="71628" y="27432"/>
                  </a:lnTo>
                  <a:lnTo>
                    <a:pt x="71628" y="26670"/>
                  </a:lnTo>
                  <a:lnTo>
                    <a:pt x="70104" y="26670"/>
                  </a:lnTo>
                  <a:lnTo>
                    <a:pt x="70104" y="25908"/>
                  </a:lnTo>
                  <a:lnTo>
                    <a:pt x="68580" y="25908"/>
                  </a:lnTo>
                  <a:lnTo>
                    <a:pt x="68580" y="25146"/>
                  </a:lnTo>
                  <a:lnTo>
                    <a:pt x="67056" y="25146"/>
                  </a:lnTo>
                  <a:lnTo>
                    <a:pt x="67056" y="24384"/>
                  </a:lnTo>
                  <a:lnTo>
                    <a:pt x="65532" y="24384"/>
                  </a:lnTo>
                  <a:lnTo>
                    <a:pt x="65532" y="23622"/>
                  </a:lnTo>
                  <a:lnTo>
                    <a:pt x="64008" y="23622"/>
                  </a:lnTo>
                  <a:lnTo>
                    <a:pt x="64008" y="22860"/>
                  </a:lnTo>
                  <a:lnTo>
                    <a:pt x="62484" y="22860"/>
                  </a:lnTo>
                  <a:lnTo>
                    <a:pt x="62484" y="22098"/>
                  </a:lnTo>
                  <a:lnTo>
                    <a:pt x="60960" y="22098"/>
                  </a:lnTo>
                  <a:lnTo>
                    <a:pt x="60960" y="21336"/>
                  </a:lnTo>
                  <a:lnTo>
                    <a:pt x="59436" y="21336"/>
                  </a:lnTo>
                  <a:lnTo>
                    <a:pt x="59436" y="20574"/>
                  </a:lnTo>
                  <a:lnTo>
                    <a:pt x="57912" y="20574"/>
                  </a:lnTo>
                  <a:lnTo>
                    <a:pt x="57912" y="19812"/>
                  </a:lnTo>
                  <a:lnTo>
                    <a:pt x="56388" y="19812"/>
                  </a:lnTo>
                  <a:lnTo>
                    <a:pt x="56388" y="19050"/>
                  </a:lnTo>
                  <a:lnTo>
                    <a:pt x="54864" y="19050"/>
                  </a:lnTo>
                  <a:lnTo>
                    <a:pt x="54864" y="18288"/>
                  </a:lnTo>
                  <a:lnTo>
                    <a:pt x="53340" y="18288"/>
                  </a:lnTo>
                  <a:lnTo>
                    <a:pt x="53340" y="17526"/>
                  </a:lnTo>
                  <a:lnTo>
                    <a:pt x="51816" y="17526"/>
                  </a:lnTo>
                  <a:lnTo>
                    <a:pt x="51816" y="16764"/>
                  </a:lnTo>
                  <a:lnTo>
                    <a:pt x="50292" y="16764"/>
                  </a:lnTo>
                  <a:lnTo>
                    <a:pt x="50292" y="16002"/>
                  </a:lnTo>
                  <a:lnTo>
                    <a:pt x="48768" y="16002"/>
                  </a:lnTo>
                  <a:lnTo>
                    <a:pt x="48768" y="15240"/>
                  </a:lnTo>
                  <a:lnTo>
                    <a:pt x="47244" y="15240"/>
                  </a:lnTo>
                  <a:lnTo>
                    <a:pt x="47244" y="14478"/>
                  </a:lnTo>
                  <a:lnTo>
                    <a:pt x="45720" y="14478"/>
                  </a:lnTo>
                  <a:lnTo>
                    <a:pt x="45720" y="13716"/>
                  </a:lnTo>
                  <a:lnTo>
                    <a:pt x="44196" y="13716"/>
                  </a:lnTo>
                  <a:lnTo>
                    <a:pt x="44196" y="12954"/>
                  </a:lnTo>
                  <a:lnTo>
                    <a:pt x="42672" y="12954"/>
                  </a:lnTo>
                  <a:lnTo>
                    <a:pt x="42672" y="12192"/>
                  </a:lnTo>
                  <a:lnTo>
                    <a:pt x="41910" y="12192"/>
                  </a:lnTo>
                  <a:lnTo>
                    <a:pt x="41910" y="11430"/>
                  </a:lnTo>
                  <a:lnTo>
                    <a:pt x="40386" y="11430"/>
                  </a:lnTo>
                  <a:lnTo>
                    <a:pt x="40386" y="10668"/>
                  </a:lnTo>
                  <a:lnTo>
                    <a:pt x="38862" y="10668"/>
                  </a:lnTo>
                  <a:lnTo>
                    <a:pt x="38862" y="9906"/>
                  </a:lnTo>
                  <a:lnTo>
                    <a:pt x="37338" y="9906"/>
                  </a:lnTo>
                  <a:lnTo>
                    <a:pt x="37338" y="9144"/>
                  </a:lnTo>
                  <a:lnTo>
                    <a:pt x="35814" y="9144"/>
                  </a:lnTo>
                  <a:lnTo>
                    <a:pt x="35814" y="8382"/>
                  </a:lnTo>
                  <a:lnTo>
                    <a:pt x="34290" y="8382"/>
                  </a:lnTo>
                  <a:lnTo>
                    <a:pt x="34290" y="7620"/>
                  </a:lnTo>
                  <a:lnTo>
                    <a:pt x="32766" y="7620"/>
                  </a:lnTo>
                  <a:lnTo>
                    <a:pt x="32766" y="6858"/>
                  </a:lnTo>
                  <a:lnTo>
                    <a:pt x="31242" y="6858"/>
                  </a:lnTo>
                  <a:lnTo>
                    <a:pt x="31242" y="6096"/>
                  </a:lnTo>
                  <a:lnTo>
                    <a:pt x="29718" y="6096"/>
                  </a:lnTo>
                  <a:lnTo>
                    <a:pt x="29718" y="5334"/>
                  </a:lnTo>
                  <a:lnTo>
                    <a:pt x="28194" y="5334"/>
                  </a:lnTo>
                  <a:lnTo>
                    <a:pt x="28194" y="4572"/>
                  </a:lnTo>
                  <a:lnTo>
                    <a:pt x="27432" y="4572"/>
                  </a:lnTo>
                  <a:lnTo>
                    <a:pt x="27432" y="3810"/>
                  </a:lnTo>
                  <a:lnTo>
                    <a:pt x="25908" y="3810"/>
                  </a:lnTo>
                  <a:lnTo>
                    <a:pt x="25908" y="3048"/>
                  </a:lnTo>
                  <a:lnTo>
                    <a:pt x="24384" y="3048"/>
                  </a:lnTo>
                  <a:lnTo>
                    <a:pt x="24384" y="2286"/>
                  </a:lnTo>
                  <a:lnTo>
                    <a:pt x="22860" y="2286"/>
                  </a:lnTo>
                  <a:lnTo>
                    <a:pt x="22860" y="1524"/>
                  </a:lnTo>
                  <a:lnTo>
                    <a:pt x="21336" y="1524"/>
                  </a:lnTo>
                  <a:lnTo>
                    <a:pt x="21336" y="762"/>
                  </a:lnTo>
                  <a:lnTo>
                    <a:pt x="19812" y="762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6083" y="3048"/>
                  </a:lnTo>
                  <a:lnTo>
                    <a:pt x="6083" y="3810"/>
                  </a:lnTo>
                  <a:lnTo>
                    <a:pt x="7620" y="3810"/>
                  </a:lnTo>
                  <a:lnTo>
                    <a:pt x="7620" y="4572"/>
                  </a:lnTo>
                  <a:lnTo>
                    <a:pt x="9144" y="4572"/>
                  </a:lnTo>
                  <a:lnTo>
                    <a:pt x="9144" y="5334"/>
                  </a:lnTo>
                  <a:lnTo>
                    <a:pt x="10668" y="5334"/>
                  </a:lnTo>
                  <a:lnTo>
                    <a:pt x="10668" y="6096"/>
                  </a:lnTo>
                  <a:lnTo>
                    <a:pt x="11430" y="6096"/>
                  </a:lnTo>
                  <a:lnTo>
                    <a:pt x="11430" y="6870"/>
                  </a:lnTo>
                  <a:lnTo>
                    <a:pt x="12954" y="6870"/>
                  </a:lnTo>
                  <a:lnTo>
                    <a:pt x="12954" y="7620"/>
                  </a:lnTo>
                  <a:lnTo>
                    <a:pt x="14478" y="7620"/>
                  </a:lnTo>
                  <a:lnTo>
                    <a:pt x="14478" y="8382"/>
                  </a:lnTo>
                  <a:lnTo>
                    <a:pt x="16002" y="8382"/>
                  </a:lnTo>
                  <a:lnTo>
                    <a:pt x="16002" y="9144"/>
                  </a:lnTo>
                  <a:lnTo>
                    <a:pt x="17526" y="9144"/>
                  </a:lnTo>
                  <a:lnTo>
                    <a:pt x="17526" y="9906"/>
                  </a:lnTo>
                  <a:lnTo>
                    <a:pt x="19050" y="9906"/>
                  </a:lnTo>
                  <a:lnTo>
                    <a:pt x="19050" y="10668"/>
                  </a:lnTo>
                  <a:lnTo>
                    <a:pt x="20574" y="10668"/>
                  </a:lnTo>
                  <a:lnTo>
                    <a:pt x="20574" y="11430"/>
                  </a:lnTo>
                  <a:lnTo>
                    <a:pt x="22098" y="11430"/>
                  </a:lnTo>
                  <a:lnTo>
                    <a:pt x="22098" y="12192"/>
                  </a:lnTo>
                  <a:lnTo>
                    <a:pt x="23622" y="12192"/>
                  </a:lnTo>
                  <a:lnTo>
                    <a:pt x="23622" y="12954"/>
                  </a:lnTo>
                  <a:lnTo>
                    <a:pt x="24384" y="12954"/>
                  </a:lnTo>
                  <a:lnTo>
                    <a:pt x="24384" y="13716"/>
                  </a:lnTo>
                  <a:lnTo>
                    <a:pt x="25908" y="13716"/>
                  </a:lnTo>
                  <a:lnTo>
                    <a:pt x="25908" y="14478"/>
                  </a:lnTo>
                  <a:lnTo>
                    <a:pt x="27432" y="14478"/>
                  </a:lnTo>
                  <a:lnTo>
                    <a:pt x="27432" y="15240"/>
                  </a:lnTo>
                  <a:lnTo>
                    <a:pt x="28956" y="15240"/>
                  </a:lnTo>
                  <a:lnTo>
                    <a:pt x="28956" y="16002"/>
                  </a:lnTo>
                  <a:lnTo>
                    <a:pt x="30480" y="16002"/>
                  </a:lnTo>
                  <a:lnTo>
                    <a:pt x="30480" y="16764"/>
                  </a:lnTo>
                  <a:lnTo>
                    <a:pt x="32004" y="16764"/>
                  </a:lnTo>
                  <a:lnTo>
                    <a:pt x="32004" y="17526"/>
                  </a:lnTo>
                  <a:lnTo>
                    <a:pt x="33528" y="17526"/>
                  </a:lnTo>
                  <a:lnTo>
                    <a:pt x="33528" y="18288"/>
                  </a:lnTo>
                  <a:lnTo>
                    <a:pt x="35052" y="18288"/>
                  </a:lnTo>
                  <a:lnTo>
                    <a:pt x="35052" y="19050"/>
                  </a:lnTo>
                  <a:lnTo>
                    <a:pt x="36576" y="19050"/>
                  </a:lnTo>
                  <a:lnTo>
                    <a:pt x="36576" y="19812"/>
                  </a:lnTo>
                  <a:lnTo>
                    <a:pt x="38100" y="19812"/>
                  </a:lnTo>
                  <a:lnTo>
                    <a:pt x="38100" y="20574"/>
                  </a:lnTo>
                  <a:lnTo>
                    <a:pt x="38862" y="20574"/>
                  </a:lnTo>
                  <a:lnTo>
                    <a:pt x="38862" y="21336"/>
                  </a:lnTo>
                  <a:lnTo>
                    <a:pt x="40386" y="21336"/>
                  </a:lnTo>
                  <a:lnTo>
                    <a:pt x="40386" y="22098"/>
                  </a:lnTo>
                  <a:lnTo>
                    <a:pt x="41910" y="22098"/>
                  </a:lnTo>
                  <a:lnTo>
                    <a:pt x="41910" y="22860"/>
                  </a:lnTo>
                  <a:lnTo>
                    <a:pt x="43421" y="22860"/>
                  </a:lnTo>
                  <a:lnTo>
                    <a:pt x="43421" y="23622"/>
                  </a:lnTo>
                  <a:lnTo>
                    <a:pt x="44958" y="23622"/>
                  </a:lnTo>
                  <a:lnTo>
                    <a:pt x="44958" y="24384"/>
                  </a:lnTo>
                  <a:lnTo>
                    <a:pt x="46482" y="24384"/>
                  </a:lnTo>
                  <a:lnTo>
                    <a:pt x="46482" y="25146"/>
                  </a:lnTo>
                  <a:lnTo>
                    <a:pt x="48006" y="25146"/>
                  </a:lnTo>
                  <a:lnTo>
                    <a:pt x="48006" y="25920"/>
                  </a:lnTo>
                  <a:lnTo>
                    <a:pt x="49530" y="25920"/>
                  </a:lnTo>
                  <a:lnTo>
                    <a:pt x="49530" y="26670"/>
                  </a:lnTo>
                  <a:lnTo>
                    <a:pt x="51054" y="26670"/>
                  </a:lnTo>
                  <a:lnTo>
                    <a:pt x="51054" y="27432"/>
                  </a:lnTo>
                  <a:lnTo>
                    <a:pt x="52578" y="27432"/>
                  </a:lnTo>
                  <a:lnTo>
                    <a:pt x="52578" y="28194"/>
                  </a:lnTo>
                  <a:lnTo>
                    <a:pt x="54102" y="28194"/>
                  </a:lnTo>
                  <a:lnTo>
                    <a:pt x="54102" y="28956"/>
                  </a:lnTo>
                  <a:lnTo>
                    <a:pt x="55626" y="28956"/>
                  </a:lnTo>
                  <a:lnTo>
                    <a:pt x="55626" y="29718"/>
                  </a:lnTo>
                  <a:lnTo>
                    <a:pt x="57150" y="29718"/>
                  </a:lnTo>
                  <a:lnTo>
                    <a:pt x="57150" y="30480"/>
                  </a:lnTo>
                  <a:lnTo>
                    <a:pt x="58674" y="30480"/>
                  </a:lnTo>
                  <a:lnTo>
                    <a:pt x="58674" y="31242"/>
                  </a:lnTo>
                  <a:lnTo>
                    <a:pt x="60198" y="31242"/>
                  </a:lnTo>
                  <a:lnTo>
                    <a:pt x="60198" y="32004"/>
                  </a:lnTo>
                  <a:lnTo>
                    <a:pt x="61722" y="32004"/>
                  </a:lnTo>
                  <a:lnTo>
                    <a:pt x="61722" y="32766"/>
                  </a:lnTo>
                  <a:lnTo>
                    <a:pt x="63233" y="32766"/>
                  </a:lnTo>
                  <a:lnTo>
                    <a:pt x="63233" y="33528"/>
                  </a:lnTo>
                  <a:lnTo>
                    <a:pt x="64770" y="33528"/>
                  </a:lnTo>
                  <a:lnTo>
                    <a:pt x="64770" y="34290"/>
                  </a:lnTo>
                  <a:lnTo>
                    <a:pt x="66294" y="34290"/>
                  </a:lnTo>
                  <a:lnTo>
                    <a:pt x="66294" y="35052"/>
                  </a:lnTo>
                  <a:lnTo>
                    <a:pt x="67818" y="35052"/>
                  </a:lnTo>
                  <a:lnTo>
                    <a:pt x="67818" y="35814"/>
                  </a:lnTo>
                  <a:lnTo>
                    <a:pt x="69342" y="35814"/>
                  </a:lnTo>
                  <a:lnTo>
                    <a:pt x="69342" y="36576"/>
                  </a:lnTo>
                  <a:lnTo>
                    <a:pt x="70866" y="36576"/>
                  </a:lnTo>
                  <a:lnTo>
                    <a:pt x="70866" y="37338"/>
                  </a:lnTo>
                  <a:lnTo>
                    <a:pt x="72390" y="37338"/>
                  </a:lnTo>
                  <a:lnTo>
                    <a:pt x="72390" y="38100"/>
                  </a:lnTo>
                  <a:lnTo>
                    <a:pt x="73914" y="38100"/>
                  </a:lnTo>
                  <a:lnTo>
                    <a:pt x="73914" y="38862"/>
                  </a:lnTo>
                  <a:lnTo>
                    <a:pt x="75438" y="38862"/>
                  </a:lnTo>
                  <a:lnTo>
                    <a:pt x="75438" y="39624"/>
                  </a:lnTo>
                  <a:lnTo>
                    <a:pt x="76200" y="39624"/>
                  </a:lnTo>
                  <a:lnTo>
                    <a:pt x="76200" y="40386"/>
                  </a:lnTo>
                  <a:lnTo>
                    <a:pt x="77724" y="40386"/>
                  </a:lnTo>
                  <a:lnTo>
                    <a:pt x="77724" y="41148"/>
                  </a:lnTo>
                  <a:lnTo>
                    <a:pt x="79248" y="41148"/>
                  </a:lnTo>
                  <a:lnTo>
                    <a:pt x="79248" y="41910"/>
                  </a:lnTo>
                  <a:lnTo>
                    <a:pt x="80772" y="41910"/>
                  </a:lnTo>
                  <a:lnTo>
                    <a:pt x="80772" y="42672"/>
                  </a:lnTo>
                  <a:lnTo>
                    <a:pt x="82283" y="42672"/>
                  </a:lnTo>
                  <a:lnTo>
                    <a:pt x="82283" y="43434"/>
                  </a:lnTo>
                  <a:lnTo>
                    <a:pt x="83820" y="43434"/>
                  </a:lnTo>
                  <a:lnTo>
                    <a:pt x="83820" y="44196"/>
                  </a:lnTo>
                  <a:lnTo>
                    <a:pt x="85344" y="44196"/>
                  </a:lnTo>
                  <a:lnTo>
                    <a:pt x="85344" y="44970"/>
                  </a:lnTo>
                  <a:lnTo>
                    <a:pt x="86868" y="44970"/>
                  </a:lnTo>
                  <a:lnTo>
                    <a:pt x="86868" y="45720"/>
                  </a:lnTo>
                  <a:lnTo>
                    <a:pt x="88392" y="45720"/>
                  </a:lnTo>
                  <a:lnTo>
                    <a:pt x="88392" y="46482"/>
                  </a:lnTo>
                  <a:lnTo>
                    <a:pt x="89916" y="46482"/>
                  </a:lnTo>
                  <a:lnTo>
                    <a:pt x="89916" y="47244"/>
                  </a:lnTo>
                  <a:lnTo>
                    <a:pt x="91440" y="47244"/>
                  </a:lnTo>
                  <a:lnTo>
                    <a:pt x="91440" y="48006"/>
                  </a:lnTo>
                  <a:lnTo>
                    <a:pt x="92964" y="48006"/>
                  </a:lnTo>
                  <a:lnTo>
                    <a:pt x="92964" y="48768"/>
                  </a:lnTo>
                  <a:lnTo>
                    <a:pt x="94488" y="48768"/>
                  </a:lnTo>
                  <a:lnTo>
                    <a:pt x="94488" y="49530"/>
                  </a:lnTo>
                  <a:lnTo>
                    <a:pt x="96012" y="49530"/>
                  </a:lnTo>
                  <a:lnTo>
                    <a:pt x="96012" y="50292"/>
                  </a:lnTo>
                  <a:lnTo>
                    <a:pt x="97536" y="50292"/>
                  </a:lnTo>
                  <a:lnTo>
                    <a:pt x="97536" y="51054"/>
                  </a:lnTo>
                  <a:lnTo>
                    <a:pt x="99060" y="51054"/>
                  </a:lnTo>
                  <a:lnTo>
                    <a:pt x="99060" y="51816"/>
                  </a:lnTo>
                  <a:lnTo>
                    <a:pt x="100584" y="51816"/>
                  </a:lnTo>
                  <a:lnTo>
                    <a:pt x="100584" y="52578"/>
                  </a:lnTo>
                  <a:lnTo>
                    <a:pt x="102108" y="52578"/>
                  </a:lnTo>
                  <a:lnTo>
                    <a:pt x="102108" y="53340"/>
                  </a:lnTo>
                  <a:lnTo>
                    <a:pt x="103632" y="53340"/>
                  </a:lnTo>
                  <a:lnTo>
                    <a:pt x="103632" y="54102"/>
                  </a:lnTo>
                  <a:lnTo>
                    <a:pt x="123444" y="54102"/>
                  </a:lnTo>
                  <a:lnTo>
                    <a:pt x="12344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259580" y="4123562"/>
              <a:ext cx="125730" cy="54610"/>
            </a:xfrm>
            <a:custGeom>
              <a:avLst/>
              <a:gdLst/>
              <a:ahLst/>
              <a:cxnLst/>
              <a:rect l="l" t="t" r="r" b="b"/>
              <a:pathLst>
                <a:path w="125729" h="54610">
                  <a:moveTo>
                    <a:pt x="125730" y="53340"/>
                  </a:moveTo>
                  <a:lnTo>
                    <a:pt x="124206" y="53340"/>
                  </a:lnTo>
                  <a:lnTo>
                    <a:pt x="124206" y="52578"/>
                  </a:lnTo>
                  <a:lnTo>
                    <a:pt x="122682" y="52578"/>
                  </a:lnTo>
                  <a:lnTo>
                    <a:pt x="122682" y="51816"/>
                  </a:lnTo>
                  <a:lnTo>
                    <a:pt x="121158" y="51816"/>
                  </a:lnTo>
                  <a:lnTo>
                    <a:pt x="121158" y="51054"/>
                  </a:lnTo>
                  <a:lnTo>
                    <a:pt x="119634" y="51054"/>
                  </a:lnTo>
                  <a:lnTo>
                    <a:pt x="119634" y="50292"/>
                  </a:lnTo>
                  <a:lnTo>
                    <a:pt x="118110" y="50292"/>
                  </a:lnTo>
                  <a:lnTo>
                    <a:pt x="118110" y="49530"/>
                  </a:lnTo>
                  <a:lnTo>
                    <a:pt x="116586" y="49530"/>
                  </a:lnTo>
                  <a:lnTo>
                    <a:pt x="116586" y="48768"/>
                  </a:lnTo>
                  <a:lnTo>
                    <a:pt x="115062" y="48768"/>
                  </a:lnTo>
                  <a:lnTo>
                    <a:pt x="115062" y="48006"/>
                  </a:lnTo>
                  <a:lnTo>
                    <a:pt x="113538" y="48006"/>
                  </a:lnTo>
                  <a:lnTo>
                    <a:pt x="113538" y="47244"/>
                  </a:lnTo>
                  <a:lnTo>
                    <a:pt x="112014" y="47244"/>
                  </a:lnTo>
                  <a:lnTo>
                    <a:pt x="112014" y="46482"/>
                  </a:lnTo>
                  <a:lnTo>
                    <a:pt x="110490" y="46482"/>
                  </a:lnTo>
                  <a:lnTo>
                    <a:pt x="110490" y="45720"/>
                  </a:lnTo>
                  <a:lnTo>
                    <a:pt x="108966" y="45720"/>
                  </a:lnTo>
                  <a:lnTo>
                    <a:pt x="108966" y="44958"/>
                  </a:lnTo>
                  <a:lnTo>
                    <a:pt x="107442" y="44958"/>
                  </a:lnTo>
                  <a:lnTo>
                    <a:pt x="107442" y="44196"/>
                  </a:lnTo>
                  <a:lnTo>
                    <a:pt x="105918" y="44196"/>
                  </a:lnTo>
                  <a:lnTo>
                    <a:pt x="105918" y="43434"/>
                  </a:lnTo>
                  <a:lnTo>
                    <a:pt x="104394" y="43434"/>
                  </a:lnTo>
                  <a:lnTo>
                    <a:pt x="104394" y="42672"/>
                  </a:lnTo>
                  <a:lnTo>
                    <a:pt x="102870" y="42672"/>
                  </a:lnTo>
                  <a:lnTo>
                    <a:pt x="102870" y="41910"/>
                  </a:lnTo>
                  <a:lnTo>
                    <a:pt x="101346" y="41910"/>
                  </a:lnTo>
                  <a:lnTo>
                    <a:pt x="101346" y="41148"/>
                  </a:lnTo>
                  <a:lnTo>
                    <a:pt x="99822" y="41148"/>
                  </a:lnTo>
                  <a:lnTo>
                    <a:pt x="99822" y="40386"/>
                  </a:lnTo>
                  <a:lnTo>
                    <a:pt x="98298" y="40386"/>
                  </a:lnTo>
                  <a:lnTo>
                    <a:pt x="98298" y="39624"/>
                  </a:lnTo>
                  <a:lnTo>
                    <a:pt x="96774" y="39624"/>
                  </a:lnTo>
                  <a:lnTo>
                    <a:pt x="96774" y="38862"/>
                  </a:lnTo>
                  <a:lnTo>
                    <a:pt x="95250" y="38862"/>
                  </a:lnTo>
                  <a:lnTo>
                    <a:pt x="95250" y="38100"/>
                  </a:lnTo>
                  <a:lnTo>
                    <a:pt x="93726" y="38100"/>
                  </a:lnTo>
                  <a:lnTo>
                    <a:pt x="93726" y="37338"/>
                  </a:lnTo>
                  <a:lnTo>
                    <a:pt x="92202" y="37338"/>
                  </a:lnTo>
                  <a:lnTo>
                    <a:pt x="92202" y="36576"/>
                  </a:lnTo>
                  <a:lnTo>
                    <a:pt x="90678" y="36576"/>
                  </a:lnTo>
                  <a:lnTo>
                    <a:pt x="90678" y="35814"/>
                  </a:lnTo>
                  <a:lnTo>
                    <a:pt x="89154" y="35814"/>
                  </a:lnTo>
                  <a:lnTo>
                    <a:pt x="89154" y="35052"/>
                  </a:lnTo>
                  <a:lnTo>
                    <a:pt x="87630" y="35052"/>
                  </a:lnTo>
                  <a:lnTo>
                    <a:pt x="87630" y="34290"/>
                  </a:lnTo>
                  <a:lnTo>
                    <a:pt x="86106" y="34290"/>
                  </a:lnTo>
                  <a:lnTo>
                    <a:pt x="86106" y="33528"/>
                  </a:lnTo>
                  <a:lnTo>
                    <a:pt x="84582" y="33528"/>
                  </a:lnTo>
                  <a:lnTo>
                    <a:pt x="84582" y="32766"/>
                  </a:lnTo>
                  <a:lnTo>
                    <a:pt x="83058" y="32766"/>
                  </a:lnTo>
                  <a:lnTo>
                    <a:pt x="83058" y="32004"/>
                  </a:lnTo>
                  <a:lnTo>
                    <a:pt x="81534" y="32004"/>
                  </a:lnTo>
                  <a:lnTo>
                    <a:pt x="81534" y="31242"/>
                  </a:lnTo>
                  <a:lnTo>
                    <a:pt x="80010" y="31242"/>
                  </a:lnTo>
                  <a:lnTo>
                    <a:pt x="80010" y="30480"/>
                  </a:lnTo>
                  <a:lnTo>
                    <a:pt x="78486" y="30480"/>
                  </a:lnTo>
                  <a:lnTo>
                    <a:pt x="78486" y="29718"/>
                  </a:lnTo>
                  <a:lnTo>
                    <a:pt x="76962" y="29718"/>
                  </a:lnTo>
                  <a:lnTo>
                    <a:pt x="76962" y="28956"/>
                  </a:lnTo>
                  <a:lnTo>
                    <a:pt x="75438" y="28956"/>
                  </a:lnTo>
                  <a:lnTo>
                    <a:pt x="75438" y="28194"/>
                  </a:lnTo>
                  <a:lnTo>
                    <a:pt x="73914" y="28194"/>
                  </a:lnTo>
                  <a:lnTo>
                    <a:pt x="73914" y="27432"/>
                  </a:lnTo>
                  <a:lnTo>
                    <a:pt x="72390" y="27432"/>
                  </a:lnTo>
                  <a:lnTo>
                    <a:pt x="72390" y="26670"/>
                  </a:lnTo>
                  <a:lnTo>
                    <a:pt x="70866" y="26670"/>
                  </a:lnTo>
                  <a:lnTo>
                    <a:pt x="70866" y="25908"/>
                  </a:lnTo>
                  <a:lnTo>
                    <a:pt x="69342" y="25908"/>
                  </a:lnTo>
                  <a:lnTo>
                    <a:pt x="69342" y="25146"/>
                  </a:lnTo>
                  <a:lnTo>
                    <a:pt x="67818" y="25146"/>
                  </a:lnTo>
                  <a:lnTo>
                    <a:pt x="67818" y="24384"/>
                  </a:lnTo>
                  <a:lnTo>
                    <a:pt x="66294" y="24384"/>
                  </a:lnTo>
                  <a:lnTo>
                    <a:pt x="66294" y="23622"/>
                  </a:lnTo>
                  <a:lnTo>
                    <a:pt x="64770" y="23622"/>
                  </a:lnTo>
                  <a:lnTo>
                    <a:pt x="64770" y="22860"/>
                  </a:lnTo>
                  <a:lnTo>
                    <a:pt x="63246" y="22860"/>
                  </a:lnTo>
                  <a:lnTo>
                    <a:pt x="63246" y="22098"/>
                  </a:lnTo>
                  <a:lnTo>
                    <a:pt x="61722" y="22098"/>
                  </a:lnTo>
                  <a:lnTo>
                    <a:pt x="61722" y="21336"/>
                  </a:lnTo>
                  <a:lnTo>
                    <a:pt x="60198" y="21336"/>
                  </a:lnTo>
                  <a:lnTo>
                    <a:pt x="60198" y="20574"/>
                  </a:lnTo>
                  <a:lnTo>
                    <a:pt x="58674" y="20574"/>
                  </a:lnTo>
                  <a:lnTo>
                    <a:pt x="58674" y="19812"/>
                  </a:lnTo>
                  <a:lnTo>
                    <a:pt x="57150" y="19812"/>
                  </a:lnTo>
                  <a:lnTo>
                    <a:pt x="57150" y="19050"/>
                  </a:lnTo>
                  <a:lnTo>
                    <a:pt x="55626" y="19050"/>
                  </a:lnTo>
                  <a:lnTo>
                    <a:pt x="55626" y="18288"/>
                  </a:lnTo>
                  <a:lnTo>
                    <a:pt x="54102" y="18288"/>
                  </a:lnTo>
                  <a:lnTo>
                    <a:pt x="54102" y="17526"/>
                  </a:lnTo>
                  <a:lnTo>
                    <a:pt x="52578" y="17526"/>
                  </a:lnTo>
                  <a:lnTo>
                    <a:pt x="52578" y="16764"/>
                  </a:lnTo>
                  <a:lnTo>
                    <a:pt x="51054" y="16764"/>
                  </a:lnTo>
                  <a:lnTo>
                    <a:pt x="51054" y="16002"/>
                  </a:lnTo>
                  <a:lnTo>
                    <a:pt x="49530" y="16002"/>
                  </a:lnTo>
                  <a:lnTo>
                    <a:pt x="49530" y="15240"/>
                  </a:lnTo>
                  <a:lnTo>
                    <a:pt x="48768" y="15240"/>
                  </a:lnTo>
                  <a:lnTo>
                    <a:pt x="48768" y="14478"/>
                  </a:lnTo>
                  <a:lnTo>
                    <a:pt x="47244" y="14478"/>
                  </a:lnTo>
                  <a:lnTo>
                    <a:pt x="47244" y="13716"/>
                  </a:lnTo>
                  <a:lnTo>
                    <a:pt x="45720" y="13716"/>
                  </a:lnTo>
                  <a:lnTo>
                    <a:pt x="45720" y="12954"/>
                  </a:lnTo>
                  <a:lnTo>
                    <a:pt x="44196" y="12954"/>
                  </a:lnTo>
                  <a:lnTo>
                    <a:pt x="44196" y="12192"/>
                  </a:lnTo>
                  <a:lnTo>
                    <a:pt x="42672" y="12192"/>
                  </a:lnTo>
                  <a:lnTo>
                    <a:pt x="42672" y="11430"/>
                  </a:lnTo>
                  <a:lnTo>
                    <a:pt x="41148" y="11430"/>
                  </a:lnTo>
                  <a:lnTo>
                    <a:pt x="41148" y="10668"/>
                  </a:lnTo>
                  <a:lnTo>
                    <a:pt x="39624" y="10668"/>
                  </a:lnTo>
                  <a:lnTo>
                    <a:pt x="39624" y="9906"/>
                  </a:lnTo>
                  <a:lnTo>
                    <a:pt x="38100" y="9906"/>
                  </a:lnTo>
                  <a:lnTo>
                    <a:pt x="38100" y="9144"/>
                  </a:lnTo>
                  <a:lnTo>
                    <a:pt x="36576" y="9144"/>
                  </a:lnTo>
                  <a:lnTo>
                    <a:pt x="36576" y="8382"/>
                  </a:lnTo>
                  <a:lnTo>
                    <a:pt x="35052" y="8382"/>
                  </a:lnTo>
                  <a:lnTo>
                    <a:pt x="35052" y="7620"/>
                  </a:lnTo>
                  <a:lnTo>
                    <a:pt x="33528" y="7620"/>
                  </a:lnTo>
                  <a:lnTo>
                    <a:pt x="33528" y="6858"/>
                  </a:lnTo>
                  <a:lnTo>
                    <a:pt x="32004" y="6858"/>
                  </a:lnTo>
                  <a:lnTo>
                    <a:pt x="32004" y="6096"/>
                  </a:lnTo>
                  <a:lnTo>
                    <a:pt x="30480" y="6096"/>
                  </a:lnTo>
                  <a:lnTo>
                    <a:pt x="30480" y="5334"/>
                  </a:lnTo>
                  <a:lnTo>
                    <a:pt x="28956" y="5334"/>
                  </a:lnTo>
                  <a:lnTo>
                    <a:pt x="28956" y="4572"/>
                  </a:lnTo>
                  <a:lnTo>
                    <a:pt x="27432" y="4572"/>
                  </a:lnTo>
                  <a:lnTo>
                    <a:pt x="27432" y="3810"/>
                  </a:lnTo>
                  <a:lnTo>
                    <a:pt x="25908" y="3810"/>
                  </a:lnTo>
                  <a:lnTo>
                    <a:pt x="25908" y="3048"/>
                  </a:lnTo>
                  <a:lnTo>
                    <a:pt x="24384" y="3048"/>
                  </a:lnTo>
                  <a:lnTo>
                    <a:pt x="24384" y="2286"/>
                  </a:lnTo>
                  <a:lnTo>
                    <a:pt x="22860" y="2286"/>
                  </a:lnTo>
                  <a:lnTo>
                    <a:pt x="22860" y="1524"/>
                  </a:lnTo>
                  <a:lnTo>
                    <a:pt x="21336" y="1524"/>
                  </a:lnTo>
                  <a:lnTo>
                    <a:pt x="21336" y="762"/>
                  </a:lnTo>
                  <a:lnTo>
                    <a:pt x="19812" y="762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6096" y="3048"/>
                  </a:lnTo>
                  <a:lnTo>
                    <a:pt x="6096" y="3810"/>
                  </a:lnTo>
                  <a:lnTo>
                    <a:pt x="7620" y="3810"/>
                  </a:lnTo>
                  <a:lnTo>
                    <a:pt x="7620" y="4572"/>
                  </a:lnTo>
                  <a:lnTo>
                    <a:pt x="8382" y="4572"/>
                  </a:lnTo>
                  <a:lnTo>
                    <a:pt x="8382" y="5334"/>
                  </a:lnTo>
                  <a:lnTo>
                    <a:pt x="9906" y="5334"/>
                  </a:lnTo>
                  <a:lnTo>
                    <a:pt x="9906" y="6096"/>
                  </a:lnTo>
                  <a:lnTo>
                    <a:pt x="11430" y="6096"/>
                  </a:lnTo>
                  <a:lnTo>
                    <a:pt x="11430" y="6858"/>
                  </a:lnTo>
                  <a:lnTo>
                    <a:pt x="12954" y="6858"/>
                  </a:lnTo>
                  <a:lnTo>
                    <a:pt x="12954" y="7620"/>
                  </a:lnTo>
                  <a:lnTo>
                    <a:pt x="14478" y="7620"/>
                  </a:lnTo>
                  <a:lnTo>
                    <a:pt x="14478" y="8382"/>
                  </a:lnTo>
                  <a:lnTo>
                    <a:pt x="15989" y="8382"/>
                  </a:lnTo>
                  <a:lnTo>
                    <a:pt x="15989" y="9144"/>
                  </a:lnTo>
                  <a:lnTo>
                    <a:pt x="17526" y="9144"/>
                  </a:lnTo>
                  <a:lnTo>
                    <a:pt x="17526" y="9906"/>
                  </a:lnTo>
                  <a:lnTo>
                    <a:pt x="19050" y="9906"/>
                  </a:lnTo>
                  <a:lnTo>
                    <a:pt x="19050" y="10680"/>
                  </a:lnTo>
                  <a:lnTo>
                    <a:pt x="20574" y="10680"/>
                  </a:lnTo>
                  <a:lnTo>
                    <a:pt x="20574" y="11430"/>
                  </a:lnTo>
                  <a:lnTo>
                    <a:pt x="22098" y="11430"/>
                  </a:lnTo>
                  <a:lnTo>
                    <a:pt x="22098" y="12192"/>
                  </a:lnTo>
                  <a:lnTo>
                    <a:pt x="23622" y="12192"/>
                  </a:lnTo>
                  <a:lnTo>
                    <a:pt x="23622" y="12954"/>
                  </a:lnTo>
                  <a:lnTo>
                    <a:pt x="25146" y="12954"/>
                  </a:lnTo>
                  <a:lnTo>
                    <a:pt x="25146" y="13716"/>
                  </a:lnTo>
                  <a:lnTo>
                    <a:pt x="26670" y="13716"/>
                  </a:lnTo>
                  <a:lnTo>
                    <a:pt x="26670" y="14478"/>
                  </a:lnTo>
                  <a:lnTo>
                    <a:pt x="28194" y="14478"/>
                  </a:lnTo>
                  <a:lnTo>
                    <a:pt x="28194" y="15240"/>
                  </a:lnTo>
                  <a:lnTo>
                    <a:pt x="29718" y="15240"/>
                  </a:lnTo>
                  <a:lnTo>
                    <a:pt x="29718" y="16002"/>
                  </a:lnTo>
                  <a:lnTo>
                    <a:pt x="31242" y="16002"/>
                  </a:lnTo>
                  <a:lnTo>
                    <a:pt x="31242" y="16764"/>
                  </a:lnTo>
                  <a:lnTo>
                    <a:pt x="32766" y="16764"/>
                  </a:lnTo>
                  <a:lnTo>
                    <a:pt x="32766" y="17526"/>
                  </a:lnTo>
                  <a:lnTo>
                    <a:pt x="34290" y="17526"/>
                  </a:lnTo>
                  <a:lnTo>
                    <a:pt x="34290" y="18288"/>
                  </a:lnTo>
                  <a:lnTo>
                    <a:pt x="35801" y="18288"/>
                  </a:lnTo>
                  <a:lnTo>
                    <a:pt x="35801" y="19050"/>
                  </a:lnTo>
                  <a:lnTo>
                    <a:pt x="37338" y="19050"/>
                  </a:lnTo>
                  <a:lnTo>
                    <a:pt x="37338" y="19812"/>
                  </a:lnTo>
                  <a:lnTo>
                    <a:pt x="38862" y="19812"/>
                  </a:lnTo>
                  <a:lnTo>
                    <a:pt x="38862" y="20574"/>
                  </a:lnTo>
                  <a:lnTo>
                    <a:pt x="40386" y="20574"/>
                  </a:lnTo>
                  <a:lnTo>
                    <a:pt x="40386" y="21336"/>
                  </a:lnTo>
                  <a:lnTo>
                    <a:pt x="41910" y="21336"/>
                  </a:lnTo>
                  <a:lnTo>
                    <a:pt x="41910" y="22098"/>
                  </a:lnTo>
                  <a:lnTo>
                    <a:pt x="43434" y="22098"/>
                  </a:lnTo>
                  <a:lnTo>
                    <a:pt x="43434" y="22860"/>
                  </a:lnTo>
                  <a:lnTo>
                    <a:pt x="44958" y="22860"/>
                  </a:lnTo>
                  <a:lnTo>
                    <a:pt x="44958" y="23622"/>
                  </a:lnTo>
                  <a:lnTo>
                    <a:pt x="45720" y="23622"/>
                  </a:lnTo>
                  <a:lnTo>
                    <a:pt x="45720" y="24384"/>
                  </a:lnTo>
                  <a:lnTo>
                    <a:pt x="47244" y="24384"/>
                  </a:lnTo>
                  <a:lnTo>
                    <a:pt x="47244" y="25146"/>
                  </a:lnTo>
                  <a:lnTo>
                    <a:pt x="48768" y="25146"/>
                  </a:lnTo>
                  <a:lnTo>
                    <a:pt x="48768" y="25908"/>
                  </a:lnTo>
                  <a:lnTo>
                    <a:pt x="50292" y="25908"/>
                  </a:lnTo>
                  <a:lnTo>
                    <a:pt x="50292" y="26670"/>
                  </a:lnTo>
                  <a:lnTo>
                    <a:pt x="51816" y="26670"/>
                  </a:lnTo>
                  <a:lnTo>
                    <a:pt x="51816" y="27432"/>
                  </a:lnTo>
                  <a:lnTo>
                    <a:pt x="53340" y="27432"/>
                  </a:lnTo>
                  <a:lnTo>
                    <a:pt x="53340" y="28194"/>
                  </a:lnTo>
                  <a:lnTo>
                    <a:pt x="54851" y="28194"/>
                  </a:lnTo>
                  <a:lnTo>
                    <a:pt x="54851" y="28956"/>
                  </a:lnTo>
                  <a:lnTo>
                    <a:pt x="56388" y="28956"/>
                  </a:lnTo>
                  <a:lnTo>
                    <a:pt x="56388" y="29730"/>
                  </a:lnTo>
                  <a:lnTo>
                    <a:pt x="57912" y="29730"/>
                  </a:lnTo>
                  <a:lnTo>
                    <a:pt x="57912" y="30480"/>
                  </a:lnTo>
                  <a:lnTo>
                    <a:pt x="59436" y="30480"/>
                  </a:lnTo>
                  <a:lnTo>
                    <a:pt x="59436" y="31242"/>
                  </a:lnTo>
                  <a:lnTo>
                    <a:pt x="60960" y="31242"/>
                  </a:lnTo>
                  <a:lnTo>
                    <a:pt x="60960" y="32004"/>
                  </a:lnTo>
                  <a:lnTo>
                    <a:pt x="62484" y="32004"/>
                  </a:lnTo>
                  <a:lnTo>
                    <a:pt x="62484" y="32766"/>
                  </a:lnTo>
                  <a:lnTo>
                    <a:pt x="64008" y="32766"/>
                  </a:lnTo>
                  <a:lnTo>
                    <a:pt x="64008" y="33528"/>
                  </a:lnTo>
                  <a:lnTo>
                    <a:pt x="65532" y="33528"/>
                  </a:lnTo>
                  <a:lnTo>
                    <a:pt x="65532" y="34290"/>
                  </a:lnTo>
                  <a:lnTo>
                    <a:pt x="67056" y="34290"/>
                  </a:lnTo>
                  <a:lnTo>
                    <a:pt x="67056" y="35052"/>
                  </a:lnTo>
                  <a:lnTo>
                    <a:pt x="68580" y="35052"/>
                  </a:lnTo>
                  <a:lnTo>
                    <a:pt x="68580" y="35814"/>
                  </a:lnTo>
                  <a:lnTo>
                    <a:pt x="70104" y="35814"/>
                  </a:lnTo>
                  <a:lnTo>
                    <a:pt x="70104" y="36576"/>
                  </a:lnTo>
                  <a:lnTo>
                    <a:pt x="71628" y="36576"/>
                  </a:lnTo>
                  <a:lnTo>
                    <a:pt x="71628" y="37338"/>
                  </a:lnTo>
                  <a:lnTo>
                    <a:pt x="73139" y="37338"/>
                  </a:lnTo>
                  <a:lnTo>
                    <a:pt x="73139" y="38100"/>
                  </a:lnTo>
                  <a:lnTo>
                    <a:pt x="74676" y="38100"/>
                  </a:lnTo>
                  <a:lnTo>
                    <a:pt x="74676" y="38862"/>
                  </a:lnTo>
                  <a:lnTo>
                    <a:pt x="76200" y="38862"/>
                  </a:lnTo>
                  <a:lnTo>
                    <a:pt x="76200" y="39624"/>
                  </a:lnTo>
                  <a:lnTo>
                    <a:pt x="77724" y="39624"/>
                  </a:lnTo>
                  <a:lnTo>
                    <a:pt x="77724" y="40386"/>
                  </a:lnTo>
                  <a:lnTo>
                    <a:pt x="79248" y="40386"/>
                  </a:lnTo>
                  <a:lnTo>
                    <a:pt x="79248" y="41148"/>
                  </a:lnTo>
                  <a:lnTo>
                    <a:pt x="80772" y="41148"/>
                  </a:lnTo>
                  <a:lnTo>
                    <a:pt x="80772" y="41910"/>
                  </a:lnTo>
                  <a:lnTo>
                    <a:pt x="82296" y="41910"/>
                  </a:lnTo>
                  <a:lnTo>
                    <a:pt x="82296" y="42672"/>
                  </a:lnTo>
                  <a:lnTo>
                    <a:pt x="83820" y="42672"/>
                  </a:lnTo>
                  <a:lnTo>
                    <a:pt x="83820" y="43434"/>
                  </a:lnTo>
                  <a:lnTo>
                    <a:pt x="85344" y="43434"/>
                  </a:lnTo>
                  <a:lnTo>
                    <a:pt x="85344" y="44196"/>
                  </a:lnTo>
                  <a:lnTo>
                    <a:pt x="86868" y="44196"/>
                  </a:lnTo>
                  <a:lnTo>
                    <a:pt x="86868" y="44958"/>
                  </a:lnTo>
                  <a:lnTo>
                    <a:pt x="88392" y="44958"/>
                  </a:lnTo>
                  <a:lnTo>
                    <a:pt x="88392" y="45720"/>
                  </a:lnTo>
                  <a:lnTo>
                    <a:pt x="89916" y="45720"/>
                  </a:lnTo>
                  <a:lnTo>
                    <a:pt x="89916" y="46482"/>
                  </a:lnTo>
                  <a:lnTo>
                    <a:pt x="91440" y="46482"/>
                  </a:lnTo>
                  <a:lnTo>
                    <a:pt x="91440" y="47244"/>
                  </a:lnTo>
                  <a:lnTo>
                    <a:pt x="92951" y="47244"/>
                  </a:lnTo>
                  <a:lnTo>
                    <a:pt x="92951" y="48006"/>
                  </a:lnTo>
                  <a:lnTo>
                    <a:pt x="94488" y="48006"/>
                  </a:lnTo>
                  <a:lnTo>
                    <a:pt x="94488" y="48780"/>
                  </a:lnTo>
                  <a:lnTo>
                    <a:pt x="96012" y="48780"/>
                  </a:lnTo>
                  <a:lnTo>
                    <a:pt x="96012" y="49530"/>
                  </a:lnTo>
                  <a:lnTo>
                    <a:pt x="97536" y="49530"/>
                  </a:lnTo>
                  <a:lnTo>
                    <a:pt x="97536" y="50292"/>
                  </a:lnTo>
                  <a:lnTo>
                    <a:pt x="99060" y="50292"/>
                  </a:lnTo>
                  <a:lnTo>
                    <a:pt x="99060" y="51054"/>
                  </a:lnTo>
                  <a:lnTo>
                    <a:pt x="100584" y="51054"/>
                  </a:lnTo>
                  <a:lnTo>
                    <a:pt x="100584" y="51816"/>
                  </a:lnTo>
                  <a:lnTo>
                    <a:pt x="102108" y="51816"/>
                  </a:lnTo>
                  <a:lnTo>
                    <a:pt x="102108" y="52578"/>
                  </a:lnTo>
                  <a:lnTo>
                    <a:pt x="103632" y="52578"/>
                  </a:lnTo>
                  <a:lnTo>
                    <a:pt x="103632" y="53340"/>
                  </a:lnTo>
                  <a:lnTo>
                    <a:pt x="105156" y="53340"/>
                  </a:lnTo>
                  <a:lnTo>
                    <a:pt x="105156" y="54102"/>
                  </a:lnTo>
                  <a:lnTo>
                    <a:pt x="125730" y="54102"/>
                  </a:lnTo>
                  <a:lnTo>
                    <a:pt x="12573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64736" y="4176902"/>
              <a:ext cx="129539" cy="54610"/>
            </a:xfrm>
            <a:custGeom>
              <a:avLst/>
              <a:gdLst/>
              <a:ahLst/>
              <a:cxnLst/>
              <a:rect l="l" t="t" r="r" b="b"/>
              <a:pathLst>
                <a:path w="129539" h="54610">
                  <a:moveTo>
                    <a:pt x="129540" y="53340"/>
                  </a:moveTo>
                  <a:lnTo>
                    <a:pt x="128016" y="53340"/>
                  </a:lnTo>
                  <a:lnTo>
                    <a:pt x="128016" y="52578"/>
                  </a:lnTo>
                  <a:lnTo>
                    <a:pt x="126492" y="52578"/>
                  </a:lnTo>
                  <a:lnTo>
                    <a:pt x="126492" y="51816"/>
                  </a:lnTo>
                  <a:lnTo>
                    <a:pt x="124968" y="51816"/>
                  </a:lnTo>
                  <a:lnTo>
                    <a:pt x="124968" y="51054"/>
                  </a:lnTo>
                  <a:lnTo>
                    <a:pt x="123444" y="51054"/>
                  </a:lnTo>
                  <a:lnTo>
                    <a:pt x="123444" y="50292"/>
                  </a:lnTo>
                  <a:lnTo>
                    <a:pt x="121920" y="50292"/>
                  </a:lnTo>
                  <a:lnTo>
                    <a:pt x="121920" y="49530"/>
                  </a:lnTo>
                  <a:lnTo>
                    <a:pt x="120396" y="49530"/>
                  </a:lnTo>
                  <a:lnTo>
                    <a:pt x="120396" y="48768"/>
                  </a:lnTo>
                  <a:lnTo>
                    <a:pt x="118872" y="48768"/>
                  </a:lnTo>
                  <a:lnTo>
                    <a:pt x="118872" y="48006"/>
                  </a:lnTo>
                  <a:lnTo>
                    <a:pt x="117348" y="48006"/>
                  </a:lnTo>
                  <a:lnTo>
                    <a:pt x="117348" y="47244"/>
                  </a:lnTo>
                  <a:lnTo>
                    <a:pt x="115824" y="47244"/>
                  </a:lnTo>
                  <a:lnTo>
                    <a:pt x="115824" y="46482"/>
                  </a:lnTo>
                  <a:lnTo>
                    <a:pt x="114300" y="46482"/>
                  </a:lnTo>
                  <a:lnTo>
                    <a:pt x="114300" y="45720"/>
                  </a:lnTo>
                  <a:lnTo>
                    <a:pt x="112776" y="45720"/>
                  </a:lnTo>
                  <a:lnTo>
                    <a:pt x="112776" y="44958"/>
                  </a:lnTo>
                  <a:lnTo>
                    <a:pt x="111252" y="44958"/>
                  </a:lnTo>
                  <a:lnTo>
                    <a:pt x="111252" y="44196"/>
                  </a:lnTo>
                  <a:lnTo>
                    <a:pt x="109728" y="44196"/>
                  </a:lnTo>
                  <a:lnTo>
                    <a:pt x="109728" y="43434"/>
                  </a:lnTo>
                  <a:lnTo>
                    <a:pt x="107442" y="43434"/>
                  </a:lnTo>
                  <a:lnTo>
                    <a:pt x="107442" y="42672"/>
                  </a:lnTo>
                  <a:lnTo>
                    <a:pt x="105918" y="42672"/>
                  </a:lnTo>
                  <a:lnTo>
                    <a:pt x="105918" y="41910"/>
                  </a:lnTo>
                  <a:lnTo>
                    <a:pt x="104394" y="41910"/>
                  </a:lnTo>
                  <a:lnTo>
                    <a:pt x="104394" y="41148"/>
                  </a:lnTo>
                  <a:lnTo>
                    <a:pt x="102870" y="41148"/>
                  </a:lnTo>
                  <a:lnTo>
                    <a:pt x="102870" y="40386"/>
                  </a:lnTo>
                  <a:lnTo>
                    <a:pt x="101346" y="40386"/>
                  </a:lnTo>
                  <a:lnTo>
                    <a:pt x="101346" y="39624"/>
                  </a:lnTo>
                  <a:lnTo>
                    <a:pt x="99822" y="39624"/>
                  </a:lnTo>
                  <a:lnTo>
                    <a:pt x="99822" y="38862"/>
                  </a:lnTo>
                  <a:lnTo>
                    <a:pt x="98298" y="38862"/>
                  </a:lnTo>
                  <a:lnTo>
                    <a:pt x="98298" y="38100"/>
                  </a:lnTo>
                  <a:lnTo>
                    <a:pt x="96774" y="38100"/>
                  </a:lnTo>
                  <a:lnTo>
                    <a:pt x="96774" y="37338"/>
                  </a:lnTo>
                  <a:lnTo>
                    <a:pt x="95250" y="37338"/>
                  </a:lnTo>
                  <a:lnTo>
                    <a:pt x="95250" y="36576"/>
                  </a:lnTo>
                  <a:lnTo>
                    <a:pt x="93726" y="36576"/>
                  </a:lnTo>
                  <a:lnTo>
                    <a:pt x="93726" y="35814"/>
                  </a:lnTo>
                  <a:lnTo>
                    <a:pt x="92202" y="35814"/>
                  </a:lnTo>
                  <a:lnTo>
                    <a:pt x="92202" y="35052"/>
                  </a:lnTo>
                  <a:lnTo>
                    <a:pt x="90678" y="35052"/>
                  </a:lnTo>
                  <a:lnTo>
                    <a:pt x="90678" y="34290"/>
                  </a:lnTo>
                  <a:lnTo>
                    <a:pt x="88392" y="34290"/>
                  </a:lnTo>
                  <a:lnTo>
                    <a:pt x="88392" y="33528"/>
                  </a:lnTo>
                  <a:lnTo>
                    <a:pt x="86868" y="33528"/>
                  </a:lnTo>
                  <a:lnTo>
                    <a:pt x="86868" y="32766"/>
                  </a:lnTo>
                  <a:lnTo>
                    <a:pt x="85344" y="32766"/>
                  </a:lnTo>
                  <a:lnTo>
                    <a:pt x="85344" y="32004"/>
                  </a:lnTo>
                  <a:lnTo>
                    <a:pt x="83820" y="32004"/>
                  </a:lnTo>
                  <a:lnTo>
                    <a:pt x="83820" y="31242"/>
                  </a:lnTo>
                  <a:lnTo>
                    <a:pt x="82296" y="31242"/>
                  </a:lnTo>
                  <a:lnTo>
                    <a:pt x="82296" y="30480"/>
                  </a:lnTo>
                  <a:lnTo>
                    <a:pt x="80772" y="30480"/>
                  </a:lnTo>
                  <a:lnTo>
                    <a:pt x="80772" y="29718"/>
                  </a:lnTo>
                  <a:lnTo>
                    <a:pt x="79248" y="29718"/>
                  </a:lnTo>
                  <a:lnTo>
                    <a:pt x="79248" y="28956"/>
                  </a:lnTo>
                  <a:lnTo>
                    <a:pt x="77724" y="28956"/>
                  </a:lnTo>
                  <a:lnTo>
                    <a:pt x="77724" y="28194"/>
                  </a:lnTo>
                  <a:lnTo>
                    <a:pt x="76200" y="28194"/>
                  </a:lnTo>
                  <a:lnTo>
                    <a:pt x="76200" y="27432"/>
                  </a:lnTo>
                  <a:lnTo>
                    <a:pt x="74676" y="27432"/>
                  </a:lnTo>
                  <a:lnTo>
                    <a:pt x="74676" y="26670"/>
                  </a:lnTo>
                  <a:lnTo>
                    <a:pt x="73152" y="26670"/>
                  </a:lnTo>
                  <a:lnTo>
                    <a:pt x="73152" y="25908"/>
                  </a:lnTo>
                  <a:lnTo>
                    <a:pt x="71628" y="25908"/>
                  </a:lnTo>
                  <a:lnTo>
                    <a:pt x="71628" y="25146"/>
                  </a:lnTo>
                  <a:lnTo>
                    <a:pt x="69342" y="25146"/>
                  </a:lnTo>
                  <a:lnTo>
                    <a:pt x="69342" y="24384"/>
                  </a:lnTo>
                  <a:lnTo>
                    <a:pt x="67818" y="24384"/>
                  </a:lnTo>
                  <a:lnTo>
                    <a:pt x="67818" y="23622"/>
                  </a:lnTo>
                  <a:lnTo>
                    <a:pt x="66294" y="23622"/>
                  </a:lnTo>
                  <a:lnTo>
                    <a:pt x="66294" y="22860"/>
                  </a:lnTo>
                  <a:lnTo>
                    <a:pt x="64770" y="22860"/>
                  </a:lnTo>
                  <a:lnTo>
                    <a:pt x="64770" y="22098"/>
                  </a:lnTo>
                  <a:lnTo>
                    <a:pt x="63246" y="22098"/>
                  </a:lnTo>
                  <a:lnTo>
                    <a:pt x="63246" y="21336"/>
                  </a:lnTo>
                  <a:lnTo>
                    <a:pt x="61722" y="21336"/>
                  </a:lnTo>
                  <a:lnTo>
                    <a:pt x="61722" y="20574"/>
                  </a:lnTo>
                  <a:lnTo>
                    <a:pt x="60198" y="20574"/>
                  </a:lnTo>
                  <a:lnTo>
                    <a:pt x="60198" y="19812"/>
                  </a:lnTo>
                  <a:lnTo>
                    <a:pt x="58674" y="19812"/>
                  </a:lnTo>
                  <a:lnTo>
                    <a:pt x="58674" y="19050"/>
                  </a:lnTo>
                  <a:lnTo>
                    <a:pt x="57150" y="19050"/>
                  </a:lnTo>
                  <a:lnTo>
                    <a:pt x="57150" y="18288"/>
                  </a:lnTo>
                  <a:lnTo>
                    <a:pt x="55626" y="18288"/>
                  </a:lnTo>
                  <a:lnTo>
                    <a:pt x="55626" y="17526"/>
                  </a:lnTo>
                  <a:lnTo>
                    <a:pt x="53340" y="17526"/>
                  </a:lnTo>
                  <a:lnTo>
                    <a:pt x="53340" y="16764"/>
                  </a:lnTo>
                  <a:lnTo>
                    <a:pt x="52578" y="16764"/>
                  </a:lnTo>
                  <a:lnTo>
                    <a:pt x="52578" y="16002"/>
                  </a:lnTo>
                  <a:lnTo>
                    <a:pt x="51054" y="16002"/>
                  </a:lnTo>
                  <a:lnTo>
                    <a:pt x="51054" y="15240"/>
                  </a:lnTo>
                  <a:lnTo>
                    <a:pt x="49530" y="15240"/>
                  </a:lnTo>
                  <a:lnTo>
                    <a:pt x="49530" y="14478"/>
                  </a:lnTo>
                  <a:lnTo>
                    <a:pt x="48006" y="14478"/>
                  </a:lnTo>
                  <a:lnTo>
                    <a:pt x="48006" y="13716"/>
                  </a:lnTo>
                  <a:lnTo>
                    <a:pt x="46482" y="13716"/>
                  </a:lnTo>
                  <a:lnTo>
                    <a:pt x="46482" y="12954"/>
                  </a:lnTo>
                  <a:lnTo>
                    <a:pt x="44958" y="12954"/>
                  </a:lnTo>
                  <a:lnTo>
                    <a:pt x="44958" y="12192"/>
                  </a:lnTo>
                  <a:lnTo>
                    <a:pt x="43434" y="12192"/>
                  </a:lnTo>
                  <a:lnTo>
                    <a:pt x="43434" y="11430"/>
                  </a:lnTo>
                  <a:lnTo>
                    <a:pt x="41910" y="11430"/>
                  </a:lnTo>
                  <a:lnTo>
                    <a:pt x="41910" y="10668"/>
                  </a:lnTo>
                  <a:lnTo>
                    <a:pt x="40386" y="10668"/>
                  </a:lnTo>
                  <a:lnTo>
                    <a:pt x="40386" y="9906"/>
                  </a:lnTo>
                  <a:lnTo>
                    <a:pt x="38862" y="9906"/>
                  </a:lnTo>
                  <a:lnTo>
                    <a:pt x="38862" y="9144"/>
                  </a:lnTo>
                  <a:lnTo>
                    <a:pt x="37338" y="9144"/>
                  </a:lnTo>
                  <a:lnTo>
                    <a:pt x="37338" y="8382"/>
                  </a:lnTo>
                  <a:lnTo>
                    <a:pt x="35814" y="8382"/>
                  </a:lnTo>
                  <a:lnTo>
                    <a:pt x="35814" y="7620"/>
                  </a:lnTo>
                  <a:lnTo>
                    <a:pt x="34290" y="7620"/>
                  </a:lnTo>
                  <a:lnTo>
                    <a:pt x="34290" y="6858"/>
                  </a:lnTo>
                  <a:lnTo>
                    <a:pt x="32766" y="6858"/>
                  </a:lnTo>
                  <a:lnTo>
                    <a:pt x="32766" y="6096"/>
                  </a:lnTo>
                  <a:lnTo>
                    <a:pt x="31242" y="6096"/>
                  </a:lnTo>
                  <a:lnTo>
                    <a:pt x="31242" y="5334"/>
                  </a:lnTo>
                  <a:lnTo>
                    <a:pt x="29718" y="5334"/>
                  </a:lnTo>
                  <a:lnTo>
                    <a:pt x="29718" y="4572"/>
                  </a:lnTo>
                  <a:lnTo>
                    <a:pt x="28194" y="4572"/>
                  </a:lnTo>
                  <a:lnTo>
                    <a:pt x="28194" y="3810"/>
                  </a:lnTo>
                  <a:lnTo>
                    <a:pt x="26670" y="3810"/>
                  </a:lnTo>
                  <a:lnTo>
                    <a:pt x="26670" y="3048"/>
                  </a:lnTo>
                  <a:lnTo>
                    <a:pt x="25146" y="3048"/>
                  </a:lnTo>
                  <a:lnTo>
                    <a:pt x="25146" y="2286"/>
                  </a:lnTo>
                  <a:lnTo>
                    <a:pt x="23622" y="2286"/>
                  </a:lnTo>
                  <a:lnTo>
                    <a:pt x="23622" y="1524"/>
                  </a:lnTo>
                  <a:lnTo>
                    <a:pt x="22098" y="1524"/>
                  </a:lnTo>
                  <a:lnTo>
                    <a:pt x="22098" y="762"/>
                  </a:lnTo>
                  <a:lnTo>
                    <a:pt x="20574" y="762"/>
                  </a:lnTo>
                  <a:lnTo>
                    <a:pt x="2057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6083" y="3048"/>
                  </a:lnTo>
                  <a:lnTo>
                    <a:pt x="6083" y="3810"/>
                  </a:lnTo>
                  <a:lnTo>
                    <a:pt x="7620" y="3810"/>
                  </a:lnTo>
                  <a:lnTo>
                    <a:pt x="7620" y="4572"/>
                  </a:lnTo>
                  <a:lnTo>
                    <a:pt x="9144" y="4572"/>
                  </a:lnTo>
                  <a:lnTo>
                    <a:pt x="9144" y="5334"/>
                  </a:lnTo>
                  <a:lnTo>
                    <a:pt x="10668" y="5334"/>
                  </a:lnTo>
                  <a:lnTo>
                    <a:pt x="10668" y="6096"/>
                  </a:lnTo>
                  <a:lnTo>
                    <a:pt x="12192" y="6096"/>
                  </a:lnTo>
                  <a:lnTo>
                    <a:pt x="12192" y="6858"/>
                  </a:lnTo>
                  <a:lnTo>
                    <a:pt x="13716" y="6858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5240" y="8382"/>
                  </a:lnTo>
                  <a:lnTo>
                    <a:pt x="16764" y="8382"/>
                  </a:lnTo>
                  <a:lnTo>
                    <a:pt x="16764" y="9144"/>
                  </a:lnTo>
                  <a:lnTo>
                    <a:pt x="18288" y="9144"/>
                  </a:lnTo>
                  <a:lnTo>
                    <a:pt x="18288" y="9906"/>
                  </a:lnTo>
                  <a:lnTo>
                    <a:pt x="19812" y="9906"/>
                  </a:lnTo>
                  <a:lnTo>
                    <a:pt x="19812" y="10668"/>
                  </a:lnTo>
                  <a:lnTo>
                    <a:pt x="21336" y="10668"/>
                  </a:lnTo>
                  <a:lnTo>
                    <a:pt x="21336" y="11430"/>
                  </a:lnTo>
                  <a:lnTo>
                    <a:pt x="22860" y="11430"/>
                  </a:lnTo>
                  <a:lnTo>
                    <a:pt x="22860" y="12192"/>
                  </a:lnTo>
                  <a:lnTo>
                    <a:pt x="24384" y="12192"/>
                  </a:lnTo>
                  <a:lnTo>
                    <a:pt x="24384" y="12954"/>
                  </a:lnTo>
                  <a:lnTo>
                    <a:pt x="25895" y="12954"/>
                  </a:lnTo>
                  <a:lnTo>
                    <a:pt x="25895" y="13716"/>
                  </a:lnTo>
                  <a:lnTo>
                    <a:pt x="27432" y="13716"/>
                  </a:lnTo>
                  <a:lnTo>
                    <a:pt x="27432" y="14490"/>
                  </a:lnTo>
                  <a:lnTo>
                    <a:pt x="28956" y="14490"/>
                  </a:lnTo>
                  <a:lnTo>
                    <a:pt x="28956" y="15240"/>
                  </a:lnTo>
                  <a:lnTo>
                    <a:pt x="30480" y="15240"/>
                  </a:lnTo>
                  <a:lnTo>
                    <a:pt x="30480" y="16002"/>
                  </a:lnTo>
                  <a:lnTo>
                    <a:pt x="32004" y="16002"/>
                  </a:lnTo>
                  <a:lnTo>
                    <a:pt x="32004" y="16764"/>
                  </a:lnTo>
                  <a:lnTo>
                    <a:pt x="33528" y="16764"/>
                  </a:lnTo>
                  <a:lnTo>
                    <a:pt x="33528" y="17526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6576" y="18288"/>
                  </a:lnTo>
                  <a:lnTo>
                    <a:pt x="36576" y="19050"/>
                  </a:lnTo>
                  <a:lnTo>
                    <a:pt x="38100" y="19050"/>
                  </a:lnTo>
                  <a:lnTo>
                    <a:pt x="38100" y="19812"/>
                  </a:lnTo>
                  <a:lnTo>
                    <a:pt x="39624" y="19812"/>
                  </a:lnTo>
                  <a:lnTo>
                    <a:pt x="39624" y="20574"/>
                  </a:lnTo>
                  <a:lnTo>
                    <a:pt x="41148" y="20574"/>
                  </a:lnTo>
                  <a:lnTo>
                    <a:pt x="41148" y="21336"/>
                  </a:lnTo>
                  <a:lnTo>
                    <a:pt x="42672" y="21336"/>
                  </a:lnTo>
                  <a:lnTo>
                    <a:pt x="42672" y="22098"/>
                  </a:lnTo>
                  <a:lnTo>
                    <a:pt x="44183" y="22098"/>
                  </a:lnTo>
                  <a:lnTo>
                    <a:pt x="44183" y="22860"/>
                  </a:lnTo>
                  <a:lnTo>
                    <a:pt x="45720" y="22860"/>
                  </a:lnTo>
                  <a:lnTo>
                    <a:pt x="45720" y="23622"/>
                  </a:lnTo>
                  <a:lnTo>
                    <a:pt x="47244" y="23622"/>
                  </a:lnTo>
                  <a:lnTo>
                    <a:pt x="47244" y="24384"/>
                  </a:lnTo>
                  <a:lnTo>
                    <a:pt x="48768" y="24384"/>
                  </a:lnTo>
                  <a:lnTo>
                    <a:pt x="48768" y="25146"/>
                  </a:lnTo>
                  <a:lnTo>
                    <a:pt x="49530" y="25146"/>
                  </a:lnTo>
                  <a:lnTo>
                    <a:pt x="49530" y="25908"/>
                  </a:lnTo>
                  <a:lnTo>
                    <a:pt x="51816" y="25908"/>
                  </a:lnTo>
                  <a:lnTo>
                    <a:pt x="51816" y="26670"/>
                  </a:lnTo>
                  <a:lnTo>
                    <a:pt x="53340" y="26670"/>
                  </a:lnTo>
                  <a:lnTo>
                    <a:pt x="53340" y="27432"/>
                  </a:lnTo>
                  <a:lnTo>
                    <a:pt x="54864" y="27432"/>
                  </a:lnTo>
                  <a:lnTo>
                    <a:pt x="54864" y="28194"/>
                  </a:lnTo>
                  <a:lnTo>
                    <a:pt x="56388" y="28194"/>
                  </a:lnTo>
                  <a:lnTo>
                    <a:pt x="56388" y="28956"/>
                  </a:lnTo>
                  <a:lnTo>
                    <a:pt x="57912" y="28956"/>
                  </a:lnTo>
                  <a:lnTo>
                    <a:pt x="57912" y="29718"/>
                  </a:lnTo>
                  <a:lnTo>
                    <a:pt x="59436" y="29718"/>
                  </a:lnTo>
                  <a:lnTo>
                    <a:pt x="59436" y="30480"/>
                  </a:lnTo>
                  <a:lnTo>
                    <a:pt x="60960" y="30480"/>
                  </a:lnTo>
                  <a:lnTo>
                    <a:pt x="60960" y="31242"/>
                  </a:lnTo>
                  <a:lnTo>
                    <a:pt x="62471" y="31242"/>
                  </a:lnTo>
                  <a:lnTo>
                    <a:pt x="62471" y="32004"/>
                  </a:lnTo>
                  <a:lnTo>
                    <a:pt x="63995" y="32004"/>
                  </a:lnTo>
                  <a:lnTo>
                    <a:pt x="63995" y="32766"/>
                  </a:lnTo>
                  <a:lnTo>
                    <a:pt x="65532" y="32766"/>
                  </a:lnTo>
                  <a:lnTo>
                    <a:pt x="65532" y="33540"/>
                  </a:lnTo>
                  <a:lnTo>
                    <a:pt x="67818" y="33540"/>
                  </a:lnTo>
                  <a:lnTo>
                    <a:pt x="67818" y="34290"/>
                  </a:lnTo>
                  <a:lnTo>
                    <a:pt x="69342" y="34290"/>
                  </a:lnTo>
                  <a:lnTo>
                    <a:pt x="69342" y="35052"/>
                  </a:lnTo>
                  <a:lnTo>
                    <a:pt x="70866" y="35052"/>
                  </a:lnTo>
                  <a:lnTo>
                    <a:pt x="70866" y="35814"/>
                  </a:lnTo>
                  <a:lnTo>
                    <a:pt x="72390" y="35814"/>
                  </a:lnTo>
                  <a:lnTo>
                    <a:pt x="72390" y="36576"/>
                  </a:lnTo>
                  <a:lnTo>
                    <a:pt x="73914" y="36576"/>
                  </a:lnTo>
                  <a:lnTo>
                    <a:pt x="73914" y="37338"/>
                  </a:lnTo>
                  <a:lnTo>
                    <a:pt x="75438" y="37338"/>
                  </a:lnTo>
                  <a:lnTo>
                    <a:pt x="75438" y="38100"/>
                  </a:lnTo>
                  <a:lnTo>
                    <a:pt x="76962" y="38100"/>
                  </a:lnTo>
                  <a:lnTo>
                    <a:pt x="76962" y="38862"/>
                  </a:lnTo>
                  <a:lnTo>
                    <a:pt x="78486" y="38862"/>
                  </a:lnTo>
                  <a:lnTo>
                    <a:pt x="78486" y="39624"/>
                  </a:lnTo>
                  <a:lnTo>
                    <a:pt x="80010" y="39624"/>
                  </a:lnTo>
                  <a:lnTo>
                    <a:pt x="80010" y="40386"/>
                  </a:lnTo>
                  <a:lnTo>
                    <a:pt x="81521" y="40386"/>
                  </a:lnTo>
                  <a:lnTo>
                    <a:pt x="81521" y="41148"/>
                  </a:lnTo>
                  <a:lnTo>
                    <a:pt x="83045" y="41148"/>
                  </a:lnTo>
                  <a:lnTo>
                    <a:pt x="83045" y="41910"/>
                  </a:lnTo>
                  <a:lnTo>
                    <a:pt x="84582" y="41910"/>
                  </a:lnTo>
                  <a:lnTo>
                    <a:pt x="84582" y="42672"/>
                  </a:lnTo>
                  <a:lnTo>
                    <a:pt x="86868" y="42672"/>
                  </a:lnTo>
                  <a:lnTo>
                    <a:pt x="86868" y="43434"/>
                  </a:lnTo>
                  <a:lnTo>
                    <a:pt x="88392" y="43434"/>
                  </a:lnTo>
                  <a:lnTo>
                    <a:pt x="88392" y="44196"/>
                  </a:lnTo>
                  <a:lnTo>
                    <a:pt x="89916" y="44196"/>
                  </a:lnTo>
                  <a:lnTo>
                    <a:pt x="89916" y="44958"/>
                  </a:lnTo>
                  <a:lnTo>
                    <a:pt x="91440" y="44958"/>
                  </a:lnTo>
                  <a:lnTo>
                    <a:pt x="91440" y="45720"/>
                  </a:lnTo>
                  <a:lnTo>
                    <a:pt x="92964" y="45720"/>
                  </a:lnTo>
                  <a:lnTo>
                    <a:pt x="92964" y="46482"/>
                  </a:lnTo>
                  <a:lnTo>
                    <a:pt x="94488" y="46482"/>
                  </a:lnTo>
                  <a:lnTo>
                    <a:pt x="94488" y="47244"/>
                  </a:lnTo>
                  <a:lnTo>
                    <a:pt x="96012" y="47244"/>
                  </a:lnTo>
                  <a:lnTo>
                    <a:pt x="96012" y="48006"/>
                  </a:lnTo>
                  <a:lnTo>
                    <a:pt x="97536" y="48006"/>
                  </a:lnTo>
                  <a:lnTo>
                    <a:pt x="97536" y="48768"/>
                  </a:lnTo>
                  <a:lnTo>
                    <a:pt x="99060" y="48768"/>
                  </a:lnTo>
                  <a:lnTo>
                    <a:pt x="99060" y="49530"/>
                  </a:lnTo>
                  <a:lnTo>
                    <a:pt x="100571" y="49530"/>
                  </a:lnTo>
                  <a:lnTo>
                    <a:pt x="100571" y="50292"/>
                  </a:lnTo>
                  <a:lnTo>
                    <a:pt x="102095" y="50292"/>
                  </a:lnTo>
                  <a:lnTo>
                    <a:pt x="102095" y="51054"/>
                  </a:lnTo>
                  <a:lnTo>
                    <a:pt x="103632" y="51054"/>
                  </a:lnTo>
                  <a:lnTo>
                    <a:pt x="103632" y="51816"/>
                  </a:lnTo>
                  <a:lnTo>
                    <a:pt x="105918" y="51816"/>
                  </a:lnTo>
                  <a:lnTo>
                    <a:pt x="105918" y="52590"/>
                  </a:lnTo>
                  <a:lnTo>
                    <a:pt x="107442" y="52590"/>
                  </a:lnTo>
                  <a:lnTo>
                    <a:pt x="107442" y="53340"/>
                  </a:lnTo>
                  <a:lnTo>
                    <a:pt x="108966" y="53340"/>
                  </a:lnTo>
                  <a:lnTo>
                    <a:pt x="108966" y="54102"/>
                  </a:lnTo>
                  <a:lnTo>
                    <a:pt x="129540" y="54102"/>
                  </a:lnTo>
                  <a:lnTo>
                    <a:pt x="12954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3702" y="4230242"/>
              <a:ext cx="135255" cy="54610"/>
            </a:xfrm>
            <a:custGeom>
              <a:avLst/>
              <a:gdLst/>
              <a:ahLst/>
              <a:cxnLst/>
              <a:rect l="l" t="t" r="r" b="b"/>
              <a:pathLst>
                <a:path w="135254" h="54610">
                  <a:moveTo>
                    <a:pt x="134874" y="53340"/>
                  </a:moveTo>
                  <a:lnTo>
                    <a:pt x="133350" y="53340"/>
                  </a:lnTo>
                  <a:lnTo>
                    <a:pt x="133350" y="52578"/>
                  </a:lnTo>
                  <a:lnTo>
                    <a:pt x="131826" y="52578"/>
                  </a:lnTo>
                  <a:lnTo>
                    <a:pt x="131826" y="51816"/>
                  </a:lnTo>
                  <a:lnTo>
                    <a:pt x="130302" y="51816"/>
                  </a:lnTo>
                  <a:lnTo>
                    <a:pt x="130302" y="51054"/>
                  </a:lnTo>
                  <a:lnTo>
                    <a:pt x="128778" y="51054"/>
                  </a:lnTo>
                  <a:lnTo>
                    <a:pt x="128778" y="50292"/>
                  </a:lnTo>
                  <a:lnTo>
                    <a:pt x="127254" y="50292"/>
                  </a:lnTo>
                  <a:lnTo>
                    <a:pt x="127254" y="49530"/>
                  </a:lnTo>
                  <a:lnTo>
                    <a:pt x="124968" y="49530"/>
                  </a:lnTo>
                  <a:lnTo>
                    <a:pt x="124968" y="48768"/>
                  </a:lnTo>
                  <a:lnTo>
                    <a:pt x="123444" y="48768"/>
                  </a:lnTo>
                  <a:lnTo>
                    <a:pt x="123444" y="48006"/>
                  </a:lnTo>
                  <a:lnTo>
                    <a:pt x="121920" y="48006"/>
                  </a:lnTo>
                  <a:lnTo>
                    <a:pt x="121920" y="47244"/>
                  </a:lnTo>
                  <a:lnTo>
                    <a:pt x="120396" y="47244"/>
                  </a:lnTo>
                  <a:lnTo>
                    <a:pt x="120396" y="46482"/>
                  </a:lnTo>
                  <a:lnTo>
                    <a:pt x="118872" y="46482"/>
                  </a:lnTo>
                  <a:lnTo>
                    <a:pt x="118872" y="45720"/>
                  </a:lnTo>
                  <a:lnTo>
                    <a:pt x="117348" y="45720"/>
                  </a:lnTo>
                  <a:lnTo>
                    <a:pt x="117348" y="44958"/>
                  </a:lnTo>
                  <a:lnTo>
                    <a:pt x="115824" y="44958"/>
                  </a:lnTo>
                  <a:lnTo>
                    <a:pt x="115824" y="44196"/>
                  </a:lnTo>
                  <a:lnTo>
                    <a:pt x="113538" y="44196"/>
                  </a:lnTo>
                  <a:lnTo>
                    <a:pt x="113538" y="43434"/>
                  </a:lnTo>
                  <a:lnTo>
                    <a:pt x="112014" y="43434"/>
                  </a:lnTo>
                  <a:lnTo>
                    <a:pt x="112014" y="42672"/>
                  </a:lnTo>
                  <a:lnTo>
                    <a:pt x="110490" y="42672"/>
                  </a:lnTo>
                  <a:lnTo>
                    <a:pt x="110490" y="41910"/>
                  </a:lnTo>
                  <a:lnTo>
                    <a:pt x="108966" y="41910"/>
                  </a:lnTo>
                  <a:lnTo>
                    <a:pt x="108966" y="41148"/>
                  </a:lnTo>
                  <a:lnTo>
                    <a:pt x="107442" y="41148"/>
                  </a:lnTo>
                  <a:lnTo>
                    <a:pt x="107442" y="40386"/>
                  </a:lnTo>
                  <a:lnTo>
                    <a:pt x="105156" y="40386"/>
                  </a:lnTo>
                  <a:lnTo>
                    <a:pt x="105156" y="39624"/>
                  </a:lnTo>
                  <a:lnTo>
                    <a:pt x="103632" y="39624"/>
                  </a:lnTo>
                  <a:lnTo>
                    <a:pt x="103632" y="38862"/>
                  </a:lnTo>
                  <a:lnTo>
                    <a:pt x="102108" y="38862"/>
                  </a:lnTo>
                  <a:lnTo>
                    <a:pt x="102108" y="38100"/>
                  </a:lnTo>
                  <a:lnTo>
                    <a:pt x="100584" y="38100"/>
                  </a:lnTo>
                  <a:lnTo>
                    <a:pt x="100584" y="37338"/>
                  </a:lnTo>
                  <a:lnTo>
                    <a:pt x="99060" y="37338"/>
                  </a:lnTo>
                  <a:lnTo>
                    <a:pt x="99060" y="36576"/>
                  </a:lnTo>
                  <a:lnTo>
                    <a:pt x="97536" y="36576"/>
                  </a:lnTo>
                  <a:lnTo>
                    <a:pt x="97536" y="35814"/>
                  </a:lnTo>
                  <a:lnTo>
                    <a:pt x="95250" y="35814"/>
                  </a:lnTo>
                  <a:lnTo>
                    <a:pt x="95250" y="35052"/>
                  </a:lnTo>
                  <a:lnTo>
                    <a:pt x="93726" y="35052"/>
                  </a:lnTo>
                  <a:lnTo>
                    <a:pt x="93726" y="34290"/>
                  </a:lnTo>
                  <a:lnTo>
                    <a:pt x="92202" y="34290"/>
                  </a:lnTo>
                  <a:lnTo>
                    <a:pt x="92202" y="33528"/>
                  </a:lnTo>
                  <a:lnTo>
                    <a:pt x="90678" y="33528"/>
                  </a:lnTo>
                  <a:lnTo>
                    <a:pt x="90678" y="32766"/>
                  </a:lnTo>
                  <a:lnTo>
                    <a:pt x="89154" y="32766"/>
                  </a:lnTo>
                  <a:lnTo>
                    <a:pt x="89154" y="32004"/>
                  </a:lnTo>
                  <a:lnTo>
                    <a:pt x="87630" y="32004"/>
                  </a:lnTo>
                  <a:lnTo>
                    <a:pt x="87630" y="31242"/>
                  </a:lnTo>
                  <a:lnTo>
                    <a:pt x="85344" y="31242"/>
                  </a:lnTo>
                  <a:lnTo>
                    <a:pt x="85344" y="30480"/>
                  </a:lnTo>
                  <a:lnTo>
                    <a:pt x="83820" y="30480"/>
                  </a:lnTo>
                  <a:lnTo>
                    <a:pt x="83820" y="29718"/>
                  </a:lnTo>
                  <a:lnTo>
                    <a:pt x="82296" y="29718"/>
                  </a:lnTo>
                  <a:lnTo>
                    <a:pt x="82296" y="28956"/>
                  </a:lnTo>
                  <a:lnTo>
                    <a:pt x="80772" y="28956"/>
                  </a:lnTo>
                  <a:lnTo>
                    <a:pt x="80772" y="28194"/>
                  </a:lnTo>
                  <a:lnTo>
                    <a:pt x="79248" y="28194"/>
                  </a:lnTo>
                  <a:lnTo>
                    <a:pt x="79248" y="27432"/>
                  </a:lnTo>
                  <a:lnTo>
                    <a:pt x="76962" y="27432"/>
                  </a:lnTo>
                  <a:lnTo>
                    <a:pt x="76962" y="26670"/>
                  </a:lnTo>
                  <a:lnTo>
                    <a:pt x="75438" y="26670"/>
                  </a:lnTo>
                  <a:lnTo>
                    <a:pt x="75438" y="25908"/>
                  </a:lnTo>
                  <a:lnTo>
                    <a:pt x="73914" y="25908"/>
                  </a:lnTo>
                  <a:lnTo>
                    <a:pt x="73914" y="25146"/>
                  </a:lnTo>
                  <a:lnTo>
                    <a:pt x="72390" y="25146"/>
                  </a:lnTo>
                  <a:lnTo>
                    <a:pt x="72390" y="24384"/>
                  </a:lnTo>
                  <a:lnTo>
                    <a:pt x="70866" y="24384"/>
                  </a:lnTo>
                  <a:lnTo>
                    <a:pt x="70866" y="23622"/>
                  </a:lnTo>
                  <a:lnTo>
                    <a:pt x="68580" y="23622"/>
                  </a:lnTo>
                  <a:lnTo>
                    <a:pt x="68580" y="22860"/>
                  </a:lnTo>
                  <a:lnTo>
                    <a:pt x="67056" y="22860"/>
                  </a:lnTo>
                  <a:lnTo>
                    <a:pt x="67056" y="22098"/>
                  </a:lnTo>
                  <a:lnTo>
                    <a:pt x="65532" y="22098"/>
                  </a:lnTo>
                  <a:lnTo>
                    <a:pt x="65532" y="21336"/>
                  </a:lnTo>
                  <a:lnTo>
                    <a:pt x="64008" y="21336"/>
                  </a:lnTo>
                  <a:lnTo>
                    <a:pt x="64008" y="20574"/>
                  </a:lnTo>
                  <a:lnTo>
                    <a:pt x="62484" y="20574"/>
                  </a:lnTo>
                  <a:lnTo>
                    <a:pt x="62484" y="19812"/>
                  </a:lnTo>
                  <a:lnTo>
                    <a:pt x="60960" y="19812"/>
                  </a:lnTo>
                  <a:lnTo>
                    <a:pt x="60960" y="19050"/>
                  </a:lnTo>
                  <a:lnTo>
                    <a:pt x="58674" y="19050"/>
                  </a:lnTo>
                  <a:lnTo>
                    <a:pt x="58674" y="18288"/>
                  </a:lnTo>
                  <a:lnTo>
                    <a:pt x="57150" y="18288"/>
                  </a:lnTo>
                  <a:lnTo>
                    <a:pt x="57150" y="17526"/>
                  </a:lnTo>
                  <a:lnTo>
                    <a:pt x="55626" y="17526"/>
                  </a:lnTo>
                  <a:lnTo>
                    <a:pt x="55626" y="16764"/>
                  </a:lnTo>
                  <a:lnTo>
                    <a:pt x="54102" y="16764"/>
                  </a:lnTo>
                  <a:lnTo>
                    <a:pt x="54102" y="16002"/>
                  </a:lnTo>
                  <a:lnTo>
                    <a:pt x="51816" y="16002"/>
                  </a:lnTo>
                  <a:lnTo>
                    <a:pt x="51816" y="15240"/>
                  </a:lnTo>
                  <a:lnTo>
                    <a:pt x="50292" y="15240"/>
                  </a:lnTo>
                  <a:lnTo>
                    <a:pt x="50292" y="14478"/>
                  </a:lnTo>
                  <a:lnTo>
                    <a:pt x="48768" y="14478"/>
                  </a:lnTo>
                  <a:lnTo>
                    <a:pt x="48768" y="13716"/>
                  </a:lnTo>
                  <a:lnTo>
                    <a:pt x="47244" y="13716"/>
                  </a:lnTo>
                  <a:lnTo>
                    <a:pt x="47244" y="12954"/>
                  </a:lnTo>
                  <a:lnTo>
                    <a:pt x="45720" y="12954"/>
                  </a:lnTo>
                  <a:lnTo>
                    <a:pt x="45720" y="12192"/>
                  </a:lnTo>
                  <a:lnTo>
                    <a:pt x="44196" y="12192"/>
                  </a:lnTo>
                  <a:lnTo>
                    <a:pt x="44196" y="11430"/>
                  </a:lnTo>
                  <a:lnTo>
                    <a:pt x="42672" y="11430"/>
                  </a:lnTo>
                  <a:lnTo>
                    <a:pt x="42672" y="10668"/>
                  </a:lnTo>
                  <a:lnTo>
                    <a:pt x="41148" y="10668"/>
                  </a:lnTo>
                  <a:lnTo>
                    <a:pt x="41148" y="9906"/>
                  </a:lnTo>
                  <a:lnTo>
                    <a:pt x="39624" y="9906"/>
                  </a:lnTo>
                  <a:lnTo>
                    <a:pt x="39624" y="9144"/>
                  </a:lnTo>
                  <a:lnTo>
                    <a:pt x="38100" y="9144"/>
                  </a:lnTo>
                  <a:lnTo>
                    <a:pt x="38100" y="8382"/>
                  </a:lnTo>
                  <a:lnTo>
                    <a:pt x="36576" y="8382"/>
                  </a:lnTo>
                  <a:lnTo>
                    <a:pt x="36576" y="7620"/>
                  </a:lnTo>
                  <a:lnTo>
                    <a:pt x="35052" y="7620"/>
                  </a:lnTo>
                  <a:lnTo>
                    <a:pt x="35052" y="6858"/>
                  </a:lnTo>
                  <a:lnTo>
                    <a:pt x="33528" y="6858"/>
                  </a:lnTo>
                  <a:lnTo>
                    <a:pt x="33528" y="6096"/>
                  </a:lnTo>
                  <a:lnTo>
                    <a:pt x="32004" y="6096"/>
                  </a:lnTo>
                  <a:lnTo>
                    <a:pt x="32004" y="5334"/>
                  </a:lnTo>
                  <a:lnTo>
                    <a:pt x="30480" y="5334"/>
                  </a:lnTo>
                  <a:lnTo>
                    <a:pt x="30480" y="4572"/>
                  </a:lnTo>
                  <a:lnTo>
                    <a:pt x="28956" y="4572"/>
                  </a:lnTo>
                  <a:lnTo>
                    <a:pt x="28956" y="3810"/>
                  </a:lnTo>
                  <a:lnTo>
                    <a:pt x="27432" y="3810"/>
                  </a:lnTo>
                  <a:lnTo>
                    <a:pt x="27432" y="3048"/>
                  </a:lnTo>
                  <a:lnTo>
                    <a:pt x="25908" y="3048"/>
                  </a:lnTo>
                  <a:lnTo>
                    <a:pt x="25908" y="2286"/>
                  </a:lnTo>
                  <a:lnTo>
                    <a:pt x="23622" y="2286"/>
                  </a:lnTo>
                  <a:lnTo>
                    <a:pt x="23622" y="1524"/>
                  </a:lnTo>
                  <a:lnTo>
                    <a:pt x="22098" y="1524"/>
                  </a:lnTo>
                  <a:lnTo>
                    <a:pt x="22098" y="762"/>
                  </a:lnTo>
                  <a:lnTo>
                    <a:pt x="20574" y="762"/>
                  </a:lnTo>
                  <a:lnTo>
                    <a:pt x="20574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48"/>
                  </a:lnTo>
                  <a:lnTo>
                    <a:pt x="6096" y="3048"/>
                  </a:lnTo>
                  <a:lnTo>
                    <a:pt x="6096" y="3810"/>
                  </a:lnTo>
                  <a:lnTo>
                    <a:pt x="7620" y="3810"/>
                  </a:lnTo>
                  <a:lnTo>
                    <a:pt x="7620" y="4572"/>
                  </a:lnTo>
                  <a:lnTo>
                    <a:pt x="9144" y="4572"/>
                  </a:lnTo>
                  <a:lnTo>
                    <a:pt x="9144" y="5334"/>
                  </a:lnTo>
                  <a:lnTo>
                    <a:pt x="10655" y="5334"/>
                  </a:lnTo>
                  <a:lnTo>
                    <a:pt x="10655" y="6096"/>
                  </a:lnTo>
                  <a:lnTo>
                    <a:pt x="12179" y="6096"/>
                  </a:lnTo>
                  <a:lnTo>
                    <a:pt x="12179" y="6858"/>
                  </a:lnTo>
                  <a:lnTo>
                    <a:pt x="13716" y="6858"/>
                  </a:lnTo>
                  <a:lnTo>
                    <a:pt x="13716" y="7620"/>
                  </a:lnTo>
                  <a:lnTo>
                    <a:pt x="15240" y="7620"/>
                  </a:lnTo>
                  <a:lnTo>
                    <a:pt x="15240" y="8382"/>
                  </a:lnTo>
                  <a:lnTo>
                    <a:pt x="16764" y="8382"/>
                  </a:lnTo>
                  <a:lnTo>
                    <a:pt x="16764" y="9144"/>
                  </a:lnTo>
                  <a:lnTo>
                    <a:pt x="18288" y="9144"/>
                  </a:lnTo>
                  <a:lnTo>
                    <a:pt x="18288" y="9906"/>
                  </a:lnTo>
                  <a:lnTo>
                    <a:pt x="19812" y="9906"/>
                  </a:lnTo>
                  <a:lnTo>
                    <a:pt x="19812" y="10668"/>
                  </a:lnTo>
                  <a:lnTo>
                    <a:pt x="22098" y="10668"/>
                  </a:lnTo>
                  <a:lnTo>
                    <a:pt x="22098" y="11430"/>
                  </a:lnTo>
                  <a:lnTo>
                    <a:pt x="23622" y="11430"/>
                  </a:lnTo>
                  <a:lnTo>
                    <a:pt x="23622" y="12192"/>
                  </a:lnTo>
                  <a:lnTo>
                    <a:pt x="25146" y="12192"/>
                  </a:lnTo>
                  <a:lnTo>
                    <a:pt x="25146" y="12954"/>
                  </a:lnTo>
                  <a:lnTo>
                    <a:pt x="26670" y="12954"/>
                  </a:lnTo>
                  <a:lnTo>
                    <a:pt x="26670" y="13716"/>
                  </a:lnTo>
                  <a:lnTo>
                    <a:pt x="28194" y="13716"/>
                  </a:lnTo>
                  <a:lnTo>
                    <a:pt x="28194" y="14478"/>
                  </a:lnTo>
                  <a:lnTo>
                    <a:pt x="29718" y="14478"/>
                  </a:lnTo>
                  <a:lnTo>
                    <a:pt x="29718" y="15240"/>
                  </a:lnTo>
                  <a:lnTo>
                    <a:pt x="31229" y="15240"/>
                  </a:lnTo>
                  <a:lnTo>
                    <a:pt x="31229" y="16002"/>
                  </a:lnTo>
                  <a:lnTo>
                    <a:pt x="32766" y="16002"/>
                  </a:lnTo>
                  <a:lnTo>
                    <a:pt x="32766" y="16764"/>
                  </a:lnTo>
                  <a:lnTo>
                    <a:pt x="34290" y="16764"/>
                  </a:lnTo>
                  <a:lnTo>
                    <a:pt x="34290" y="17526"/>
                  </a:lnTo>
                  <a:lnTo>
                    <a:pt x="35814" y="17526"/>
                  </a:lnTo>
                  <a:lnTo>
                    <a:pt x="35814" y="18300"/>
                  </a:lnTo>
                  <a:lnTo>
                    <a:pt x="37338" y="18300"/>
                  </a:lnTo>
                  <a:lnTo>
                    <a:pt x="37338" y="19050"/>
                  </a:lnTo>
                  <a:lnTo>
                    <a:pt x="38862" y="19050"/>
                  </a:lnTo>
                  <a:lnTo>
                    <a:pt x="38862" y="19812"/>
                  </a:lnTo>
                  <a:lnTo>
                    <a:pt x="40386" y="19812"/>
                  </a:lnTo>
                  <a:lnTo>
                    <a:pt x="40386" y="20574"/>
                  </a:lnTo>
                  <a:lnTo>
                    <a:pt x="41910" y="20574"/>
                  </a:lnTo>
                  <a:lnTo>
                    <a:pt x="41910" y="21336"/>
                  </a:lnTo>
                  <a:lnTo>
                    <a:pt x="43434" y="21336"/>
                  </a:lnTo>
                  <a:lnTo>
                    <a:pt x="43434" y="22098"/>
                  </a:lnTo>
                  <a:lnTo>
                    <a:pt x="44958" y="22098"/>
                  </a:lnTo>
                  <a:lnTo>
                    <a:pt x="44958" y="22860"/>
                  </a:lnTo>
                  <a:lnTo>
                    <a:pt x="46482" y="22860"/>
                  </a:lnTo>
                  <a:lnTo>
                    <a:pt x="46482" y="23622"/>
                  </a:lnTo>
                  <a:lnTo>
                    <a:pt x="47993" y="23622"/>
                  </a:lnTo>
                  <a:lnTo>
                    <a:pt x="47993" y="24384"/>
                  </a:lnTo>
                  <a:lnTo>
                    <a:pt x="50279" y="24384"/>
                  </a:lnTo>
                  <a:lnTo>
                    <a:pt x="50279" y="25146"/>
                  </a:lnTo>
                  <a:lnTo>
                    <a:pt x="51816" y="25146"/>
                  </a:lnTo>
                  <a:lnTo>
                    <a:pt x="51816" y="25908"/>
                  </a:lnTo>
                  <a:lnTo>
                    <a:pt x="53340" y="25908"/>
                  </a:lnTo>
                  <a:lnTo>
                    <a:pt x="53340" y="26670"/>
                  </a:lnTo>
                  <a:lnTo>
                    <a:pt x="54864" y="26670"/>
                  </a:lnTo>
                  <a:lnTo>
                    <a:pt x="54864" y="27432"/>
                  </a:lnTo>
                  <a:lnTo>
                    <a:pt x="57150" y="27432"/>
                  </a:lnTo>
                  <a:lnTo>
                    <a:pt x="57150" y="28194"/>
                  </a:lnTo>
                  <a:lnTo>
                    <a:pt x="58674" y="28194"/>
                  </a:lnTo>
                  <a:lnTo>
                    <a:pt x="58674" y="28956"/>
                  </a:lnTo>
                  <a:lnTo>
                    <a:pt x="60198" y="28956"/>
                  </a:lnTo>
                  <a:lnTo>
                    <a:pt x="60198" y="29718"/>
                  </a:lnTo>
                  <a:lnTo>
                    <a:pt x="61722" y="29718"/>
                  </a:lnTo>
                  <a:lnTo>
                    <a:pt x="61722" y="30480"/>
                  </a:lnTo>
                  <a:lnTo>
                    <a:pt x="63246" y="30480"/>
                  </a:lnTo>
                  <a:lnTo>
                    <a:pt x="63246" y="31242"/>
                  </a:lnTo>
                  <a:lnTo>
                    <a:pt x="64770" y="31242"/>
                  </a:lnTo>
                  <a:lnTo>
                    <a:pt x="64770" y="32004"/>
                  </a:lnTo>
                  <a:lnTo>
                    <a:pt x="67043" y="32004"/>
                  </a:lnTo>
                  <a:lnTo>
                    <a:pt x="67043" y="32766"/>
                  </a:lnTo>
                  <a:lnTo>
                    <a:pt x="68567" y="32766"/>
                  </a:lnTo>
                  <a:lnTo>
                    <a:pt x="68567" y="33528"/>
                  </a:lnTo>
                  <a:lnTo>
                    <a:pt x="70104" y="33528"/>
                  </a:lnTo>
                  <a:lnTo>
                    <a:pt x="70104" y="34290"/>
                  </a:lnTo>
                  <a:lnTo>
                    <a:pt x="71628" y="34290"/>
                  </a:lnTo>
                  <a:lnTo>
                    <a:pt x="71628" y="35052"/>
                  </a:lnTo>
                  <a:lnTo>
                    <a:pt x="73152" y="35052"/>
                  </a:lnTo>
                  <a:lnTo>
                    <a:pt x="73152" y="35814"/>
                  </a:lnTo>
                  <a:lnTo>
                    <a:pt x="75438" y="35814"/>
                  </a:lnTo>
                  <a:lnTo>
                    <a:pt x="75438" y="36576"/>
                  </a:lnTo>
                  <a:lnTo>
                    <a:pt x="76962" y="36576"/>
                  </a:lnTo>
                  <a:lnTo>
                    <a:pt x="76962" y="37350"/>
                  </a:lnTo>
                  <a:lnTo>
                    <a:pt x="78486" y="37350"/>
                  </a:lnTo>
                  <a:lnTo>
                    <a:pt x="78486" y="38100"/>
                  </a:lnTo>
                  <a:lnTo>
                    <a:pt x="80010" y="38100"/>
                  </a:lnTo>
                  <a:lnTo>
                    <a:pt x="80010" y="38862"/>
                  </a:lnTo>
                  <a:lnTo>
                    <a:pt x="81534" y="38862"/>
                  </a:lnTo>
                  <a:lnTo>
                    <a:pt x="81534" y="39624"/>
                  </a:lnTo>
                  <a:lnTo>
                    <a:pt x="83820" y="39624"/>
                  </a:lnTo>
                  <a:lnTo>
                    <a:pt x="83820" y="40386"/>
                  </a:lnTo>
                  <a:lnTo>
                    <a:pt x="85344" y="40386"/>
                  </a:lnTo>
                  <a:lnTo>
                    <a:pt x="85344" y="41148"/>
                  </a:lnTo>
                  <a:lnTo>
                    <a:pt x="86855" y="41148"/>
                  </a:lnTo>
                  <a:lnTo>
                    <a:pt x="86855" y="41910"/>
                  </a:lnTo>
                  <a:lnTo>
                    <a:pt x="88379" y="41910"/>
                  </a:lnTo>
                  <a:lnTo>
                    <a:pt x="88379" y="42672"/>
                  </a:lnTo>
                  <a:lnTo>
                    <a:pt x="89916" y="42672"/>
                  </a:lnTo>
                  <a:lnTo>
                    <a:pt x="89916" y="43434"/>
                  </a:lnTo>
                  <a:lnTo>
                    <a:pt x="91440" y="43434"/>
                  </a:lnTo>
                  <a:lnTo>
                    <a:pt x="91440" y="44196"/>
                  </a:lnTo>
                  <a:lnTo>
                    <a:pt x="93726" y="44196"/>
                  </a:lnTo>
                  <a:lnTo>
                    <a:pt x="93726" y="44958"/>
                  </a:lnTo>
                  <a:lnTo>
                    <a:pt x="95250" y="44958"/>
                  </a:lnTo>
                  <a:lnTo>
                    <a:pt x="95250" y="45720"/>
                  </a:lnTo>
                  <a:lnTo>
                    <a:pt x="96774" y="45720"/>
                  </a:lnTo>
                  <a:lnTo>
                    <a:pt x="96774" y="46482"/>
                  </a:lnTo>
                  <a:lnTo>
                    <a:pt x="98298" y="46482"/>
                  </a:lnTo>
                  <a:lnTo>
                    <a:pt x="98298" y="47244"/>
                  </a:lnTo>
                  <a:lnTo>
                    <a:pt x="99822" y="47244"/>
                  </a:lnTo>
                  <a:lnTo>
                    <a:pt x="99822" y="48006"/>
                  </a:lnTo>
                  <a:lnTo>
                    <a:pt x="101346" y="48006"/>
                  </a:lnTo>
                  <a:lnTo>
                    <a:pt x="101346" y="48768"/>
                  </a:lnTo>
                  <a:lnTo>
                    <a:pt x="103632" y="48768"/>
                  </a:lnTo>
                  <a:lnTo>
                    <a:pt x="103632" y="49530"/>
                  </a:lnTo>
                  <a:lnTo>
                    <a:pt x="105143" y="49530"/>
                  </a:lnTo>
                  <a:lnTo>
                    <a:pt x="105143" y="50292"/>
                  </a:lnTo>
                  <a:lnTo>
                    <a:pt x="106667" y="50292"/>
                  </a:lnTo>
                  <a:lnTo>
                    <a:pt x="106667" y="51054"/>
                  </a:lnTo>
                  <a:lnTo>
                    <a:pt x="108204" y="51054"/>
                  </a:lnTo>
                  <a:lnTo>
                    <a:pt x="108204" y="51816"/>
                  </a:lnTo>
                  <a:lnTo>
                    <a:pt x="109728" y="51816"/>
                  </a:lnTo>
                  <a:lnTo>
                    <a:pt x="109728" y="52578"/>
                  </a:lnTo>
                  <a:lnTo>
                    <a:pt x="112014" y="52578"/>
                  </a:lnTo>
                  <a:lnTo>
                    <a:pt x="112014" y="53340"/>
                  </a:lnTo>
                  <a:lnTo>
                    <a:pt x="113538" y="53340"/>
                  </a:lnTo>
                  <a:lnTo>
                    <a:pt x="113538" y="54102"/>
                  </a:lnTo>
                  <a:lnTo>
                    <a:pt x="134874" y="54102"/>
                  </a:lnTo>
                  <a:lnTo>
                    <a:pt x="13487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87240" y="4283582"/>
              <a:ext cx="142875" cy="54610"/>
            </a:xfrm>
            <a:custGeom>
              <a:avLst/>
              <a:gdLst/>
              <a:ahLst/>
              <a:cxnLst/>
              <a:rect l="l" t="t" r="r" b="b"/>
              <a:pathLst>
                <a:path w="142875" h="54610">
                  <a:moveTo>
                    <a:pt x="142494" y="53340"/>
                  </a:moveTo>
                  <a:lnTo>
                    <a:pt x="140208" y="53340"/>
                  </a:lnTo>
                  <a:lnTo>
                    <a:pt x="140208" y="52578"/>
                  </a:lnTo>
                  <a:lnTo>
                    <a:pt x="138684" y="52578"/>
                  </a:lnTo>
                  <a:lnTo>
                    <a:pt x="138684" y="51816"/>
                  </a:lnTo>
                  <a:lnTo>
                    <a:pt x="137160" y="51816"/>
                  </a:lnTo>
                  <a:lnTo>
                    <a:pt x="137160" y="51054"/>
                  </a:lnTo>
                  <a:lnTo>
                    <a:pt x="134874" y="51054"/>
                  </a:lnTo>
                  <a:lnTo>
                    <a:pt x="134874" y="50292"/>
                  </a:lnTo>
                  <a:lnTo>
                    <a:pt x="133350" y="50292"/>
                  </a:lnTo>
                  <a:lnTo>
                    <a:pt x="133350" y="49530"/>
                  </a:lnTo>
                  <a:lnTo>
                    <a:pt x="131826" y="49530"/>
                  </a:lnTo>
                  <a:lnTo>
                    <a:pt x="131826" y="48768"/>
                  </a:lnTo>
                  <a:lnTo>
                    <a:pt x="130302" y="48768"/>
                  </a:lnTo>
                  <a:lnTo>
                    <a:pt x="130302" y="48006"/>
                  </a:lnTo>
                  <a:lnTo>
                    <a:pt x="128016" y="48006"/>
                  </a:lnTo>
                  <a:lnTo>
                    <a:pt x="128016" y="47244"/>
                  </a:lnTo>
                  <a:lnTo>
                    <a:pt x="126492" y="47244"/>
                  </a:lnTo>
                  <a:lnTo>
                    <a:pt x="126492" y="46482"/>
                  </a:lnTo>
                  <a:lnTo>
                    <a:pt x="124968" y="46482"/>
                  </a:lnTo>
                  <a:lnTo>
                    <a:pt x="124968" y="45720"/>
                  </a:lnTo>
                  <a:lnTo>
                    <a:pt x="122682" y="45720"/>
                  </a:lnTo>
                  <a:lnTo>
                    <a:pt x="122682" y="44958"/>
                  </a:lnTo>
                  <a:lnTo>
                    <a:pt x="121158" y="44958"/>
                  </a:lnTo>
                  <a:lnTo>
                    <a:pt x="121158" y="44196"/>
                  </a:lnTo>
                  <a:lnTo>
                    <a:pt x="119634" y="44196"/>
                  </a:lnTo>
                  <a:lnTo>
                    <a:pt x="119634" y="43434"/>
                  </a:lnTo>
                  <a:lnTo>
                    <a:pt x="118110" y="43434"/>
                  </a:lnTo>
                  <a:lnTo>
                    <a:pt x="118110" y="42672"/>
                  </a:lnTo>
                  <a:lnTo>
                    <a:pt x="115824" y="42672"/>
                  </a:lnTo>
                  <a:lnTo>
                    <a:pt x="115824" y="41910"/>
                  </a:lnTo>
                  <a:lnTo>
                    <a:pt x="114300" y="41910"/>
                  </a:lnTo>
                  <a:lnTo>
                    <a:pt x="114300" y="41148"/>
                  </a:lnTo>
                  <a:lnTo>
                    <a:pt x="112776" y="41148"/>
                  </a:lnTo>
                  <a:lnTo>
                    <a:pt x="112776" y="40386"/>
                  </a:lnTo>
                  <a:lnTo>
                    <a:pt x="110490" y="40386"/>
                  </a:lnTo>
                  <a:lnTo>
                    <a:pt x="110490" y="39624"/>
                  </a:lnTo>
                  <a:lnTo>
                    <a:pt x="108966" y="39624"/>
                  </a:lnTo>
                  <a:lnTo>
                    <a:pt x="108966" y="38862"/>
                  </a:lnTo>
                  <a:lnTo>
                    <a:pt x="107442" y="38862"/>
                  </a:lnTo>
                  <a:lnTo>
                    <a:pt x="107442" y="38100"/>
                  </a:lnTo>
                  <a:lnTo>
                    <a:pt x="105918" y="38100"/>
                  </a:lnTo>
                  <a:lnTo>
                    <a:pt x="105918" y="37338"/>
                  </a:lnTo>
                  <a:lnTo>
                    <a:pt x="103632" y="37338"/>
                  </a:lnTo>
                  <a:lnTo>
                    <a:pt x="103632" y="36576"/>
                  </a:lnTo>
                  <a:lnTo>
                    <a:pt x="102108" y="36576"/>
                  </a:lnTo>
                  <a:lnTo>
                    <a:pt x="102108" y="35814"/>
                  </a:lnTo>
                  <a:lnTo>
                    <a:pt x="100584" y="35814"/>
                  </a:lnTo>
                  <a:lnTo>
                    <a:pt x="100584" y="35052"/>
                  </a:lnTo>
                  <a:lnTo>
                    <a:pt x="98298" y="35052"/>
                  </a:lnTo>
                  <a:lnTo>
                    <a:pt x="98298" y="34290"/>
                  </a:lnTo>
                  <a:lnTo>
                    <a:pt x="96774" y="34290"/>
                  </a:lnTo>
                  <a:lnTo>
                    <a:pt x="96774" y="33528"/>
                  </a:lnTo>
                  <a:lnTo>
                    <a:pt x="95250" y="33528"/>
                  </a:lnTo>
                  <a:lnTo>
                    <a:pt x="95250" y="32766"/>
                  </a:lnTo>
                  <a:lnTo>
                    <a:pt x="93726" y="32766"/>
                  </a:lnTo>
                  <a:lnTo>
                    <a:pt x="93726" y="32004"/>
                  </a:lnTo>
                  <a:lnTo>
                    <a:pt x="91440" y="32004"/>
                  </a:lnTo>
                  <a:lnTo>
                    <a:pt x="91440" y="31242"/>
                  </a:lnTo>
                  <a:lnTo>
                    <a:pt x="89916" y="31242"/>
                  </a:lnTo>
                  <a:lnTo>
                    <a:pt x="89916" y="30480"/>
                  </a:lnTo>
                  <a:lnTo>
                    <a:pt x="88392" y="30480"/>
                  </a:lnTo>
                  <a:lnTo>
                    <a:pt x="88392" y="29718"/>
                  </a:lnTo>
                  <a:lnTo>
                    <a:pt x="86106" y="29718"/>
                  </a:lnTo>
                  <a:lnTo>
                    <a:pt x="86106" y="28956"/>
                  </a:lnTo>
                  <a:lnTo>
                    <a:pt x="84582" y="28956"/>
                  </a:lnTo>
                  <a:lnTo>
                    <a:pt x="84582" y="28194"/>
                  </a:lnTo>
                  <a:lnTo>
                    <a:pt x="83058" y="28194"/>
                  </a:lnTo>
                  <a:lnTo>
                    <a:pt x="83058" y="27432"/>
                  </a:lnTo>
                  <a:lnTo>
                    <a:pt x="81534" y="27432"/>
                  </a:lnTo>
                  <a:lnTo>
                    <a:pt x="81534" y="26670"/>
                  </a:lnTo>
                  <a:lnTo>
                    <a:pt x="79248" y="26670"/>
                  </a:lnTo>
                  <a:lnTo>
                    <a:pt x="79248" y="25908"/>
                  </a:lnTo>
                  <a:lnTo>
                    <a:pt x="77724" y="25908"/>
                  </a:lnTo>
                  <a:lnTo>
                    <a:pt x="77724" y="25146"/>
                  </a:lnTo>
                  <a:lnTo>
                    <a:pt x="76200" y="25146"/>
                  </a:lnTo>
                  <a:lnTo>
                    <a:pt x="76200" y="24384"/>
                  </a:lnTo>
                  <a:lnTo>
                    <a:pt x="73914" y="24384"/>
                  </a:lnTo>
                  <a:lnTo>
                    <a:pt x="73914" y="23622"/>
                  </a:lnTo>
                  <a:lnTo>
                    <a:pt x="72390" y="23622"/>
                  </a:lnTo>
                  <a:lnTo>
                    <a:pt x="72390" y="22860"/>
                  </a:lnTo>
                  <a:lnTo>
                    <a:pt x="70866" y="22860"/>
                  </a:lnTo>
                  <a:lnTo>
                    <a:pt x="70866" y="22098"/>
                  </a:lnTo>
                  <a:lnTo>
                    <a:pt x="69342" y="22098"/>
                  </a:lnTo>
                  <a:lnTo>
                    <a:pt x="69342" y="21336"/>
                  </a:lnTo>
                  <a:lnTo>
                    <a:pt x="67056" y="21336"/>
                  </a:lnTo>
                  <a:lnTo>
                    <a:pt x="67056" y="20574"/>
                  </a:lnTo>
                  <a:lnTo>
                    <a:pt x="65532" y="20574"/>
                  </a:lnTo>
                  <a:lnTo>
                    <a:pt x="65532" y="19812"/>
                  </a:lnTo>
                  <a:lnTo>
                    <a:pt x="64008" y="19812"/>
                  </a:lnTo>
                  <a:lnTo>
                    <a:pt x="64008" y="19050"/>
                  </a:lnTo>
                  <a:lnTo>
                    <a:pt x="61722" y="19050"/>
                  </a:lnTo>
                  <a:lnTo>
                    <a:pt x="61722" y="18288"/>
                  </a:lnTo>
                  <a:lnTo>
                    <a:pt x="60198" y="18288"/>
                  </a:lnTo>
                  <a:lnTo>
                    <a:pt x="60198" y="17526"/>
                  </a:lnTo>
                  <a:lnTo>
                    <a:pt x="58674" y="17526"/>
                  </a:lnTo>
                  <a:lnTo>
                    <a:pt x="58674" y="16764"/>
                  </a:lnTo>
                  <a:lnTo>
                    <a:pt x="57150" y="16764"/>
                  </a:lnTo>
                  <a:lnTo>
                    <a:pt x="57150" y="16002"/>
                  </a:lnTo>
                  <a:lnTo>
                    <a:pt x="54864" y="16002"/>
                  </a:lnTo>
                  <a:lnTo>
                    <a:pt x="54864" y="15240"/>
                  </a:lnTo>
                  <a:lnTo>
                    <a:pt x="53340" y="15240"/>
                  </a:lnTo>
                  <a:lnTo>
                    <a:pt x="53340" y="14478"/>
                  </a:lnTo>
                  <a:lnTo>
                    <a:pt x="51816" y="14478"/>
                  </a:lnTo>
                  <a:lnTo>
                    <a:pt x="51816" y="13716"/>
                  </a:lnTo>
                  <a:lnTo>
                    <a:pt x="49530" y="13716"/>
                  </a:lnTo>
                  <a:lnTo>
                    <a:pt x="49530" y="12954"/>
                  </a:lnTo>
                  <a:lnTo>
                    <a:pt x="48006" y="12954"/>
                  </a:lnTo>
                  <a:lnTo>
                    <a:pt x="48006" y="12192"/>
                  </a:lnTo>
                  <a:lnTo>
                    <a:pt x="46482" y="12192"/>
                  </a:lnTo>
                  <a:lnTo>
                    <a:pt x="46482" y="11430"/>
                  </a:lnTo>
                  <a:lnTo>
                    <a:pt x="44196" y="11430"/>
                  </a:lnTo>
                  <a:lnTo>
                    <a:pt x="44196" y="10668"/>
                  </a:lnTo>
                  <a:lnTo>
                    <a:pt x="42672" y="10668"/>
                  </a:lnTo>
                  <a:lnTo>
                    <a:pt x="42672" y="9906"/>
                  </a:lnTo>
                  <a:lnTo>
                    <a:pt x="41148" y="9906"/>
                  </a:lnTo>
                  <a:lnTo>
                    <a:pt x="41148" y="9144"/>
                  </a:lnTo>
                  <a:lnTo>
                    <a:pt x="39624" y="9144"/>
                  </a:lnTo>
                  <a:lnTo>
                    <a:pt x="39624" y="8382"/>
                  </a:lnTo>
                  <a:lnTo>
                    <a:pt x="38100" y="8382"/>
                  </a:lnTo>
                  <a:lnTo>
                    <a:pt x="38100" y="7620"/>
                  </a:lnTo>
                  <a:lnTo>
                    <a:pt x="36576" y="7620"/>
                  </a:lnTo>
                  <a:lnTo>
                    <a:pt x="36576" y="6858"/>
                  </a:lnTo>
                  <a:lnTo>
                    <a:pt x="35052" y="6858"/>
                  </a:lnTo>
                  <a:lnTo>
                    <a:pt x="35052" y="6096"/>
                  </a:lnTo>
                  <a:lnTo>
                    <a:pt x="32766" y="6096"/>
                  </a:lnTo>
                  <a:lnTo>
                    <a:pt x="32766" y="5334"/>
                  </a:lnTo>
                  <a:lnTo>
                    <a:pt x="31242" y="5334"/>
                  </a:lnTo>
                  <a:lnTo>
                    <a:pt x="31242" y="4572"/>
                  </a:lnTo>
                  <a:lnTo>
                    <a:pt x="29718" y="4572"/>
                  </a:lnTo>
                  <a:lnTo>
                    <a:pt x="29718" y="3810"/>
                  </a:lnTo>
                  <a:lnTo>
                    <a:pt x="28194" y="3810"/>
                  </a:lnTo>
                  <a:lnTo>
                    <a:pt x="28194" y="3048"/>
                  </a:lnTo>
                  <a:lnTo>
                    <a:pt x="26670" y="3048"/>
                  </a:lnTo>
                  <a:lnTo>
                    <a:pt x="26670" y="2286"/>
                  </a:lnTo>
                  <a:lnTo>
                    <a:pt x="25146" y="2286"/>
                  </a:lnTo>
                  <a:lnTo>
                    <a:pt x="25146" y="1524"/>
                  </a:lnTo>
                  <a:lnTo>
                    <a:pt x="23622" y="1524"/>
                  </a:lnTo>
                  <a:lnTo>
                    <a:pt x="23622" y="762"/>
                  </a:lnTo>
                  <a:lnTo>
                    <a:pt x="21336" y="762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524" y="762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2286"/>
                  </a:lnTo>
                  <a:lnTo>
                    <a:pt x="4572" y="2286"/>
                  </a:lnTo>
                  <a:lnTo>
                    <a:pt x="4572" y="3060"/>
                  </a:lnTo>
                  <a:lnTo>
                    <a:pt x="6096" y="3060"/>
                  </a:lnTo>
                  <a:lnTo>
                    <a:pt x="6096" y="3810"/>
                  </a:lnTo>
                  <a:lnTo>
                    <a:pt x="7620" y="3810"/>
                  </a:lnTo>
                  <a:lnTo>
                    <a:pt x="7620" y="4572"/>
                  </a:lnTo>
                  <a:lnTo>
                    <a:pt x="9906" y="4572"/>
                  </a:lnTo>
                  <a:lnTo>
                    <a:pt x="9906" y="5334"/>
                  </a:lnTo>
                  <a:lnTo>
                    <a:pt x="11417" y="5334"/>
                  </a:lnTo>
                  <a:lnTo>
                    <a:pt x="11417" y="6096"/>
                  </a:lnTo>
                  <a:lnTo>
                    <a:pt x="12941" y="6096"/>
                  </a:lnTo>
                  <a:lnTo>
                    <a:pt x="12941" y="6858"/>
                  </a:lnTo>
                  <a:lnTo>
                    <a:pt x="14478" y="6858"/>
                  </a:lnTo>
                  <a:lnTo>
                    <a:pt x="14478" y="7620"/>
                  </a:lnTo>
                  <a:lnTo>
                    <a:pt x="16002" y="7620"/>
                  </a:lnTo>
                  <a:lnTo>
                    <a:pt x="16002" y="8382"/>
                  </a:lnTo>
                  <a:lnTo>
                    <a:pt x="17526" y="8382"/>
                  </a:lnTo>
                  <a:lnTo>
                    <a:pt x="17526" y="9144"/>
                  </a:lnTo>
                  <a:lnTo>
                    <a:pt x="19812" y="9144"/>
                  </a:lnTo>
                  <a:lnTo>
                    <a:pt x="19812" y="9906"/>
                  </a:lnTo>
                  <a:lnTo>
                    <a:pt x="21336" y="9906"/>
                  </a:lnTo>
                  <a:lnTo>
                    <a:pt x="21336" y="10668"/>
                  </a:lnTo>
                  <a:lnTo>
                    <a:pt x="22860" y="10668"/>
                  </a:lnTo>
                  <a:lnTo>
                    <a:pt x="22860" y="11430"/>
                  </a:lnTo>
                  <a:lnTo>
                    <a:pt x="24384" y="11430"/>
                  </a:lnTo>
                  <a:lnTo>
                    <a:pt x="24384" y="12192"/>
                  </a:lnTo>
                  <a:lnTo>
                    <a:pt x="25908" y="12192"/>
                  </a:lnTo>
                  <a:lnTo>
                    <a:pt x="25908" y="12954"/>
                  </a:lnTo>
                  <a:lnTo>
                    <a:pt x="27432" y="12954"/>
                  </a:lnTo>
                  <a:lnTo>
                    <a:pt x="27432" y="13716"/>
                  </a:lnTo>
                  <a:lnTo>
                    <a:pt x="28943" y="13716"/>
                  </a:lnTo>
                  <a:lnTo>
                    <a:pt x="28943" y="14478"/>
                  </a:lnTo>
                  <a:lnTo>
                    <a:pt x="31229" y="14478"/>
                  </a:lnTo>
                  <a:lnTo>
                    <a:pt x="31229" y="15240"/>
                  </a:lnTo>
                  <a:lnTo>
                    <a:pt x="32766" y="15240"/>
                  </a:lnTo>
                  <a:lnTo>
                    <a:pt x="32766" y="16002"/>
                  </a:lnTo>
                  <a:lnTo>
                    <a:pt x="34290" y="16002"/>
                  </a:lnTo>
                  <a:lnTo>
                    <a:pt x="34290" y="16764"/>
                  </a:lnTo>
                  <a:lnTo>
                    <a:pt x="35814" y="16764"/>
                  </a:lnTo>
                  <a:lnTo>
                    <a:pt x="35814" y="17526"/>
                  </a:lnTo>
                  <a:lnTo>
                    <a:pt x="37338" y="17526"/>
                  </a:lnTo>
                  <a:lnTo>
                    <a:pt x="37338" y="18288"/>
                  </a:lnTo>
                  <a:lnTo>
                    <a:pt x="38862" y="18288"/>
                  </a:lnTo>
                  <a:lnTo>
                    <a:pt x="38862" y="19050"/>
                  </a:lnTo>
                  <a:lnTo>
                    <a:pt x="40386" y="19050"/>
                  </a:lnTo>
                  <a:lnTo>
                    <a:pt x="40386" y="19812"/>
                  </a:lnTo>
                  <a:lnTo>
                    <a:pt x="42672" y="19812"/>
                  </a:lnTo>
                  <a:lnTo>
                    <a:pt x="42672" y="20574"/>
                  </a:lnTo>
                  <a:lnTo>
                    <a:pt x="44196" y="20574"/>
                  </a:lnTo>
                  <a:lnTo>
                    <a:pt x="44196" y="21336"/>
                  </a:lnTo>
                  <a:lnTo>
                    <a:pt x="45720" y="21336"/>
                  </a:lnTo>
                  <a:lnTo>
                    <a:pt x="45720" y="22110"/>
                  </a:lnTo>
                  <a:lnTo>
                    <a:pt x="47993" y="22110"/>
                  </a:lnTo>
                  <a:lnTo>
                    <a:pt x="47993" y="22860"/>
                  </a:lnTo>
                  <a:lnTo>
                    <a:pt x="49517" y="22860"/>
                  </a:lnTo>
                  <a:lnTo>
                    <a:pt x="49517" y="23622"/>
                  </a:lnTo>
                  <a:lnTo>
                    <a:pt x="51041" y="23622"/>
                  </a:lnTo>
                  <a:lnTo>
                    <a:pt x="51041" y="24384"/>
                  </a:lnTo>
                  <a:lnTo>
                    <a:pt x="53340" y="24384"/>
                  </a:lnTo>
                  <a:lnTo>
                    <a:pt x="53340" y="25146"/>
                  </a:lnTo>
                  <a:lnTo>
                    <a:pt x="54864" y="25146"/>
                  </a:lnTo>
                  <a:lnTo>
                    <a:pt x="54864" y="25908"/>
                  </a:lnTo>
                  <a:lnTo>
                    <a:pt x="56388" y="25908"/>
                  </a:lnTo>
                  <a:lnTo>
                    <a:pt x="56388" y="26670"/>
                  </a:lnTo>
                  <a:lnTo>
                    <a:pt x="57912" y="26670"/>
                  </a:lnTo>
                  <a:lnTo>
                    <a:pt x="57912" y="27432"/>
                  </a:lnTo>
                  <a:lnTo>
                    <a:pt x="60198" y="27432"/>
                  </a:lnTo>
                  <a:lnTo>
                    <a:pt x="60198" y="28194"/>
                  </a:lnTo>
                  <a:lnTo>
                    <a:pt x="61722" y="28194"/>
                  </a:lnTo>
                  <a:lnTo>
                    <a:pt x="61722" y="28956"/>
                  </a:lnTo>
                  <a:lnTo>
                    <a:pt x="63246" y="28956"/>
                  </a:lnTo>
                  <a:lnTo>
                    <a:pt x="63246" y="29718"/>
                  </a:lnTo>
                  <a:lnTo>
                    <a:pt x="65532" y="29718"/>
                  </a:lnTo>
                  <a:lnTo>
                    <a:pt x="65532" y="30480"/>
                  </a:lnTo>
                  <a:lnTo>
                    <a:pt x="67043" y="30480"/>
                  </a:lnTo>
                  <a:lnTo>
                    <a:pt x="67043" y="31242"/>
                  </a:lnTo>
                  <a:lnTo>
                    <a:pt x="68567" y="31242"/>
                  </a:lnTo>
                  <a:lnTo>
                    <a:pt x="68567" y="32004"/>
                  </a:lnTo>
                  <a:lnTo>
                    <a:pt x="70091" y="32004"/>
                  </a:lnTo>
                  <a:lnTo>
                    <a:pt x="70091" y="32766"/>
                  </a:lnTo>
                  <a:lnTo>
                    <a:pt x="72390" y="32766"/>
                  </a:lnTo>
                  <a:lnTo>
                    <a:pt x="72390" y="33528"/>
                  </a:lnTo>
                  <a:lnTo>
                    <a:pt x="73914" y="33528"/>
                  </a:lnTo>
                  <a:lnTo>
                    <a:pt x="73914" y="34290"/>
                  </a:lnTo>
                  <a:lnTo>
                    <a:pt x="75438" y="34290"/>
                  </a:lnTo>
                  <a:lnTo>
                    <a:pt x="75438" y="35052"/>
                  </a:lnTo>
                  <a:lnTo>
                    <a:pt x="77724" y="35052"/>
                  </a:lnTo>
                  <a:lnTo>
                    <a:pt x="77724" y="35814"/>
                  </a:lnTo>
                  <a:lnTo>
                    <a:pt x="79248" y="35814"/>
                  </a:lnTo>
                  <a:lnTo>
                    <a:pt x="79248" y="36576"/>
                  </a:lnTo>
                  <a:lnTo>
                    <a:pt x="80772" y="36576"/>
                  </a:lnTo>
                  <a:lnTo>
                    <a:pt x="80772" y="37338"/>
                  </a:lnTo>
                  <a:lnTo>
                    <a:pt x="82296" y="37338"/>
                  </a:lnTo>
                  <a:lnTo>
                    <a:pt x="82296" y="38100"/>
                  </a:lnTo>
                  <a:lnTo>
                    <a:pt x="84582" y="38100"/>
                  </a:lnTo>
                  <a:lnTo>
                    <a:pt x="84582" y="38862"/>
                  </a:lnTo>
                  <a:lnTo>
                    <a:pt x="86093" y="38862"/>
                  </a:lnTo>
                  <a:lnTo>
                    <a:pt x="86093" y="39624"/>
                  </a:lnTo>
                  <a:lnTo>
                    <a:pt x="87617" y="39624"/>
                  </a:lnTo>
                  <a:lnTo>
                    <a:pt x="87617" y="40386"/>
                  </a:lnTo>
                  <a:lnTo>
                    <a:pt x="89916" y="40386"/>
                  </a:lnTo>
                  <a:lnTo>
                    <a:pt x="89916" y="41160"/>
                  </a:lnTo>
                  <a:lnTo>
                    <a:pt x="91440" y="41160"/>
                  </a:lnTo>
                  <a:lnTo>
                    <a:pt x="91440" y="41910"/>
                  </a:lnTo>
                  <a:lnTo>
                    <a:pt x="92964" y="41910"/>
                  </a:lnTo>
                  <a:lnTo>
                    <a:pt x="92964" y="42672"/>
                  </a:lnTo>
                  <a:lnTo>
                    <a:pt x="94488" y="42672"/>
                  </a:lnTo>
                  <a:lnTo>
                    <a:pt x="94488" y="43434"/>
                  </a:lnTo>
                  <a:lnTo>
                    <a:pt x="96774" y="43434"/>
                  </a:lnTo>
                  <a:lnTo>
                    <a:pt x="96774" y="44196"/>
                  </a:lnTo>
                  <a:lnTo>
                    <a:pt x="98298" y="44196"/>
                  </a:lnTo>
                  <a:lnTo>
                    <a:pt x="98298" y="44958"/>
                  </a:lnTo>
                  <a:lnTo>
                    <a:pt x="99822" y="44958"/>
                  </a:lnTo>
                  <a:lnTo>
                    <a:pt x="99822" y="45720"/>
                  </a:lnTo>
                  <a:lnTo>
                    <a:pt x="102108" y="45720"/>
                  </a:lnTo>
                  <a:lnTo>
                    <a:pt x="102108" y="46482"/>
                  </a:lnTo>
                  <a:lnTo>
                    <a:pt x="103632" y="46482"/>
                  </a:lnTo>
                  <a:lnTo>
                    <a:pt x="103632" y="47244"/>
                  </a:lnTo>
                  <a:lnTo>
                    <a:pt x="105143" y="47244"/>
                  </a:lnTo>
                  <a:lnTo>
                    <a:pt x="105143" y="48006"/>
                  </a:lnTo>
                  <a:lnTo>
                    <a:pt x="106667" y="48006"/>
                  </a:lnTo>
                  <a:lnTo>
                    <a:pt x="106667" y="48768"/>
                  </a:lnTo>
                  <a:lnTo>
                    <a:pt x="108966" y="48768"/>
                  </a:lnTo>
                  <a:lnTo>
                    <a:pt x="108966" y="49530"/>
                  </a:lnTo>
                  <a:lnTo>
                    <a:pt x="110490" y="49530"/>
                  </a:lnTo>
                  <a:lnTo>
                    <a:pt x="110490" y="50292"/>
                  </a:lnTo>
                  <a:lnTo>
                    <a:pt x="112014" y="50292"/>
                  </a:lnTo>
                  <a:lnTo>
                    <a:pt x="112014" y="51054"/>
                  </a:lnTo>
                  <a:lnTo>
                    <a:pt x="114300" y="51054"/>
                  </a:lnTo>
                  <a:lnTo>
                    <a:pt x="114300" y="51816"/>
                  </a:lnTo>
                  <a:lnTo>
                    <a:pt x="115824" y="51816"/>
                  </a:lnTo>
                  <a:lnTo>
                    <a:pt x="115824" y="52578"/>
                  </a:lnTo>
                  <a:lnTo>
                    <a:pt x="117348" y="52578"/>
                  </a:lnTo>
                  <a:lnTo>
                    <a:pt x="117348" y="53340"/>
                  </a:lnTo>
                  <a:lnTo>
                    <a:pt x="118872" y="53340"/>
                  </a:lnTo>
                  <a:lnTo>
                    <a:pt x="118872" y="54102"/>
                  </a:lnTo>
                  <a:lnTo>
                    <a:pt x="142494" y="54102"/>
                  </a:lnTo>
                  <a:lnTo>
                    <a:pt x="14249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706112" y="4336922"/>
              <a:ext cx="151765" cy="54610"/>
            </a:xfrm>
            <a:custGeom>
              <a:avLst/>
              <a:gdLst/>
              <a:ahLst/>
              <a:cxnLst/>
              <a:rect l="l" t="t" r="r" b="b"/>
              <a:pathLst>
                <a:path w="151764" h="54610">
                  <a:moveTo>
                    <a:pt x="151638" y="53340"/>
                  </a:moveTo>
                  <a:lnTo>
                    <a:pt x="149352" y="53340"/>
                  </a:lnTo>
                  <a:lnTo>
                    <a:pt x="149352" y="52578"/>
                  </a:lnTo>
                  <a:lnTo>
                    <a:pt x="147066" y="52578"/>
                  </a:lnTo>
                  <a:lnTo>
                    <a:pt x="147066" y="51816"/>
                  </a:lnTo>
                  <a:lnTo>
                    <a:pt x="145542" y="51816"/>
                  </a:lnTo>
                  <a:lnTo>
                    <a:pt x="145542" y="51054"/>
                  </a:lnTo>
                  <a:lnTo>
                    <a:pt x="143256" y="51054"/>
                  </a:lnTo>
                  <a:lnTo>
                    <a:pt x="143256" y="50292"/>
                  </a:lnTo>
                  <a:lnTo>
                    <a:pt x="141732" y="50292"/>
                  </a:lnTo>
                  <a:lnTo>
                    <a:pt x="141732" y="49530"/>
                  </a:lnTo>
                  <a:lnTo>
                    <a:pt x="139446" y="49530"/>
                  </a:lnTo>
                  <a:lnTo>
                    <a:pt x="139446" y="48768"/>
                  </a:lnTo>
                  <a:lnTo>
                    <a:pt x="137160" y="48768"/>
                  </a:lnTo>
                  <a:lnTo>
                    <a:pt x="137160" y="48006"/>
                  </a:lnTo>
                  <a:lnTo>
                    <a:pt x="135636" y="48006"/>
                  </a:lnTo>
                  <a:lnTo>
                    <a:pt x="135636" y="47244"/>
                  </a:lnTo>
                  <a:lnTo>
                    <a:pt x="134112" y="47244"/>
                  </a:lnTo>
                  <a:lnTo>
                    <a:pt x="134112" y="46482"/>
                  </a:lnTo>
                  <a:lnTo>
                    <a:pt x="132588" y="46482"/>
                  </a:lnTo>
                  <a:lnTo>
                    <a:pt x="132588" y="45720"/>
                  </a:lnTo>
                  <a:lnTo>
                    <a:pt x="130302" y="45720"/>
                  </a:lnTo>
                  <a:lnTo>
                    <a:pt x="130302" y="44958"/>
                  </a:lnTo>
                  <a:lnTo>
                    <a:pt x="128778" y="44958"/>
                  </a:lnTo>
                  <a:lnTo>
                    <a:pt x="128778" y="44196"/>
                  </a:lnTo>
                  <a:lnTo>
                    <a:pt x="126492" y="44196"/>
                  </a:lnTo>
                  <a:lnTo>
                    <a:pt x="126492" y="43434"/>
                  </a:lnTo>
                  <a:lnTo>
                    <a:pt x="124968" y="43434"/>
                  </a:lnTo>
                  <a:lnTo>
                    <a:pt x="124968" y="42672"/>
                  </a:lnTo>
                  <a:lnTo>
                    <a:pt x="123444" y="42672"/>
                  </a:lnTo>
                  <a:lnTo>
                    <a:pt x="123444" y="41910"/>
                  </a:lnTo>
                  <a:lnTo>
                    <a:pt x="121158" y="41910"/>
                  </a:lnTo>
                  <a:lnTo>
                    <a:pt x="121158" y="41148"/>
                  </a:lnTo>
                  <a:lnTo>
                    <a:pt x="119634" y="41148"/>
                  </a:lnTo>
                  <a:lnTo>
                    <a:pt x="119634" y="40386"/>
                  </a:lnTo>
                  <a:lnTo>
                    <a:pt x="117348" y="40386"/>
                  </a:lnTo>
                  <a:lnTo>
                    <a:pt x="117348" y="39624"/>
                  </a:lnTo>
                  <a:lnTo>
                    <a:pt x="115824" y="39624"/>
                  </a:lnTo>
                  <a:lnTo>
                    <a:pt x="115824" y="38862"/>
                  </a:lnTo>
                  <a:lnTo>
                    <a:pt x="114300" y="38862"/>
                  </a:lnTo>
                  <a:lnTo>
                    <a:pt x="114300" y="38100"/>
                  </a:lnTo>
                  <a:lnTo>
                    <a:pt x="112014" y="38100"/>
                  </a:lnTo>
                  <a:lnTo>
                    <a:pt x="112014" y="37338"/>
                  </a:lnTo>
                  <a:lnTo>
                    <a:pt x="110490" y="37338"/>
                  </a:lnTo>
                  <a:lnTo>
                    <a:pt x="110490" y="36576"/>
                  </a:lnTo>
                  <a:lnTo>
                    <a:pt x="108204" y="36576"/>
                  </a:lnTo>
                  <a:lnTo>
                    <a:pt x="108204" y="35814"/>
                  </a:lnTo>
                  <a:lnTo>
                    <a:pt x="106680" y="35814"/>
                  </a:lnTo>
                  <a:lnTo>
                    <a:pt x="106680" y="35052"/>
                  </a:lnTo>
                  <a:lnTo>
                    <a:pt x="105156" y="35052"/>
                  </a:lnTo>
                  <a:lnTo>
                    <a:pt x="105156" y="34290"/>
                  </a:lnTo>
                  <a:lnTo>
                    <a:pt x="102870" y="34290"/>
                  </a:lnTo>
                  <a:lnTo>
                    <a:pt x="102870" y="33528"/>
                  </a:lnTo>
                  <a:lnTo>
                    <a:pt x="101346" y="33528"/>
                  </a:lnTo>
                  <a:lnTo>
                    <a:pt x="101346" y="32766"/>
                  </a:lnTo>
                  <a:lnTo>
                    <a:pt x="99822" y="32766"/>
                  </a:lnTo>
                  <a:lnTo>
                    <a:pt x="99822" y="32004"/>
                  </a:lnTo>
                  <a:lnTo>
                    <a:pt x="97536" y="32004"/>
                  </a:lnTo>
                  <a:lnTo>
                    <a:pt x="97536" y="31242"/>
                  </a:lnTo>
                  <a:lnTo>
                    <a:pt x="96012" y="31242"/>
                  </a:lnTo>
                  <a:lnTo>
                    <a:pt x="96012" y="30480"/>
                  </a:lnTo>
                  <a:lnTo>
                    <a:pt x="93726" y="30480"/>
                  </a:lnTo>
                  <a:lnTo>
                    <a:pt x="93726" y="29718"/>
                  </a:lnTo>
                  <a:lnTo>
                    <a:pt x="92202" y="29718"/>
                  </a:lnTo>
                  <a:lnTo>
                    <a:pt x="92202" y="28956"/>
                  </a:lnTo>
                  <a:lnTo>
                    <a:pt x="90678" y="28956"/>
                  </a:lnTo>
                  <a:lnTo>
                    <a:pt x="90678" y="28194"/>
                  </a:lnTo>
                  <a:lnTo>
                    <a:pt x="88392" y="28194"/>
                  </a:lnTo>
                  <a:lnTo>
                    <a:pt x="88392" y="27432"/>
                  </a:lnTo>
                  <a:lnTo>
                    <a:pt x="86868" y="27432"/>
                  </a:lnTo>
                  <a:lnTo>
                    <a:pt x="86868" y="26670"/>
                  </a:lnTo>
                  <a:lnTo>
                    <a:pt x="84582" y="26670"/>
                  </a:lnTo>
                  <a:lnTo>
                    <a:pt x="84582" y="25908"/>
                  </a:lnTo>
                  <a:lnTo>
                    <a:pt x="83058" y="25908"/>
                  </a:lnTo>
                  <a:lnTo>
                    <a:pt x="83058" y="25146"/>
                  </a:lnTo>
                  <a:lnTo>
                    <a:pt x="81534" y="25146"/>
                  </a:lnTo>
                  <a:lnTo>
                    <a:pt x="81534" y="24384"/>
                  </a:lnTo>
                  <a:lnTo>
                    <a:pt x="79248" y="24384"/>
                  </a:lnTo>
                  <a:lnTo>
                    <a:pt x="79248" y="23622"/>
                  </a:lnTo>
                  <a:lnTo>
                    <a:pt x="77724" y="23622"/>
                  </a:lnTo>
                  <a:lnTo>
                    <a:pt x="77724" y="22860"/>
                  </a:lnTo>
                  <a:lnTo>
                    <a:pt x="75438" y="22860"/>
                  </a:lnTo>
                  <a:lnTo>
                    <a:pt x="75438" y="22098"/>
                  </a:lnTo>
                  <a:lnTo>
                    <a:pt x="73914" y="22098"/>
                  </a:lnTo>
                  <a:lnTo>
                    <a:pt x="73914" y="21336"/>
                  </a:lnTo>
                  <a:lnTo>
                    <a:pt x="72390" y="21336"/>
                  </a:lnTo>
                  <a:lnTo>
                    <a:pt x="72390" y="20574"/>
                  </a:lnTo>
                  <a:lnTo>
                    <a:pt x="70104" y="20574"/>
                  </a:lnTo>
                  <a:lnTo>
                    <a:pt x="70104" y="19812"/>
                  </a:lnTo>
                  <a:lnTo>
                    <a:pt x="68580" y="19812"/>
                  </a:lnTo>
                  <a:lnTo>
                    <a:pt x="68580" y="19050"/>
                  </a:lnTo>
                  <a:lnTo>
                    <a:pt x="66294" y="19050"/>
                  </a:lnTo>
                  <a:lnTo>
                    <a:pt x="66294" y="18288"/>
                  </a:lnTo>
                  <a:lnTo>
                    <a:pt x="64770" y="18288"/>
                  </a:lnTo>
                  <a:lnTo>
                    <a:pt x="64770" y="17526"/>
                  </a:lnTo>
                  <a:lnTo>
                    <a:pt x="63246" y="17526"/>
                  </a:lnTo>
                  <a:lnTo>
                    <a:pt x="63246" y="16764"/>
                  </a:lnTo>
                  <a:lnTo>
                    <a:pt x="60960" y="16764"/>
                  </a:lnTo>
                  <a:lnTo>
                    <a:pt x="60960" y="16002"/>
                  </a:lnTo>
                  <a:lnTo>
                    <a:pt x="59436" y="16002"/>
                  </a:lnTo>
                  <a:lnTo>
                    <a:pt x="59436" y="15240"/>
                  </a:lnTo>
                  <a:lnTo>
                    <a:pt x="57912" y="15240"/>
                  </a:lnTo>
                  <a:lnTo>
                    <a:pt x="57912" y="14478"/>
                  </a:lnTo>
                  <a:lnTo>
                    <a:pt x="55626" y="14478"/>
                  </a:lnTo>
                  <a:lnTo>
                    <a:pt x="55626" y="13716"/>
                  </a:lnTo>
                  <a:lnTo>
                    <a:pt x="54102" y="13716"/>
                  </a:lnTo>
                  <a:lnTo>
                    <a:pt x="54102" y="12954"/>
                  </a:lnTo>
                  <a:lnTo>
                    <a:pt x="51816" y="12954"/>
                  </a:lnTo>
                  <a:lnTo>
                    <a:pt x="51816" y="12192"/>
                  </a:lnTo>
                  <a:lnTo>
                    <a:pt x="50292" y="12192"/>
                  </a:lnTo>
                  <a:lnTo>
                    <a:pt x="50292" y="11430"/>
                  </a:lnTo>
                  <a:lnTo>
                    <a:pt x="48768" y="11430"/>
                  </a:lnTo>
                  <a:lnTo>
                    <a:pt x="48768" y="10668"/>
                  </a:lnTo>
                  <a:lnTo>
                    <a:pt x="46482" y="10668"/>
                  </a:lnTo>
                  <a:lnTo>
                    <a:pt x="46482" y="9906"/>
                  </a:lnTo>
                  <a:lnTo>
                    <a:pt x="44958" y="9906"/>
                  </a:lnTo>
                  <a:lnTo>
                    <a:pt x="44958" y="9144"/>
                  </a:lnTo>
                  <a:lnTo>
                    <a:pt x="42672" y="9144"/>
                  </a:lnTo>
                  <a:lnTo>
                    <a:pt x="42672" y="8382"/>
                  </a:lnTo>
                  <a:lnTo>
                    <a:pt x="41148" y="8382"/>
                  </a:lnTo>
                  <a:lnTo>
                    <a:pt x="41148" y="7620"/>
                  </a:lnTo>
                  <a:lnTo>
                    <a:pt x="39624" y="7620"/>
                  </a:lnTo>
                  <a:lnTo>
                    <a:pt x="39624" y="6858"/>
                  </a:lnTo>
                  <a:lnTo>
                    <a:pt x="37338" y="6858"/>
                  </a:lnTo>
                  <a:lnTo>
                    <a:pt x="37338" y="6096"/>
                  </a:lnTo>
                  <a:lnTo>
                    <a:pt x="35814" y="6096"/>
                  </a:lnTo>
                  <a:lnTo>
                    <a:pt x="35814" y="5334"/>
                  </a:lnTo>
                  <a:lnTo>
                    <a:pt x="33528" y="5334"/>
                  </a:lnTo>
                  <a:lnTo>
                    <a:pt x="33528" y="4572"/>
                  </a:lnTo>
                  <a:lnTo>
                    <a:pt x="32004" y="4572"/>
                  </a:lnTo>
                  <a:lnTo>
                    <a:pt x="32004" y="3810"/>
                  </a:lnTo>
                  <a:lnTo>
                    <a:pt x="29718" y="3810"/>
                  </a:lnTo>
                  <a:lnTo>
                    <a:pt x="29718" y="3048"/>
                  </a:lnTo>
                  <a:lnTo>
                    <a:pt x="28194" y="3048"/>
                  </a:lnTo>
                  <a:lnTo>
                    <a:pt x="28194" y="2286"/>
                  </a:lnTo>
                  <a:lnTo>
                    <a:pt x="26670" y="2286"/>
                  </a:lnTo>
                  <a:lnTo>
                    <a:pt x="26670" y="1524"/>
                  </a:lnTo>
                  <a:lnTo>
                    <a:pt x="25146" y="1524"/>
                  </a:lnTo>
                  <a:lnTo>
                    <a:pt x="25146" y="762"/>
                  </a:lnTo>
                  <a:lnTo>
                    <a:pt x="23622" y="762"/>
                  </a:lnTo>
                  <a:lnTo>
                    <a:pt x="2362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3810" y="1524"/>
                  </a:lnTo>
                  <a:lnTo>
                    <a:pt x="3810" y="2286"/>
                  </a:lnTo>
                  <a:lnTo>
                    <a:pt x="5321" y="2286"/>
                  </a:lnTo>
                  <a:lnTo>
                    <a:pt x="5321" y="3048"/>
                  </a:lnTo>
                  <a:lnTo>
                    <a:pt x="7607" y="3048"/>
                  </a:lnTo>
                  <a:lnTo>
                    <a:pt x="7607" y="3810"/>
                  </a:lnTo>
                  <a:lnTo>
                    <a:pt x="9144" y="3810"/>
                  </a:lnTo>
                  <a:lnTo>
                    <a:pt x="9144" y="4572"/>
                  </a:lnTo>
                  <a:lnTo>
                    <a:pt x="10668" y="4572"/>
                  </a:lnTo>
                  <a:lnTo>
                    <a:pt x="10668" y="5334"/>
                  </a:lnTo>
                  <a:lnTo>
                    <a:pt x="12192" y="5334"/>
                  </a:lnTo>
                  <a:lnTo>
                    <a:pt x="12192" y="6096"/>
                  </a:lnTo>
                  <a:lnTo>
                    <a:pt x="14478" y="6096"/>
                  </a:lnTo>
                  <a:lnTo>
                    <a:pt x="14478" y="6870"/>
                  </a:lnTo>
                  <a:lnTo>
                    <a:pt x="16002" y="6870"/>
                  </a:lnTo>
                  <a:lnTo>
                    <a:pt x="16002" y="7620"/>
                  </a:lnTo>
                  <a:lnTo>
                    <a:pt x="17526" y="7620"/>
                  </a:lnTo>
                  <a:lnTo>
                    <a:pt x="17526" y="8382"/>
                  </a:lnTo>
                  <a:lnTo>
                    <a:pt x="19812" y="8382"/>
                  </a:lnTo>
                  <a:lnTo>
                    <a:pt x="19812" y="9144"/>
                  </a:lnTo>
                  <a:lnTo>
                    <a:pt x="21336" y="9144"/>
                  </a:lnTo>
                  <a:lnTo>
                    <a:pt x="21336" y="9906"/>
                  </a:lnTo>
                  <a:lnTo>
                    <a:pt x="22860" y="9906"/>
                  </a:lnTo>
                  <a:lnTo>
                    <a:pt x="22860" y="10668"/>
                  </a:lnTo>
                  <a:lnTo>
                    <a:pt x="24371" y="10668"/>
                  </a:lnTo>
                  <a:lnTo>
                    <a:pt x="24371" y="11430"/>
                  </a:lnTo>
                  <a:lnTo>
                    <a:pt x="25895" y="11430"/>
                  </a:lnTo>
                  <a:lnTo>
                    <a:pt x="25895" y="12192"/>
                  </a:lnTo>
                  <a:lnTo>
                    <a:pt x="28194" y="12192"/>
                  </a:lnTo>
                  <a:lnTo>
                    <a:pt x="28194" y="12954"/>
                  </a:lnTo>
                  <a:lnTo>
                    <a:pt x="29718" y="12954"/>
                  </a:lnTo>
                  <a:lnTo>
                    <a:pt x="29718" y="13716"/>
                  </a:lnTo>
                  <a:lnTo>
                    <a:pt x="32004" y="13716"/>
                  </a:lnTo>
                  <a:lnTo>
                    <a:pt x="32004" y="14478"/>
                  </a:lnTo>
                  <a:lnTo>
                    <a:pt x="33528" y="14478"/>
                  </a:lnTo>
                  <a:lnTo>
                    <a:pt x="33528" y="15240"/>
                  </a:lnTo>
                  <a:lnTo>
                    <a:pt x="35814" y="15240"/>
                  </a:lnTo>
                  <a:lnTo>
                    <a:pt x="35814" y="16002"/>
                  </a:lnTo>
                  <a:lnTo>
                    <a:pt x="37338" y="16002"/>
                  </a:lnTo>
                  <a:lnTo>
                    <a:pt x="37338" y="16764"/>
                  </a:lnTo>
                  <a:lnTo>
                    <a:pt x="38862" y="16764"/>
                  </a:lnTo>
                  <a:lnTo>
                    <a:pt x="38862" y="17526"/>
                  </a:lnTo>
                  <a:lnTo>
                    <a:pt x="41148" y="17526"/>
                  </a:lnTo>
                  <a:lnTo>
                    <a:pt x="41148" y="18288"/>
                  </a:lnTo>
                  <a:lnTo>
                    <a:pt x="42659" y="18288"/>
                  </a:lnTo>
                  <a:lnTo>
                    <a:pt x="42659" y="19050"/>
                  </a:lnTo>
                  <a:lnTo>
                    <a:pt x="44945" y="19050"/>
                  </a:lnTo>
                  <a:lnTo>
                    <a:pt x="44945" y="19812"/>
                  </a:lnTo>
                  <a:lnTo>
                    <a:pt x="46469" y="19812"/>
                  </a:lnTo>
                  <a:lnTo>
                    <a:pt x="46469" y="20574"/>
                  </a:lnTo>
                  <a:lnTo>
                    <a:pt x="48006" y="20574"/>
                  </a:lnTo>
                  <a:lnTo>
                    <a:pt x="48006" y="21336"/>
                  </a:lnTo>
                  <a:lnTo>
                    <a:pt x="50292" y="21336"/>
                  </a:lnTo>
                  <a:lnTo>
                    <a:pt x="50292" y="22098"/>
                  </a:lnTo>
                  <a:lnTo>
                    <a:pt x="51816" y="22098"/>
                  </a:lnTo>
                  <a:lnTo>
                    <a:pt x="51816" y="22860"/>
                  </a:lnTo>
                  <a:lnTo>
                    <a:pt x="54102" y="22860"/>
                  </a:lnTo>
                  <a:lnTo>
                    <a:pt x="54102" y="23622"/>
                  </a:lnTo>
                  <a:lnTo>
                    <a:pt x="55626" y="23622"/>
                  </a:lnTo>
                  <a:lnTo>
                    <a:pt x="55626" y="24384"/>
                  </a:lnTo>
                  <a:lnTo>
                    <a:pt x="57150" y="24384"/>
                  </a:lnTo>
                  <a:lnTo>
                    <a:pt x="57150" y="25146"/>
                  </a:lnTo>
                  <a:lnTo>
                    <a:pt x="59436" y="25146"/>
                  </a:lnTo>
                  <a:lnTo>
                    <a:pt x="59436" y="25920"/>
                  </a:lnTo>
                  <a:lnTo>
                    <a:pt x="60960" y="25920"/>
                  </a:lnTo>
                  <a:lnTo>
                    <a:pt x="60960" y="26670"/>
                  </a:lnTo>
                  <a:lnTo>
                    <a:pt x="62471" y="26670"/>
                  </a:lnTo>
                  <a:lnTo>
                    <a:pt x="62471" y="27432"/>
                  </a:lnTo>
                  <a:lnTo>
                    <a:pt x="64757" y="27432"/>
                  </a:lnTo>
                  <a:lnTo>
                    <a:pt x="64757" y="28194"/>
                  </a:lnTo>
                  <a:lnTo>
                    <a:pt x="66294" y="28194"/>
                  </a:lnTo>
                  <a:lnTo>
                    <a:pt x="66294" y="28956"/>
                  </a:lnTo>
                  <a:lnTo>
                    <a:pt x="68580" y="28956"/>
                  </a:lnTo>
                  <a:lnTo>
                    <a:pt x="68580" y="29718"/>
                  </a:lnTo>
                  <a:lnTo>
                    <a:pt x="70104" y="29718"/>
                  </a:lnTo>
                  <a:lnTo>
                    <a:pt x="70104" y="30480"/>
                  </a:lnTo>
                  <a:lnTo>
                    <a:pt x="71628" y="30480"/>
                  </a:lnTo>
                  <a:lnTo>
                    <a:pt x="71628" y="31242"/>
                  </a:lnTo>
                  <a:lnTo>
                    <a:pt x="73914" y="31242"/>
                  </a:lnTo>
                  <a:lnTo>
                    <a:pt x="73914" y="32004"/>
                  </a:lnTo>
                  <a:lnTo>
                    <a:pt x="75438" y="32004"/>
                  </a:lnTo>
                  <a:lnTo>
                    <a:pt x="75438" y="32766"/>
                  </a:lnTo>
                  <a:lnTo>
                    <a:pt x="77724" y="32766"/>
                  </a:lnTo>
                  <a:lnTo>
                    <a:pt x="77724" y="33528"/>
                  </a:lnTo>
                  <a:lnTo>
                    <a:pt x="79248" y="33528"/>
                  </a:lnTo>
                  <a:lnTo>
                    <a:pt x="79248" y="34290"/>
                  </a:lnTo>
                  <a:lnTo>
                    <a:pt x="80759" y="34290"/>
                  </a:lnTo>
                  <a:lnTo>
                    <a:pt x="80759" y="35052"/>
                  </a:lnTo>
                  <a:lnTo>
                    <a:pt x="83045" y="35052"/>
                  </a:lnTo>
                  <a:lnTo>
                    <a:pt x="83045" y="35814"/>
                  </a:lnTo>
                  <a:lnTo>
                    <a:pt x="84569" y="35814"/>
                  </a:lnTo>
                  <a:lnTo>
                    <a:pt x="84569" y="36576"/>
                  </a:lnTo>
                  <a:lnTo>
                    <a:pt x="86868" y="36576"/>
                  </a:lnTo>
                  <a:lnTo>
                    <a:pt x="86868" y="37338"/>
                  </a:lnTo>
                  <a:lnTo>
                    <a:pt x="88392" y="37338"/>
                  </a:lnTo>
                  <a:lnTo>
                    <a:pt x="88392" y="38100"/>
                  </a:lnTo>
                  <a:lnTo>
                    <a:pt x="89916" y="38100"/>
                  </a:lnTo>
                  <a:lnTo>
                    <a:pt x="89916" y="38862"/>
                  </a:lnTo>
                  <a:lnTo>
                    <a:pt x="92202" y="38862"/>
                  </a:lnTo>
                  <a:lnTo>
                    <a:pt x="92202" y="39624"/>
                  </a:lnTo>
                  <a:lnTo>
                    <a:pt x="93726" y="39624"/>
                  </a:lnTo>
                  <a:lnTo>
                    <a:pt x="93726" y="40386"/>
                  </a:lnTo>
                  <a:lnTo>
                    <a:pt x="96012" y="40386"/>
                  </a:lnTo>
                  <a:lnTo>
                    <a:pt x="96012" y="41148"/>
                  </a:lnTo>
                  <a:lnTo>
                    <a:pt x="97536" y="41148"/>
                  </a:lnTo>
                  <a:lnTo>
                    <a:pt x="97536" y="41910"/>
                  </a:lnTo>
                  <a:lnTo>
                    <a:pt x="99047" y="41910"/>
                  </a:lnTo>
                  <a:lnTo>
                    <a:pt x="99047" y="42672"/>
                  </a:lnTo>
                  <a:lnTo>
                    <a:pt x="101333" y="42672"/>
                  </a:lnTo>
                  <a:lnTo>
                    <a:pt x="101333" y="43434"/>
                  </a:lnTo>
                  <a:lnTo>
                    <a:pt x="102857" y="43434"/>
                  </a:lnTo>
                  <a:lnTo>
                    <a:pt x="102857" y="44196"/>
                  </a:lnTo>
                  <a:lnTo>
                    <a:pt x="104394" y="44196"/>
                  </a:lnTo>
                  <a:lnTo>
                    <a:pt x="104394" y="44970"/>
                  </a:lnTo>
                  <a:lnTo>
                    <a:pt x="106680" y="44970"/>
                  </a:lnTo>
                  <a:lnTo>
                    <a:pt x="106680" y="45720"/>
                  </a:lnTo>
                  <a:lnTo>
                    <a:pt x="108204" y="45720"/>
                  </a:lnTo>
                  <a:lnTo>
                    <a:pt x="108204" y="46482"/>
                  </a:lnTo>
                  <a:lnTo>
                    <a:pt x="110490" y="46482"/>
                  </a:lnTo>
                  <a:lnTo>
                    <a:pt x="110490" y="47244"/>
                  </a:lnTo>
                  <a:lnTo>
                    <a:pt x="112014" y="47244"/>
                  </a:lnTo>
                  <a:lnTo>
                    <a:pt x="112014" y="48006"/>
                  </a:lnTo>
                  <a:lnTo>
                    <a:pt x="113538" y="48006"/>
                  </a:lnTo>
                  <a:lnTo>
                    <a:pt x="113538" y="48768"/>
                  </a:lnTo>
                  <a:lnTo>
                    <a:pt x="115824" y="48768"/>
                  </a:lnTo>
                  <a:lnTo>
                    <a:pt x="115824" y="49530"/>
                  </a:lnTo>
                  <a:lnTo>
                    <a:pt x="117348" y="49530"/>
                  </a:lnTo>
                  <a:lnTo>
                    <a:pt x="117348" y="50292"/>
                  </a:lnTo>
                  <a:lnTo>
                    <a:pt x="119621" y="50292"/>
                  </a:lnTo>
                  <a:lnTo>
                    <a:pt x="119621" y="51054"/>
                  </a:lnTo>
                  <a:lnTo>
                    <a:pt x="121145" y="51054"/>
                  </a:lnTo>
                  <a:lnTo>
                    <a:pt x="121145" y="51816"/>
                  </a:lnTo>
                  <a:lnTo>
                    <a:pt x="122669" y="51816"/>
                  </a:lnTo>
                  <a:lnTo>
                    <a:pt x="122669" y="52578"/>
                  </a:lnTo>
                  <a:lnTo>
                    <a:pt x="124968" y="52578"/>
                  </a:lnTo>
                  <a:lnTo>
                    <a:pt x="124968" y="53340"/>
                  </a:lnTo>
                  <a:lnTo>
                    <a:pt x="126492" y="53340"/>
                  </a:lnTo>
                  <a:lnTo>
                    <a:pt x="126492" y="54102"/>
                  </a:lnTo>
                  <a:lnTo>
                    <a:pt x="151638" y="54102"/>
                  </a:lnTo>
                  <a:lnTo>
                    <a:pt x="15163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832604" y="4390262"/>
              <a:ext cx="162560" cy="54610"/>
            </a:xfrm>
            <a:custGeom>
              <a:avLst/>
              <a:gdLst/>
              <a:ahLst/>
              <a:cxnLst/>
              <a:rect l="l" t="t" r="r" b="b"/>
              <a:pathLst>
                <a:path w="162560" h="54610">
                  <a:moveTo>
                    <a:pt x="162306" y="53340"/>
                  </a:moveTo>
                  <a:lnTo>
                    <a:pt x="160020" y="53340"/>
                  </a:lnTo>
                  <a:lnTo>
                    <a:pt x="160020" y="52578"/>
                  </a:lnTo>
                  <a:lnTo>
                    <a:pt x="157734" y="52578"/>
                  </a:lnTo>
                  <a:lnTo>
                    <a:pt x="157734" y="51816"/>
                  </a:lnTo>
                  <a:lnTo>
                    <a:pt x="156210" y="51816"/>
                  </a:lnTo>
                  <a:lnTo>
                    <a:pt x="156210" y="51054"/>
                  </a:lnTo>
                  <a:lnTo>
                    <a:pt x="153924" y="51054"/>
                  </a:lnTo>
                  <a:lnTo>
                    <a:pt x="153924" y="50292"/>
                  </a:lnTo>
                  <a:lnTo>
                    <a:pt x="151638" y="50292"/>
                  </a:lnTo>
                  <a:lnTo>
                    <a:pt x="151638" y="49530"/>
                  </a:lnTo>
                  <a:lnTo>
                    <a:pt x="150114" y="49530"/>
                  </a:lnTo>
                  <a:lnTo>
                    <a:pt x="150114" y="48768"/>
                  </a:lnTo>
                  <a:lnTo>
                    <a:pt x="147828" y="48768"/>
                  </a:lnTo>
                  <a:lnTo>
                    <a:pt x="147828" y="48006"/>
                  </a:lnTo>
                  <a:lnTo>
                    <a:pt x="145542" y="48006"/>
                  </a:lnTo>
                  <a:lnTo>
                    <a:pt x="145542" y="47244"/>
                  </a:lnTo>
                  <a:lnTo>
                    <a:pt x="144018" y="47244"/>
                  </a:lnTo>
                  <a:lnTo>
                    <a:pt x="144018" y="46482"/>
                  </a:lnTo>
                  <a:lnTo>
                    <a:pt x="141732" y="46482"/>
                  </a:lnTo>
                  <a:lnTo>
                    <a:pt x="141732" y="45720"/>
                  </a:lnTo>
                  <a:lnTo>
                    <a:pt x="139446" y="45720"/>
                  </a:lnTo>
                  <a:lnTo>
                    <a:pt x="139446" y="44958"/>
                  </a:lnTo>
                  <a:lnTo>
                    <a:pt x="137922" y="44958"/>
                  </a:lnTo>
                  <a:lnTo>
                    <a:pt x="137922" y="44196"/>
                  </a:lnTo>
                  <a:lnTo>
                    <a:pt x="135636" y="44196"/>
                  </a:lnTo>
                  <a:lnTo>
                    <a:pt x="135636" y="43434"/>
                  </a:lnTo>
                  <a:lnTo>
                    <a:pt x="133350" y="43434"/>
                  </a:lnTo>
                  <a:lnTo>
                    <a:pt x="133350" y="42672"/>
                  </a:lnTo>
                  <a:lnTo>
                    <a:pt x="131826" y="42672"/>
                  </a:lnTo>
                  <a:lnTo>
                    <a:pt x="131826" y="41910"/>
                  </a:lnTo>
                  <a:lnTo>
                    <a:pt x="129540" y="41910"/>
                  </a:lnTo>
                  <a:lnTo>
                    <a:pt x="129540" y="41148"/>
                  </a:lnTo>
                  <a:lnTo>
                    <a:pt x="127254" y="41148"/>
                  </a:lnTo>
                  <a:lnTo>
                    <a:pt x="127254" y="40386"/>
                  </a:lnTo>
                  <a:lnTo>
                    <a:pt x="125730" y="40386"/>
                  </a:lnTo>
                  <a:lnTo>
                    <a:pt x="125730" y="39624"/>
                  </a:lnTo>
                  <a:lnTo>
                    <a:pt x="123444" y="39624"/>
                  </a:lnTo>
                  <a:lnTo>
                    <a:pt x="123444" y="38862"/>
                  </a:lnTo>
                  <a:lnTo>
                    <a:pt x="121158" y="38862"/>
                  </a:lnTo>
                  <a:lnTo>
                    <a:pt x="121158" y="38100"/>
                  </a:lnTo>
                  <a:lnTo>
                    <a:pt x="118872" y="38100"/>
                  </a:lnTo>
                  <a:lnTo>
                    <a:pt x="118872" y="37338"/>
                  </a:lnTo>
                  <a:lnTo>
                    <a:pt x="117348" y="37338"/>
                  </a:lnTo>
                  <a:lnTo>
                    <a:pt x="117348" y="36576"/>
                  </a:lnTo>
                  <a:lnTo>
                    <a:pt x="115824" y="36576"/>
                  </a:lnTo>
                  <a:lnTo>
                    <a:pt x="115824" y="35814"/>
                  </a:lnTo>
                  <a:lnTo>
                    <a:pt x="113538" y="35814"/>
                  </a:lnTo>
                  <a:lnTo>
                    <a:pt x="113538" y="35052"/>
                  </a:lnTo>
                  <a:lnTo>
                    <a:pt x="112014" y="35052"/>
                  </a:lnTo>
                  <a:lnTo>
                    <a:pt x="112014" y="34290"/>
                  </a:lnTo>
                  <a:lnTo>
                    <a:pt x="109728" y="34290"/>
                  </a:lnTo>
                  <a:lnTo>
                    <a:pt x="109728" y="33528"/>
                  </a:lnTo>
                  <a:lnTo>
                    <a:pt x="108204" y="33528"/>
                  </a:lnTo>
                  <a:lnTo>
                    <a:pt x="108204" y="32766"/>
                  </a:lnTo>
                  <a:lnTo>
                    <a:pt x="105918" y="32766"/>
                  </a:lnTo>
                  <a:lnTo>
                    <a:pt x="105918" y="32004"/>
                  </a:lnTo>
                  <a:lnTo>
                    <a:pt x="103632" y="32004"/>
                  </a:lnTo>
                  <a:lnTo>
                    <a:pt x="103632" y="31242"/>
                  </a:lnTo>
                  <a:lnTo>
                    <a:pt x="102108" y="31242"/>
                  </a:lnTo>
                  <a:lnTo>
                    <a:pt x="102108" y="30480"/>
                  </a:lnTo>
                  <a:lnTo>
                    <a:pt x="99822" y="30480"/>
                  </a:lnTo>
                  <a:lnTo>
                    <a:pt x="99822" y="29718"/>
                  </a:lnTo>
                  <a:lnTo>
                    <a:pt x="98298" y="29718"/>
                  </a:lnTo>
                  <a:lnTo>
                    <a:pt x="98298" y="28956"/>
                  </a:lnTo>
                  <a:lnTo>
                    <a:pt x="96012" y="28956"/>
                  </a:lnTo>
                  <a:lnTo>
                    <a:pt x="96012" y="28194"/>
                  </a:lnTo>
                  <a:lnTo>
                    <a:pt x="94488" y="28194"/>
                  </a:lnTo>
                  <a:lnTo>
                    <a:pt x="94488" y="27432"/>
                  </a:lnTo>
                  <a:lnTo>
                    <a:pt x="92202" y="27432"/>
                  </a:lnTo>
                  <a:lnTo>
                    <a:pt x="92202" y="26670"/>
                  </a:lnTo>
                  <a:lnTo>
                    <a:pt x="90678" y="26670"/>
                  </a:lnTo>
                  <a:lnTo>
                    <a:pt x="90678" y="25908"/>
                  </a:lnTo>
                  <a:lnTo>
                    <a:pt x="88392" y="25908"/>
                  </a:lnTo>
                  <a:lnTo>
                    <a:pt x="88392" y="25146"/>
                  </a:lnTo>
                  <a:lnTo>
                    <a:pt x="86868" y="25146"/>
                  </a:lnTo>
                  <a:lnTo>
                    <a:pt x="86868" y="24384"/>
                  </a:lnTo>
                  <a:lnTo>
                    <a:pt x="84582" y="24384"/>
                  </a:lnTo>
                  <a:lnTo>
                    <a:pt x="84582" y="23622"/>
                  </a:lnTo>
                  <a:lnTo>
                    <a:pt x="83058" y="23622"/>
                  </a:lnTo>
                  <a:lnTo>
                    <a:pt x="83058" y="22860"/>
                  </a:lnTo>
                  <a:lnTo>
                    <a:pt x="80772" y="22860"/>
                  </a:lnTo>
                  <a:lnTo>
                    <a:pt x="80772" y="22098"/>
                  </a:lnTo>
                  <a:lnTo>
                    <a:pt x="79248" y="22098"/>
                  </a:lnTo>
                  <a:lnTo>
                    <a:pt x="79248" y="21336"/>
                  </a:lnTo>
                  <a:lnTo>
                    <a:pt x="76962" y="21336"/>
                  </a:lnTo>
                  <a:lnTo>
                    <a:pt x="76962" y="20574"/>
                  </a:lnTo>
                  <a:lnTo>
                    <a:pt x="74676" y="20574"/>
                  </a:lnTo>
                  <a:lnTo>
                    <a:pt x="74676" y="19812"/>
                  </a:lnTo>
                  <a:lnTo>
                    <a:pt x="73152" y="19812"/>
                  </a:lnTo>
                  <a:lnTo>
                    <a:pt x="73152" y="19050"/>
                  </a:lnTo>
                  <a:lnTo>
                    <a:pt x="70866" y="19050"/>
                  </a:lnTo>
                  <a:lnTo>
                    <a:pt x="70866" y="18288"/>
                  </a:lnTo>
                  <a:lnTo>
                    <a:pt x="69342" y="18288"/>
                  </a:lnTo>
                  <a:lnTo>
                    <a:pt x="69342" y="17526"/>
                  </a:lnTo>
                  <a:lnTo>
                    <a:pt x="67056" y="17526"/>
                  </a:lnTo>
                  <a:lnTo>
                    <a:pt x="67056" y="16764"/>
                  </a:lnTo>
                  <a:lnTo>
                    <a:pt x="65532" y="16764"/>
                  </a:lnTo>
                  <a:lnTo>
                    <a:pt x="65532" y="16002"/>
                  </a:lnTo>
                  <a:lnTo>
                    <a:pt x="63246" y="16002"/>
                  </a:lnTo>
                  <a:lnTo>
                    <a:pt x="63246" y="15240"/>
                  </a:lnTo>
                  <a:lnTo>
                    <a:pt x="61722" y="15240"/>
                  </a:lnTo>
                  <a:lnTo>
                    <a:pt x="61722" y="14478"/>
                  </a:lnTo>
                  <a:lnTo>
                    <a:pt x="59436" y="14478"/>
                  </a:lnTo>
                  <a:lnTo>
                    <a:pt x="59436" y="13716"/>
                  </a:lnTo>
                  <a:lnTo>
                    <a:pt x="57912" y="13716"/>
                  </a:lnTo>
                  <a:lnTo>
                    <a:pt x="57912" y="12954"/>
                  </a:lnTo>
                  <a:lnTo>
                    <a:pt x="55626" y="12954"/>
                  </a:lnTo>
                  <a:lnTo>
                    <a:pt x="55626" y="12192"/>
                  </a:lnTo>
                  <a:lnTo>
                    <a:pt x="54102" y="12192"/>
                  </a:lnTo>
                  <a:lnTo>
                    <a:pt x="54102" y="11430"/>
                  </a:lnTo>
                  <a:lnTo>
                    <a:pt x="51816" y="11430"/>
                  </a:lnTo>
                  <a:lnTo>
                    <a:pt x="51816" y="10668"/>
                  </a:lnTo>
                  <a:lnTo>
                    <a:pt x="49530" y="10668"/>
                  </a:lnTo>
                  <a:lnTo>
                    <a:pt x="49530" y="9906"/>
                  </a:lnTo>
                  <a:lnTo>
                    <a:pt x="48006" y="9906"/>
                  </a:lnTo>
                  <a:lnTo>
                    <a:pt x="48006" y="9144"/>
                  </a:lnTo>
                  <a:lnTo>
                    <a:pt x="45720" y="9144"/>
                  </a:lnTo>
                  <a:lnTo>
                    <a:pt x="45720" y="8382"/>
                  </a:lnTo>
                  <a:lnTo>
                    <a:pt x="44196" y="8382"/>
                  </a:lnTo>
                  <a:lnTo>
                    <a:pt x="44196" y="7620"/>
                  </a:lnTo>
                  <a:lnTo>
                    <a:pt x="41910" y="7620"/>
                  </a:lnTo>
                  <a:lnTo>
                    <a:pt x="41910" y="6858"/>
                  </a:lnTo>
                  <a:lnTo>
                    <a:pt x="40386" y="6858"/>
                  </a:lnTo>
                  <a:lnTo>
                    <a:pt x="40386" y="6096"/>
                  </a:lnTo>
                  <a:lnTo>
                    <a:pt x="38100" y="6096"/>
                  </a:lnTo>
                  <a:lnTo>
                    <a:pt x="38100" y="5334"/>
                  </a:lnTo>
                  <a:lnTo>
                    <a:pt x="36576" y="5334"/>
                  </a:lnTo>
                  <a:lnTo>
                    <a:pt x="36576" y="4572"/>
                  </a:lnTo>
                  <a:lnTo>
                    <a:pt x="34290" y="4572"/>
                  </a:lnTo>
                  <a:lnTo>
                    <a:pt x="34290" y="3810"/>
                  </a:lnTo>
                  <a:lnTo>
                    <a:pt x="32766" y="3810"/>
                  </a:lnTo>
                  <a:lnTo>
                    <a:pt x="32766" y="3048"/>
                  </a:lnTo>
                  <a:lnTo>
                    <a:pt x="30480" y="3048"/>
                  </a:lnTo>
                  <a:lnTo>
                    <a:pt x="30480" y="2286"/>
                  </a:lnTo>
                  <a:lnTo>
                    <a:pt x="28956" y="2286"/>
                  </a:lnTo>
                  <a:lnTo>
                    <a:pt x="28956" y="1524"/>
                  </a:lnTo>
                  <a:lnTo>
                    <a:pt x="26670" y="1524"/>
                  </a:lnTo>
                  <a:lnTo>
                    <a:pt x="26670" y="762"/>
                  </a:lnTo>
                  <a:lnTo>
                    <a:pt x="25146" y="762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3810" y="1524"/>
                  </a:lnTo>
                  <a:lnTo>
                    <a:pt x="3810" y="2286"/>
                  </a:lnTo>
                  <a:lnTo>
                    <a:pt x="5334" y="2286"/>
                  </a:lnTo>
                  <a:lnTo>
                    <a:pt x="5334" y="3048"/>
                  </a:lnTo>
                  <a:lnTo>
                    <a:pt x="6858" y="3048"/>
                  </a:lnTo>
                  <a:lnTo>
                    <a:pt x="6858" y="3810"/>
                  </a:lnTo>
                  <a:lnTo>
                    <a:pt x="9144" y="3810"/>
                  </a:lnTo>
                  <a:lnTo>
                    <a:pt x="9144" y="4572"/>
                  </a:lnTo>
                  <a:lnTo>
                    <a:pt x="11417" y="4572"/>
                  </a:lnTo>
                  <a:lnTo>
                    <a:pt x="11417" y="5334"/>
                  </a:lnTo>
                  <a:lnTo>
                    <a:pt x="12941" y="5334"/>
                  </a:lnTo>
                  <a:lnTo>
                    <a:pt x="12941" y="6096"/>
                  </a:lnTo>
                  <a:lnTo>
                    <a:pt x="15227" y="6096"/>
                  </a:lnTo>
                  <a:lnTo>
                    <a:pt x="15227" y="6858"/>
                  </a:lnTo>
                  <a:lnTo>
                    <a:pt x="16764" y="6858"/>
                  </a:lnTo>
                  <a:lnTo>
                    <a:pt x="16764" y="7620"/>
                  </a:lnTo>
                  <a:lnTo>
                    <a:pt x="19050" y="7620"/>
                  </a:lnTo>
                  <a:lnTo>
                    <a:pt x="19050" y="8382"/>
                  </a:lnTo>
                  <a:lnTo>
                    <a:pt x="21336" y="8382"/>
                  </a:lnTo>
                  <a:lnTo>
                    <a:pt x="21336" y="9144"/>
                  </a:lnTo>
                  <a:lnTo>
                    <a:pt x="22860" y="9144"/>
                  </a:lnTo>
                  <a:lnTo>
                    <a:pt x="22860" y="9906"/>
                  </a:lnTo>
                  <a:lnTo>
                    <a:pt x="25146" y="9906"/>
                  </a:lnTo>
                  <a:lnTo>
                    <a:pt x="25146" y="10680"/>
                  </a:lnTo>
                  <a:lnTo>
                    <a:pt x="26670" y="10680"/>
                  </a:lnTo>
                  <a:lnTo>
                    <a:pt x="26670" y="11430"/>
                  </a:lnTo>
                  <a:lnTo>
                    <a:pt x="28943" y="11430"/>
                  </a:lnTo>
                  <a:lnTo>
                    <a:pt x="28943" y="12192"/>
                  </a:lnTo>
                  <a:lnTo>
                    <a:pt x="30467" y="12192"/>
                  </a:lnTo>
                  <a:lnTo>
                    <a:pt x="30467" y="12954"/>
                  </a:lnTo>
                  <a:lnTo>
                    <a:pt x="32753" y="12954"/>
                  </a:lnTo>
                  <a:lnTo>
                    <a:pt x="32753" y="13716"/>
                  </a:lnTo>
                  <a:lnTo>
                    <a:pt x="34277" y="13716"/>
                  </a:lnTo>
                  <a:lnTo>
                    <a:pt x="34277" y="14478"/>
                  </a:lnTo>
                  <a:lnTo>
                    <a:pt x="36576" y="14478"/>
                  </a:lnTo>
                  <a:lnTo>
                    <a:pt x="36576" y="15240"/>
                  </a:lnTo>
                  <a:lnTo>
                    <a:pt x="38100" y="15240"/>
                  </a:lnTo>
                  <a:lnTo>
                    <a:pt x="38100" y="16002"/>
                  </a:lnTo>
                  <a:lnTo>
                    <a:pt x="40386" y="16002"/>
                  </a:lnTo>
                  <a:lnTo>
                    <a:pt x="40386" y="16764"/>
                  </a:lnTo>
                  <a:lnTo>
                    <a:pt x="41910" y="16764"/>
                  </a:lnTo>
                  <a:lnTo>
                    <a:pt x="41910" y="17526"/>
                  </a:lnTo>
                  <a:lnTo>
                    <a:pt x="44196" y="17526"/>
                  </a:lnTo>
                  <a:lnTo>
                    <a:pt x="44196" y="18288"/>
                  </a:lnTo>
                  <a:lnTo>
                    <a:pt x="45720" y="18288"/>
                  </a:lnTo>
                  <a:lnTo>
                    <a:pt x="45720" y="19050"/>
                  </a:lnTo>
                  <a:lnTo>
                    <a:pt x="47993" y="19050"/>
                  </a:lnTo>
                  <a:lnTo>
                    <a:pt x="47993" y="19812"/>
                  </a:lnTo>
                  <a:lnTo>
                    <a:pt x="50279" y="19812"/>
                  </a:lnTo>
                  <a:lnTo>
                    <a:pt x="50279" y="20574"/>
                  </a:lnTo>
                  <a:lnTo>
                    <a:pt x="51803" y="20574"/>
                  </a:lnTo>
                  <a:lnTo>
                    <a:pt x="51803" y="21336"/>
                  </a:lnTo>
                  <a:lnTo>
                    <a:pt x="54102" y="21336"/>
                  </a:lnTo>
                  <a:lnTo>
                    <a:pt x="54102" y="22098"/>
                  </a:lnTo>
                  <a:lnTo>
                    <a:pt x="55626" y="22098"/>
                  </a:lnTo>
                  <a:lnTo>
                    <a:pt x="55626" y="22860"/>
                  </a:lnTo>
                  <a:lnTo>
                    <a:pt x="57912" y="22860"/>
                  </a:lnTo>
                  <a:lnTo>
                    <a:pt x="57912" y="23622"/>
                  </a:lnTo>
                  <a:lnTo>
                    <a:pt x="59436" y="23622"/>
                  </a:lnTo>
                  <a:lnTo>
                    <a:pt x="59436" y="24384"/>
                  </a:lnTo>
                  <a:lnTo>
                    <a:pt x="61722" y="24384"/>
                  </a:lnTo>
                  <a:lnTo>
                    <a:pt x="61722" y="25146"/>
                  </a:lnTo>
                  <a:lnTo>
                    <a:pt x="63246" y="25146"/>
                  </a:lnTo>
                  <a:lnTo>
                    <a:pt x="63246" y="25908"/>
                  </a:lnTo>
                  <a:lnTo>
                    <a:pt x="65532" y="25908"/>
                  </a:lnTo>
                  <a:lnTo>
                    <a:pt x="65532" y="26670"/>
                  </a:lnTo>
                  <a:lnTo>
                    <a:pt x="67043" y="26670"/>
                  </a:lnTo>
                  <a:lnTo>
                    <a:pt x="67043" y="27432"/>
                  </a:lnTo>
                  <a:lnTo>
                    <a:pt x="69329" y="27432"/>
                  </a:lnTo>
                  <a:lnTo>
                    <a:pt x="69329" y="28194"/>
                  </a:lnTo>
                  <a:lnTo>
                    <a:pt x="70853" y="28194"/>
                  </a:lnTo>
                  <a:lnTo>
                    <a:pt x="70853" y="28956"/>
                  </a:lnTo>
                  <a:lnTo>
                    <a:pt x="73152" y="28956"/>
                  </a:lnTo>
                  <a:lnTo>
                    <a:pt x="73152" y="29730"/>
                  </a:lnTo>
                  <a:lnTo>
                    <a:pt x="75438" y="29730"/>
                  </a:lnTo>
                  <a:lnTo>
                    <a:pt x="75438" y="30480"/>
                  </a:lnTo>
                  <a:lnTo>
                    <a:pt x="76962" y="30480"/>
                  </a:lnTo>
                  <a:lnTo>
                    <a:pt x="76962" y="31242"/>
                  </a:lnTo>
                  <a:lnTo>
                    <a:pt x="79248" y="31242"/>
                  </a:lnTo>
                  <a:lnTo>
                    <a:pt x="79248" y="32004"/>
                  </a:lnTo>
                  <a:lnTo>
                    <a:pt x="80772" y="32004"/>
                  </a:lnTo>
                  <a:lnTo>
                    <a:pt x="80772" y="32766"/>
                  </a:lnTo>
                  <a:lnTo>
                    <a:pt x="83058" y="32766"/>
                  </a:lnTo>
                  <a:lnTo>
                    <a:pt x="83058" y="33528"/>
                  </a:lnTo>
                  <a:lnTo>
                    <a:pt x="84582" y="33528"/>
                  </a:lnTo>
                  <a:lnTo>
                    <a:pt x="84582" y="34290"/>
                  </a:lnTo>
                  <a:lnTo>
                    <a:pt x="86855" y="34290"/>
                  </a:lnTo>
                  <a:lnTo>
                    <a:pt x="86855" y="35052"/>
                  </a:lnTo>
                  <a:lnTo>
                    <a:pt x="88379" y="35052"/>
                  </a:lnTo>
                  <a:lnTo>
                    <a:pt x="88379" y="35814"/>
                  </a:lnTo>
                  <a:lnTo>
                    <a:pt x="90665" y="35814"/>
                  </a:lnTo>
                  <a:lnTo>
                    <a:pt x="90665" y="36576"/>
                  </a:lnTo>
                  <a:lnTo>
                    <a:pt x="92202" y="36576"/>
                  </a:lnTo>
                  <a:lnTo>
                    <a:pt x="92202" y="37338"/>
                  </a:lnTo>
                  <a:lnTo>
                    <a:pt x="94488" y="37338"/>
                  </a:lnTo>
                  <a:lnTo>
                    <a:pt x="94488" y="38100"/>
                  </a:lnTo>
                  <a:lnTo>
                    <a:pt x="96012" y="38100"/>
                  </a:lnTo>
                  <a:lnTo>
                    <a:pt x="96012" y="38862"/>
                  </a:lnTo>
                  <a:lnTo>
                    <a:pt x="98298" y="38862"/>
                  </a:lnTo>
                  <a:lnTo>
                    <a:pt x="98298" y="39624"/>
                  </a:lnTo>
                  <a:lnTo>
                    <a:pt x="99822" y="39624"/>
                  </a:lnTo>
                  <a:lnTo>
                    <a:pt x="99822" y="40386"/>
                  </a:lnTo>
                  <a:lnTo>
                    <a:pt x="102108" y="40386"/>
                  </a:lnTo>
                  <a:lnTo>
                    <a:pt x="102108" y="41148"/>
                  </a:lnTo>
                  <a:lnTo>
                    <a:pt x="104394" y="41148"/>
                  </a:lnTo>
                  <a:lnTo>
                    <a:pt x="104394" y="41910"/>
                  </a:lnTo>
                  <a:lnTo>
                    <a:pt x="105905" y="41910"/>
                  </a:lnTo>
                  <a:lnTo>
                    <a:pt x="105905" y="42672"/>
                  </a:lnTo>
                  <a:lnTo>
                    <a:pt x="108191" y="42672"/>
                  </a:lnTo>
                  <a:lnTo>
                    <a:pt x="108191" y="43434"/>
                  </a:lnTo>
                  <a:lnTo>
                    <a:pt x="109715" y="43434"/>
                  </a:lnTo>
                  <a:lnTo>
                    <a:pt x="109715" y="44196"/>
                  </a:lnTo>
                  <a:lnTo>
                    <a:pt x="112014" y="44196"/>
                  </a:lnTo>
                  <a:lnTo>
                    <a:pt x="112014" y="44958"/>
                  </a:lnTo>
                  <a:lnTo>
                    <a:pt x="113538" y="44958"/>
                  </a:lnTo>
                  <a:lnTo>
                    <a:pt x="113538" y="45720"/>
                  </a:lnTo>
                  <a:lnTo>
                    <a:pt x="115062" y="45720"/>
                  </a:lnTo>
                  <a:lnTo>
                    <a:pt x="115062" y="46482"/>
                  </a:lnTo>
                  <a:lnTo>
                    <a:pt x="117348" y="46482"/>
                  </a:lnTo>
                  <a:lnTo>
                    <a:pt x="117348" y="47244"/>
                  </a:lnTo>
                  <a:lnTo>
                    <a:pt x="119634" y="47244"/>
                  </a:lnTo>
                  <a:lnTo>
                    <a:pt x="119634" y="48006"/>
                  </a:lnTo>
                  <a:lnTo>
                    <a:pt x="121920" y="48006"/>
                  </a:lnTo>
                  <a:lnTo>
                    <a:pt x="121920" y="48780"/>
                  </a:lnTo>
                  <a:lnTo>
                    <a:pt x="123431" y="48780"/>
                  </a:lnTo>
                  <a:lnTo>
                    <a:pt x="123431" y="49530"/>
                  </a:lnTo>
                  <a:lnTo>
                    <a:pt x="125717" y="49530"/>
                  </a:lnTo>
                  <a:lnTo>
                    <a:pt x="125717" y="50292"/>
                  </a:lnTo>
                  <a:lnTo>
                    <a:pt x="128003" y="50292"/>
                  </a:lnTo>
                  <a:lnTo>
                    <a:pt x="128003" y="51054"/>
                  </a:lnTo>
                  <a:lnTo>
                    <a:pt x="129527" y="51054"/>
                  </a:lnTo>
                  <a:lnTo>
                    <a:pt x="129527" y="51816"/>
                  </a:lnTo>
                  <a:lnTo>
                    <a:pt x="131826" y="51816"/>
                  </a:lnTo>
                  <a:lnTo>
                    <a:pt x="131826" y="52578"/>
                  </a:lnTo>
                  <a:lnTo>
                    <a:pt x="134112" y="52578"/>
                  </a:lnTo>
                  <a:lnTo>
                    <a:pt x="134112" y="53340"/>
                  </a:lnTo>
                  <a:lnTo>
                    <a:pt x="135636" y="53340"/>
                  </a:lnTo>
                  <a:lnTo>
                    <a:pt x="135636" y="54102"/>
                  </a:lnTo>
                  <a:lnTo>
                    <a:pt x="162306" y="54102"/>
                  </a:lnTo>
                  <a:lnTo>
                    <a:pt x="162306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968240" y="4443602"/>
              <a:ext cx="170815" cy="54610"/>
            </a:xfrm>
            <a:custGeom>
              <a:avLst/>
              <a:gdLst/>
              <a:ahLst/>
              <a:cxnLst/>
              <a:rect l="l" t="t" r="r" b="b"/>
              <a:pathLst>
                <a:path w="170814" h="54610">
                  <a:moveTo>
                    <a:pt x="170688" y="53340"/>
                  </a:moveTo>
                  <a:lnTo>
                    <a:pt x="168402" y="53340"/>
                  </a:lnTo>
                  <a:lnTo>
                    <a:pt x="168402" y="52578"/>
                  </a:lnTo>
                  <a:lnTo>
                    <a:pt x="166878" y="52578"/>
                  </a:lnTo>
                  <a:lnTo>
                    <a:pt x="166878" y="51816"/>
                  </a:lnTo>
                  <a:lnTo>
                    <a:pt x="164592" y="51816"/>
                  </a:lnTo>
                  <a:lnTo>
                    <a:pt x="164592" y="51054"/>
                  </a:lnTo>
                  <a:lnTo>
                    <a:pt x="162306" y="51054"/>
                  </a:lnTo>
                  <a:lnTo>
                    <a:pt x="162306" y="50292"/>
                  </a:lnTo>
                  <a:lnTo>
                    <a:pt x="160020" y="50292"/>
                  </a:lnTo>
                  <a:lnTo>
                    <a:pt x="160020" y="49530"/>
                  </a:lnTo>
                  <a:lnTo>
                    <a:pt x="158496" y="49530"/>
                  </a:lnTo>
                  <a:lnTo>
                    <a:pt x="158496" y="48768"/>
                  </a:lnTo>
                  <a:lnTo>
                    <a:pt x="156210" y="48768"/>
                  </a:lnTo>
                  <a:lnTo>
                    <a:pt x="156210" y="48006"/>
                  </a:lnTo>
                  <a:lnTo>
                    <a:pt x="153924" y="48006"/>
                  </a:lnTo>
                  <a:lnTo>
                    <a:pt x="153924" y="47244"/>
                  </a:lnTo>
                  <a:lnTo>
                    <a:pt x="151638" y="47244"/>
                  </a:lnTo>
                  <a:lnTo>
                    <a:pt x="151638" y="46482"/>
                  </a:lnTo>
                  <a:lnTo>
                    <a:pt x="150114" y="46482"/>
                  </a:lnTo>
                  <a:lnTo>
                    <a:pt x="150114" y="45720"/>
                  </a:lnTo>
                  <a:lnTo>
                    <a:pt x="147828" y="45720"/>
                  </a:lnTo>
                  <a:lnTo>
                    <a:pt x="147828" y="44958"/>
                  </a:lnTo>
                  <a:lnTo>
                    <a:pt x="145542" y="44958"/>
                  </a:lnTo>
                  <a:lnTo>
                    <a:pt x="145542" y="44196"/>
                  </a:lnTo>
                  <a:lnTo>
                    <a:pt x="144018" y="44196"/>
                  </a:lnTo>
                  <a:lnTo>
                    <a:pt x="144018" y="43434"/>
                  </a:lnTo>
                  <a:lnTo>
                    <a:pt x="141732" y="43434"/>
                  </a:lnTo>
                  <a:lnTo>
                    <a:pt x="141732" y="42672"/>
                  </a:lnTo>
                  <a:lnTo>
                    <a:pt x="139446" y="42672"/>
                  </a:lnTo>
                  <a:lnTo>
                    <a:pt x="139446" y="41910"/>
                  </a:lnTo>
                  <a:lnTo>
                    <a:pt x="137160" y="41910"/>
                  </a:lnTo>
                  <a:lnTo>
                    <a:pt x="137160" y="41148"/>
                  </a:lnTo>
                  <a:lnTo>
                    <a:pt x="135636" y="41148"/>
                  </a:lnTo>
                  <a:lnTo>
                    <a:pt x="135636" y="40386"/>
                  </a:lnTo>
                  <a:lnTo>
                    <a:pt x="133350" y="40386"/>
                  </a:lnTo>
                  <a:lnTo>
                    <a:pt x="133350" y="39624"/>
                  </a:lnTo>
                  <a:lnTo>
                    <a:pt x="131064" y="39624"/>
                  </a:lnTo>
                  <a:lnTo>
                    <a:pt x="131064" y="38862"/>
                  </a:lnTo>
                  <a:lnTo>
                    <a:pt x="128778" y="38862"/>
                  </a:lnTo>
                  <a:lnTo>
                    <a:pt x="128778" y="38100"/>
                  </a:lnTo>
                  <a:lnTo>
                    <a:pt x="127254" y="38100"/>
                  </a:lnTo>
                  <a:lnTo>
                    <a:pt x="127254" y="37338"/>
                  </a:lnTo>
                  <a:lnTo>
                    <a:pt x="124968" y="37338"/>
                  </a:lnTo>
                  <a:lnTo>
                    <a:pt x="124968" y="36576"/>
                  </a:lnTo>
                  <a:lnTo>
                    <a:pt x="122682" y="36576"/>
                  </a:lnTo>
                  <a:lnTo>
                    <a:pt x="122682" y="35814"/>
                  </a:lnTo>
                  <a:lnTo>
                    <a:pt x="120396" y="35814"/>
                  </a:lnTo>
                  <a:lnTo>
                    <a:pt x="120396" y="35052"/>
                  </a:lnTo>
                  <a:lnTo>
                    <a:pt x="118872" y="35052"/>
                  </a:lnTo>
                  <a:lnTo>
                    <a:pt x="118872" y="34290"/>
                  </a:lnTo>
                  <a:lnTo>
                    <a:pt x="116586" y="34290"/>
                  </a:lnTo>
                  <a:lnTo>
                    <a:pt x="116586" y="33528"/>
                  </a:lnTo>
                  <a:lnTo>
                    <a:pt x="114300" y="33528"/>
                  </a:lnTo>
                  <a:lnTo>
                    <a:pt x="114300" y="32766"/>
                  </a:lnTo>
                  <a:lnTo>
                    <a:pt x="112014" y="32766"/>
                  </a:lnTo>
                  <a:lnTo>
                    <a:pt x="112014" y="32004"/>
                  </a:lnTo>
                  <a:lnTo>
                    <a:pt x="110490" y="32004"/>
                  </a:lnTo>
                  <a:lnTo>
                    <a:pt x="110490" y="31242"/>
                  </a:lnTo>
                  <a:lnTo>
                    <a:pt x="108204" y="31242"/>
                  </a:lnTo>
                  <a:lnTo>
                    <a:pt x="108204" y="30480"/>
                  </a:lnTo>
                  <a:lnTo>
                    <a:pt x="105918" y="30480"/>
                  </a:lnTo>
                  <a:lnTo>
                    <a:pt x="105918" y="29718"/>
                  </a:lnTo>
                  <a:lnTo>
                    <a:pt x="104394" y="29718"/>
                  </a:lnTo>
                  <a:lnTo>
                    <a:pt x="104394" y="28956"/>
                  </a:lnTo>
                  <a:lnTo>
                    <a:pt x="102108" y="28956"/>
                  </a:lnTo>
                  <a:lnTo>
                    <a:pt x="102108" y="28194"/>
                  </a:lnTo>
                  <a:lnTo>
                    <a:pt x="99822" y="28194"/>
                  </a:lnTo>
                  <a:lnTo>
                    <a:pt x="99822" y="27432"/>
                  </a:lnTo>
                  <a:lnTo>
                    <a:pt x="97536" y="27432"/>
                  </a:lnTo>
                  <a:lnTo>
                    <a:pt x="97536" y="26670"/>
                  </a:lnTo>
                  <a:lnTo>
                    <a:pt x="96012" y="26670"/>
                  </a:lnTo>
                  <a:lnTo>
                    <a:pt x="96012" y="25908"/>
                  </a:lnTo>
                  <a:lnTo>
                    <a:pt x="92964" y="25908"/>
                  </a:lnTo>
                  <a:lnTo>
                    <a:pt x="92964" y="25146"/>
                  </a:lnTo>
                  <a:lnTo>
                    <a:pt x="91440" y="25146"/>
                  </a:lnTo>
                  <a:lnTo>
                    <a:pt x="91440" y="24384"/>
                  </a:lnTo>
                  <a:lnTo>
                    <a:pt x="89154" y="24384"/>
                  </a:lnTo>
                  <a:lnTo>
                    <a:pt x="89154" y="23622"/>
                  </a:lnTo>
                  <a:lnTo>
                    <a:pt x="87630" y="23622"/>
                  </a:lnTo>
                  <a:lnTo>
                    <a:pt x="87630" y="22860"/>
                  </a:lnTo>
                  <a:lnTo>
                    <a:pt x="85344" y="22860"/>
                  </a:lnTo>
                  <a:lnTo>
                    <a:pt x="85344" y="22098"/>
                  </a:lnTo>
                  <a:lnTo>
                    <a:pt x="83058" y="22098"/>
                  </a:lnTo>
                  <a:lnTo>
                    <a:pt x="83058" y="21336"/>
                  </a:lnTo>
                  <a:lnTo>
                    <a:pt x="81534" y="21336"/>
                  </a:lnTo>
                  <a:lnTo>
                    <a:pt x="81534" y="20574"/>
                  </a:lnTo>
                  <a:lnTo>
                    <a:pt x="79248" y="20574"/>
                  </a:lnTo>
                  <a:lnTo>
                    <a:pt x="79248" y="19812"/>
                  </a:lnTo>
                  <a:lnTo>
                    <a:pt x="76962" y="19812"/>
                  </a:lnTo>
                  <a:lnTo>
                    <a:pt x="76962" y="19050"/>
                  </a:lnTo>
                  <a:lnTo>
                    <a:pt x="75438" y="19050"/>
                  </a:lnTo>
                  <a:lnTo>
                    <a:pt x="75438" y="18288"/>
                  </a:lnTo>
                  <a:lnTo>
                    <a:pt x="73152" y="18288"/>
                  </a:lnTo>
                  <a:lnTo>
                    <a:pt x="73152" y="17526"/>
                  </a:lnTo>
                  <a:lnTo>
                    <a:pt x="70866" y="17526"/>
                  </a:lnTo>
                  <a:lnTo>
                    <a:pt x="70866" y="16764"/>
                  </a:lnTo>
                  <a:lnTo>
                    <a:pt x="69342" y="16764"/>
                  </a:lnTo>
                  <a:lnTo>
                    <a:pt x="69342" y="16002"/>
                  </a:lnTo>
                  <a:lnTo>
                    <a:pt x="67056" y="16002"/>
                  </a:lnTo>
                  <a:lnTo>
                    <a:pt x="67056" y="15240"/>
                  </a:lnTo>
                  <a:lnTo>
                    <a:pt x="64770" y="15240"/>
                  </a:lnTo>
                  <a:lnTo>
                    <a:pt x="64770" y="14478"/>
                  </a:lnTo>
                  <a:lnTo>
                    <a:pt x="63246" y="14478"/>
                  </a:lnTo>
                  <a:lnTo>
                    <a:pt x="63246" y="13716"/>
                  </a:lnTo>
                  <a:lnTo>
                    <a:pt x="60960" y="13716"/>
                  </a:lnTo>
                  <a:lnTo>
                    <a:pt x="60960" y="12954"/>
                  </a:lnTo>
                  <a:lnTo>
                    <a:pt x="58674" y="12954"/>
                  </a:lnTo>
                  <a:lnTo>
                    <a:pt x="58674" y="12192"/>
                  </a:lnTo>
                  <a:lnTo>
                    <a:pt x="57150" y="12192"/>
                  </a:lnTo>
                  <a:lnTo>
                    <a:pt x="57150" y="11430"/>
                  </a:lnTo>
                  <a:lnTo>
                    <a:pt x="54864" y="11430"/>
                  </a:lnTo>
                  <a:lnTo>
                    <a:pt x="54864" y="10668"/>
                  </a:lnTo>
                  <a:lnTo>
                    <a:pt x="52578" y="10668"/>
                  </a:lnTo>
                  <a:lnTo>
                    <a:pt x="52578" y="9906"/>
                  </a:lnTo>
                  <a:lnTo>
                    <a:pt x="51054" y="9906"/>
                  </a:lnTo>
                  <a:lnTo>
                    <a:pt x="51054" y="9144"/>
                  </a:lnTo>
                  <a:lnTo>
                    <a:pt x="48768" y="9144"/>
                  </a:lnTo>
                  <a:lnTo>
                    <a:pt x="48768" y="8382"/>
                  </a:lnTo>
                  <a:lnTo>
                    <a:pt x="46482" y="8382"/>
                  </a:lnTo>
                  <a:lnTo>
                    <a:pt x="46482" y="7620"/>
                  </a:lnTo>
                  <a:lnTo>
                    <a:pt x="44958" y="7620"/>
                  </a:lnTo>
                  <a:lnTo>
                    <a:pt x="44958" y="6858"/>
                  </a:lnTo>
                  <a:lnTo>
                    <a:pt x="42672" y="6858"/>
                  </a:lnTo>
                  <a:lnTo>
                    <a:pt x="42672" y="6096"/>
                  </a:lnTo>
                  <a:lnTo>
                    <a:pt x="40386" y="6096"/>
                  </a:lnTo>
                  <a:lnTo>
                    <a:pt x="40386" y="5334"/>
                  </a:lnTo>
                  <a:lnTo>
                    <a:pt x="38862" y="5334"/>
                  </a:lnTo>
                  <a:lnTo>
                    <a:pt x="38862" y="4572"/>
                  </a:lnTo>
                  <a:lnTo>
                    <a:pt x="36576" y="4572"/>
                  </a:lnTo>
                  <a:lnTo>
                    <a:pt x="36576" y="3810"/>
                  </a:lnTo>
                  <a:lnTo>
                    <a:pt x="34290" y="3810"/>
                  </a:lnTo>
                  <a:lnTo>
                    <a:pt x="34290" y="3048"/>
                  </a:lnTo>
                  <a:lnTo>
                    <a:pt x="32766" y="3048"/>
                  </a:lnTo>
                  <a:lnTo>
                    <a:pt x="32766" y="2286"/>
                  </a:lnTo>
                  <a:lnTo>
                    <a:pt x="30480" y="2286"/>
                  </a:lnTo>
                  <a:lnTo>
                    <a:pt x="30480" y="1524"/>
                  </a:lnTo>
                  <a:lnTo>
                    <a:pt x="28194" y="1524"/>
                  </a:lnTo>
                  <a:lnTo>
                    <a:pt x="28194" y="762"/>
                  </a:lnTo>
                  <a:lnTo>
                    <a:pt x="26670" y="762"/>
                  </a:lnTo>
                  <a:lnTo>
                    <a:pt x="2667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4572" y="1524"/>
                  </a:lnTo>
                  <a:lnTo>
                    <a:pt x="4572" y="2286"/>
                  </a:lnTo>
                  <a:lnTo>
                    <a:pt x="6083" y="2286"/>
                  </a:lnTo>
                  <a:lnTo>
                    <a:pt x="6083" y="3048"/>
                  </a:lnTo>
                  <a:lnTo>
                    <a:pt x="8369" y="3048"/>
                  </a:lnTo>
                  <a:lnTo>
                    <a:pt x="8369" y="3810"/>
                  </a:lnTo>
                  <a:lnTo>
                    <a:pt x="10655" y="3810"/>
                  </a:lnTo>
                  <a:lnTo>
                    <a:pt x="10655" y="4572"/>
                  </a:lnTo>
                  <a:lnTo>
                    <a:pt x="12179" y="4572"/>
                  </a:lnTo>
                  <a:lnTo>
                    <a:pt x="12179" y="5334"/>
                  </a:lnTo>
                  <a:lnTo>
                    <a:pt x="14478" y="5334"/>
                  </a:lnTo>
                  <a:lnTo>
                    <a:pt x="14478" y="6096"/>
                  </a:lnTo>
                  <a:lnTo>
                    <a:pt x="16764" y="6096"/>
                  </a:lnTo>
                  <a:lnTo>
                    <a:pt x="16764" y="6858"/>
                  </a:lnTo>
                  <a:lnTo>
                    <a:pt x="18288" y="6858"/>
                  </a:lnTo>
                  <a:lnTo>
                    <a:pt x="18288" y="7620"/>
                  </a:lnTo>
                  <a:lnTo>
                    <a:pt x="20574" y="7620"/>
                  </a:lnTo>
                  <a:lnTo>
                    <a:pt x="20574" y="8382"/>
                  </a:lnTo>
                  <a:lnTo>
                    <a:pt x="22860" y="8382"/>
                  </a:lnTo>
                  <a:lnTo>
                    <a:pt x="22860" y="9144"/>
                  </a:lnTo>
                  <a:lnTo>
                    <a:pt x="24384" y="9144"/>
                  </a:lnTo>
                  <a:lnTo>
                    <a:pt x="24384" y="9906"/>
                  </a:lnTo>
                  <a:lnTo>
                    <a:pt x="26657" y="9906"/>
                  </a:lnTo>
                  <a:lnTo>
                    <a:pt x="26657" y="10668"/>
                  </a:lnTo>
                  <a:lnTo>
                    <a:pt x="28943" y="10668"/>
                  </a:lnTo>
                  <a:lnTo>
                    <a:pt x="28943" y="11430"/>
                  </a:lnTo>
                  <a:lnTo>
                    <a:pt x="30467" y="11430"/>
                  </a:lnTo>
                  <a:lnTo>
                    <a:pt x="30467" y="12192"/>
                  </a:lnTo>
                  <a:lnTo>
                    <a:pt x="32766" y="12192"/>
                  </a:lnTo>
                  <a:lnTo>
                    <a:pt x="32766" y="12954"/>
                  </a:lnTo>
                  <a:lnTo>
                    <a:pt x="35052" y="12954"/>
                  </a:lnTo>
                  <a:lnTo>
                    <a:pt x="35052" y="13716"/>
                  </a:lnTo>
                  <a:lnTo>
                    <a:pt x="36576" y="13716"/>
                  </a:lnTo>
                  <a:lnTo>
                    <a:pt x="36576" y="14490"/>
                  </a:lnTo>
                  <a:lnTo>
                    <a:pt x="38862" y="14490"/>
                  </a:lnTo>
                  <a:lnTo>
                    <a:pt x="38862" y="15240"/>
                  </a:lnTo>
                  <a:lnTo>
                    <a:pt x="41148" y="15240"/>
                  </a:lnTo>
                  <a:lnTo>
                    <a:pt x="41148" y="16002"/>
                  </a:lnTo>
                  <a:lnTo>
                    <a:pt x="42672" y="16002"/>
                  </a:lnTo>
                  <a:lnTo>
                    <a:pt x="42672" y="16764"/>
                  </a:lnTo>
                  <a:lnTo>
                    <a:pt x="44945" y="16764"/>
                  </a:lnTo>
                  <a:lnTo>
                    <a:pt x="44945" y="17526"/>
                  </a:lnTo>
                  <a:lnTo>
                    <a:pt x="47231" y="17526"/>
                  </a:lnTo>
                  <a:lnTo>
                    <a:pt x="47231" y="18288"/>
                  </a:lnTo>
                  <a:lnTo>
                    <a:pt x="48755" y="18288"/>
                  </a:lnTo>
                  <a:lnTo>
                    <a:pt x="48755" y="19050"/>
                  </a:lnTo>
                  <a:lnTo>
                    <a:pt x="51041" y="19050"/>
                  </a:lnTo>
                  <a:lnTo>
                    <a:pt x="51041" y="19812"/>
                  </a:lnTo>
                  <a:lnTo>
                    <a:pt x="53340" y="19812"/>
                  </a:lnTo>
                  <a:lnTo>
                    <a:pt x="53340" y="20574"/>
                  </a:lnTo>
                  <a:lnTo>
                    <a:pt x="54864" y="20574"/>
                  </a:lnTo>
                  <a:lnTo>
                    <a:pt x="54864" y="21336"/>
                  </a:lnTo>
                  <a:lnTo>
                    <a:pt x="57150" y="21336"/>
                  </a:lnTo>
                  <a:lnTo>
                    <a:pt x="57150" y="22098"/>
                  </a:lnTo>
                  <a:lnTo>
                    <a:pt x="59436" y="22098"/>
                  </a:lnTo>
                  <a:lnTo>
                    <a:pt x="59436" y="22860"/>
                  </a:lnTo>
                  <a:lnTo>
                    <a:pt x="60960" y="22860"/>
                  </a:lnTo>
                  <a:lnTo>
                    <a:pt x="60960" y="23622"/>
                  </a:lnTo>
                  <a:lnTo>
                    <a:pt x="63246" y="23622"/>
                  </a:lnTo>
                  <a:lnTo>
                    <a:pt x="63246" y="24384"/>
                  </a:lnTo>
                  <a:lnTo>
                    <a:pt x="65519" y="24384"/>
                  </a:lnTo>
                  <a:lnTo>
                    <a:pt x="65519" y="25146"/>
                  </a:lnTo>
                  <a:lnTo>
                    <a:pt x="67043" y="25146"/>
                  </a:lnTo>
                  <a:lnTo>
                    <a:pt x="67043" y="25908"/>
                  </a:lnTo>
                  <a:lnTo>
                    <a:pt x="69329" y="25908"/>
                  </a:lnTo>
                  <a:lnTo>
                    <a:pt x="69329" y="26670"/>
                  </a:lnTo>
                  <a:lnTo>
                    <a:pt x="71628" y="26670"/>
                  </a:lnTo>
                  <a:lnTo>
                    <a:pt x="71628" y="27432"/>
                  </a:lnTo>
                  <a:lnTo>
                    <a:pt x="73152" y="27432"/>
                  </a:lnTo>
                  <a:lnTo>
                    <a:pt x="73152" y="28194"/>
                  </a:lnTo>
                  <a:lnTo>
                    <a:pt x="75438" y="28194"/>
                  </a:lnTo>
                  <a:lnTo>
                    <a:pt x="75438" y="28956"/>
                  </a:lnTo>
                  <a:lnTo>
                    <a:pt x="77724" y="28956"/>
                  </a:lnTo>
                  <a:lnTo>
                    <a:pt x="77724" y="29718"/>
                  </a:lnTo>
                  <a:lnTo>
                    <a:pt x="79248" y="29718"/>
                  </a:lnTo>
                  <a:lnTo>
                    <a:pt x="79248" y="30480"/>
                  </a:lnTo>
                  <a:lnTo>
                    <a:pt x="81534" y="30480"/>
                  </a:lnTo>
                  <a:lnTo>
                    <a:pt x="81534" y="31242"/>
                  </a:lnTo>
                  <a:lnTo>
                    <a:pt x="83807" y="31242"/>
                  </a:lnTo>
                  <a:lnTo>
                    <a:pt x="83807" y="32004"/>
                  </a:lnTo>
                  <a:lnTo>
                    <a:pt x="85331" y="32004"/>
                  </a:lnTo>
                  <a:lnTo>
                    <a:pt x="85331" y="32766"/>
                  </a:lnTo>
                  <a:lnTo>
                    <a:pt x="87617" y="32766"/>
                  </a:lnTo>
                  <a:lnTo>
                    <a:pt x="87617" y="33540"/>
                  </a:lnTo>
                  <a:lnTo>
                    <a:pt x="89141" y="33540"/>
                  </a:lnTo>
                  <a:lnTo>
                    <a:pt x="89141" y="34290"/>
                  </a:lnTo>
                  <a:lnTo>
                    <a:pt x="92202" y="34290"/>
                  </a:lnTo>
                  <a:lnTo>
                    <a:pt x="92202" y="35052"/>
                  </a:lnTo>
                  <a:lnTo>
                    <a:pt x="93726" y="35052"/>
                  </a:lnTo>
                  <a:lnTo>
                    <a:pt x="93726" y="35814"/>
                  </a:lnTo>
                  <a:lnTo>
                    <a:pt x="96012" y="35814"/>
                  </a:lnTo>
                  <a:lnTo>
                    <a:pt x="96012" y="36576"/>
                  </a:lnTo>
                  <a:lnTo>
                    <a:pt x="98298" y="36576"/>
                  </a:lnTo>
                  <a:lnTo>
                    <a:pt x="98298" y="37338"/>
                  </a:lnTo>
                  <a:lnTo>
                    <a:pt x="100584" y="37338"/>
                  </a:lnTo>
                  <a:lnTo>
                    <a:pt x="100584" y="38100"/>
                  </a:lnTo>
                  <a:lnTo>
                    <a:pt x="102095" y="38100"/>
                  </a:lnTo>
                  <a:lnTo>
                    <a:pt x="102095" y="38862"/>
                  </a:lnTo>
                  <a:lnTo>
                    <a:pt x="104381" y="38862"/>
                  </a:lnTo>
                  <a:lnTo>
                    <a:pt x="104381" y="39624"/>
                  </a:lnTo>
                  <a:lnTo>
                    <a:pt x="106667" y="39624"/>
                  </a:lnTo>
                  <a:lnTo>
                    <a:pt x="106667" y="40386"/>
                  </a:lnTo>
                  <a:lnTo>
                    <a:pt x="108191" y="40386"/>
                  </a:lnTo>
                  <a:lnTo>
                    <a:pt x="108191" y="41148"/>
                  </a:lnTo>
                  <a:lnTo>
                    <a:pt x="110490" y="41148"/>
                  </a:lnTo>
                  <a:lnTo>
                    <a:pt x="110490" y="41910"/>
                  </a:lnTo>
                  <a:lnTo>
                    <a:pt x="112776" y="41910"/>
                  </a:lnTo>
                  <a:lnTo>
                    <a:pt x="112776" y="42672"/>
                  </a:lnTo>
                  <a:lnTo>
                    <a:pt x="115062" y="42672"/>
                  </a:lnTo>
                  <a:lnTo>
                    <a:pt x="115062" y="43434"/>
                  </a:lnTo>
                  <a:lnTo>
                    <a:pt x="116586" y="43434"/>
                  </a:lnTo>
                  <a:lnTo>
                    <a:pt x="116586" y="44196"/>
                  </a:lnTo>
                  <a:lnTo>
                    <a:pt x="118872" y="44196"/>
                  </a:lnTo>
                  <a:lnTo>
                    <a:pt x="118872" y="44958"/>
                  </a:lnTo>
                  <a:lnTo>
                    <a:pt x="121145" y="44958"/>
                  </a:lnTo>
                  <a:lnTo>
                    <a:pt x="121145" y="45720"/>
                  </a:lnTo>
                  <a:lnTo>
                    <a:pt x="123431" y="45720"/>
                  </a:lnTo>
                  <a:lnTo>
                    <a:pt x="123431" y="46482"/>
                  </a:lnTo>
                  <a:lnTo>
                    <a:pt x="124955" y="46482"/>
                  </a:lnTo>
                  <a:lnTo>
                    <a:pt x="124955" y="47244"/>
                  </a:lnTo>
                  <a:lnTo>
                    <a:pt x="127241" y="47244"/>
                  </a:lnTo>
                  <a:lnTo>
                    <a:pt x="127241" y="48006"/>
                  </a:lnTo>
                  <a:lnTo>
                    <a:pt x="129540" y="48006"/>
                  </a:lnTo>
                  <a:lnTo>
                    <a:pt x="129540" y="48768"/>
                  </a:lnTo>
                  <a:lnTo>
                    <a:pt x="131826" y="48768"/>
                  </a:lnTo>
                  <a:lnTo>
                    <a:pt x="131826" y="49530"/>
                  </a:lnTo>
                  <a:lnTo>
                    <a:pt x="133350" y="49530"/>
                  </a:lnTo>
                  <a:lnTo>
                    <a:pt x="133350" y="50292"/>
                  </a:lnTo>
                  <a:lnTo>
                    <a:pt x="135636" y="50292"/>
                  </a:lnTo>
                  <a:lnTo>
                    <a:pt x="135636" y="51054"/>
                  </a:lnTo>
                  <a:lnTo>
                    <a:pt x="137922" y="51054"/>
                  </a:lnTo>
                  <a:lnTo>
                    <a:pt x="137922" y="51816"/>
                  </a:lnTo>
                  <a:lnTo>
                    <a:pt x="140195" y="51816"/>
                  </a:lnTo>
                  <a:lnTo>
                    <a:pt x="140195" y="52590"/>
                  </a:lnTo>
                  <a:lnTo>
                    <a:pt x="141719" y="52590"/>
                  </a:lnTo>
                  <a:lnTo>
                    <a:pt x="141719" y="53340"/>
                  </a:lnTo>
                  <a:lnTo>
                    <a:pt x="144005" y="53340"/>
                  </a:lnTo>
                  <a:lnTo>
                    <a:pt x="144005" y="54102"/>
                  </a:lnTo>
                  <a:lnTo>
                    <a:pt x="170688" y="54102"/>
                  </a:lnTo>
                  <a:lnTo>
                    <a:pt x="17068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12245" y="4496942"/>
              <a:ext cx="180340" cy="54610"/>
            </a:xfrm>
            <a:custGeom>
              <a:avLst/>
              <a:gdLst/>
              <a:ahLst/>
              <a:cxnLst/>
              <a:rect l="l" t="t" r="r" b="b"/>
              <a:pathLst>
                <a:path w="180339" h="54610">
                  <a:moveTo>
                    <a:pt x="179844" y="53340"/>
                  </a:moveTo>
                  <a:lnTo>
                    <a:pt x="177558" y="53340"/>
                  </a:lnTo>
                  <a:lnTo>
                    <a:pt x="177558" y="52578"/>
                  </a:lnTo>
                  <a:lnTo>
                    <a:pt x="175272" y="52578"/>
                  </a:lnTo>
                  <a:lnTo>
                    <a:pt x="175272" y="51816"/>
                  </a:lnTo>
                  <a:lnTo>
                    <a:pt x="172986" y="51816"/>
                  </a:lnTo>
                  <a:lnTo>
                    <a:pt x="172986" y="51054"/>
                  </a:lnTo>
                  <a:lnTo>
                    <a:pt x="169938" y="51054"/>
                  </a:lnTo>
                  <a:lnTo>
                    <a:pt x="169938" y="50292"/>
                  </a:lnTo>
                  <a:lnTo>
                    <a:pt x="168414" y="50292"/>
                  </a:lnTo>
                  <a:lnTo>
                    <a:pt x="168414" y="49530"/>
                  </a:lnTo>
                  <a:lnTo>
                    <a:pt x="166128" y="49530"/>
                  </a:lnTo>
                  <a:lnTo>
                    <a:pt x="166128" y="48768"/>
                  </a:lnTo>
                  <a:lnTo>
                    <a:pt x="163842" y="48768"/>
                  </a:lnTo>
                  <a:lnTo>
                    <a:pt x="163842" y="48006"/>
                  </a:lnTo>
                  <a:lnTo>
                    <a:pt x="161556" y="48006"/>
                  </a:lnTo>
                  <a:lnTo>
                    <a:pt x="161556" y="47244"/>
                  </a:lnTo>
                  <a:lnTo>
                    <a:pt x="159270" y="47244"/>
                  </a:lnTo>
                  <a:lnTo>
                    <a:pt x="159270" y="46482"/>
                  </a:lnTo>
                  <a:lnTo>
                    <a:pt x="157746" y="46482"/>
                  </a:lnTo>
                  <a:lnTo>
                    <a:pt x="157746" y="45720"/>
                  </a:lnTo>
                  <a:lnTo>
                    <a:pt x="155460" y="45720"/>
                  </a:lnTo>
                  <a:lnTo>
                    <a:pt x="155460" y="44958"/>
                  </a:lnTo>
                  <a:lnTo>
                    <a:pt x="153174" y="44958"/>
                  </a:lnTo>
                  <a:lnTo>
                    <a:pt x="153174" y="44196"/>
                  </a:lnTo>
                  <a:lnTo>
                    <a:pt x="150888" y="44196"/>
                  </a:lnTo>
                  <a:lnTo>
                    <a:pt x="150888" y="43434"/>
                  </a:lnTo>
                  <a:lnTo>
                    <a:pt x="148602" y="43434"/>
                  </a:lnTo>
                  <a:lnTo>
                    <a:pt x="148602" y="42672"/>
                  </a:lnTo>
                  <a:lnTo>
                    <a:pt x="146316" y="42672"/>
                  </a:lnTo>
                  <a:lnTo>
                    <a:pt x="146316" y="41910"/>
                  </a:lnTo>
                  <a:lnTo>
                    <a:pt x="144030" y="41910"/>
                  </a:lnTo>
                  <a:lnTo>
                    <a:pt x="144030" y="41148"/>
                  </a:lnTo>
                  <a:lnTo>
                    <a:pt x="141744" y="41148"/>
                  </a:lnTo>
                  <a:lnTo>
                    <a:pt x="141744" y="40386"/>
                  </a:lnTo>
                  <a:lnTo>
                    <a:pt x="139458" y="40386"/>
                  </a:lnTo>
                  <a:lnTo>
                    <a:pt x="139458" y="39624"/>
                  </a:lnTo>
                  <a:lnTo>
                    <a:pt x="137172" y="39624"/>
                  </a:lnTo>
                  <a:lnTo>
                    <a:pt x="137172" y="38862"/>
                  </a:lnTo>
                  <a:lnTo>
                    <a:pt x="135648" y="38862"/>
                  </a:lnTo>
                  <a:lnTo>
                    <a:pt x="135648" y="38100"/>
                  </a:lnTo>
                  <a:lnTo>
                    <a:pt x="133362" y="38100"/>
                  </a:lnTo>
                  <a:lnTo>
                    <a:pt x="133362" y="37338"/>
                  </a:lnTo>
                  <a:lnTo>
                    <a:pt x="131076" y="37338"/>
                  </a:lnTo>
                  <a:lnTo>
                    <a:pt x="131076" y="36576"/>
                  </a:lnTo>
                  <a:lnTo>
                    <a:pt x="128790" y="36576"/>
                  </a:lnTo>
                  <a:lnTo>
                    <a:pt x="128790" y="35814"/>
                  </a:lnTo>
                  <a:lnTo>
                    <a:pt x="126504" y="35814"/>
                  </a:lnTo>
                  <a:lnTo>
                    <a:pt x="126504" y="35052"/>
                  </a:lnTo>
                  <a:lnTo>
                    <a:pt x="124218" y="35052"/>
                  </a:lnTo>
                  <a:lnTo>
                    <a:pt x="124218" y="34290"/>
                  </a:lnTo>
                  <a:lnTo>
                    <a:pt x="121932" y="34290"/>
                  </a:lnTo>
                  <a:lnTo>
                    <a:pt x="121932" y="33528"/>
                  </a:lnTo>
                  <a:lnTo>
                    <a:pt x="119646" y="33528"/>
                  </a:lnTo>
                  <a:lnTo>
                    <a:pt x="119646" y="32766"/>
                  </a:lnTo>
                  <a:lnTo>
                    <a:pt x="117360" y="32766"/>
                  </a:lnTo>
                  <a:lnTo>
                    <a:pt x="117360" y="32004"/>
                  </a:lnTo>
                  <a:lnTo>
                    <a:pt x="115074" y="32004"/>
                  </a:lnTo>
                  <a:lnTo>
                    <a:pt x="115074" y="31242"/>
                  </a:lnTo>
                  <a:lnTo>
                    <a:pt x="113550" y="31242"/>
                  </a:lnTo>
                  <a:lnTo>
                    <a:pt x="113550" y="30480"/>
                  </a:lnTo>
                  <a:lnTo>
                    <a:pt x="111264" y="30480"/>
                  </a:lnTo>
                  <a:lnTo>
                    <a:pt x="111264" y="29718"/>
                  </a:lnTo>
                  <a:lnTo>
                    <a:pt x="108978" y="29718"/>
                  </a:lnTo>
                  <a:lnTo>
                    <a:pt x="108978" y="28956"/>
                  </a:lnTo>
                  <a:lnTo>
                    <a:pt x="106692" y="28956"/>
                  </a:lnTo>
                  <a:lnTo>
                    <a:pt x="106692" y="28194"/>
                  </a:lnTo>
                  <a:lnTo>
                    <a:pt x="104406" y="28194"/>
                  </a:lnTo>
                  <a:lnTo>
                    <a:pt x="104406" y="27432"/>
                  </a:lnTo>
                  <a:lnTo>
                    <a:pt x="102120" y="27432"/>
                  </a:lnTo>
                  <a:lnTo>
                    <a:pt x="102120" y="26670"/>
                  </a:lnTo>
                  <a:lnTo>
                    <a:pt x="99834" y="26670"/>
                  </a:lnTo>
                  <a:lnTo>
                    <a:pt x="99834" y="25908"/>
                  </a:lnTo>
                  <a:lnTo>
                    <a:pt x="97548" y="25908"/>
                  </a:lnTo>
                  <a:lnTo>
                    <a:pt x="97548" y="25146"/>
                  </a:lnTo>
                  <a:lnTo>
                    <a:pt x="95262" y="25146"/>
                  </a:lnTo>
                  <a:lnTo>
                    <a:pt x="95262" y="24384"/>
                  </a:lnTo>
                  <a:lnTo>
                    <a:pt x="92976" y="24384"/>
                  </a:lnTo>
                  <a:lnTo>
                    <a:pt x="92976" y="23622"/>
                  </a:lnTo>
                  <a:lnTo>
                    <a:pt x="91452" y="23622"/>
                  </a:lnTo>
                  <a:lnTo>
                    <a:pt x="91452" y="22860"/>
                  </a:lnTo>
                  <a:lnTo>
                    <a:pt x="89166" y="22860"/>
                  </a:lnTo>
                  <a:lnTo>
                    <a:pt x="89166" y="22098"/>
                  </a:lnTo>
                  <a:lnTo>
                    <a:pt x="86880" y="22098"/>
                  </a:lnTo>
                  <a:lnTo>
                    <a:pt x="86880" y="21336"/>
                  </a:lnTo>
                  <a:lnTo>
                    <a:pt x="84594" y="21336"/>
                  </a:lnTo>
                  <a:lnTo>
                    <a:pt x="84594" y="20574"/>
                  </a:lnTo>
                  <a:lnTo>
                    <a:pt x="82308" y="20574"/>
                  </a:lnTo>
                  <a:lnTo>
                    <a:pt x="82308" y="19812"/>
                  </a:lnTo>
                  <a:lnTo>
                    <a:pt x="80022" y="19812"/>
                  </a:lnTo>
                  <a:lnTo>
                    <a:pt x="80022" y="19050"/>
                  </a:lnTo>
                  <a:lnTo>
                    <a:pt x="77736" y="19050"/>
                  </a:lnTo>
                  <a:lnTo>
                    <a:pt x="77736" y="18288"/>
                  </a:lnTo>
                  <a:lnTo>
                    <a:pt x="75450" y="18288"/>
                  </a:lnTo>
                  <a:lnTo>
                    <a:pt x="75450" y="17526"/>
                  </a:lnTo>
                  <a:lnTo>
                    <a:pt x="73164" y="17526"/>
                  </a:lnTo>
                  <a:lnTo>
                    <a:pt x="73164" y="16764"/>
                  </a:lnTo>
                  <a:lnTo>
                    <a:pt x="70878" y="16764"/>
                  </a:lnTo>
                  <a:lnTo>
                    <a:pt x="70878" y="16002"/>
                  </a:lnTo>
                  <a:lnTo>
                    <a:pt x="69354" y="16002"/>
                  </a:lnTo>
                  <a:lnTo>
                    <a:pt x="69354" y="15240"/>
                  </a:lnTo>
                  <a:lnTo>
                    <a:pt x="67068" y="15240"/>
                  </a:lnTo>
                  <a:lnTo>
                    <a:pt x="67068" y="14478"/>
                  </a:lnTo>
                  <a:lnTo>
                    <a:pt x="64782" y="14478"/>
                  </a:lnTo>
                  <a:lnTo>
                    <a:pt x="64782" y="13716"/>
                  </a:lnTo>
                  <a:lnTo>
                    <a:pt x="62496" y="13716"/>
                  </a:lnTo>
                  <a:lnTo>
                    <a:pt x="62496" y="12954"/>
                  </a:lnTo>
                  <a:lnTo>
                    <a:pt x="59448" y="12954"/>
                  </a:lnTo>
                  <a:lnTo>
                    <a:pt x="59448" y="12192"/>
                  </a:lnTo>
                  <a:lnTo>
                    <a:pt x="57924" y="12192"/>
                  </a:lnTo>
                  <a:lnTo>
                    <a:pt x="57924" y="11430"/>
                  </a:lnTo>
                  <a:lnTo>
                    <a:pt x="55638" y="11430"/>
                  </a:lnTo>
                  <a:lnTo>
                    <a:pt x="55638" y="10668"/>
                  </a:lnTo>
                  <a:lnTo>
                    <a:pt x="54114" y="10668"/>
                  </a:lnTo>
                  <a:lnTo>
                    <a:pt x="54114" y="9906"/>
                  </a:lnTo>
                  <a:lnTo>
                    <a:pt x="51828" y="9906"/>
                  </a:lnTo>
                  <a:lnTo>
                    <a:pt x="51828" y="9144"/>
                  </a:lnTo>
                  <a:lnTo>
                    <a:pt x="49542" y="9144"/>
                  </a:lnTo>
                  <a:lnTo>
                    <a:pt x="49542" y="8382"/>
                  </a:lnTo>
                  <a:lnTo>
                    <a:pt x="47256" y="8382"/>
                  </a:lnTo>
                  <a:lnTo>
                    <a:pt x="47256" y="7620"/>
                  </a:lnTo>
                  <a:lnTo>
                    <a:pt x="45732" y="7620"/>
                  </a:lnTo>
                  <a:lnTo>
                    <a:pt x="45732" y="6858"/>
                  </a:lnTo>
                  <a:lnTo>
                    <a:pt x="43446" y="6858"/>
                  </a:lnTo>
                  <a:lnTo>
                    <a:pt x="43446" y="6096"/>
                  </a:lnTo>
                  <a:lnTo>
                    <a:pt x="41160" y="6096"/>
                  </a:lnTo>
                  <a:lnTo>
                    <a:pt x="41160" y="5334"/>
                  </a:lnTo>
                  <a:lnTo>
                    <a:pt x="39636" y="5334"/>
                  </a:lnTo>
                  <a:lnTo>
                    <a:pt x="39636" y="4572"/>
                  </a:lnTo>
                  <a:lnTo>
                    <a:pt x="37350" y="4572"/>
                  </a:lnTo>
                  <a:lnTo>
                    <a:pt x="37350" y="3810"/>
                  </a:lnTo>
                  <a:lnTo>
                    <a:pt x="35064" y="3810"/>
                  </a:lnTo>
                  <a:lnTo>
                    <a:pt x="35064" y="3048"/>
                  </a:lnTo>
                  <a:lnTo>
                    <a:pt x="32778" y="3048"/>
                  </a:lnTo>
                  <a:lnTo>
                    <a:pt x="32778" y="2286"/>
                  </a:lnTo>
                  <a:lnTo>
                    <a:pt x="31254" y="2286"/>
                  </a:lnTo>
                  <a:lnTo>
                    <a:pt x="31254" y="1524"/>
                  </a:lnTo>
                  <a:lnTo>
                    <a:pt x="28968" y="1524"/>
                  </a:lnTo>
                  <a:lnTo>
                    <a:pt x="28968" y="762"/>
                  </a:lnTo>
                  <a:lnTo>
                    <a:pt x="26682" y="762"/>
                  </a:lnTo>
                  <a:lnTo>
                    <a:pt x="2668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3822" y="1524"/>
                  </a:lnTo>
                  <a:lnTo>
                    <a:pt x="3822" y="2286"/>
                  </a:lnTo>
                  <a:lnTo>
                    <a:pt x="6108" y="2286"/>
                  </a:lnTo>
                  <a:lnTo>
                    <a:pt x="6108" y="3048"/>
                  </a:lnTo>
                  <a:lnTo>
                    <a:pt x="8394" y="3048"/>
                  </a:lnTo>
                  <a:lnTo>
                    <a:pt x="8394" y="3810"/>
                  </a:lnTo>
                  <a:lnTo>
                    <a:pt x="10680" y="3810"/>
                  </a:lnTo>
                  <a:lnTo>
                    <a:pt x="10680" y="4572"/>
                  </a:lnTo>
                  <a:lnTo>
                    <a:pt x="12204" y="4572"/>
                  </a:lnTo>
                  <a:lnTo>
                    <a:pt x="12204" y="5334"/>
                  </a:lnTo>
                  <a:lnTo>
                    <a:pt x="14478" y="5334"/>
                  </a:lnTo>
                  <a:lnTo>
                    <a:pt x="14478" y="6096"/>
                  </a:lnTo>
                  <a:lnTo>
                    <a:pt x="16764" y="6096"/>
                  </a:lnTo>
                  <a:lnTo>
                    <a:pt x="16764" y="6858"/>
                  </a:lnTo>
                  <a:lnTo>
                    <a:pt x="19050" y="6858"/>
                  </a:lnTo>
                  <a:lnTo>
                    <a:pt x="19050" y="7620"/>
                  </a:lnTo>
                  <a:lnTo>
                    <a:pt x="20574" y="7620"/>
                  </a:lnTo>
                  <a:lnTo>
                    <a:pt x="20574" y="8382"/>
                  </a:lnTo>
                  <a:lnTo>
                    <a:pt x="22872" y="8382"/>
                  </a:lnTo>
                  <a:lnTo>
                    <a:pt x="22872" y="9144"/>
                  </a:lnTo>
                  <a:lnTo>
                    <a:pt x="25158" y="9144"/>
                  </a:lnTo>
                  <a:lnTo>
                    <a:pt x="25158" y="9906"/>
                  </a:lnTo>
                  <a:lnTo>
                    <a:pt x="27444" y="9906"/>
                  </a:lnTo>
                  <a:lnTo>
                    <a:pt x="27444" y="10668"/>
                  </a:lnTo>
                  <a:lnTo>
                    <a:pt x="28968" y="10668"/>
                  </a:lnTo>
                  <a:lnTo>
                    <a:pt x="28968" y="11430"/>
                  </a:lnTo>
                  <a:lnTo>
                    <a:pt x="31254" y="11430"/>
                  </a:lnTo>
                  <a:lnTo>
                    <a:pt x="31254" y="12192"/>
                  </a:lnTo>
                  <a:lnTo>
                    <a:pt x="33540" y="12192"/>
                  </a:lnTo>
                  <a:lnTo>
                    <a:pt x="33540" y="12954"/>
                  </a:lnTo>
                  <a:lnTo>
                    <a:pt x="35814" y="12954"/>
                  </a:lnTo>
                  <a:lnTo>
                    <a:pt x="35814" y="13716"/>
                  </a:lnTo>
                  <a:lnTo>
                    <a:pt x="37338" y="13716"/>
                  </a:lnTo>
                  <a:lnTo>
                    <a:pt x="37338" y="14478"/>
                  </a:lnTo>
                  <a:lnTo>
                    <a:pt x="39624" y="14478"/>
                  </a:lnTo>
                  <a:lnTo>
                    <a:pt x="39624" y="15240"/>
                  </a:lnTo>
                  <a:lnTo>
                    <a:pt x="41922" y="15240"/>
                  </a:lnTo>
                  <a:lnTo>
                    <a:pt x="41922" y="16002"/>
                  </a:lnTo>
                  <a:lnTo>
                    <a:pt x="43446" y="16002"/>
                  </a:lnTo>
                  <a:lnTo>
                    <a:pt x="43446" y="16764"/>
                  </a:lnTo>
                  <a:lnTo>
                    <a:pt x="45732" y="16764"/>
                  </a:lnTo>
                  <a:lnTo>
                    <a:pt x="45732" y="17526"/>
                  </a:lnTo>
                  <a:lnTo>
                    <a:pt x="48018" y="17526"/>
                  </a:lnTo>
                  <a:lnTo>
                    <a:pt x="48018" y="18300"/>
                  </a:lnTo>
                  <a:lnTo>
                    <a:pt x="50304" y="18300"/>
                  </a:lnTo>
                  <a:lnTo>
                    <a:pt x="50304" y="19050"/>
                  </a:lnTo>
                  <a:lnTo>
                    <a:pt x="51816" y="19050"/>
                  </a:lnTo>
                  <a:lnTo>
                    <a:pt x="51816" y="19812"/>
                  </a:lnTo>
                  <a:lnTo>
                    <a:pt x="54102" y="19812"/>
                  </a:lnTo>
                  <a:lnTo>
                    <a:pt x="54102" y="20574"/>
                  </a:lnTo>
                  <a:lnTo>
                    <a:pt x="55638" y="20574"/>
                  </a:lnTo>
                  <a:lnTo>
                    <a:pt x="55638" y="21336"/>
                  </a:lnTo>
                  <a:lnTo>
                    <a:pt x="58674" y="21336"/>
                  </a:lnTo>
                  <a:lnTo>
                    <a:pt x="58674" y="22098"/>
                  </a:lnTo>
                  <a:lnTo>
                    <a:pt x="60972" y="22098"/>
                  </a:lnTo>
                  <a:lnTo>
                    <a:pt x="60972" y="22860"/>
                  </a:lnTo>
                  <a:lnTo>
                    <a:pt x="63258" y="22860"/>
                  </a:lnTo>
                  <a:lnTo>
                    <a:pt x="63258" y="23622"/>
                  </a:lnTo>
                  <a:lnTo>
                    <a:pt x="65544" y="23622"/>
                  </a:lnTo>
                  <a:lnTo>
                    <a:pt x="65544" y="24384"/>
                  </a:lnTo>
                  <a:lnTo>
                    <a:pt x="67068" y="24384"/>
                  </a:lnTo>
                  <a:lnTo>
                    <a:pt x="67068" y="25146"/>
                  </a:lnTo>
                  <a:lnTo>
                    <a:pt x="69354" y="25146"/>
                  </a:lnTo>
                  <a:lnTo>
                    <a:pt x="69354" y="25908"/>
                  </a:lnTo>
                  <a:lnTo>
                    <a:pt x="71628" y="25908"/>
                  </a:lnTo>
                  <a:lnTo>
                    <a:pt x="71628" y="26670"/>
                  </a:lnTo>
                  <a:lnTo>
                    <a:pt x="73914" y="26670"/>
                  </a:lnTo>
                  <a:lnTo>
                    <a:pt x="73914" y="27432"/>
                  </a:lnTo>
                  <a:lnTo>
                    <a:pt x="76200" y="27432"/>
                  </a:lnTo>
                  <a:lnTo>
                    <a:pt x="76200" y="28194"/>
                  </a:lnTo>
                  <a:lnTo>
                    <a:pt x="78486" y="28194"/>
                  </a:lnTo>
                  <a:lnTo>
                    <a:pt x="78486" y="28956"/>
                  </a:lnTo>
                  <a:lnTo>
                    <a:pt x="80784" y="28956"/>
                  </a:lnTo>
                  <a:lnTo>
                    <a:pt x="80784" y="29718"/>
                  </a:lnTo>
                  <a:lnTo>
                    <a:pt x="83070" y="29718"/>
                  </a:lnTo>
                  <a:lnTo>
                    <a:pt x="83070" y="30480"/>
                  </a:lnTo>
                  <a:lnTo>
                    <a:pt x="85356" y="30480"/>
                  </a:lnTo>
                  <a:lnTo>
                    <a:pt x="85356" y="31242"/>
                  </a:lnTo>
                  <a:lnTo>
                    <a:pt x="87642" y="31242"/>
                  </a:lnTo>
                  <a:lnTo>
                    <a:pt x="87642" y="32004"/>
                  </a:lnTo>
                  <a:lnTo>
                    <a:pt x="89154" y="32004"/>
                  </a:lnTo>
                  <a:lnTo>
                    <a:pt x="89154" y="32766"/>
                  </a:lnTo>
                  <a:lnTo>
                    <a:pt x="91440" y="32766"/>
                  </a:lnTo>
                  <a:lnTo>
                    <a:pt x="91440" y="33528"/>
                  </a:lnTo>
                  <a:lnTo>
                    <a:pt x="93726" y="33528"/>
                  </a:lnTo>
                  <a:lnTo>
                    <a:pt x="93726" y="34290"/>
                  </a:lnTo>
                  <a:lnTo>
                    <a:pt x="96012" y="34290"/>
                  </a:lnTo>
                  <a:lnTo>
                    <a:pt x="96012" y="35052"/>
                  </a:lnTo>
                  <a:lnTo>
                    <a:pt x="98310" y="35052"/>
                  </a:lnTo>
                  <a:lnTo>
                    <a:pt x="98310" y="35814"/>
                  </a:lnTo>
                  <a:lnTo>
                    <a:pt x="100596" y="35814"/>
                  </a:lnTo>
                  <a:lnTo>
                    <a:pt x="100596" y="36576"/>
                  </a:lnTo>
                  <a:lnTo>
                    <a:pt x="102882" y="36576"/>
                  </a:lnTo>
                  <a:lnTo>
                    <a:pt x="102882" y="37350"/>
                  </a:lnTo>
                  <a:lnTo>
                    <a:pt x="105168" y="37350"/>
                  </a:lnTo>
                  <a:lnTo>
                    <a:pt x="105168" y="38100"/>
                  </a:lnTo>
                  <a:lnTo>
                    <a:pt x="107454" y="38100"/>
                  </a:lnTo>
                  <a:lnTo>
                    <a:pt x="107454" y="38862"/>
                  </a:lnTo>
                  <a:lnTo>
                    <a:pt x="109728" y="38862"/>
                  </a:lnTo>
                  <a:lnTo>
                    <a:pt x="109728" y="39624"/>
                  </a:lnTo>
                  <a:lnTo>
                    <a:pt x="111252" y="39624"/>
                  </a:lnTo>
                  <a:lnTo>
                    <a:pt x="111252" y="40386"/>
                  </a:lnTo>
                  <a:lnTo>
                    <a:pt x="113538" y="40386"/>
                  </a:lnTo>
                  <a:lnTo>
                    <a:pt x="113538" y="41148"/>
                  </a:lnTo>
                  <a:lnTo>
                    <a:pt x="115824" y="41148"/>
                  </a:lnTo>
                  <a:lnTo>
                    <a:pt x="115824" y="41910"/>
                  </a:lnTo>
                  <a:lnTo>
                    <a:pt x="118122" y="41910"/>
                  </a:lnTo>
                  <a:lnTo>
                    <a:pt x="118122" y="42672"/>
                  </a:lnTo>
                  <a:lnTo>
                    <a:pt x="120408" y="42672"/>
                  </a:lnTo>
                  <a:lnTo>
                    <a:pt x="120408" y="43434"/>
                  </a:lnTo>
                  <a:lnTo>
                    <a:pt x="122694" y="43434"/>
                  </a:lnTo>
                  <a:lnTo>
                    <a:pt x="122694" y="44196"/>
                  </a:lnTo>
                  <a:lnTo>
                    <a:pt x="124980" y="44196"/>
                  </a:lnTo>
                  <a:lnTo>
                    <a:pt x="124980" y="44958"/>
                  </a:lnTo>
                  <a:lnTo>
                    <a:pt x="127254" y="44958"/>
                  </a:lnTo>
                  <a:lnTo>
                    <a:pt x="127254" y="45720"/>
                  </a:lnTo>
                  <a:lnTo>
                    <a:pt x="129540" y="45720"/>
                  </a:lnTo>
                  <a:lnTo>
                    <a:pt x="129540" y="46482"/>
                  </a:lnTo>
                  <a:lnTo>
                    <a:pt x="131826" y="46482"/>
                  </a:lnTo>
                  <a:lnTo>
                    <a:pt x="131826" y="47244"/>
                  </a:lnTo>
                  <a:lnTo>
                    <a:pt x="133350" y="47244"/>
                  </a:lnTo>
                  <a:lnTo>
                    <a:pt x="133350" y="48006"/>
                  </a:lnTo>
                  <a:lnTo>
                    <a:pt x="135636" y="48006"/>
                  </a:lnTo>
                  <a:lnTo>
                    <a:pt x="135636" y="48768"/>
                  </a:lnTo>
                  <a:lnTo>
                    <a:pt x="137934" y="48768"/>
                  </a:lnTo>
                  <a:lnTo>
                    <a:pt x="137934" y="49530"/>
                  </a:lnTo>
                  <a:lnTo>
                    <a:pt x="140220" y="49530"/>
                  </a:lnTo>
                  <a:lnTo>
                    <a:pt x="140220" y="50292"/>
                  </a:lnTo>
                  <a:lnTo>
                    <a:pt x="142506" y="50292"/>
                  </a:lnTo>
                  <a:lnTo>
                    <a:pt x="142506" y="51054"/>
                  </a:lnTo>
                  <a:lnTo>
                    <a:pt x="144792" y="51054"/>
                  </a:lnTo>
                  <a:lnTo>
                    <a:pt x="144792" y="51816"/>
                  </a:lnTo>
                  <a:lnTo>
                    <a:pt x="147066" y="51816"/>
                  </a:lnTo>
                  <a:lnTo>
                    <a:pt x="147066" y="52578"/>
                  </a:lnTo>
                  <a:lnTo>
                    <a:pt x="149352" y="52578"/>
                  </a:lnTo>
                  <a:lnTo>
                    <a:pt x="149352" y="53340"/>
                  </a:lnTo>
                  <a:lnTo>
                    <a:pt x="151638" y="53340"/>
                  </a:lnTo>
                  <a:lnTo>
                    <a:pt x="151638" y="54102"/>
                  </a:lnTo>
                  <a:lnTo>
                    <a:pt x="179844" y="54102"/>
                  </a:lnTo>
                  <a:lnTo>
                    <a:pt x="17984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63883" y="4550282"/>
              <a:ext cx="326390" cy="97155"/>
            </a:xfrm>
            <a:custGeom>
              <a:avLst/>
              <a:gdLst/>
              <a:ahLst/>
              <a:cxnLst/>
              <a:rect l="l" t="t" r="r" b="b"/>
              <a:pathLst>
                <a:path w="326389" h="97154">
                  <a:moveTo>
                    <a:pt x="58686" y="9906"/>
                  </a:moveTo>
                  <a:lnTo>
                    <a:pt x="56400" y="9906"/>
                  </a:lnTo>
                  <a:lnTo>
                    <a:pt x="56400" y="9144"/>
                  </a:lnTo>
                  <a:lnTo>
                    <a:pt x="54114" y="9144"/>
                  </a:lnTo>
                  <a:lnTo>
                    <a:pt x="54114" y="8382"/>
                  </a:lnTo>
                  <a:lnTo>
                    <a:pt x="51828" y="8382"/>
                  </a:lnTo>
                  <a:lnTo>
                    <a:pt x="51828" y="7620"/>
                  </a:lnTo>
                  <a:lnTo>
                    <a:pt x="49542" y="7620"/>
                  </a:lnTo>
                  <a:lnTo>
                    <a:pt x="49542" y="6858"/>
                  </a:lnTo>
                  <a:lnTo>
                    <a:pt x="47256" y="6858"/>
                  </a:lnTo>
                  <a:lnTo>
                    <a:pt x="47256" y="6096"/>
                  </a:lnTo>
                  <a:lnTo>
                    <a:pt x="44208" y="6096"/>
                  </a:lnTo>
                  <a:lnTo>
                    <a:pt x="44208" y="5334"/>
                  </a:lnTo>
                  <a:lnTo>
                    <a:pt x="41922" y="5334"/>
                  </a:lnTo>
                  <a:lnTo>
                    <a:pt x="41922" y="4572"/>
                  </a:lnTo>
                  <a:lnTo>
                    <a:pt x="39636" y="4572"/>
                  </a:lnTo>
                  <a:lnTo>
                    <a:pt x="39636" y="3810"/>
                  </a:lnTo>
                  <a:lnTo>
                    <a:pt x="37350" y="3810"/>
                  </a:lnTo>
                  <a:lnTo>
                    <a:pt x="37350" y="3048"/>
                  </a:lnTo>
                  <a:lnTo>
                    <a:pt x="35064" y="3048"/>
                  </a:lnTo>
                  <a:lnTo>
                    <a:pt x="35064" y="2286"/>
                  </a:lnTo>
                  <a:lnTo>
                    <a:pt x="32778" y="2286"/>
                  </a:lnTo>
                  <a:lnTo>
                    <a:pt x="32778" y="1524"/>
                  </a:lnTo>
                  <a:lnTo>
                    <a:pt x="30492" y="1524"/>
                  </a:lnTo>
                  <a:lnTo>
                    <a:pt x="30492" y="762"/>
                  </a:lnTo>
                  <a:lnTo>
                    <a:pt x="28206" y="762"/>
                  </a:lnTo>
                  <a:lnTo>
                    <a:pt x="2820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3822" y="1524"/>
                  </a:lnTo>
                  <a:lnTo>
                    <a:pt x="3822" y="2286"/>
                  </a:lnTo>
                  <a:lnTo>
                    <a:pt x="6108" y="2286"/>
                  </a:lnTo>
                  <a:lnTo>
                    <a:pt x="6108" y="3060"/>
                  </a:lnTo>
                  <a:lnTo>
                    <a:pt x="8394" y="3060"/>
                  </a:lnTo>
                  <a:lnTo>
                    <a:pt x="8394" y="3810"/>
                  </a:lnTo>
                  <a:lnTo>
                    <a:pt x="10680" y="3810"/>
                  </a:lnTo>
                  <a:lnTo>
                    <a:pt x="10680" y="4572"/>
                  </a:lnTo>
                  <a:lnTo>
                    <a:pt x="12966" y="4572"/>
                  </a:lnTo>
                  <a:lnTo>
                    <a:pt x="12966" y="5334"/>
                  </a:lnTo>
                  <a:lnTo>
                    <a:pt x="14490" y="5334"/>
                  </a:lnTo>
                  <a:lnTo>
                    <a:pt x="14490" y="6096"/>
                  </a:lnTo>
                  <a:lnTo>
                    <a:pt x="17538" y="6096"/>
                  </a:lnTo>
                  <a:lnTo>
                    <a:pt x="17538" y="6858"/>
                  </a:lnTo>
                  <a:lnTo>
                    <a:pt x="19824" y="6858"/>
                  </a:lnTo>
                  <a:lnTo>
                    <a:pt x="19824" y="7620"/>
                  </a:lnTo>
                  <a:lnTo>
                    <a:pt x="22110" y="7620"/>
                  </a:lnTo>
                  <a:lnTo>
                    <a:pt x="22110" y="8382"/>
                  </a:lnTo>
                  <a:lnTo>
                    <a:pt x="24396" y="8382"/>
                  </a:lnTo>
                  <a:lnTo>
                    <a:pt x="24396" y="9144"/>
                  </a:lnTo>
                  <a:lnTo>
                    <a:pt x="26682" y="9144"/>
                  </a:lnTo>
                  <a:lnTo>
                    <a:pt x="26682" y="9906"/>
                  </a:lnTo>
                  <a:lnTo>
                    <a:pt x="28968" y="9906"/>
                  </a:lnTo>
                  <a:lnTo>
                    <a:pt x="28968" y="10668"/>
                  </a:lnTo>
                  <a:lnTo>
                    <a:pt x="58686" y="10668"/>
                  </a:lnTo>
                  <a:lnTo>
                    <a:pt x="58686" y="9906"/>
                  </a:lnTo>
                  <a:close/>
                </a:path>
                <a:path w="326389" h="97154">
                  <a:moveTo>
                    <a:pt x="326148" y="96012"/>
                  </a:moveTo>
                  <a:lnTo>
                    <a:pt x="323862" y="96012"/>
                  </a:lnTo>
                  <a:lnTo>
                    <a:pt x="323862" y="95250"/>
                  </a:lnTo>
                  <a:lnTo>
                    <a:pt x="321576" y="95250"/>
                  </a:lnTo>
                  <a:lnTo>
                    <a:pt x="321576" y="94488"/>
                  </a:lnTo>
                  <a:lnTo>
                    <a:pt x="318528" y="94488"/>
                  </a:lnTo>
                  <a:lnTo>
                    <a:pt x="318528" y="93726"/>
                  </a:lnTo>
                  <a:lnTo>
                    <a:pt x="316242" y="93726"/>
                  </a:lnTo>
                  <a:lnTo>
                    <a:pt x="316242" y="92964"/>
                  </a:lnTo>
                  <a:lnTo>
                    <a:pt x="313956" y="92964"/>
                  </a:lnTo>
                  <a:lnTo>
                    <a:pt x="313956" y="92202"/>
                  </a:lnTo>
                  <a:lnTo>
                    <a:pt x="311670" y="92202"/>
                  </a:lnTo>
                  <a:lnTo>
                    <a:pt x="311670" y="91440"/>
                  </a:lnTo>
                  <a:lnTo>
                    <a:pt x="309384" y="91440"/>
                  </a:lnTo>
                  <a:lnTo>
                    <a:pt x="309384" y="90678"/>
                  </a:lnTo>
                  <a:lnTo>
                    <a:pt x="306336" y="90678"/>
                  </a:lnTo>
                  <a:lnTo>
                    <a:pt x="306336" y="89916"/>
                  </a:lnTo>
                  <a:lnTo>
                    <a:pt x="304050" y="89916"/>
                  </a:lnTo>
                  <a:lnTo>
                    <a:pt x="304050" y="89154"/>
                  </a:lnTo>
                  <a:lnTo>
                    <a:pt x="301764" y="89154"/>
                  </a:lnTo>
                  <a:lnTo>
                    <a:pt x="301764" y="88392"/>
                  </a:lnTo>
                  <a:lnTo>
                    <a:pt x="299478" y="88392"/>
                  </a:lnTo>
                  <a:lnTo>
                    <a:pt x="299478" y="87630"/>
                  </a:lnTo>
                  <a:lnTo>
                    <a:pt x="297192" y="87630"/>
                  </a:lnTo>
                  <a:lnTo>
                    <a:pt x="297192" y="86868"/>
                  </a:lnTo>
                  <a:lnTo>
                    <a:pt x="294144" y="86868"/>
                  </a:lnTo>
                  <a:lnTo>
                    <a:pt x="294144" y="86106"/>
                  </a:lnTo>
                  <a:lnTo>
                    <a:pt x="291858" y="86106"/>
                  </a:lnTo>
                  <a:lnTo>
                    <a:pt x="291858" y="85344"/>
                  </a:lnTo>
                  <a:lnTo>
                    <a:pt x="289572" y="85344"/>
                  </a:lnTo>
                  <a:lnTo>
                    <a:pt x="289572" y="84582"/>
                  </a:lnTo>
                  <a:lnTo>
                    <a:pt x="287286" y="84582"/>
                  </a:lnTo>
                  <a:lnTo>
                    <a:pt x="287286" y="83820"/>
                  </a:lnTo>
                  <a:lnTo>
                    <a:pt x="285000" y="83820"/>
                  </a:lnTo>
                  <a:lnTo>
                    <a:pt x="285000" y="83058"/>
                  </a:lnTo>
                  <a:lnTo>
                    <a:pt x="281952" y="83058"/>
                  </a:lnTo>
                  <a:lnTo>
                    <a:pt x="281952" y="82296"/>
                  </a:lnTo>
                  <a:lnTo>
                    <a:pt x="279666" y="82296"/>
                  </a:lnTo>
                  <a:lnTo>
                    <a:pt x="279666" y="81534"/>
                  </a:lnTo>
                  <a:lnTo>
                    <a:pt x="277380" y="81534"/>
                  </a:lnTo>
                  <a:lnTo>
                    <a:pt x="277380" y="80772"/>
                  </a:lnTo>
                  <a:lnTo>
                    <a:pt x="275094" y="80772"/>
                  </a:lnTo>
                  <a:lnTo>
                    <a:pt x="275094" y="80010"/>
                  </a:lnTo>
                  <a:lnTo>
                    <a:pt x="272808" y="80010"/>
                  </a:lnTo>
                  <a:lnTo>
                    <a:pt x="272808" y="79248"/>
                  </a:lnTo>
                  <a:lnTo>
                    <a:pt x="269760" y="79248"/>
                  </a:lnTo>
                  <a:lnTo>
                    <a:pt x="269760" y="78486"/>
                  </a:lnTo>
                  <a:lnTo>
                    <a:pt x="267474" y="78486"/>
                  </a:lnTo>
                  <a:lnTo>
                    <a:pt x="267474" y="77724"/>
                  </a:lnTo>
                  <a:lnTo>
                    <a:pt x="265188" y="77724"/>
                  </a:lnTo>
                  <a:lnTo>
                    <a:pt x="265188" y="76962"/>
                  </a:lnTo>
                  <a:lnTo>
                    <a:pt x="262902" y="76962"/>
                  </a:lnTo>
                  <a:lnTo>
                    <a:pt x="262902" y="76200"/>
                  </a:lnTo>
                  <a:lnTo>
                    <a:pt x="260616" y="76200"/>
                  </a:lnTo>
                  <a:lnTo>
                    <a:pt x="260616" y="75438"/>
                  </a:lnTo>
                  <a:lnTo>
                    <a:pt x="257568" y="75438"/>
                  </a:lnTo>
                  <a:lnTo>
                    <a:pt x="257568" y="74676"/>
                  </a:lnTo>
                  <a:lnTo>
                    <a:pt x="255282" y="74676"/>
                  </a:lnTo>
                  <a:lnTo>
                    <a:pt x="255282" y="73914"/>
                  </a:lnTo>
                  <a:lnTo>
                    <a:pt x="252996" y="73914"/>
                  </a:lnTo>
                  <a:lnTo>
                    <a:pt x="252996" y="73152"/>
                  </a:lnTo>
                  <a:lnTo>
                    <a:pt x="250710" y="73152"/>
                  </a:lnTo>
                  <a:lnTo>
                    <a:pt x="250710" y="72390"/>
                  </a:lnTo>
                  <a:lnTo>
                    <a:pt x="248424" y="72390"/>
                  </a:lnTo>
                  <a:lnTo>
                    <a:pt x="248424" y="71628"/>
                  </a:lnTo>
                  <a:lnTo>
                    <a:pt x="245376" y="71628"/>
                  </a:lnTo>
                  <a:lnTo>
                    <a:pt x="245376" y="70866"/>
                  </a:lnTo>
                  <a:lnTo>
                    <a:pt x="243090" y="70866"/>
                  </a:lnTo>
                  <a:lnTo>
                    <a:pt x="243090" y="70104"/>
                  </a:lnTo>
                  <a:lnTo>
                    <a:pt x="240042" y="70104"/>
                  </a:lnTo>
                  <a:lnTo>
                    <a:pt x="240042" y="69342"/>
                  </a:lnTo>
                  <a:lnTo>
                    <a:pt x="238518" y="69342"/>
                  </a:lnTo>
                  <a:lnTo>
                    <a:pt x="238518" y="68580"/>
                  </a:lnTo>
                  <a:lnTo>
                    <a:pt x="236232" y="68580"/>
                  </a:lnTo>
                  <a:lnTo>
                    <a:pt x="236232" y="67818"/>
                  </a:lnTo>
                  <a:lnTo>
                    <a:pt x="233946" y="67818"/>
                  </a:lnTo>
                  <a:lnTo>
                    <a:pt x="233946" y="67056"/>
                  </a:lnTo>
                  <a:lnTo>
                    <a:pt x="231660" y="67056"/>
                  </a:lnTo>
                  <a:lnTo>
                    <a:pt x="231660" y="66294"/>
                  </a:lnTo>
                  <a:lnTo>
                    <a:pt x="229374" y="66294"/>
                  </a:lnTo>
                  <a:lnTo>
                    <a:pt x="229374" y="65532"/>
                  </a:lnTo>
                  <a:lnTo>
                    <a:pt x="227088" y="65532"/>
                  </a:lnTo>
                  <a:lnTo>
                    <a:pt x="227088" y="64770"/>
                  </a:lnTo>
                  <a:lnTo>
                    <a:pt x="224040" y="64770"/>
                  </a:lnTo>
                  <a:lnTo>
                    <a:pt x="224040" y="64008"/>
                  </a:lnTo>
                  <a:lnTo>
                    <a:pt x="221754" y="64008"/>
                  </a:lnTo>
                  <a:lnTo>
                    <a:pt x="221754" y="63246"/>
                  </a:lnTo>
                  <a:lnTo>
                    <a:pt x="219468" y="63246"/>
                  </a:lnTo>
                  <a:lnTo>
                    <a:pt x="219468" y="62484"/>
                  </a:lnTo>
                  <a:lnTo>
                    <a:pt x="217182" y="62484"/>
                  </a:lnTo>
                  <a:lnTo>
                    <a:pt x="217182" y="61722"/>
                  </a:lnTo>
                  <a:lnTo>
                    <a:pt x="214896" y="61722"/>
                  </a:lnTo>
                  <a:lnTo>
                    <a:pt x="214896" y="60960"/>
                  </a:lnTo>
                  <a:lnTo>
                    <a:pt x="212610" y="60960"/>
                  </a:lnTo>
                  <a:lnTo>
                    <a:pt x="212610" y="60198"/>
                  </a:lnTo>
                  <a:lnTo>
                    <a:pt x="210324" y="60198"/>
                  </a:lnTo>
                  <a:lnTo>
                    <a:pt x="210324" y="59436"/>
                  </a:lnTo>
                  <a:lnTo>
                    <a:pt x="208038" y="59436"/>
                  </a:lnTo>
                  <a:lnTo>
                    <a:pt x="208038" y="58674"/>
                  </a:lnTo>
                  <a:lnTo>
                    <a:pt x="205752" y="58674"/>
                  </a:lnTo>
                  <a:lnTo>
                    <a:pt x="205752" y="57912"/>
                  </a:lnTo>
                  <a:lnTo>
                    <a:pt x="203466" y="57912"/>
                  </a:lnTo>
                  <a:lnTo>
                    <a:pt x="203466" y="57150"/>
                  </a:lnTo>
                  <a:lnTo>
                    <a:pt x="201180" y="57150"/>
                  </a:lnTo>
                  <a:lnTo>
                    <a:pt x="201180" y="56388"/>
                  </a:lnTo>
                  <a:lnTo>
                    <a:pt x="198894" y="56388"/>
                  </a:lnTo>
                  <a:lnTo>
                    <a:pt x="198894" y="55626"/>
                  </a:lnTo>
                  <a:lnTo>
                    <a:pt x="195846" y="55626"/>
                  </a:lnTo>
                  <a:lnTo>
                    <a:pt x="195846" y="54864"/>
                  </a:lnTo>
                  <a:lnTo>
                    <a:pt x="193560" y="54864"/>
                  </a:lnTo>
                  <a:lnTo>
                    <a:pt x="193560" y="54102"/>
                  </a:lnTo>
                  <a:lnTo>
                    <a:pt x="191274" y="54102"/>
                  </a:lnTo>
                  <a:lnTo>
                    <a:pt x="191274" y="53340"/>
                  </a:lnTo>
                  <a:lnTo>
                    <a:pt x="161556" y="53340"/>
                  </a:lnTo>
                  <a:lnTo>
                    <a:pt x="161556" y="54102"/>
                  </a:lnTo>
                  <a:lnTo>
                    <a:pt x="163842" y="54102"/>
                  </a:lnTo>
                  <a:lnTo>
                    <a:pt x="163842" y="54864"/>
                  </a:lnTo>
                  <a:lnTo>
                    <a:pt x="166128" y="54864"/>
                  </a:lnTo>
                  <a:lnTo>
                    <a:pt x="166128" y="55626"/>
                  </a:lnTo>
                  <a:lnTo>
                    <a:pt x="169176" y="55626"/>
                  </a:lnTo>
                  <a:lnTo>
                    <a:pt x="169176" y="56388"/>
                  </a:lnTo>
                  <a:lnTo>
                    <a:pt x="171462" y="56388"/>
                  </a:lnTo>
                  <a:lnTo>
                    <a:pt x="171462" y="57150"/>
                  </a:lnTo>
                  <a:lnTo>
                    <a:pt x="173748" y="57150"/>
                  </a:lnTo>
                  <a:lnTo>
                    <a:pt x="173748" y="57912"/>
                  </a:lnTo>
                  <a:lnTo>
                    <a:pt x="176034" y="57912"/>
                  </a:lnTo>
                  <a:lnTo>
                    <a:pt x="176034" y="58674"/>
                  </a:lnTo>
                  <a:lnTo>
                    <a:pt x="178320" y="58674"/>
                  </a:lnTo>
                  <a:lnTo>
                    <a:pt x="178320" y="59436"/>
                  </a:lnTo>
                  <a:lnTo>
                    <a:pt x="180606" y="59436"/>
                  </a:lnTo>
                  <a:lnTo>
                    <a:pt x="180606" y="60210"/>
                  </a:lnTo>
                  <a:lnTo>
                    <a:pt x="182892" y="60210"/>
                  </a:lnTo>
                  <a:lnTo>
                    <a:pt x="182892" y="60960"/>
                  </a:lnTo>
                  <a:lnTo>
                    <a:pt x="185178" y="60960"/>
                  </a:lnTo>
                  <a:lnTo>
                    <a:pt x="185178" y="61722"/>
                  </a:lnTo>
                  <a:lnTo>
                    <a:pt x="187464" y="61722"/>
                  </a:lnTo>
                  <a:lnTo>
                    <a:pt x="187464" y="62484"/>
                  </a:lnTo>
                  <a:lnTo>
                    <a:pt x="189750" y="62484"/>
                  </a:lnTo>
                  <a:lnTo>
                    <a:pt x="189750" y="63246"/>
                  </a:lnTo>
                  <a:lnTo>
                    <a:pt x="192036" y="63246"/>
                  </a:lnTo>
                  <a:lnTo>
                    <a:pt x="192036" y="64008"/>
                  </a:lnTo>
                  <a:lnTo>
                    <a:pt x="195084" y="64008"/>
                  </a:lnTo>
                  <a:lnTo>
                    <a:pt x="195084" y="64770"/>
                  </a:lnTo>
                  <a:lnTo>
                    <a:pt x="197370" y="64770"/>
                  </a:lnTo>
                  <a:lnTo>
                    <a:pt x="197370" y="65532"/>
                  </a:lnTo>
                  <a:lnTo>
                    <a:pt x="199656" y="65532"/>
                  </a:lnTo>
                  <a:lnTo>
                    <a:pt x="199656" y="66294"/>
                  </a:lnTo>
                  <a:lnTo>
                    <a:pt x="201942" y="66294"/>
                  </a:lnTo>
                  <a:lnTo>
                    <a:pt x="201942" y="67056"/>
                  </a:lnTo>
                  <a:lnTo>
                    <a:pt x="204228" y="67056"/>
                  </a:lnTo>
                  <a:lnTo>
                    <a:pt x="204228" y="67818"/>
                  </a:lnTo>
                  <a:lnTo>
                    <a:pt x="206514" y="67818"/>
                  </a:lnTo>
                  <a:lnTo>
                    <a:pt x="206514" y="68580"/>
                  </a:lnTo>
                  <a:lnTo>
                    <a:pt x="208800" y="68580"/>
                  </a:lnTo>
                  <a:lnTo>
                    <a:pt x="208800" y="69342"/>
                  </a:lnTo>
                  <a:lnTo>
                    <a:pt x="211086" y="69342"/>
                  </a:lnTo>
                  <a:lnTo>
                    <a:pt x="211086" y="70104"/>
                  </a:lnTo>
                  <a:lnTo>
                    <a:pt x="213372" y="70104"/>
                  </a:lnTo>
                  <a:lnTo>
                    <a:pt x="213372" y="70866"/>
                  </a:lnTo>
                  <a:lnTo>
                    <a:pt x="215658" y="70866"/>
                  </a:lnTo>
                  <a:lnTo>
                    <a:pt x="215658" y="71628"/>
                  </a:lnTo>
                  <a:lnTo>
                    <a:pt x="217944" y="71628"/>
                  </a:lnTo>
                  <a:lnTo>
                    <a:pt x="217944" y="72390"/>
                  </a:lnTo>
                  <a:lnTo>
                    <a:pt x="220230" y="72390"/>
                  </a:lnTo>
                  <a:lnTo>
                    <a:pt x="220230" y="73152"/>
                  </a:lnTo>
                  <a:lnTo>
                    <a:pt x="223278" y="73152"/>
                  </a:lnTo>
                  <a:lnTo>
                    <a:pt x="223278" y="73914"/>
                  </a:lnTo>
                  <a:lnTo>
                    <a:pt x="225564" y="73914"/>
                  </a:lnTo>
                  <a:lnTo>
                    <a:pt x="225564" y="74676"/>
                  </a:lnTo>
                  <a:lnTo>
                    <a:pt x="227850" y="74676"/>
                  </a:lnTo>
                  <a:lnTo>
                    <a:pt x="227850" y="75438"/>
                  </a:lnTo>
                  <a:lnTo>
                    <a:pt x="230136" y="75438"/>
                  </a:lnTo>
                  <a:lnTo>
                    <a:pt x="230136" y="76200"/>
                  </a:lnTo>
                  <a:lnTo>
                    <a:pt x="232422" y="76200"/>
                  </a:lnTo>
                  <a:lnTo>
                    <a:pt x="232422" y="76962"/>
                  </a:lnTo>
                  <a:lnTo>
                    <a:pt x="234708" y="76962"/>
                  </a:lnTo>
                  <a:lnTo>
                    <a:pt x="234708" y="77724"/>
                  </a:lnTo>
                  <a:lnTo>
                    <a:pt x="236232" y="77724"/>
                  </a:lnTo>
                  <a:lnTo>
                    <a:pt x="236232" y="78486"/>
                  </a:lnTo>
                  <a:lnTo>
                    <a:pt x="239280" y="78486"/>
                  </a:lnTo>
                  <a:lnTo>
                    <a:pt x="239280" y="79260"/>
                  </a:lnTo>
                  <a:lnTo>
                    <a:pt x="241566" y="79260"/>
                  </a:lnTo>
                  <a:lnTo>
                    <a:pt x="241566" y="80010"/>
                  </a:lnTo>
                  <a:lnTo>
                    <a:pt x="244614" y="80010"/>
                  </a:lnTo>
                  <a:lnTo>
                    <a:pt x="244614" y="80772"/>
                  </a:lnTo>
                  <a:lnTo>
                    <a:pt x="246900" y="80772"/>
                  </a:lnTo>
                  <a:lnTo>
                    <a:pt x="246900" y="81534"/>
                  </a:lnTo>
                  <a:lnTo>
                    <a:pt x="249186" y="81534"/>
                  </a:lnTo>
                  <a:lnTo>
                    <a:pt x="249186" y="82296"/>
                  </a:lnTo>
                  <a:lnTo>
                    <a:pt x="251472" y="82296"/>
                  </a:lnTo>
                  <a:lnTo>
                    <a:pt x="251472" y="83058"/>
                  </a:lnTo>
                  <a:lnTo>
                    <a:pt x="253758" y="83058"/>
                  </a:lnTo>
                  <a:lnTo>
                    <a:pt x="253758" y="83820"/>
                  </a:lnTo>
                  <a:lnTo>
                    <a:pt x="256806" y="83820"/>
                  </a:lnTo>
                  <a:lnTo>
                    <a:pt x="256806" y="84582"/>
                  </a:lnTo>
                  <a:lnTo>
                    <a:pt x="259092" y="84582"/>
                  </a:lnTo>
                  <a:lnTo>
                    <a:pt x="259092" y="85344"/>
                  </a:lnTo>
                  <a:lnTo>
                    <a:pt x="261378" y="85344"/>
                  </a:lnTo>
                  <a:lnTo>
                    <a:pt x="261378" y="86106"/>
                  </a:lnTo>
                  <a:lnTo>
                    <a:pt x="263664" y="86106"/>
                  </a:lnTo>
                  <a:lnTo>
                    <a:pt x="263664" y="86868"/>
                  </a:lnTo>
                  <a:lnTo>
                    <a:pt x="265950" y="86868"/>
                  </a:lnTo>
                  <a:lnTo>
                    <a:pt x="265950" y="87630"/>
                  </a:lnTo>
                  <a:lnTo>
                    <a:pt x="268998" y="87630"/>
                  </a:lnTo>
                  <a:lnTo>
                    <a:pt x="268998" y="88392"/>
                  </a:lnTo>
                  <a:lnTo>
                    <a:pt x="271284" y="88392"/>
                  </a:lnTo>
                  <a:lnTo>
                    <a:pt x="271284" y="89154"/>
                  </a:lnTo>
                  <a:lnTo>
                    <a:pt x="273570" y="89154"/>
                  </a:lnTo>
                  <a:lnTo>
                    <a:pt x="273570" y="89916"/>
                  </a:lnTo>
                  <a:lnTo>
                    <a:pt x="275856" y="89916"/>
                  </a:lnTo>
                  <a:lnTo>
                    <a:pt x="275856" y="90678"/>
                  </a:lnTo>
                  <a:lnTo>
                    <a:pt x="278142" y="90678"/>
                  </a:lnTo>
                  <a:lnTo>
                    <a:pt x="278142" y="91440"/>
                  </a:lnTo>
                  <a:lnTo>
                    <a:pt x="281190" y="91440"/>
                  </a:lnTo>
                  <a:lnTo>
                    <a:pt x="281190" y="92202"/>
                  </a:lnTo>
                  <a:lnTo>
                    <a:pt x="283476" y="92202"/>
                  </a:lnTo>
                  <a:lnTo>
                    <a:pt x="283476" y="92964"/>
                  </a:lnTo>
                  <a:lnTo>
                    <a:pt x="285762" y="92964"/>
                  </a:lnTo>
                  <a:lnTo>
                    <a:pt x="285762" y="93726"/>
                  </a:lnTo>
                  <a:lnTo>
                    <a:pt x="288048" y="93726"/>
                  </a:lnTo>
                  <a:lnTo>
                    <a:pt x="288048" y="94488"/>
                  </a:lnTo>
                  <a:lnTo>
                    <a:pt x="290334" y="94488"/>
                  </a:lnTo>
                  <a:lnTo>
                    <a:pt x="290334" y="95250"/>
                  </a:lnTo>
                  <a:lnTo>
                    <a:pt x="293382" y="95250"/>
                  </a:lnTo>
                  <a:lnTo>
                    <a:pt x="293382" y="96012"/>
                  </a:lnTo>
                  <a:lnTo>
                    <a:pt x="295668" y="96012"/>
                  </a:lnTo>
                  <a:lnTo>
                    <a:pt x="295668" y="96774"/>
                  </a:lnTo>
                  <a:lnTo>
                    <a:pt x="326148" y="96774"/>
                  </a:lnTo>
                  <a:lnTo>
                    <a:pt x="326148" y="96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59552" y="4646294"/>
              <a:ext cx="208915" cy="54610"/>
            </a:xfrm>
            <a:custGeom>
              <a:avLst/>
              <a:gdLst/>
              <a:ahLst/>
              <a:cxnLst/>
              <a:rect l="l" t="t" r="r" b="b"/>
              <a:pathLst>
                <a:path w="208914" h="54610">
                  <a:moveTo>
                    <a:pt x="208788" y="53340"/>
                  </a:moveTo>
                  <a:lnTo>
                    <a:pt x="205740" y="53340"/>
                  </a:lnTo>
                  <a:lnTo>
                    <a:pt x="205740" y="52578"/>
                  </a:lnTo>
                  <a:lnTo>
                    <a:pt x="203454" y="52578"/>
                  </a:lnTo>
                  <a:lnTo>
                    <a:pt x="203454" y="51816"/>
                  </a:lnTo>
                  <a:lnTo>
                    <a:pt x="200406" y="51816"/>
                  </a:lnTo>
                  <a:lnTo>
                    <a:pt x="200406" y="51054"/>
                  </a:lnTo>
                  <a:lnTo>
                    <a:pt x="198120" y="51054"/>
                  </a:lnTo>
                  <a:lnTo>
                    <a:pt x="198120" y="50292"/>
                  </a:lnTo>
                  <a:lnTo>
                    <a:pt x="195072" y="50292"/>
                  </a:lnTo>
                  <a:lnTo>
                    <a:pt x="195072" y="49530"/>
                  </a:lnTo>
                  <a:lnTo>
                    <a:pt x="192786" y="49530"/>
                  </a:lnTo>
                  <a:lnTo>
                    <a:pt x="192786" y="48768"/>
                  </a:lnTo>
                  <a:lnTo>
                    <a:pt x="190500" y="48768"/>
                  </a:lnTo>
                  <a:lnTo>
                    <a:pt x="190500" y="48006"/>
                  </a:lnTo>
                  <a:lnTo>
                    <a:pt x="187452" y="48006"/>
                  </a:lnTo>
                  <a:lnTo>
                    <a:pt x="187452" y="47244"/>
                  </a:lnTo>
                  <a:lnTo>
                    <a:pt x="185166" y="47244"/>
                  </a:lnTo>
                  <a:lnTo>
                    <a:pt x="185166" y="46482"/>
                  </a:lnTo>
                  <a:lnTo>
                    <a:pt x="182118" y="46482"/>
                  </a:lnTo>
                  <a:lnTo>
                    <a:pt x="182118" y="45720"/>
                  </a:lnTo>
                  <a:lnTo>
                    <a:pt x="179832" y="45720"/>
                  </a:lnTo>
                  <a:lnTo>
                    <a:pt x="179832" y="44958"/>
                  </a:lnTo>
                  <a:lnTo>
                    <a:pt x="176784" y="44958"/>
                  </a:lnTo>
                  <a:lnTo>
                    <a:pt x="176784" y="44196"/>
                  </a:lnTo>
                  <a:lnTo>
                    <a:pt x="174498" y="44196"/>
                  </a:lnTo>
                  <a:lnTo>
                    <a:pt x="174498" y="43434"/>
                  </a:lnTo>
                  <a:lnTo>
                    <a:pt x="172212" y="43434"/>
                  </a:lnTo>
                  <a:lnTo>
                    <a:pt x="172212" y="42672"/>
                  </a:lnTo>
                  <a:lnTo>
                    <a:pt x="169164" y="42672"/>
                  </a:lnTo>
                  <a:lnTo>
                    <a:pt x="169164" y="41910"/>
                  </a:lnTo>
                  <a:lnTo>
                    <a:pt x="166878" y="41910"/>
                  </a:lnTo>
                  <a:lnTo>
                    <a:pt x="166878" y="41148"/>
                  </a:lnTo>
                  <a:lnTo>
                    <a:pt x="163068" y="41148"/>
                  </a:lnTo>
                  <a:lnTo>
                    <a:pt x="163068" y="40386"/>
                  </a:lnTo>
                  <a:lnTo>
                    <a:pt x="161544" y="40386"/>
                  </a:lnTo>
                  <a:lnTo>
                    <a:pt x="161544" y="39624"/>
                  </a:lnTo>
                  <a:lnTo>
                    <a:pt x="159258" y="39624"/>
                  </a:lnTo>
                  <a:lnTo>
                    <a:pt x="159258" y="38862"/>
                  </a:lnTo>
                  <a:lnTo>
                    <a:pt x="156210" y="38862"/>
                  </a:lnTo>
                  <a:lnTo>
                    <a:pt x="156210" y="38100"/>
                  </a:lnTo>
                  <a:lnTo>
                    <a:pt x="153924" y="38100"/>
                  </a:lnTo>
                  <a:lnTo>
                    <a:pt x="153924" y="37338"/>
                  </a:lnTo>
                  <a:lnTo>
                    <a:pt x="151638" y="37338"/>
                  </a:lnTo>
                  <a:lnTo>
                    <a:pt x="151638" y="36576"/>
                  </a:lnTo>
                  <a:lnTo>
                    <a:pt x="148590" y="36576"/>
                  </a:lnTo>
                  <a:lnTo>
                    <a:pt x="148590" y="35814"/>
                  </a:lnTo>
                  <a:lnTo>
                    <a:pt x="146304" y="35814"/>
                  </a:lnTo>
                  <a:lnTo>
                    <a:pt x="146304" y="35052"/>
                  </a:lnTo>
                  <a:lnTo>
                    <a:pt x="144018" y="35052"/>
                  </a:lnTo>
                  <a:lnTo>
                    <a:pt x="144018" y="34290"/>
                  </a:lnTo>
                  <a:lnTo>
                    <a:pt x="140970" y="34290"/>
                  </a:lnTo>
                  <a:lnTo>
                    <a:pt x="140970" y="33528"/>
                  </a:lnTo>
                  <a:lnTo>
                    <a:pt x="138684" y="33528"/>
                  </a:lnTo>
                  <a:lnTo>
                    <a:pt x="138684" y="32766"/>
                  </a:lnTo>
                  <a:lnTo>
                    <a:pt x="136398" y="32766"/>
                  </a:lnTo>
                  <a:lnTo>
                    <a:pt x="136398" y="32004"/>
                  </a:lnTo>
                  <a:lnTo>
                    <a:pt x="133350" y="32004"/>
                  </a:lnTo>
                  <a:lnTo>
                    <a:pt x="133350" y="31242"/>
                  </a:lnTo>
                  <a:lnTo>
                    <a:pt x="131064" y="31242"/>
                  </a:lnTo>
                  <a:lnTo>
                    <a:pt x="131064" y="30480"/>
                  </a:lnTo>
                  <a:lnTo>
                    <a:pt x="128778" y="30480"/>
                  </a:lnTo>
                  <a:lnTo>
                    <a:pt x="128778" y="29718"/>
                  </a:lnTo>
                  <a:lnTo>
                    <a:pt x="125730" y="29718"/>
                  </a:lnTo>
                  <a:lnTo>
                    <a:pt x="125730" y="28956"/>
                  </a:lnTo>
                  <a:lnTo>
                    <a:pt x="123444" y="28956"/>
                  </a:lnTo>
                  <a:lnTo>
                    <a:pt x="123444" y="28194"/>
                  </a:lnTo>
                  <a:lnTo>
                    <a:pt x="121158" y="28194"/>
                  </a:lnTo>
                  <a:lnTo>
                    <a:pt x="121158" y="27432"/>
                  </a:lnTo>
                  <a:lnTo>
                    <a:pt x="118110" y="27432"/>
                  </a:lnTo>
                  <a:lnTo>
                    <a:pt x="118110" y="26670"/>
                  </a:lnTo>
                  <a:lnTo>
                    <a:pt x="115824" y="26670"/>
                  </a:lnTo>
                  <a:lnTo>
                    <a:pt x="115824" y="25908"/>
                  </a:lnTo>
                  <a:lnTo>
                    <a:pt x="113538" y="25908"/>
                  </a:lnTo>
                  <a:lnTo>
                    <a:pt x="113538" y="25146"/>
                  </a:lnTo>
                  <a:lnTo>
                    <a:pt x="110490" y="25146"/>
                  </a:lnTo>
                  <a:lnTo>
                    <a:pt x="110490" y="24384"/>
                  </a:lnTo>
                  <a:lnTo>
                    <a:pt x="108204" y="24384"/>
                  </a:lnTo>
                  <a:lnTo>
                    <a:pt x="108204" y="23622"/>
                  </a:lnTo>
                  <a:lnTo>
                    <a:pt x="105918" y="23622"/>
                  </a:lnTo>
                  <a:lnTo>
                    <a:pt x="105918" y="22860"/>
                  </a:lnTo>
                  <a:lnTo>
                    <a:pt x="102870" y="22860"/>
                  </a:lnTo>
                  <a:lnTo>
                    <a:pt x="102870" y="22098"/>
                  </a:lnTo>
                  <a:lnTo>
                    <a:pt x="100584" y="22098"/>
                  </a:lnTo>
                  <a:lnTo>
                    <a:pt x="100584" y="21336"/>
                  </a:lnTo>
                  <a:lnTo>
                    <a:pt x="98298" y="21336"/>
                  </a:lnTo>
                  <a:lnTo>
                    <a:pt x="98298" y="20574"/>
                  </a:lnTo>
                  <a:lnTo>
                    <a:pt x="95250" y="20574"/>
                  </a:lnTo>
                  <a:lnTo>
                    <a:pt x="95250" y="19812"/>
                  </a:lnTo>
                  <a:lnTo>
                    <a:pt x="92964" y="19812"/>
                  </a:lnTo>
                  <a:lnTo>
                    <a:pt x="92964" y="19050"/>
                  </a:lnTo>
                  <a:lnTo>
                    <a:pt x="90678" y="19050"/>
                  </a:lnTo>
                  <a:lnTo>
                    <a:pt x="90678" y="18288"/>
                  </a:lnTo>
                  <a:lnTo>
                    <a:pt x="87630" y="18288"/>
                  </a:lnTo>
                  <a:lnTo>
                    <a:pt x="87630" y="17526"/>
                  </a:lnTo>
                  <a:lnTo>
                    <a:pt x="85344" y="17526"/>
                  </a:lnTo>
                  <a:lnTo>
                    <a:pt x="85344" y="16764"/>
                  </a:lnTo>
                  <a:lnTo>
                    <a:pt x="83058" y="16764"/>
                  </a:lnTo>
                  <a:lnTo>
                    <a:pt x="83058" y="16002"/>
                  </a:lnTo>
                  <a:lnTo>
                    <a:pt x="80010" y="16002"/>
                  </a:lnTo>
                  <a:lnTo>
                    <a:pt x="80010" y="15240"/>
                  </a:lnTo>
                  <a:lnTo>
                    <a:pt x="77724" y="15240"/>
                  </a:lnTo>
                  <a:lnTo>
                    <a:pt x="77724" y="14478"/>
                  </a:lnTo>
                  <a:lnTo>
                    <a:pt x="75438" y="14478"/>
                  </a:lnTo>
                  <a:lnTo>
                    <a:pt x="75438" y="13716"/>
                  </a:lnTo>
                  <a:lnTo>
                    <a:pt x="72390" y="13716"/>
                  </a:lnTo>
                  <a:lnTo>
                    <a:pt x="72390" y="12954"/>
                  </a:lnTo>
                  <a:lnTo>
                    <a:pt x="70104" y="12954"/>
                  </a:lnTo>
                  <a:lnTo>
                    <a:pt x="70104" y="12192"/>
                  </a:lnTo>
                  <a:lnTo>
                    <a:pt x="67818" y="12192"/>
                  </a:lnTo>
                  <a:lnTo>
                    <a:pt x="67818" y="11430"/>
                  </a:lnTo>
                  <a:lnTo>
                    <a:pt x="64770" y="11430"/>
                  </a:lnTo>
                  <a:lnTo>
                    <a:pt x="64770" y="10668"/>
                  </a:lnTo>
                  <a:lnTo>
                    <a:pt x="62484" y="10668"/>
                  </a:lnTo>
                  <a:lnTo>
                    <a:pt x="62484" y="9906"/>
                  </a:lnTo>
                  <a:lnTo>
                    <a:pt x="60198" y="9906"/>
                  </a:lnTo>
                  <a:lnTo>
                    <a:pt x="60198" y="9144"/>
                  </a:lnTo>
                  <a:lnTo>
                    <a:pt x="57150" y="9144"/>
                  </a:lnTo>
                  <a:lnTo>
                    <a:pt x="57150" y="8382"/>
                  </a:lnTo>
                  <a:lnTo>
                    <a:pt x="54102" y="8382"/>
                  </a:lnTo>
                  <a:lnTo>
                    <a:pt x="54102" y="7620"/>
                  </a:lnTo>
                  <a:lnTo>
                    <a:pt x="52578" y="7620"/>
                  </a:lnTo>
                  <a:lnTo>
                    <a:pt x="52578" y="6858"/>
                  </a:lnTo>
                  <a:lnTo>
                    <a:pt x="50292" y="6858"/>
                  </a:lnTo>
                  <a:lnTo>
                    <a:pt x="50292" y="6096"/>
                  </a:lnTo>
                  <a:lnTo>
                    <a:pt x="47244" y="6096"/>
                  </a:lnTo>
                  <a:lnTo>
                    <a:pt x="47244" y="5334"/>
                  </a:lnTo>
                  <a:lnTo>
                    <a:pt x="44958" y="5334"/>
                  </a:lnTo>
                  <a:lnTo>
                    <a:pt x="44958" y="4572"/>
                  </a:lnTo>
                  <a:lnTo>
                    <a:pt x="42672" y="4572"/>
                  </a:lnTo>
                  <a:lnTo>
                    <a:pt x="42672" y="3810"/>
                  </a:lnTo>
                  <a:lnTo>
                    <a:pt x="40386" y="3810"/>
                  </a:lnTo>
                  <a:lnTo>
                    <a:pt x="40386" y="3048"/>
                  </a:lnTo>
                  <a:lnTo>
                    <a:pt x="38100" y="3048"/>
                  </a:lnTo>
                  <a:lnTo>
                    <a:pt x="38100" y="2286"/>
                  </a:lnTo>
                  <a:lnTo>
                    <a:pt x="35052" y="2286"/>
                  </a:lnTo>
                  <a:lnTo>
                    <a:pt x="35052" y="1524"/>
                  </a:lnTo>
                  <a:lnTo>
                    <a:pt x="32766" y="1524"/>
                  </a:lnTo>
                  <a:lnTo>
                    <a:pt x="32766" y="762"/>
                  </a:lnTo>
                  <a:lnTo>
                    <a:pt x="30480" y="762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4572" y="1524"/>
                  </a:lnTo>
                  <a:lnTo>
                    <a:pt x="4572" y="2298"/>
                  </a:lnTo>
                  <a:lnTo>
                    <a:pt x="6858" y="2298"/>
                  </a:lnTo>
                  <a:lnTo>
                    <a:pt x="6858" y="3048"/>
                  </a:lnTo>
                  <a:lnTo>
                    <a:pt x="9906" y="3048"/>
                  </a:lnTo>
                  <a:lnTo>
                    <a:pt x="9906" y="3810"/>
                  </a:lnTo>
                  <a:lnTo>
                    <a:pt x="12192" y="3810"/>
                  </a:lnTo>
                  <a:lnTo>
                    <a:pt x="12192" y="4572"/>
                  </a:lnTo>
                  <a:lnTo>
                    <a:pt x="14478" y="4572"/>
                  </a:lnTo>
                  <a:lnTo>
                    <a:pt x="14478" y="5334"/>
                  </a:lnTo>
                  <a:lnTo>
                    <a:pt x="16764" y="5334"/>
                  </a:lnTo>
                  <a:lnTo>
                    <a:pt x="16764" y="6096"/>
                  </a:lnTo>
                  <a:lnTo>
                    <a:pt x="19050" y="6096"/>
                  </a:lnTo>
                  <a:lnTo>
                    <a:pt x="19050" y="6858"/>
                  </a:lnTo>
                  <a:lnTo>
                    <a:pt x="22098" y="6858"/>
                  </a:lnTo>
                  <a:lnTo>
                    <a:pt x="22098" y="7620"/>
                  </a:lnTo>
                  <a:lnTo>
                    <a:pt x="24384" y="7620"/>
                  </a:lnTo>
                  <a:lnTo>
                    <a:pt x="24384" y="8382"/>
                  </a:lnTo>
                  <a:lnTo>
                    <a:pt x="26670" y="8382"/>
                  </a:lnTo>
                  <a:lnTo>
                    <a:pt x="26670" y="9144"/>
                  </a:lnTo>
                  <a:lnTo>
                    <a:pt x="28956" y="9144"/>
                  </a:lnTo>
                  <a:lnTo>
                    <a:pt x="28956" y="9906"/>
                  </a:lnTo>
                  <a:lnTo>
                    <a:pt x="31242" y="9906"/>
                  </a:lnTo>
                  <a:lnTo>
                    <a:pt x="31242" y="10668"/>
                  </a:lnTo>
                  <a:lnTo>
                    <a:pt x="34290" y="10668"/>
                  </a:lnTo>
                  <a:lnTo>
                    <a:pt x="34290" y="11430"/>
                  </a:lnTo>
                  <a:lnTo>
                    <a:pt x="36576" y="11430"/>
                  </a:lnTo>
                  <a:lnTo>
                    <a:pt x="36576" y="12192"/>
                  </a:lnTo>
                  <a:lnTo>
                    <a:pt x="38862" y="12192"/>
                  </a:lnTo>
                  <a:lnTo>
                    <a:pt x="38862" y="12954"/>
                  </a:lnTo>
                  <a:lnTo>
                    <a:pt x="41148" y="12954"/>
                  </a:lnTo>
                  <a:lnTo>
                    <a:pt x="41148" y="13716"/>
                  </a:lnTo>
                  <a:lnTo>
                    <a:pt x="43434" y="13716"/>
                  </a:lnTo>
                  <a:lnTo>
                    <a:pt x="43434" y="14478"/>
                  </a:lnTo>
                  <a:lnTo>
                    <a:pt x="46482" y="14478"/>
                  </a:lnTo>
                  <a:lnTo>
                    <a:pt x="46482" y="15240"/>
                  </a:lnTo>
                  <a:lnTo>
                    <a:pt x="48768" y="15240"/>
                  </a:lnTo>
                  <a:lnTo>
                    <a:pt x="48768" y="16002"/>
                  </a:lnTo>
                  <a:lnTo>
                    <a:pt x="50292" y="16002"/>
                  </a:lnTo>
                  <a:lnTo>
                    <a:pt x="50292" y="16764"/>
                  </a:lnTo>
                  <a:lnTo>
                    <a:pt x="53340" y="16764"/>
                  </a:lnTo>
                  <a:lnTo>
                    <a:pt x="53340" y="17526"/>
                  </a:lnTo>
                  <a:lnTo>
                    <a:pt x="56388" y="17526"/>
                  </a:lnTo>
                  <a:lnTo>
                    <a:pt x="56388" y="18288"/>
                  </a:lnTo>
                  <a:lnTo>
                    <a:pt x="58674" y="18288"/>
                  </a:lnTo>
                  <a:lnTo>
                    <a:pt x="58674" y="19050"/>
                  </a:lnTo>
                  <a:lnTo>
                    <a:pt x="60960" y="19050"/>
                  </a:lnTo>
                  <a:lnTo>
                    <a:pt x="60960" y="19812"/>
                  </a:lnTo>
                  <a:lnTo>
                    <a:pt x="64008" y="19812"/>
                  </a:lnTo>
                  <a:lnTo>
                    <a:pt x="64008" y="20574"/>
                  </a:lnTo>
                  <a:lnTo>
                    <a:pt x="66294" y="20574"/>
                  </a:lnTo>
                  <a:lnTo>
                    <a:pt x="66294" y="21348"/>
                  </a:lnTo>
                  <a:lnTo>
                    <a:pt x="68580" y="21348"/>
                  </a:lnTo>
                  <a:lnTo>
                    <a:pt x="68580" y="22098"/>
                  </a:lnTo>
                  <a:lnTo>
                    <a:pt x="71628" y="22098"/>
                  </a:lnTo>
                  <a:lnTo>
                    <a:pt x="71628" y="22860"/>
                  </a:lnTo>
                  <a:lnTo>
                    <a:pt x="73914" y="22860"/>
                  </a:lnTo>
                  <a:lnTo>
                    <a:pt x="73914" y="23622"/>
                  </a:lnTo>
                  <a:lnTo>
                    <a:pt x="76200" y="23622"/>
                  </a:lnTo>
                  <a:lnTo>
                    <a:pt x="76200" y="24384"/>
                  </a:lnTo>
                  <a:lnTo>
                    <a:pt x="79248" y="24384"/>
                  </a:lnTo>
                  <a:lnTo>
                    <a:pt x="79248" y="25146"/>
                  </a:lnTo>
                  <a:lnTo>
                    <a:pt x="81534" y="25146"/>
                  </a:lnTo>
                  <a:lnTo>
                    <a:pt x="81534" y="25908"/>
                  </a:lnTo>
                  <a:lnTo>
                    <a:pt x="83820" y="25908"/>
                  </a:lnTo>
                  <a:lnTo>
                    <a:pt x="83820" y="26670"/>
                  </a:lnTo>
                  <a:lnTo>
                    <a:pt x="86868" y="26670"/>
                  </a:lnTo>
                  <a:lnTo>
                    <a:pt x="86868" y="27432"/>
                  </a:lnTo>
                  <a:lnTo>
                    <a:pt x="89154" y="27432"/>
                  </a:lnTo>
                  <a:lnTo>
                    <a:pt x="89154" y="28194"/>
                  </a:lnTo>
                  <a:lnTo>
                    <a:pt x="91440" y="28194"/>
                  </a:lnTo>
                  <a:lnTo>
                    <a:pt x="91440" y="28956"/>
                  </a:lnTo>
                  <a:lnTo>
                    <a:pt x="94488" y="28956"/>
                  </a:lnTo>
                  <a:lnTo>
                    <a:pt x="94488" y="29718"/>
                  </a:lnTo>
                  <a:lnTo>
                    <a:pt x="96774" y="29718"/>
                  </a:lnTo>
                  <a:lnTo>
                    <a:pt x="96774" y="30480"/>
                  </a:lnTo>
                  <a:lnTo>
                    <a:pt x="99060" y="30480"/>
                  </a:lnTo>
                  <a:lnTo>
                    <a:pt x="99060" y="31242"/>
                  </a:lnTo>
                  <a:lnTo>
                    <a:pt x="102108" y="31242"/>
                  </a:lnTo>
                  <a:lnTo>
                    <a:pt x="102108" y="32004"/>
                  </a:lnTo>
                  <a:lnTo>
                    <a:pt x="104394" y="32004"/>
                  </a:lnTo>
                  <a:lnTo>
                    <a:pt x="104394" y="32766"/>
                  </a:lnTo>
                  <a:lnTo>
                    <a:pt x="106680" y="32766"/>
                  </a:lnTo>
                  <a:lnTo>
                    <a:pt x="106680" y="33528"/>
                  </a:lnTo>
                  <a:lnTo>
                    <a:pt x="109728" y="33528"/>
                  </a:lnTo>
                  <a:lnTo>
                    <a:pt x="109728" y="34290"/>
                  </a:lnTo>
                  <a:lnTo>
                    <a:pt x="112014" y="34290"/>
                  </a:lnTo>
                  <a:lnTo>
                    <a:pt x="112014" y="35052"/>
                  </a:lnTo>
                  <a:lnTo>
                    <a:pt x="114300" y="35052"/>
                  </a:lnTo>
                  <a:lnTo>
                    <a:pt x="114300" y="35814"/>
                  </a:lnTo>
                  <a:lnTo>
                    <a:pt x="117348" y="35814"/>
                  </a:lnTo>
                  <a:lnTo>
                    <a:pt x="117348" y="36576"/>
                  </a:lnTo>
                  <a:lnTo>
                    <a:pt x="119634" y="36576"/>
                  </a:lnTo>
                  <a:lnTo>
                    <a:pt x="119634" y="37338"/>
                  </a:lnTo>
                  <a:lnTo>
                    <a:pt x="121920" y="37338"/>
                  </a:lnTo>
                  <a:lnTo>
                    <a:pt x="121920" y="38100"/>
                  </a:lnTo>
                  <a:lnTo>
                    <a:pt x="124968" y="38100"/>
                  </a:lnTo>
                  <a:lnTo>
                    <a:pt x="124968" y="38862"/>
                  </a:lnTo>
                  <a:lnTo>
                    <a:pt x="127254" y="38862"/>
                  </a:lnTo>
                  <a:lnTo>
                    <a:pt x="127254" y="39624"/>
                  </a:lnTo>
                  <a:lnTo>
                    <a:pt x="129540" y="39624"/>
                  </a:lnTo>
                  <a:lnTo>
                    <a:pt x="129540" y="40398"/>
                  </a:lnTo>
                  <a:lnTo>
                    <a:pt x="132588" y="40398"/>
                  </a:lnTo>
                  <a:lnTo>
                    <a:pt x="132588" y="41148"/>
                  </a:lnTo>
                  <a:lnTo>
                    <a:pt x="134874" y="41148"/>
                  </a:lnTo>
                  <a:lnTo>
                    <a:pt x="134874" y="41910"/>
                  </a:lnTo>
                  <a:lnTo>
                    <a:pt x="137160" y="41910"/>
                  </a:lnTo>
                  <a:lnTo>
                    <a:pt x="137160" y="42672"/>
                  </a:lnTo>
                  <a:lnTo>
                    <a:pt x="140208" y="42672"/>
                  </a:lnTo>
                  <a:lnTo>
                    <a:pt x="140208" y="43434"/>
                  </a:lnTo>
                  <a:lnTo>
                    <a:pt x="142494" y="43434"/>
                  </a:lnTo>
                  <a:lnTo>
                    <a:pt x="142494" y="44196"/>
                  </a:lnTo>
                  <a:lnTo>
                    <a:pt x="144780" y="44196"/>
                  </a:lnTo>
                  <a:lnTo>
                    <a:pt x="144780" y="44958"/>
                  </a:lnTo>
                  <a:lnTo>
                    <a:pt x="147828" y="44958"/>
                  </a:lnTo>
                  <a:lnTo>
                    <a:pt x="147828" y="45720"/>
                  </a:lnTo>
                  <a:lnTo>
                    <a:pt x="150114" y="45720"/>
                  </a:lnTo>
                  <a:lnTo>
                    <a:pt x="150114" y="46482"/>
                  </a:lnTo>
                  <a:lnTo>
                    <a:pt x="152400" y="46482"/>
                  </a:lnTo>
                  <a:lnTo>
                    <a:pt x="152400" y="47244"/>
                  </a:lnTo>
                  <a:lnTo>
                    <a:pt x="155448" y="47244"/>
                  </a:lnTo>
                  <a:lnTo>
                    <a:pt x="155448" y="48006"/>
                  </a:lnTo>
                  <a:lnTo>
                    <a:pt x="157734" y="48006"/>
                  </a:lnTo>
                  <a:lnTo>
                    <a:pt x="157734" y="48768"/>
                  </a:lnTo>
                  <a:lnTo>
                    <a:pt x="159258" y="48768"/>
                  </a:lnTo>
                  <a:lnTo>
                    <a:pt x="159258" y="49530"/>
                  </a:lnTo>
                  <a:lnTo>
                    <a:pt x="163068" y="49530"/>
                  </a:lnTo>
                  <a:lnTo>
                    <a:pt x="163068" y="50292"/>
                  </a:lnTo>
                  <a:lnTo>
                    <a:pt x="165354" y="50292"/>
                  </a:lnTo>
                  <a:lnTo>
                    <a:pt x="165354" y="51054"/>
                  </a:lnTo>
                  <a:lnTo>
                    <a:pt x="168402" y="51054"/>
                  </a:lnTo>
                  <a:lnTo>
                    <a:pt x="168402" y="51816"/>
                  </a:lnTo>
                  <a:lnTo>
                    <a:pt x="170688" y="51816"/>
                  </a:lnTo>
                  <a:lnTo>
                    <a:pt x="170688" y="52578"/>
                  </a:lnTo>
                  <a:lnTo>
                    <a:pt x="172974" y="52578"/>
                  </a:lnTo>
                  <a:lnTo>
                    <a:pt x="172974" y="53340"/>
                  </a:lnTo>
                  <a:lnTo>
                    <a:pt x="176022" y="53340"/>
                  </a:lnTo>
                  <a:lnTo>
                    <a:pt x="176022" y="54102"/>
                  </a:lnTo>
                  <a:lnTo>
                    <a:pt x="208788" y="54102"/>
                  </a:lnTo>
                  <a:lnTo>
                    <a:pt x="20878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735574" y="4699634"/>
              <a:ext cx="218440" cy="54610"/>
            </a:xfrm>
            <a:custGeom>
              <a:avLst/>
              <a:gdLst/>
              <a:ahLst/>
              <a:cxnLst/>
              <a:rect l="l" t="t" r="r" b="b"/>
              <a:pathLst>
                <a:path w="218439" h="54610">
                  <a:moveTo>
                    <a:pt x="217932" y="53340"/>
                  </a:moveTo>
                  <a:lnTo>
                    <a:pt x="214884" y="53340"/>
                  </a:lnTo>
                  <a:lnTo>
                    <a:pt x="214884" y="52578"/>
                  </a:lnTo>
                  <a:lnTo>
                    <a:pt x="212598" y="52578"/>
                  </a:lnTo>
                  <a:lnTo>
                    <a:pt x="212598" y="51816"/>
                  </a:lnTo>
                  <a:lnTo>
                    <a:pt x="209550" y="51816"/>
                  </a:lnTo>
                  <a:lnTo>
                    <a:pt x="209550" y="51054"/>
                  </a:lnTo>
                  <a:lnTo>
                    <a:pt x="206502" y="51054"/>
                  </a:lnTo>
                  <a:lnTo>
                    <a:pt x="206502" y="50292"/>
                  </a:lnTo>
                  <a:lnTo>
                    <a:pt x="204216" y="50292"/>
                  </a:lnTo>
                  <a:lnTo>
                    <a:pt x="204216" y="49530"/>
                  </a:lnTo>
                  <a:lnTo>
                    <a:pt x="200406" y="49530"/>
                  </a:lnTo>
                  <a:lnTo>
                    <a:pt x="200406" y="48768"/>
                  </a:lnTo>
                  <a:lnTo>
                    <a:pt x="198882" y="48768"/>
                  </a:lnTo>
                  <a:lnTo>
                    <a:pt x="198882" y="48006"/>
                  </a:lnTo>
                  <a:lnTo>
                    <a:pt x="195834" y="48006"/>
                  </a:lnTo>
                  <a:lnTo>
                    <a:pt x="195834" y="47244"/>
                  </a:lnTo>
                  <a:lnTo>
                    <a:pt x="193548" y="47244"/>
                  </a:lnTo>
                  <a:lnTo>
                    <a:pt x="193548" y="46482"/>
                  </a:lnTo>
                  <a:lnTo>
                    <a:pt x="190500" y="46482"/>
                  </a:lnTo>
                  <a:lnTo>
                    <a:pt x="190500" y="45720"/>
                  </a:lnTo>
                  <a:lnTo>
                    <a:pt x="188214" y="45720"/>
                  </a:lnTo>
                  <a:lnTo>
                    <a:pt x="188214" y="44958"/>
                  </a:lnTo>
                  <a:lnTo>
                    <a:pt x="185166" y="44958"/>
                  </a:lnTo>
                  <a:lnTo>
                    <a:pt x="185166" y="44196"/>
                  </a:lnTo>
                  <a:lnTo>
                    <a:pt x="182880" y="44196"/>
                  </a:lnTo>
                  <a:lnTo>
                    <a:pt x="182880" y="43434"/>
                  </a:lnTo>
                  <a:lnTo>
                    <a:pt x="179832" y="43434"/>
                  </a:lnTo>
                  <a:lnTo>
                    <a:pt x="179832" y="42672"/>
                  </a:lnTo>
                  <a:lnTo>
                    <a:pt x="177546" y="42672"/>
                  </a:lnTo>
                  <a:lnTo>
                    <a:pt x="177546" y="41910"/>
                  </a:lnTo>
                  <a:lnTo>
                    <a:pt x="174498" y="41910"/>
                  </a:lnTo>
                  <a:lnTo>
                    <a:pt x="174498" y="41148"/>
                  </a:lnTo>
                  <a:lnTo>
                    <a:pt x="172212" y="41148"/>
                  </a:lnTo>
                  <a:lnTo>
                    <a:pt x="172212" y="40386"/>
                  </a:lnTo>
                  <a:lnTo>
                    <a:pt x="169926" y="40386"/>
                  </a:lnTo>
                  <a:lnTo>
                    <a:pt x="169926" y="39624"/>
                  </a:lnTo>
                  <a:lnTo>
                    <a:pt x="166878" y="39624"/>
                  </a:lnTo>
                  <a:lnTo>
                    <a:pt x="166878" y="38862"/>
                  </a:lnTo>
                  <a:lnTo>
                    <a:pt x="164592" y="38862"/>
                  </a:lnTo>
                  <a:lnTo>
                    <a:pt x="164592" y="38100"/>
                  </a:lnTo>
                  <a:lnTo>
                    <a:pt x="161544" y="38100"/>
                  </a:lnTo>
                  <a:lnTo>
                    <a:pt x="161544" y="37338"/>
                  </a:lnTo>
                  <a:lnTo>
                    <a:pt x="159258" y="37338"/>
                  </a:lnTo>
                  <a:lnTo>
                    <a:pt x="159258" y="36576"/>
                  </a:lnTo>
                  <a:lnTo>
                    <a:pt x="156210" y="36576"/>
                  </a:lnTo>
                  <a:lnTo>
                    <a:pt x="156210" y="35814"/>
                  </a:lnTo>
                  <a:lnTo>
                    <a:pt x="153924" y="35814"/>
                  </a:lnTo>
                  <a:lnTo>
                    <a:pt x="153924" y="35052"/>
                  </a:lnTo>
                  <a:lnTo>
                    <a:pt x="150876" y="35052"/>
                  </a:lnTo>
                  <a:lnTo>
                    <a:pt x="150876" y="34290"/>
                  </a:lnTo>
                  <a:lnTo>
                    <a:pt x="148590" y="34290"/>
                  </a:lnTo>
                  <a:lnTo>
                    <a:pt x="148590" y="33528"/>
                  </a:lnTo>
                  <a:lnTo>
                    <a:pt x="145542" y="33528"/>
                  </a:lnTo>
                  <a:lnTo>
                    <a:pt x="145542" y="32766"/>
                  </a:lnTo>
                  <a:lnTo>
                    <a:pt x="143256" y="32766"/>
                  </a:lnTo>
                  <a:lnTo>
                    <a:pt x="143256" y="32004"/>
                  </a:lnTo>
                  <a:lnTo>
                    <a:pt x="140208" y="32004"/>
                  </a:lnTo>
                  <a:lnTo>
                    <a:pt x="140208" y="31242"/>
                  </a:lnTo>
                  <a:lnTo>
                    <a:pt x="137922" y="31242"/>
                  </a:lnTo>
                  <a:lnTo>
                    <a:pt x="137922" y="30480"/>
                  </a:lnTo>
                  <a:lnTo>
                    <a:pt x="134874" y="30480"/>
                  </a:lnTo>
                  <a:lnTo>
                    <a:pt x="134874" y="29718"/>
                  </a:lnTo>
                  <a:lnTo>
                    <a:pt x="132588" y="29718"/>
                  </a:lnTo>
                  <a:lnTo>
                    <a:pt x="132588" y="28956"/>
                  </a:lnTo>
                  <a:lnTo>
                    <a:pt x="129540" y="28956"/>
                  </a:lnTo>
                  <a:lnTo>
                    <a:pt x="129540" y="28194"/>
                  </a:lnTo>
                  <a:lnTo>
                    <a:pt x="127254" y="28194"/>
                  </a:lnTo>
                  <a:lnTo>
                    <a:pt x="127254" y="27432"/>
                  </a:lnTo>
                  <a:lnTo>
                    <a:pt x="124206" y="27432"/>
                  </a:lnTo>
                  <a:lnTo>
                    <a:pt x="124206" y="26670"/>
                  </a:lnTo>
                  <a:lnTo>
                    <a:pt x="121920" y="26670"/>
                  </a:lnTo>
                  <a:lnTo>
                    <a:pt x="121920" y="25908"/>
                  </a:lnTo>
                  <a:lnTo>
                    <a:pt x="119634" y="25908"/>
                  </a:lnTo>
                  <a:lnTo>
                    <a:pt x="119634" y="25146"/>
                  </a:lnTo>
                  <a:lnTo>
                    <a:pt x="116586" y="25146"/>
                  </a:lnTo>
                  <a:lnTo>
                    <a:pt x="116586" y="24384"/>
                  </a:lnTo>
                  <a:lnTo>
                    <a:pt x="114300" y="24384"/>
                  </a:lnTo>
                  <a:lnTo>
                    <a:pt x="114300" y="23622"/>
                  </a:lnTo>
                  <a:lnTo>
                    <a:pt x="111252" y="23622"/>
                  </a:lnTo>
                  <a:lnTo>
                    <a:pt x="111252" y="22860"/>
                  </a:lnTo>
                  <a:lnTo>
                    <a:pt x="108966" y="22860"/>
                  </a:lnTo>
                  <a:lnTo>
                    <a:pt x="108966" y="22098"/>
                  </a:lnTo>
                  <a:lnTo>
                    <a:pt x="105918" y="22098"/>
                  </a:lnTo>
                  <a:lnTo>
                    <a:pt x="105918" y="21336"/>
                  </a:lnTo>
                  <a:lnTo>
                    <a:pt x="103632" y="21336"/>
                  </a:lnTo>
                  <a:lnTo>
                    <a:pt x="103632" y="20574"/>
                  </a:lnTo>
                  <a:lnTo>
                    <a:pt x="100584" y="20574"/>
                  </a:lnTo>
                  <a:lnTo>
                    <a:pt x="100584" y="19812"/>
                  </a:lnTo>
                  <a:lnTo>
                    <a:pt x="98298" y="19812"/>
                  </a:lnTo>
                  <a:lnTo>
                    <a:pt x="98298" y="19050"/>
                  </a:lnTo>
                  <a:lnTo>
                    <a:pt x="94488" y="19050"/>
                  </a:lnTo>
                  <a:lnTo>
                    <a:pt x="94488" y="18288"/>
                  </a:lnTo>
                  <a:lnTo>
                    <a:pt x="92964" y="18288"/>
                  </a:lnTo>
                  <a:lnTo>
                    <a:pt x="92964" y="17526"/>
                  </a:lnTo>
                  <a:lnTo>
                    <a:pt x="89916" y="17526"/>
                  </a:lnTo>
                  <a:lnTo>
                    <a:pt x="89916" y="16764"/>
                  </a:lnTo>
                  <a:lnTo>
                    <a:pt x="87630" y="16764"/>
                  </a:lnTo>
                  <a:lnTo>
                    <a:pt x="87630" y="16002"/>
                  </a:lnTo>
                  <a:lnTo>
                    <a:pt x="84582" y="16002"/>
                  </a:lnTo>
                  <a:lnTo>
                    <a:pt x="84582" y="15240"/>
                  </a:lnTo>
                  <a:lnTo>
                    <a:pt x="82296" y="15240"/>
                  </a:lnTo>
                  <a:lnTo>
                    <a:pt x="82296" y="14478"/>
                  </a:lnTo>
                  <a:lnTo>
                    <a:pt x="80010" y="14478"/>
                  </a:lnTo>
                  <a:lnTo>
                    <a:pt x="80010" y="13716"/>
                  </a:lnTo>
                  <a:lnTo>
                    <a:pt x="76962" y="13716"/>
                  </a:lnTo>
                  <a:lnTo>
                    <a:pt x="76962" y="12954"/>
                  </a:lnTo>
                  <a:lnTo>
                    <a:pt x="74676" y="12954"/>
                  </a:lnTo>
                  <a:lnTo>
                    <a:pt x="74676" y="12192"/>
                  </a:lnTo>
                  <a:lnTo>
                    <a:pt x="71628" y="12192"/>
                  </a:lnTo>
                  <a:lnTo>
                    <a:pt x="71628" y="11430"/>
                  </a:lnTo>
                  <a:lnTo>
                    <a:pt x="69342" y="11430"/>
                  </a:lnTo>
                  <a:lnTo>
                    <a:pt x="69342" y="10668"/>
                  </a:lnTo>
                  <a:lnTo>
                    <a:pt x="66294" y="10668"/>
                  </a:lnTo>
                  <a:lnTo>
                    <a:pt x="66294" y="9906"/>
                  </a:lnTo>
                  <a:lnTo>
                    <a:pt x="64008" y="9906"/>
                  </a:lnTo>
                  <a:lnTo>
                    <a:pt x="64008" y="9144"/>
                  </a:lnTo>
                  <a:lnTo>
                    <a:pt x="61722" y="9144"/>
                  </a:lnTo>
                  <a:lnTo>
                    <a:pt x="61722" y="8382"/>
                  </a:lnTo>
                  <a:lnTo>
                    <a:pt x="58674" y="8382"/>
                  </a:lnTo>
                  <a:lnTo>
                    <a:pt x="58674" y="7620"/>
                  </a:lnTo>
                  <a:lnTo>
                    <a:pt x="56388" y="7620"/>
                  </a:lnTo>
                  <a:lnTo>
                    <a:pt x="56388" y="6858"/>
                  </a:lnTo>
                  <a:lnTo>
                    <a:pt x="53340" y="6858"/>
                  </a:lnTo>
                  <a:lnTo>
                    <a:pt x="53340" y="6096"/>
                  </a:lnTo>
                  <a:lnTo>
                    <a:pt x="51054" y="6096"/>
                  </a:lnTo>
                  <a:lnTo>
                    <a:pt x="51054" y="5334"/>
                  </a:lnTo>
                  <a:lnTo>
                    <a:pt x="48006" y="5334"/>
                  </a:lnTo>
                  <a:lnTo>
                    <a:pt x="48006" y="4572"/>
                  </a:lnTo>
                  <a:lnTo>
                    <a:pt x="45720" y="4572"/>
                  </a:lnTo>
                  <a:lnTo>
                    <a:pt x="45720" y="3810"/>
                  </a:lnTo>
                  <a:lnTo>
                    <a:pt x="42672" y="3810"/>
                  </a:lnTo>
                  <a:lnTo>
                    <a:pt x="42672" y="3048"/>
                  </a:lnTo>
                  <a:lnTo>
                    <a:pt x="40386" y="3048"/>
                  </a:lnTo>
                  <a:lnTo>
                    <a:pt x="40386" y="2286"/>
                  </a:lnTo>
                  <a:lnTo>
                    <a:pt x="38100" y="2286"/>
                  </a:lnTo>
                  <a:lnTo>
                    <a:pt x="38100" y="1524"/>
                  </a:lnTo>
                  <a:lnTo>
                    <a:pt x="35052" y="1524"/>
                  </a:lnTo>
                  <a:lnTo>
                    <a:pt x="35052" y="762"/>
                  </a:lnTo>
                  <a:lnTo>
                    <a:pt x="32766" y="762"/>
                  </a:lnTo>
                  <a:lnTo>
                    <a:pt x="32766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5334" y="1524"/>
                  </a:lnTo>
                  <a:lnTo>
                    <a:pt x="5334" y="2286"/>
                  </a:lnTo>
                  <a:lnTo>
                    <a:pt x="7620" y="2286"/>
                  </a:lnTo>
                  <a:lnTo>
                    <a:pt x="7620" y="3048"/>
                  </a:lnTo>
                  <a:lnTo>
                    <a:pt x="10668" y="3048"/>
                  </a:lnTo>
                  <a:lnTo>
                    <a:pt x="10668" y="3810"/>
                  </a:lnTo>
                  <a:lnTo>
                    <a:pt x="12954" y="3810"/>
                  </a:lnTo>
                  <a:lnTo>
                    <a:pt x="12954" y="4572"/>
                  </a:lnTo>
                  <a:lnTo>
                    <a:pt x="15240" y="4572"/>
                  </a:lnTo>
                  <a:lnTo>
                    <a:pt x="15240" y="5334"/>
                  </a:lnTo>
                  <a:lnTo>
                    <a:pt x="18288" y="5334"/>
                  </a:lnTo>
                  <a:lnTo>
                    <a:pt x="18288" y="6108"/>
                  </a:lnTo>
                  <a:lnTo>
                    <a:pt x="20574" y="6108"/>
                  </a:lnTo>
                  <a:lnTo>
                    <a:pt x="20574" y="6858"/>
                  </a:lnTo>
                  <a:lnTo>
                    <a:pt x="23622" y="6858"/>
                  </a:lnTo>
                  <a:lnTo>
                    <a:pt x="23622" y="7620"/>
                  </a:lnTo>
                  <a:lnTo>
                    <a:pt x="25908" y="7620"/>
                  </a:lnTo>
                  <a:lnTo>
                    <a:pt x="25908" y="8382"/>
                  </a:lnTo>
                  <a:lnTo>
                    <a:pt x="28956" y="8382"/>
                  </a:lnTo>
                  <a:lnTo>
                    <a:pt x="28956" y="9144"/>
                  </a:lnTo>
                  <a:lnTo>
                    <a:pt x="31242" y="9144"/>
                  </a:lnTo>
                  <a:lnTo>
                    <a:pt x="31242" y="9906"/>
                  </a:lnTo>
                  <a:lnTo>
                    <a:pt x="34290" y="9906"/>
                  </a:lnTo>
                  <a:lnTo>
                    <a:pt x="34290" y="10668"/>
                  </a:lnTo>
                  <a:lnTo>
                    <a:pt x="36576" y="10668"/>
                  </a:lnTo>
                  <a:lnTo>
                    <a:pt x="36576" y="11430"/>
                  </a:lnTo>
                  <a:lnTo>
                    <a:pt x="38862" y="11430"/>
                  </a:lnTo>
                  <a:lnTo>
                    <a:pt x="38862" y="12192"/>
                  </a:lnTo>
                  <a:lnTo>
                    <a:pt x="41910" y="12192"/>
                  </a:lnTo>
                  <a:lnTo>
                    <a:pt x="41910" y="12954"/>
                  </a:lnTo>
                  <a:lnTo>
                    <a:pt x="44196" y="12954"/>
                  </a:lnTo>
                  <a:lnTo>
                    <a:pt x="44196" y="13716"/>
                  </a:lnTo>
                  <a:lnTo>
                    <a:pt x="47244" y="13716"/>
                  </a:lnTo>
                  <a:lnTo>
                    <a:pt x="47244" y="14478"/>
                  </a:lnTo>
                  <a:lnTo>
                    <a:pt x="49530" y="14478"/>
                  </a:lnTo>
                  <a:lnTo>
                    <a:pt x="49530" y="15240"/>
                  </a:lnTo>
                  <a:lnTo>
                    <a:pt x="52578" y="15240"/>
                  </a:lnTo>
                  <a:lnTo>
                    <a:pt x="52578" y="16002"/>
                  </a:lnTo>
                  <a:lnTo>
                    <a:pt x="54864" y="16002"/>
                  </a:lnTo>
                  <a:lnTo>
                    <a:pt x="54864" y="16764"/>
                  </a:lnTo>
                  <a:lnTo>
                    <a:pt x="57912" y="16764"/>
                  </a:lnTo>
                  <a:lnTo>
                    <a:pt x="57912" y="17526"/>
                  </a:lnTo>
                  <a:lnTo>
                    <a:pt x="60198" y="17526"/>
                  </a:lnTo>
                  <a:lnTo>
                    <a:pt x="60198" y="18288"/>
                  </a:lnTo>
                  <a:lnTo>
                    <a:pt x="62484" y="18288"/>
                  </a:lnTo>
                  <a:lnTo>
                    <a:pt x="62484" y="19050"/>
                  </a:lnTo>
                  <a:lnTo>
                    <a:pt x="65532" y="19050"/>
                  </a:lnTo>
                  <a:lnTo>
                    <a:pt x="65532" y="19812"/>
                  </a:lnTo>
                  <a:lnTo>
                    <a:pt x="67818" y="19812"/>
                  </a:lnTo>
                  <a:lnTo>
                    <a:pt x="67818" y="20574"/>
                  </a:lnTo>
                  <a:lnTo>
                    <a:pt x="70866" y="20574"/>
                  </a:lnTo>
                  <a:lnTo>
                    <a:pt x="70866" y="21336"/>
                  </a:lnTo>
                  <a:lnTo>
                    <a:pt x="73152" y="21336"/>
                  </a:lnTo>
                  <a:lnTo>
                    <a:pt x="73152" y="22098"/>
                  </a:lnTo>
                  <a:lnTo>
                    <a:pt x="76200" y="22098"/>
                  </a:lnTo>
                  <a:lnTo>
                    <a:pt x="76200" y="22860"/>
                  </a:lnTo>
                  <a:lnTo>
                    <a:pt x="78486" y="22860"/>
                  </a:lnTo>
                  <a:lnTo>
                    <a:pt x="78486" y="23622"/>
                  </a:lnTo>
                  <a:lnTo>
                    <a:pt x="80772" y="23622"/>
                  </a:lnTo>
                  <a:lnTo>
                    <a:pt x="80772" y="24384"/>
                  </a:lnTo>
                  <a:lnTo>
                    <a:pt x="83820" y="24384"/>
                  </a:lnTo>
                  <a:lnTo>
                    <a:pt x="83820" y="25158"/>
                  </a:lnTo>
                  <a:lnTo>
                    <a:pt x="86106" y="25158"/>
                  </a:lnTo>
                  <a:lnTo>
                    <a:pt x="86106" y="25908"/>
                  </a:lnTo>
                  <a:lnTo>
                    <a:pt x="89154" y="25908"/>
                  </a:lnTo>
                  <a:lnTo>
                    <a:pt x="89154" y="26670"/>
                  </a:lnTo>
                  <a:lnTo>
                    <a:pt x="90678" y="26670"/>
                  </a:lnTo>
                  <a:lnTo>
                    <a:pt x="90678" y="27432"/>
                  </a:lnTo>
                  <a:lnTo>
                    <a:pt x="94488" y="27432"/>
                  </a:lnTo>
                  <a:lnTo>
                    <a:pt x="94488" y="28194"/>
                  </a:lnTo>
                  <a:lnTo>
                    <a:pt x="96774" y="28194"/>
                  </a:lnTo>
                  <a:lnTo>
                    <a:pt x="96774" y="28956"/>
                  </a:lnTo>
                  <a:lnTo>
                    <a:pt x="99822" y="28956"/>
                  </a:lnTo>
                  <a:lnTo>
                    <a:pt x="99822" y="29718"/>
                  </a:lnTo>
                  <a:lnTo>
                    <a:pt x="102108" y="29718"/>
                  </a:lnTo>
                  <a:lnTo>
                    <a:pt x="102108" y="30480"/>
                  </a:lnTo>
                  <a:lnTo>
                    <a:pt x="105156" y="30480"/>
                  </a:lnTo>
                  <a:lnTo>
                    <a:pt x="105156" y="31242"/>
                  </a:lnTo>
                  <a:lnTo>
                    <a:pt x="107442" y="31242"/>
                  </a:lnTo>
                  <a:lnTo>
                    <a:pt x="107442" y="32004"/>
                  </a:lnTo>
                  <a:lnTo>
                    <a:pt x="110490" y="32004"/>
                  </a:lnTo>
                  <a:lnTo>
                    <a:pt x="110490" y="32766"/>
                  </a:lnTo>
                  <a:lnTo>
                    <a:pt x="112776" y="32766"/>
                  </a:lnTo>
                  <a:lnTo>
                    <a:pt x="112776" y="33528"/>
                  </a:lnTo>
                  <a:lnTo>
                    <a:pt x="115824" y="33528"/>
                  </a:lnTo>
                  <a:lnTo>
                    <a:pt x="115824" y="34290"/>
                  </a:lnTo>
                  <a:lnTo>
                    <a:pt x="118110" y="34290"/>
                  </a:lnTo>
                  <a:lnTo>
                    <a:pt x="118110" y="35052"/>
                  </a:lnTo>
                  <a:lnTo>
                    <a:pt x="120396" y="35052"/>
                  </a:lnTo>
                  <a:lnTo>
                    <a:pt x="120396" y="35814"/>
                  </a:lnTo>
                  <a:lnTo>
                    <a:pt x="123444" y="35814"/>
                  </a:lnTo>
                  <a:lnTo>
                    <a:pt x="123444" y="36576"/>
                  </a:lnTo>
                  <a:lnTo>
                    <a:pt x="125730" y="36576"/>
                  </a:lnTo>
                  <a:lnTo>
                    <a:pt x="125730" y="37338"/>
                  </a:lnTo>
                  <a:lnTo>
                    <a:pt x="128778" y="37338"/>
                  </a:lnTo>
                  <a:lnTo>
                    <a:pt x="128778" y="38100"/>
                  </a:lnTo>
                  <a:lnTo>
                    <a:pt x="131064" y="38100"/>
                  </a:lnTo>
                  <a:lnTo>
                    <a:pt x="131064" y="38862"/>
                  </a:lnTo>
                  <a:lnTo>
                    <a:pt x="134112" y="38862"/>
                  </a:lnTo>
                  <a:lnTo>
                    <a:pt x="134112" y="39624"/>
                  </a:lnTo>
                  <a:lnTo>
                    <a:pt x="136398" y="39624"/>
                  </a:lnTo>
                  <a:lnTo>
                    <a:pt x="136398" y="40386"/>
                  </a:lnTo>
                  <a:lnTo>
                    <a:pt x="139446" y="40386"/>
                  </a:lnTo>
                  <a:lnTo>
                    <a:pt x="139446" y="41148"/>
                  </a:lnTo>
                  <a:lnTo>
                    <a:pt x="141732" y="41148"/>
                  </a:lnTo>
                  <a:lnTo>
                    <a:pt x="141732" y="41910"/>
                  </a:lnTo>
                  <a:lnTo>
                    <a:pt x="144780" y="41910"/>
                  </a:lnTo>
                  <a:lnTo>
                    <a:pt x="144780" y="42672"/>
                  </a:lnTo>
                  <a:lnTo>
                    <a:pt x="147066" y="42672"/>
                  </a:lnTo>
                  <a:lnTo>
                    <a:pt x="147066" y="43434"/>
                  </a:lnTo>
                  <a:lnTo>
                    <a:pt x="150114" y="43434"/>
                  </a:lnTo>
                  <a:lnTo>
                    <a:pt x="150114" y="44208"/>
                  </a:lnTo>
                  <a:lnTo>
                    <a:pt x="152400" y="44208"/>
                  </a:lnTo>
                  <a:lnTo>
                    <a:pt x="152400" y="44958"/>
                  </a:lnTo>
                  <a:lnTo>
                    <a:pt x="155448" y="44958"/>
                  </a:lnTo>
                  <a:lnTo>
                    <a:pt x="155448" y="45720"/>
                  </a:lnTo>
                  <a:lnTo>
                    <a:pt x="157734" y="45720"/>
                  </a:lnTo>
                  <a:lnTo>
                    <a:pt x="157734" y="46482"/>
                  </a:lnTo>
                  <a:lnTo>
                    <a:pt x="160782" y="46482"/>
                  </a:lnTo>
                  <a:lnTo>
                    <a:pt x="160782" y="47244"/>
                  </a:lnTo>
                  <a:lnTo>
                    <a:pt x="163068" y="47244"/>
                  </a:lnTo>
                  <a:lnTo>
                    <a:pt x="163068" y="48006"/>
                  </a:lnTo>
                  <a:lnTo>
                    <a:pt x="166116" y="48006"/>
                  </a:lnTo>
                  <a:lnTo>
                    <a:pt x="166116" y="48768"/>
                  </a:lnTo>
                  <a:lnTo>
                    <a:pt x="168402" y="48768"/>
                  </a:lnTo>
                  <a:lnTo>
                    <a:pt x="168402" y="49530"/>
                  </a:lnTo>
                  <a:lnTo>
                    <a:pt x="170688" y="49530"/>
                  </a:lnTo>
                  <a:lnTo>
                    <a:pt x="170688" y="50292"/>
                  </a:lnTo>
                  <a:lnTo>
                    <a:pt x="173736" y="50292"/>
                  </a:lnTo>
                  <a:lnTo>
                    <a:pt x="173736" y="51054"/>
                  </a:lnTo>
                  <a:lnTo>
                    <a:pt x="176022" y="51054"/>
                  </a:lnTo>
                  <a:lnTo>
                    <a:pt x="176022" y="51816"/>
                  </a:lnTo>
                  <a:lnTo>
                    <a:pt x="179070" y="51816"/>
                  </a:lnTo>
                  <a:lnTo>
                    <a:pt x="179070" y="52578"/>
                  </a:lnTo>
                  <a:lnTo>
                    <a:pt x="181356" y="52578"/>
                  </a:lnTo>
                  <a:lnTo>
                    <a:pt x="181356" y="53340"/>
                  </a:lnTo>
                  <a:lnTo>
                    <a:pt x="184404" y="53340"/>
                  </a:lnTo>
                  <a:lnTo>
                    <a:pt x="184404" y="54102"/>
                  </a:lnTo>
                  <a:lnTo>
                    <a:pt x="217932" y="54102"/>
                  </a:lnTo>
                  <a:lnTo>
                    <a:pt x="21793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19978" y="4752974"/>
              <a:ext cx="226060" cy="54610"/>
            </a:xfrm>
            <a:custGeom>
              <a:avLst/>
              <a:gdLst/>
              <a:ahLst/>
              <a:cxnLst/>
              <a:rect l="l" t="t" r="r" b="b"/>
              <a:pathLst>
                <a:path w="226060" h="54610">
                  <a:moveTo>
                    <a:pt x="225552" y="53340"/>
                  </a:moveTo>
                  <a:lnTo>
                    <a:pt x="221742" y="53340"/>
                  </a:lnTo>
                  <a:lnTo>
                    <a:pt x="221742" y="52578"/>
                  </a:lnTo>
                  <a:lnTo>
                    <a:pt x="220218" y="52578"/>
                  </a:lnTo>
                  <a:lnTo>
                    <a:pt x="220218" y="51816"/>
                  </a:lnTo>
                  <a:lnTo>
                    <a:pt x="217170" y="51816"/>
                  </a:lnTo>
                  <a:lnTo>
                    <a:pt x="217170" y="51054"/>
                  </a:lnTo>
                  <a:lnTo>
                    <a:pt x="214122" y="51054"/>
                  </a:lnTo>
                  <a:lnTo>
                    <a:pt x="214122" y="50292"/>
                  </a:lnTo>
                  <a:lnTo>
                    <a:pt x="211836" y="50292"/>
                  </a:lnTo>
                  <a:lnTo>
                    <a:pt x="211836" y="49530"/>
                  </a:lnTo>
                  <a:lnTo>
                    <a:pt x="208788" y="49530"/>
                  </a:lnTo>
                  <a:lnTo>
                    <a:pt x="208788" y="48768"/>
                  </a:lnTo>
                  <a:lnTo>
                    <a:pt x="206502" y="48768"/>
                  </a:lnTo>
                  <a:lnTo>
                    <a:pt x="206502" y="48006"/>
                  </a:lnTo>
                  <a:lnTo>
                    <a:pt x="203454" y="48006"/>
                  </a:lnTo>
                  <a:lnTo>
                    <a:pt x="203454" y="47244"/>
                  </a:lnTo>
                  <a:lnTo>
                    <a:pt x="200406" y="47244"/>
                  </a:lnTo>
                  <a:lnTo>
                    <a:pt x="200406" y="46482"/>
                  </a:lnTo>
                  <a:lnTo>
                    <a:pt x="198120" y="46482"/>
                  </a:lnTo>
                  <a:lnTo>
                    <a:pt x="198120" y="45720"/>
                  </a:lnTo>
                  <a:lnTo>
                    <a:pt x="195072" y="45720"/>
                  </a:lnTo>
                  <a:lnTo>
                    <a:pt x="195072" y="44958"/>
                  </a:lnTo>
                  <a:lnTo>
                    <a:pt x="192024" y="44958"/>
                  </a:lnTo>
                  <a:lnTo>
                    <a:pt x="192024" y="44196"/>
                  </a:lnTo>
                  <a:lnTo>
                    <a:pt x="189738" y="44196"/>
                  </a:lnTo>
                  <a:lnTo>
                    <a:pt x="189738" y="43434"/>
                  </a:lnTo>
                  <a:lnTo>
                    <a:pt x="186690" y="43434"/>
                  </a:lnTo>
                  <a:lnTo>
                    <a:pt x="186690" y="42672"/>
                  </a:lnTo>
                  <a:lnTo>
                    <a:pt x="184404" y="42672"/>
                  </a:lnTo>
                  <a:lnTo>
                    <a:pt x="184404" y="41910"/>
                  </a:lnTo>
                  <a:lnTo>
                    <a:pt x="181356" y="41910"/>
                  </a:lnTo>
                  <a:lnTo>
                    <a:pt x="181356" y="41148"/>
                  </a:lnTo>
                  <a:lnTo>
                    <a:pt x="178308" y="41148"/>
                  </a:lnTo>
                  <a:lnTo>
                    <a:pt x="178308" y="40386"/>
                  </a:lnTo>
                  <a:lnTo>
                    <a:pt x="176022" y="40386"/>
                  </a:lnTo>
                  <a:lnTo>
                    <a:pt x="176022" y="39624"/>
                  </a:lnTo>
                  <a:lnTo>
                    <a:pt x="172974" y="39624"/>
                  </a:lnTo>
                  <a:lnTo>
                    <a:pt x="172974" y="38862"/>
                  </a:lnTo>
                  <a:lnTo>
                    <a:pt x="169926" y="38862"/>
                  </a:lnTo>
                  <a:lnTo>
                    <a:pt x="169926" y="38100"/>
                  </a:lnTo>
                  <a:lnTo>
                    <a:pt x="167640" y="38100"/>
                  </a:lnTo>
                  <a:lnTo>
                    <a:pt x="167640" y="37338"/>
                  </a:lnTo>
                  <a:lnTo>
                    <a:pt x="164592" y="37338"/>
                  </a:lnTo>
                  <a:lnTo>
                    <a:pt x="164592" y="36576"/>
                  </a:lnTo>
                  <a:lnTo>
                    <a:pt x="162306" y="36576"/>
                  </a:lnTo>
                  <a:lnTo>
                    <a:pt x="162306" y="35814"/>
                  </a:lnTo>
                  <a:lnTo>
                    <a:pt x="159258" y="35814"/>
                  </a:lnTo>
                  <a:lnTo>
                    <a:pt x="159258" y="35052"/>
                  </a:lnTo>
                  <a:lnTo>
                    <a:pt x="156210" y="35052"/>
                  </a:lnTo>
                  <a:lnTo>
                    <a:pt x="156210" y="34290"/>
                  </a:lnTo>
                  <a:lnTo>
                    <a:pt x="153924" y="34290"/>
                  </a:lnTo>
                  <a:lnTo>
                    <a:pt x="153924" y="33528"/>
                  </a:lnTo>
                  <a:lnTo>
                    <a:pt x="150876" y="33528"/>
                  </a:lnTo>
                  <a:lnTo>
                    <a:pt x="150876" y="32766"/>
                  </a:lnTo>
                  <a:lnTo>
                    <a:pt x="148590" y="32766"/>
                  </a:lnTo>
                  <a:lnTo>
                    <a:pt x="148590" y="32004"/>
                  </a:lnTo>
                  <a:lnTo>
                    <a:pt x="145542" y="32004"/>
                  </a:lnTo>
                  <a:lnTo>
                    <a:pt x="145542" y="31242"/>
                  </a:lnTo>
                  <a:lnTo>
                    <a:pt x="142494" y="31242"/>
                  </a:lnTo>
                  <a:lnTo>
                    <a:pt x="142494" y="30480"/>
                  </a:lnTo>
                  <a:lnTo>
                    <a:pt x="140208" y="30480"/>
                  </a:lnTo>
                  <a:lnTo>
                    <a:pt x="140208" y="29718"/>
                  </a:lnTo>
                  <a:lnTo>
                    <a:pt x="137160" y="29718"/>
                  </a:lnTo>
                  <a:lnTo>
                    <a:pt x="137160" y="28956"/>
                  </a:lnTo>
                  <a:lnTo>
                    <a:pt x="134112" y="28956"/>
                  </a:lnTo>
                  <a:lnTo>
                    <a:pt x="134112" y="28194"/>
                  </a:lnTo>
                  <a:lnTo>
                    <a:pt x="131826" y="28194"/>
                  </a:lnTo>
                  <a:lnTo>
                    <a:pt x="131826" y="27432"/>
                  </a:lnTo>
                  <a:lnTo>
                    <a:pt x="128778" y="27432"/>
                  </a:lnTo>
                  <a:lnTo>
                    <a:pt x="128778" y="26670"/>
                  </a:lnTo>
                  <a:lnTo>
                    <a:pt x="126492" y="26670"/>
                  </a:lnTo>
                  <a:lnTo>
                    <a:pt x="126492" y="25908"/>
                  </a:lnTo>
                  <a:lnTo>
                    <a:pt x="123444" y="25908"/>
                  </a:lnTo>
                  <a:lnTo>
                    <a:pt x="123444" y="25146"/>
                  </a:lnTo>
                  <a:lnTo>
                    <a:pt x="119634" y="25146"/>
                  </a:lnTo>
                  <a:lnTo>
                    <a:pt x="119634" y="24384"/>
                  </a:lnTo>
                  <a:lnTo>
                    <a:pt x="118110" y="24384"/>
                  </a:lnTo>
                  <a:lnTo>
                    <a:pt x="118110" y="23622"/>
                  </a:lnTo>
                  <a:lnTo>
                    <a:pt x="115062" y="23622"/>
                  </a:lnTo>
                  <a:lnTo>
                    <a:pt x="115062" y="22860"/>
                  </a:lnTo>
                  <a:lnTo>
                    <a:pt x="112776" y="22860"/>
                  </a:lnTo>
                  <a:lnTo>
                    <a:pt x="112776" y="22098"/>
                  </a:lnTo>
                  <a:lnTo>
                    <a:pt x="109728" y="22098"/>
                  </a:lnTo>
                  <a:lnTo>
                    <a:pt x="109728" y="21336"/>
                  </a:lnTo>
                  <a:lnTo>
                    <a:pt x="106680" y="21336"/>
                  </a:lnTo>
                  <a:lnTo>
                    <a:pt x="106680" y="20574"/>
                  </a:lnTo>
                  <a:lnTo>
                    <a:pt x="104394" y="20574"/>
                  </a:lnTo>
                  <a:lnTo>
                    <a:pt x="104394" y="19812"/>
                  </a:lnTo>
                  <a:lnTo>
                    <a:pt x="101346" y="19812"/>
                  </a:lnTo>
                  <a:lnTo>
                    <a:pt x="101346" y="19050"/>
                  </a:lnTo>
                  <a:lnTo>
                    <a:pt x="99060" y="19050"/>
                  </a:lnTo>
                  <a:lnTo>
                    <a:pt x="99060" y="18288"/>
                  </a:lnTo>
                  <a:lnTo>
                    <a:pt x="96012" y="18288"/>
                  </a:lnTo>
                  <a:lnTo>
                    <a:pt x="96012" y="17526"/>
                  </a:lnTo>
                  <a:lnTo>
                    <a:pt x="92964" y="17526"/>
                  </a:lnTo>
                  <a:lnTo>
                    <a:pt x="92964" y="16764"/>
                  </a:lnTo>
                  <a:lnTo>
                    <a:pt x="90678" y="16764"/>
                  </a:lnTo>
                  <a:lnTo>
                    <a:pt x="90678" y="16002"/>
                  </a:lnTo>
                  <a:lnTo>
                    <a:pt x="87630" y="16002"/>
                  </a:lnTo>
                  <a:lnTo>
                    <a:pt x="87630" y="15240"/>
                  </a:lnTo>
                  <a:lnTo>
                    <a:pt x="85344" y="15240"/>
                  </a:lnTo>
                  <a:lnTo>
                    <a:pt x="85344" y="14478"/>
                  </a:lnTo>
                  <a:lnTo>
                    <a:pt x="82296" y="14478"/>
                  </a:lnTo>
                  <a:lnTo>
                    <a:pt x="82296" y="13716"/>
                  </a:lnTo>
                  <a:lnTo>
                    <a:pt x="80010" y="13716"/>
                  </a:lnTo>
                  <a:lnTo>
                    <a:pt x="80010" y="12954"/>
                  </a:lnTo>
                  <a:lnTo>
                    <a:pt x="76962" y="12954"/>
                  </a:lnTo>
                  <a:lnTo>
                    <a:pt x="76962" y="12192"/>
                  </a:lnTo>
                  <a:lnTo>
                    <a:pt x="73914" y="12192"/>
                  </a:lnTo>
                  <a:lnTo>
                    <a:pt x="73914" y="11430"/>
                  </a:lnTo>
                  <a:lnTo>
                    <a:pt x="71628" y="11430"/>
                  </a:lnTo>
                  <a:lnTo>
                    <a:pt x="71628" y="10668"/>
                  </a:lnTo>
                  <a:lnTo>
                    <a:pt x="68580" y="10668"/>
                  </a:lnTo>
                  <a:lnTo>
                    <a:pt x="68580" y="9906"/>
                  </a:lnTo>
                  <a:lnTo>
                    <a:pt x="66294" y="9906"/>
                  </a:lnTo>
                  <a:lnTo>
                    <a:pt x="66294" y="9144"/>
                  </a:lnTo>
                  <a:lnTo>
                    <a:pt x="63246" y="9144"/>
                  </a:lnTo>
                  <a:lnTo>
                    <a:pt x="63246" y="8382"/>
                  </a:lnTo>
                  <a:lnTo>
                    <a:pt x="60960" y="8382"/>
                  </a:lnTo>
                  <a:lnTo>
                    <a:pt x="60960" y="7620"/>
                  </a:lnTo>
                  <a:lnTo>
                    <a:pt x="57912" y="7620"/>
                  </a:lnTo>
                  <a:lnTo>
                    <a:pt x="57912" y="6858"/>
                  </a:lnTo>
                  <a:lnTo>
                    <a:pt x="54864" y="6858"/>
                  </a:lnTo>
                  <a:lnTo>
                    <a:pt x="54864" y="6096"/>
                  </a:lnTo>
                  <a:lnTo>
                    <a:pt x="52578" y="6096"/>
                  </a:lnTo>
                  <a:lnTo>
                    <a:pt x="52578" y="5334"/>
                  </a:lnTo>
                  <a:lnTo>
                    <a:pt x="49530" y="5334"/>
                  </a:lnTo>
                  <a:lnTo>
                    <a:pt x="49530" y="4572"/>
                  </a:lnTo>
                  <a:lnTo>
                    <a:pt x="47244" y="4572"/>
                  </a:lnTo>
                  <a:lnTo>
                    <a:pt x="47244" y="3810"/>
                  </a:lnTo>
                  <a:lnTo>
                    <a:pt x="44196" y="3810"/>
                  </a:lnTo>
                  <a:lnTo>
                    <a:pt x="44196" y="3048"/>
                  </a:lnTo>
                  <a:lnTo>
                    <a:pt x="41148" y="3048"/>
                  </a:lnTo>
                  <a:lnTo>
                    <a:pt x="41148" y="2286"/>
                  </a:lnTo>
                  <a:lnTo>
                    <a:pt x="38862" y="2286"/>
                  </a:lnTo>
                  <a:lnTo>
                    <a:pt x="38862" y="1524"/>
                  </a:lnTo>
                  <a:lnTo>
                    <a:pt x="35814" y="1524"/>
                  </a:lnTo>
                  <a:lnTo>
                    <a:pt x="35814" y="762"/>
                  </a:lnTo>
                  <a:lnTo>
                    <a:pt x="33528" y="762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286" y="762"/>
                  </a:lnTo>
                  <a:lnTo>
                    <a:pt x="2286" y="1524"/>
                  </a:lnTo>
                  <a:lnTo>
                    <a:pt x="5334" y="1524"/>
                  </a:lnTo>
                  <a:lnTo>
                    <a:pt x="5334" y="2286"/>
                  </a:lnTo>
                  <a:lnTo>
                    <a:pt x="7620" y="2286"/>
                  </a:lnTo>
                  <a:lnTo>
                    <a:pt x="7620" y="3048"/>
                  </a:lnTo>
                  <a:lnTo>
                    <a:pt x="10668" y="3048"/>
                  </a:lnTo>
                  <a:lnTo>
                    <a:pt x="10668" y="3810"/>
                  </a:lnTo>
                  <a:lnTo>
                    <a:pt x="12192" y="3810"/>
                  </a:lnTo>
                  <a:lnTo>
                    <a:pt x="12192" y="4572"/>
                  </a:lnTo>
                  <a:lnTo>
                    <a:pt x="16002" y="4572"/>
                  </a:lnTo>
                  <a:lnTo>
                    <a:pt x="16002" y="5334"/>
                  </a:lnTo>
                  <a:lnTo>
                    <a:pt x="18288" y="5334"/>
                  </a:lnTo>
                  <a:lnTo>
                    <a:pt x="18288" y="6096"/>
                  </a:lnTo>
                  <a:lnTo>
                    <a:pt x="21336" y="6096"/>
                  </a:lnTo>
                  <a:lnTo>
                    <a:pt x="21336" y="6858"/>
                  </a:lnTo>
                  <a:lnTo>
                    <a:pt x="24384" y="6858"/>
                  </a:lnTo>
                  <a:lnTo>
                    <a:pt x="24384" y="7620"/>
                  </a:lnTo>
                  <a:lnTo>
                    <a:pt x="26670" y="7620"/>
                  </a:lnTo>
                  <a:lnTo>
                    <a:pt x="26670" y="8382"/>
                  </a:lnTo>
                  <a:lnTo>
                    <a:pt x="29718" y="8382"/>
                  </a:lnTo>
                  <a:lnTo>
                    <a:pt x="29718" y="9144"/>
                  </a:lnTo>
                  <a:lnTo>
                    <a:pt x="32004" y="9144"/>
                  </a:lnTo>
                  <a:lnTo>
                    <a:pt x="32004" y="9918"/>
                  </a:lnTo>
                  <a:lnTo>
                    <a:pt x="35052" y="9918"/>
                  </a:lnTo>
                  <a:lnTo>
                    <a:pt x="35052" y="10668"/>
                  </a:lnTo>
                  <a:lnTo>
                    <a:pt x="37338" y="10668"/>
                  </a:lnTo>
                  <a:lnTo>
                    <a:pt x="37338" y="11430"/>
                  </a:lnTo>
                  <a:lnTo>
                    <a:pt x="40386" y="11430"/>
                  </a:lnTo>
                  <a:lnTo>
                    <a:pt x="40386" y="12192"/>
                  </a:lnTo>
                  <a:lnTo>
                    <a:pt x="43434" y="12192"/>
                  </a:lnTo>
                  <a:lnTo>
                    <a:pt x="43434" y="12954"/>
                  </a:lnTo>
                  <a:lnTo>
                    <a:pt x="45720" y="12954"/>
                  </a:lnTo>
                  <a:lnTo>
                    <a:pt x="45720" y="13716"/>
                  </a:lnTo>
                  <a:lnTo>
                    <a:pt x="48768" y="13716"/>
                  </a:lnTo>
                  <a:lnTo>
                    <a:pt x="48768" y="14478"/>
                  </a:lnTo>
                  <a:lnTo>
                    <a:pt x="51054" y="14478"/>
                  </a:lnTo>
                  <a:lnTo>
                    <a:pt x="51054" y="15240"/>
                  </a:lnTo>
                  <a:lnTo>
                    <a:pt x="54102" y="15240"/>
                  </a:lnTo>
                  <a:lnTo>
                    <a:pt x="54102" y="16002"/>
                  </a:lnTo>
                  <a:lnTo>
                    <a:pt x="57150" y="16002"/>
                  </a:lnTo>
                  <a:lnTo>
                    <a:pt x="57150" y="16764"/>
                  </a:lnTo>
                  <a:lnTo>
                    <a:pt x="59436" y="16764"/>
                  </a:lnTo>
                  <a:lnTo>
                    <a:pt x="59436" y="17526"/>
                  </a:lnTo>
                  <a:lnTo>
                    <a:pt x="62484" y="17526"/>
                  </a:lnTo>
                  <a:lnTo>
                    <a:pt x="62484" y="18288"/>
                  </a:lnTo>
                  <a:lnTo>
                    <a:pt x="64770" y="18288"/>
                  </a:lnTo>
                  <a:lnTo>
                    <a:pt x="64770" y="19050"/>
                  </a:lnTo>
                  <a:lnTo>
                    <a:pt x="67818" y="19050"/>
                  </a:lnTo>
                  <a:lnTo>
                    <a:pt x="67818" y="19812"/>
                  </a:lnTo>
                  <a:lnTo>
                    <a:pt x="70104" y="19812"/>
                  </a:lnTo>
                  <a:lnTo>
                    <a:pt x="70104" y="20574"/>
                  </a:lnTo>
                  <a:lnTo>
                    <a:pt x="73152" y="20574"/>
                  </a:lnTo>
                  <a:lnTo>
                    <a:pt x="73152" y="21336"/>
                  </a:lnTo>
                  <a:lnTo>
                    <a:pt x="76200" y="21336"/>
                  </a:lnTo>
                  <a:lnTo>
                    <a:pt x="76200" y="22098"/>
                  </a:lnTo>
                  <a:lnTo>
                    <a:pt x="78486" y="22098"/>
                  </a:lnTo>
                  <a:lnTo>
                    <a:pt x="78486" y="22860"/>
                  </a:lnTo>
                  <a:lnTo>
                    <a:pt x="81534" y="22860"/>
                  </a:lnTo>
                  <a:lnTo>
                    <a:pt x="81534" y="23622"/>
                  </a:lnTo>
                  <a:lnTo>
                    <a:pt x="83820" y="23622"/>
                  </a:lnTo>
                  <a:lnTo>
                    <a:pt x="83820" y="24384"/>
                  </a:lnTo>
                  <a:lnTo>
                    <a:pt x="86868" y="24384"/>
                  </a:lnTo>
                  <a:lnTo>
                    <a:pt x="86868" y="25146"/>
                  </a:lnTo>
                  <a:lnTo>
                    <a:pt x="89154" y="25146"/>
                  </a:lnTo>
                  <a:lnTo>
                    <a:pt x="89154" y="25908"/>
                  </a:lnTo>
                  <a:lnTo>
                    <a:pt x="92202" y="25908"/>
                  </a:lnTo>
                  <a:lnTo>
                    <a:pt x="92202" y="26670"/>
                  </a:lnTo>
                  <a:lnTo>
                    <a:pt x="95250" y="26670"/>
                  </a:lnTo>
                  <a:lnTo>
                    <a:pt x="95250" y="27432"/>
                  </a:lnTo>
                  <a:lnTo>
                    <a:pt x="97536" y="27432"/>
                  </a:lnTo>
                  <a:lnTo>
                    <a:pt x="97536" y="28194"/>
                  </a:lnTo>
                  <a:lnTo>
                    <a:pt x="100584" y="28194"/>
                  </a:lnTo>
                  <a:lnTo>
                    <a:pt x="100584" y="28968"/>
                  </a:lnTo>
                  <a:lnTo>
                    <a:pt x="102870" y="28968"/>
                  </a:lnTo>
                  <a:lnTo>
                    <a:pt x="102870" y="29718"/>
                  </a:lnTo>
                  <a:lnTo>
                    <a:pt x="105918" y="29718"/>
                  </a:lnTo>
                  <a:lnTo>
                    <a:pt x="105918" y="30480"/>
                  </a:lnTo>
                  <a:lnTo>
                    <a:pt x="108966" y="30480"/>
                  </a:lnTo>
                  <a:lnTo>
                    <a:pt x="108966" y="31242"/>
                  </a:lnTo>
                  <a:lnTo>
                    <a:pt x="111252" y="31242"/>
                  </a:lnTo>
                  <a:lnTo>
                    <a:pt x="111252" y="32004"/>
                  </a:lnTo>
                  <a:lnTo>
                    <a:pt x="114300" y="32004"/>
                  </a:lnTo>
                  <a:lnTo>
                    <a:pt x="114300" y="32766"/>
                  </a:lnTo>
                  <a:lnTo>
                    <a:pt x="115824" y="32766"/>
                  </a:lnTo>
                  <a:lnTo>
                    <a:pt x="115824" y="33528"/>
                  </a:lnTo>
                  <a:lnTo>
                    <a:pt x="119634" y="33528"/>
                  </a:lnTo>
                  <a:lnTo>
                    <a:pt x="119634" y="34290"/>
                  </a:lnTo>
                  <a:lnTo>
                    <a:pt x="122682" y="34290"/>
                  </a:lnTo>
                  <a:lnTo>
                    <a:pt x="122682" y="35052"/>
                  </a:lnTo>
                  <a:lnTo>
                    <a:pt x="124968" y="35052"/>
                  </a:lnTo>
                  <a:lnTo>
                    <a:pt x="124968" y="35814"/>
                  </a:lnTo>
                  <a:lnTo>
                    <a:pt x="128016" y="35814"/>
                  </a:lnTo>
                  <a:lnTo>
                    <a:pt x="128016" y="36576"/>
                  </a:lnTo>
                  <a:lnTo>
                    <a:pt x="130302" y="36576"/>
                  </a:lnTo>
                  <a:lnTo>
                    <a:pt x="130302" y="37338"/>
                  </a:lnTo>
                  <a:lnTo>
                    <a:pt x="133350" y="37338"/>
                  </a:lnTo>
                  <a:lnTo>
                    <a:pt x="133350" y="38100"/>
                  </a:lnTo>
                  <a:lnTo>
                    <a:pt x="136398" y="38100"/>
                  </a:lnTo>
                  <a:lnTo>
                    <a:pt x="136398" y="38862"/>
                  </a:lnTo>
                  <a:lnTo>
                    <a:pt x="138684" y="38862"/>
                  </a:lnTo>
                  <a:lnTo>
                    <a:pt x="138684" y="39624"/>
                  </a:lnTo>
                  <a:lnTo>
                    <a:pt x="141732" y="39624"/>
                  </a:lnTo>
                  <a:lnTo>
                    <a:pt x="141732" y="40386"/>
                  </a:lnTo>
                  <a:lnTo>
                    <a:pt x="144780" y="40386"/>
                  </a:lnTo>
                  <a:lnTo>
                    <a:pt x="144780" y="41148"/>
                  </a:lnTo>
                  <a:lnTo>
                    <a:pt x="147066" y="41148"/>
                  </a:lnTo>
                  <a:lnTo>
                    <a:pt x="147066" y="41910"/>
                  </a:lnTo>
                  <a:lnTo>
                    <a:pt x="150114" y="41910"/>
                  </a:lnTo>
                  <a:lnTo>
                    <a:pt x="150114" y="42672"/>
                  </a:lnTo>
                  <a:lnTo>
                    <a:pt x="152400" y="42672"/>
                  </a:lnTo>
                  <a:lnTo>
                    <a:pt x="152400" y="43434"/>
                  </a:lnTo>
                  <a:lnTo>
                    <a:pt x="155448" y="43434"/>
                  </a:lnTo>
                  <a:lnTo>
                    <a:pt x="155448" y="44196"/>
                  </a:lnTo>
                  <a:lnTo>
                    <a:pt x="158496" y="44196"/>
                  </a:lnTo>
                  <a:lnTo>
                    <a:pt x="158496" y="44958"/>
                  </a:lnTo>
                  <a:lnTo>
                    <a:pt x="160782" y="44958"/>
                  </a:lnTo>
                  <a:lnTo>
                    <a:pt x="160782" y="45720"/>
                  </a:lnTo>
                  <a:lnTo>
                    <a:pt x="163830" y="45720"/>
                  </a:lnTo>
                  <a:lnTo>
                    <a:pt x="163830" y="46482"/>
                  </a:lnTo>
                  <a:lnTo>
                    <a:pt x="166116" y="46482"/>
                  </a:lnTo>
                  <a:lnTo>
                    <a:pt x="166116" y="47244"/>
                  </a:lnTo>
                  <a:lnTo>
                    <a:pt x="169164" y="47244"/>
                  </a:lnTo>
                  <a:lnTo>
                    <a:pt x="169164" y="48006"/>
                  </a:lnTo>
                  <a:lnTo>
                    <a:pt x="172212" y="48006"/>
                  </a:lnTo>
                  <a:lnTo>
                    <a:pt x="172212" y="48768"/>
                  </a:lnTo>
                  <a:lnTo>
                    <a:pt x="174498" y="48768"/>
                  </a:lnTo>
                  <a:lnTo>
                    <a:pt x="174498" y="49530"/>
                  </a:lnTo>
                  <a:lnTo>
                    <a:pt x="177546" y="49530"/>
                  </a:lnTo>
                  <a:lnTo>
                    <a:pt x="177546" y="50292"/>
                  </a:lnTo>
                  <a:lnTo>
                    <a:pt x="180594" y="50292"/>
                  </a:lnTo>
                  <a:lnTo>
                    <a:pt x="180594" y="51054"/>
                  </a:lnTo>
                  <a:lnTo>
                    <a:pt x="182880" y="51054"/>
                  </a:lnTo>
                  <a:lnTo>
                    <a:pt x="182880" y="51816"/>
                  </a:lnTo>
                  <a:lnTo>
                    <a:pt x="185928" y="51816"/>
                  </a:lnTo>
                  <a:lnTo>
                    <a:pt x="185928" y="52578"/>
                  </a:lnTo>
                  <a:lnTo>
                    <a:pt x="188214" y="52578"/>
                  </a:lnTo>
                  <a:lnTo>
                    <a:pt x="188214" y="53340"/>
                  </a:lnTo>
                  <a:lnTo>
                    <a:pt x="191262" y="53340"/>
                  </a:lnTo>
                  <a:lnTo>
                    <a:pt x="191262" y="54102"/>
                  </a:lnTo>
                  <a:lnTo>
                    <a:pt x="225552" y="54102"/>
                  </a:lnTo>
                  <a:lnTo>
                    <a:pt x="22555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11240" y="4806314"/>
              <a:ext cx="228600" cy="54610"/>
            </a:xfrm>
            <a:custGeom>
              <a:avLst/>
              <a:gdLst/>
              <a:ahLst/>
              <a:cxnLst/>
              <a:rect l="l" t="t" r="r" b="b"/>
              <a:pathLst>
                <a:path w="228600" h="54610">
                  <a:moveTo>
                    <a:pt x="228600" y="53340"/>
                  </a:moveTo>
                  <a:lnTo>
                    <a:pt x="224790" y="53340"/>
                  </a:lnTo>
                  <a:lnTo>
                    <a:pt x="224790" y="52578"/>
                  </a:lnTo>
                  <a:lnTo>
                    <a:pt x="223266" y="52578"/>
                  </a:lnTo>
                  <a:lnTo>
                    <a:pt x="223266" y="51816"/>
                  </a:lnTo>
                  <a:lnTo>
                    <a:pt x="220218" y="51816"/>
                  </a:lnTo>
                  <a:lnTo>
                    <a:pt x="220218" y="51054"/>
                  </a:lnTo>
                  <a:lnTo>
                    <a:pt x="217170" y="51054"/>
                  </a:lnTo>
                  <a:lnTo>
                    <a:pt x="217170" y="50292"/>
                  </a:lnTo>
                  <a:lnTo>
                    <a:pt x="214884" y="50292"/>
                  </a:lnTo>
                  <a:lnTo>
                    <a:pt x="214884" y="49530"/>
                  </a:lnTo>
                  <a:lnTo>
                    <a:pt x="211836" y="49530"/>
                  </a:lnTo>
                  <a:lnTo>
                    <a:pt x="211836" y="48768"/>
                  </a:lnTo>
                  <a:lnTo>
                    <a:pt x="208788" y="48768"/>
                  </a:lnTo>
                  <a:lnTo>
                    <a:pt x="208788" y="48006"/>
                  </a:lnTo>
                  <a:lnTo>
                    <a:pt x="205740" y="48006"/>
                  </a:lnTo>
                  <a:lnTo>
                    <a:pt x="205740" y="47244"/>
                  </a:lnTo>
                  <a:lnTo>
                    <a:pt x="203454" y="47244"/>
                  </a:lnTo>
                  <a:lnTo>
                    <a:pt x="203454" y="46482"/>
                  </a:lnTo>
                  <a:lnTo>
                    <a:pt x="200406" y="46482"/>
                  </a:lnTo>
                  <a:lnTo>
                    <a:pt x="200406" y="45720"/>
                  </a:lnTo>
                  <a:lnTo>
                    <a:pt x="197358" y="45720"/>
                  </a:lnTo>
                  <a:lnTo>
                    <a:pt x="197358" y="44958"/>
                  </a:lnTo>
                  <a:lnTo>
                    <a:pt x="195072" y="44958"/>
                  </a:lnTo>
                  <a:lnTo>
                    <a:pt x="195072" y="44196"/>
                  </a:lnTo>
                  <a:lnTo>
                    <a:pt x="192024" y="44196"/>
                  </a:lnTo>
                  <a:lnTo>
                    <a:pt x="192024" y="43434"/>
                  </a:lnTo>
                  <a:lnTo>
                    <a:pt x="188976" y="43434"/>
                  </a:lnTo>
                  <a:lnTo>
                    <a:pt x="188976" y="42672"/>
                  </a:lnTo>
                  <a:lnTo>
                    <a:pt x="185928" y="42672"/>
                  </a:lnTo>
                  <a:lnTo>
                    <a:pt x="185928" y="41910"/>
                  </a:lnTo>
                  <a:lnTo>
                    <a:pt x="183642" y="41910"/>
                  </a:lnTo>
                  <a:lnTo>
                    <a:pt x="183642" y="41148"/>
                  </a:lnTo>
                  <a:lnTo>
                    <a:pt x="180594" y="41148"/>
                  </a:lnTo>
                  <a:lnTo>
                    <a:pt x="180594" y="40386"/>
                  </a:lnTo>
                  <a:lnTo>
                    <a:pt x="176784" y="40386"/>
                  </a:lnTo>
                  <a:lnTo>
                    <a:pt x="176784" y="39624"/>
                  </a:lnTo>
                  <a:lnTo>
                    <a:pt x="175260" y="39624"/>
                  </a:lnTo>
                  <a:lnTo>
                    <a:pt x="175260" y="38862"/>
                  </a:lnTo>
                  <a:lnTo>
                    <a:pt x="172212" y="38862"/>
                  </a:lnTo>
                  <a:lnTo>
                    <a:pt x="172212" y="38100"/>
                  </a:lnTo>
                  <a:lnTo>
                    <a:pt x="169164" y="38100"/>
                  </a:lnTo>
                  <a:lnTo>
                    <a:pt x="169164" y="37338"/>
                  </a:lnTo>
                  <a:lnTo>
                    <a:pt x="166878" y="37338"/>
                  </a:lnTo>
                  <a:lnTo>
                    <a:pt x="166878" y="36576"/>
                  </a:lnTo>
                  <a:lnTo>
                    <a:pt x="163830" y="36576"/>
                  </a:lnTo>
                  <a:lnTo>
                    <a:pt x="163830" y="35814"/>
                  </a:lnTo>
                  <a:lnTo>
                    <a:pt x="160782" y="35814"/>
                  </a:lnTo>
                  <a:lnTo>
                    <a:pt x="160782" y="35052"/>
                  </a:lnTo>
                  <a:lnTo>
                    <a:pt x="157734" y="35052"/>
                  </a:lnTo>
                  <a:lnTo>
                    <a:pt x="157734" y="34290"/>
                  </a:lnTo>
                  <a:lnTo>
                    <a:pt x="155448" y="34290"/>
                  </a:lnTo>
                  <a:lnTo>
                    <a:pt x="155448" y="33528"/>
                  </a:lnTo>
                  <a:lnTo>
                    <a:pt x="152400" y="33528"/>
                  </a:lnTo>
                  <a:lnTo>
                    <a:pt x="152400" y="32766"/>
                  </a:lnTo>
                  <a:lnTo>
                    <a:pt x="149352" y="32766"/>
                  </a:lnTo>
                  <a:lnTo>
                    <a:pt x="149352" y="32004"/>
                  </a:lnTo>
                  <a:lnTo>
                    <a:pt x="147066" y="32004"/>
                  </a:lnTo>
                  <a:lnTo>
                    <a:pt x="147066" y="31242"/>
                  </a:lnTo>
                  <a:lnTo>
                    <a:pt x="144018" y="31242"/>
                  </a:lnTo>
                  <a:lnTo>
                    <a:pt x="144018" y="30480"/>
                  </a:lnTo>
                  <a:lnTo>
                    <a:pt x="140970" y="30480"/>
                  </a:lnTo>
                  <a:lnTo>
                    <a:pt x="140970" y="29718"/>
                  </a:lnTo>
                  <a:lnTo>
                    <a:pt x="137922" y="29718"/>
                  </a:lnTo>
                  <a:lnTo>
                    <a:pt x="137922" y="28956"/>
                  </a:lnTo>
                  <a:lnTo>
                    <a:pt x="135636" y="28956"/>
                  </a:lnTo>
                  <a:lnTo>
                    <a:pt x="135636" y="28194"/>
                  </a:lnTo>
                  <a:lnTo>
                    <a:pt x="132588" y="28194"/>
                  </a:lnTo>
                  <a:lnTo>
                    <a:pt x="132588" y="27432"/>
                  </a:lnTo>
                  <a:lnTo>
                    <a:pt x="128778" y="27432"/>
                  </a:lnTo>
                  <a:lnTo>
                    <a:pt x="128778" y="26670"/>
                  </a:lnTo>
                  <a:lnTo>
                    <a:pt x="127254" y="26670"/>
                  </a:lnTo>
                  <a:lnTo>
                    <a:pt x="127254" y="25908"/>
                  </a:lnTo>
                  <a:lnTo>
                    <a:pt x="124206" y="25908"/>
                  </a:lnTo>
                  <a:lnTo>
                    <a:pt x="124206" y="25146"/>
                  </a:lnTo>
                  <a:lnTo>
                    <a:pt x="121920" y="25146"/>
                  </a:lnTo>
                  <a:lnTo>
                    <a:pt x="121920" y="24384"/>
                  </a:lnTo>
                  <a:lnTo>
                    <a:pt x="118872" y="24384"/>
                  </a:lnTo>
                  <a:lnTo>
                    <a:pt x="118872" y="23622"/>
                  </a:lnTo>
                  <a:lnTo>
                    <a:pt x="115824" y="23622"/>
                  </a:lnTo>
                  <a:lnTo>
                    <a:pt x="115824" y="22860"/>
                  </a:lnTo>
                  <a:lnTo>
                    <a:pt x="113538" y="22860"/>
                  </a:lnTo>
                  <a:lnTo>
                    <a:pt x="113538" y="22098"/>
                  </a:lnTo>
                  <a:lnTo>
                    <a:pt x="110490" y="22098"/>
                  </a:lnTo>
                  <a:lnTo>
                    <a:pt x="110490" y="21336"/>
                  </a:lnTo>
                  <a:lnTo>
                    <a:pt x="108204" y="21336"/>
                  </a:lnTo>
                  <a:lnTo>
                    <a:pt x="108204" y="20574"/>
                  </a:lnTo>
                  <a:lnTo>
                    <a:pt x="105156" y="20574"/>
                  </a:lnTo>
                  <a:lnTo>
                    <a:pt x="105156" y="19812"/>
                  </a:lnTo>
                  <a:lnTo>
                    <a:pt x="102870" y="19812"/>
                  </a:lnTo>
                  <a:lnTo>
                    <a:pt x="102870" y="19050"/>
                  </a:lnTo>
                  <a:lnTo>
                    <a:pt x="99822" y="19050"/>
                  </a:lnTo>
                  <a:lnTo>
                    <a:pt x="99822" y="18288"/>
                  </a:lnTo>
                  <a:lnTo>
                    <a:pt x="97536" y="18288"/>
                  </a:lnTo>
                  <a:lnTo>
                    <a:pt x="97536" y="17526"/>
                  </a:lnTo>
                  <a:lnTo>
                    <a:pt x="94488" y="17526"/>
                  </a:lnTo>
                  <a:lnTo>
                    <a:pt x="94488" y="16764"/>
                  </a:lnTo>
                  <a:lnTo>
                    <a:pt x="91440" y="16764"/>
                  </a:lnTo>
                  <a:lnTo>
                    <a:pt x="91440" y="16002"/>
                  </a:lnTo>
                  <a:lnTo>
                    <a:pt x="89154" y="16002"/>
                  </a:lnTo>
                  <a:lnTo>
                    <a:pt x="89154" y="15240"/>
                  </a:lnTo>
                  <a:lnTo>
                    <a:pt x="86106" y="15240"/>
                  </a:lnTo>
                  <a:lnTo>
                    <a:pt x="86106" y="14478"/>
                  </a:lnTo>
                  <a:lnTo>
                    <a:pt x="83820" y="14478"/>
                  </a:lnTo>
                  <a:lnTo>
                    <a:pt x="83820" y="13716"/>
                  </a:lnTo>
                  <a:lnTo>
                    <a:pt x="80010" y="13716"/>
                  </a:lnTo>
                  <a:lnTo>
                    <a:pt x="80010" y="12954"/>
                  </a:lnTo>
                  <a:lnTo>
                    <a:pt x="78486" y="12954"/>
                  </a:lnTo>
                  <a:lnTo>
                    <a:pt x="78486" y="12192"/>
                  </a:lnTo>
                  <a:lnTo>
                    <a:pt x="75438" y="12192"/>
                  </a:lnTo>
                  <a:lnTo>
                    <a:pt x="75438" y="11430"/>
                  </a:lnTo>
                  <a:lnTo>
                    <a:pt x="72390" y="11430"/>
                  </a:lnTo>
                  <a:lnTo>
                    <a:pt x="72390" y="10668"/>
                  </a:lnTo>
                  <a:lnTo>
                    <a:pt x="70104" y="10668"/>
                  </a:lnTo>
                  <a:lnTo>
                    <a:pt x="70104" y="9906"/>
                  </a:lnTo>
                  <a:lnTo>
                    <a:pt x="67056" y="9906"/>
                  </a:lnTo>
                  <a:lnTo>
                    <a:pt x="67056" y="9144"/>
                  </a:lnTo>
                  <a:lnTo>
                    <a:pt x="64770" y="9144"/>
                  </a:lnTo>
                  <a:lnTo>
                    <a:pt x="64770" y="8382"/>
                  </a:lnTo>
                  <a:lnTo>
                    <a:pt x="61722" y="8382"/>
                  </a:lnTo>
                  <a:lnTo>
                    <a:pt x="61722" y="7620"/>
                  </a:lnTo>
                  <a:lnTo>
                    <a:pt x="58674" y="7620"/>
                  </a:lnTo>
                  <a:lnTo>
                    <a:pt x="58674" y="6858"/>
                  </a:lnTo>
                  <a:lnTo>
                    <a:pt x="56388" y="6858"/>
                  </a:lnTo>
                  <a:lnTo>
                    <a:pt x="56388" y="6096"/>
                  </a:lnTo>
                  <a:lnTo>
                    <a:pt x="53340" y="6096"/>
                  </a:lnTo>
                  <a:lnTo>
                    <a:pt x="53340" y="5334"/>
                  </a:lnTo>
                  <a:lnTo>
                    <a:pt x="51054" y="5334"/>
                  </a:lnTo>
                  <a:lnTo>
                    <a:pt x="51054" y="4572"/>
                  </a:lnTo>
                  <a:lnTo>
                    <a:pt x="48006" y="4572"/>
                  </a:lnTo>
                  <a:lnTo>
                    <a:pt x="48006" y="3810"/>
                  </a:lnTo>
                  <a:lnTo>
                    <a:pt x="44958" y="3810"/>
                  </a:lnTo>
                  <a:lnTo>
                    <a:pt x="44958" y="3048"/>
                  </a:lnTo>
                  <a:lnTo>
                    <a:pt x="42672" y="3048"/>
                  </a:lnTo>
                  <a:lnTo>
                    <a:pt x="42672" y="2286"/>
                  </a:lnTo>
                  <a:lnTo>
                    <a:pt x="39624" y="2286"/>
                  </a:lnTo>
                  <a:lnTo>
                    <a:pt x="39624" y="1524"/>
                  </a:lnTo>
                  <a:lnTo>
                    <a:pt x="37338" y="1524"/>
                  </a:lnTo>
                  <a:lnTo>
                    <a:pt x="37338" y="762"/>
                  </a:lnTo>
                  <a:lnTo>
                    <a:pt x="34290" y="762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048" y="762"/>
                  </a:lnTo>
                  <a:lnTo>
                    <a:pt x="3048" y="1524"/>
                  </a:lnTo>
                  <a:lnTo>
                    <a:pt x="5334" y="1524"/>
                  </a:lnTo>
                  <a:lnTo>
                    <a:pt x="5334" y="2286"/>
                  </a:lnTo>
                  <a:lnTo>
                    <a:pt x="8382" y="2286"/>
                  </a:lnTo>
                  <a:lnTo>
                    <a:pt x="8382" y="3048"/>
                  </a:lnTo>
                  <a:lnTo>
                    <a:pt x="11430" y="3048"/>
                  </a:lnTo>
                  <a:lnTo>
                    <a:pt x="11430" y="3810"/>
                  </a:lnTo>
                  <a:lnTo>
                    <a:pt x="13716" y="3810"/>
                  </a:lnTo>
                  <a:lnTo>
                    <a:pt x="13716" y="4572"/>
                  </a:lnTo>
                  <a:lnTo>
                    <a:pt x="16764" y="4572"/>
                  </a:lnTo>
                  <a:lnTo>
                    <a:pt x="16764" y="5334"/>
                  </a:lnTo>
                  <a:lnTo>
                    <a:pt x="19050" y="5334"/>
                  </a:lnTo>
                  <a:lnTo>
                    <a:pt x="19050" y="6096"/>
                  </a:lnTo>
                  <a:lnTo>
                    <a:pt x="22098" y="6096"/>
                  </a:lnTo>
                  <a:lnTo>
                    <a:pt x="22098" y="6858"/>
                  </a:lnTo>
                  <a:lnTo>
                    <a:pt x="25146" y="6858"/>
                  </a:lnTo>
                  <a:lnTo>
                    <a:pt x="25146" y="7620"/>
                  </a:lnTo>
                  <a:lnTo>
                    <a:pt x="26670" y="7620"/>
                  </a:lnTo>
                  <a:lnTo>
                    <a:pt x="26670" y="8382"/>
                  </a:lnTo>
                  <a:lnTo>
                    <a:pt x="30480" y="8382"/>
                  </a:lnTo>
                  <a:lnTo>
                    <a:pt x="30480" y="9144"/>
                  </a:lnTo>
                  <a:lnTo>
                    <a:pt x="33528" y="9144"/>
                  </a:lnTo>
                  <a:lnTo>
                    <a:pt x="33528" y="9906"/>
                  </a:lnTo>
                  <a:lnTo>
                    <a:pt x="35814" y="9906"/>
                  </a:lnTo>
                  <a:lnTo>
                    <a:pt x="35814" y="10668"/>
                  </a:lnTo>
                  <a:lnTo>
                    <a:pt x="38862" y="10668"/>
                  </a:lnTo>
                  <a:lnTo>
                    <a:pt x="38862" y="11430"/>
                  </a:lnTo>
                  <a:lnTo>
                    <a:pt x="41148" y="11430"/>
                  </a:lnTo>
                  <a:lnTo>
                    <a:pt x="41148" y="12192"/>
                  </a:lnTo>
                  <a:lnTo>
                    <a:pt x="44196" y="12192"/>
                  </a:lnTo>
                  <a:lnTo>
                    <a:pt x="44196" y="12954"/>
                  </a:lnTo>
                  <a:lnTo>
                    <a:pt x="47244" y="12954"/>
                  </a:lnTo>
                  <a:lnTo>
                    <a:pt x="47244" y="13716"/>
                  </a:lnTo>
                  <a:lnTo>
                    <a:pt x="49530" y="13716"/>
                  </a:lnTo>
                  <a:lnTo>
                    <a:pt x="49530" y="14478"/>
                  </a:lnTo>
                  <a:lnTo>
                    <a:pt x="52578" y="14478"/>
                  </a:lnTo>
                  <a:lnTo>
                    <a:pt x="52578" y="15240"/>
                  </a:lnTo>
                  <a:lnTo>
                    <a:pt x="54864" y="15240"/>
                  </a:lnTo>
                  <a:lnTo>
                    <a:pt x="54864" y="16002"/>
                  </a:lnTo>
                  <a:lnTo>
                    <a:pt x="57912" y="16002"/>
                  </a:lnTo>
                  <a:lnTo>
                    <a:pt x="57912" y="16764"/>
                  </a:lnTo>
                  <a:lnTo>
                    <a:pt x="60960" y="16764"/>
                  </a:lnTo>
                  <a:lnTo>
                    <a:pt x="60960" y="17526"/>
                  </a:lnTo>
                  <a:lnTo>
                    <a:pt x="63246" y="17526"/>
                  </a:lnTo>
                  <a:lnTo>
                    <a:pt x="63246" y="18288"/>
                  </a:lnTo>
                  <a:lnTo>
                    <a:pt x="66294" y="18288"/>
                  </a:lnTo>
                  <a:lnTo>
                    <a:pt x="66294" y="19050"/>
                  </a:lnTo>
                  <a:lnTo>
                    <a:pt x="68580" y="19050"/>
                  </a:lnTo>
                  <a:lnTo>
                    <a:pt x="68580" y="19812"/>
                  </a:lnTo>
                  <a:lnTo>
                    <a:pt x="71628" y="19812"/>
                  </a:lnTo>
                  <a:lnTo>
                    <a:pt x="71628" y="20574"/>
                  </a:lnTo>
                  <a:lnTo>
                    <a:pt x="74676" y="20574"/>
                  </a:lnTo>
                  <a:lnTo>
                    <a:pt x="74676" y="21336"/>
                  </a:lnTo>
                  <a:lnTo>
                    <a:pt x="76200" y="21336"/>
                  </a:lnTo>
                  <a:lnTo>
                    <a:pt x="76200" y="22098"/>
                  </a:lnTo>
                  <a:lnTo>
                    <a:pt x="80010" y="22098"/>
                  </a:lnTo>
                  <a:lnTo>
                    <a:pt x="80010" y="22860"/>
                  </a:lnTo>
                  <a:lnTo>
                    <a:pt x="82296" y="22860"/>
                  </a:lnTo>
                  <a:lnTo>
                    <a:pt x="82296" y="23622"/>
                  </a:lnTo>
                  <a:lnTo>
                    <a:pt x="85344" y="23622"/>
                  </a:lnTo>
                  <a:lnTo>
                    <a:pt x="85344" y="24384"/>
                  </a:lnTo>
                  <a:lnTo>
                    <a:pt x="87630" y="24384"/>
                  </a:lnTo>
                  <a:lnTo>
                    <a:pt x="87630" y="25146"/>
                  </a:lnTo>
                  <a:lnTo>
                    <a:pt x="90678" y="25146"/>
                  </a:lnTo>
                  <a:lnTo>
                    <a:pt x="90678" y="25908"/>
                  </a:lnTo>
                  <a:lnTo>
                    <a:pt x="93726" y="25908"/>
                  </a:lnTo>
                  <a:lnTo>
                    <a:pt x="93726" y="26670"/>
                  </a:lnTo>
                  <a:lnTo>
                    <a:pt x="96012" y="26670"/>
                  </a:lnTo>
                  <a:lnTo>
                    <a:pt x="96012" y="27432"/>
                  </a:lnTo>
                  <a:lnTo>
                    <a:pt x="99060" y="27432"/>
                  </a:lnTo>
                  <a:lnTo>
                    <a:pt x="99060" y="28194"/>
                  </a:lnTo>
                  <a:lnTo>
                    <a:pt x="101346" y="28194"/>
                  </a:lnTo>
                  <a:lnTo>
                    <a:pt x="101346" y="28956"/>
                  </a:lnTo>
                  <a:lnTo>
                    <a:pt x="104394" y="28956"/>
                  </a:lnTo>
                  <a:lnTo>
                    <a:pt x="104394" y="29718"/>
                  </a:lnTo>
                  <a:lnTo>
                    <a:pt x="106680" y="29718"/>
                  </a:lnTo>
                  <a:lnTo>
                    <a:pt x="106680" y="30480"/>
                  </a:lnTo>
                  <a:lnTo>
                    <a:pt x="109728" y="30480"/>
                  </a:lnTo>
                  <a:lnTo>
                    <a:pt x="109728" y="31242"/>
                  </a:lnTo>
                  <a:lnTo>
                    <a:pt x="112014" y="31242"/>
                  </a:lnTo>
                  <a:lnTo>
                    <a:pt x="112014" y="32004"/>
                  </a:lnTo>
                  <a:lnTo>
                    <a:pt x="115062" y="32004"/>
                  </a:lnTo>
                  <a:lnTo>
                    <a:pt x="115062" y="32766"/>
                  </a:lnTo>
                  <a:lnTo>
                    <a:pt x="118110" y="32766"/>
                  </a:lnTo>
                  <a:lnTo>
                    <a:pt x="118110" y="33528"/>
                  </a:lnTo>
                  <a:lnTo>
                    <a:pt x="120396" y="33528"/>
                  </a:lnTo>
                  <a:lnTo>
                    <a:pt x="120396" y="34290"/>
                  </a:lnTo>
                  <a:lnTo>
                    <a:pt x="123444" y="34290"/>
                  </a:lnTo>
                  <a:lnTo>
                    <a:pt x="123444" y="35052"/>
                  </a:lnTo>
                  <a:lnTo>
                    <a:pt x="124968" y="35052"/>
                  </a:lnTo>
                  <a:lnTo>
                    <a:pt x="124968" y="35814"/>
                  </a:lnTo>
                  <a:lnTo>
                    <a:pt x="128778" y="35814"/>
                  </a:lnTo>
                  <a:lnTo>
                    <a:pt x="128778" y="36576"/>
                  </a:lnTo>
                  <a:lnTo>
                    <a:pt x="131826" y="36576"/>
                  </a:lnTo>
                  <a:lnTo>
                    <a:pt x="131826" y="37338"/>
                  </a:lnTo>
                  <a:lnTo>
                    <a:pt x="134112" y="37338"/>
                  </a:lnTo>
                  <a:lnTo>
                    <a:pt x="134112" y="38100"/>
                  </a:lnTo>
                  <a:lnTo>
                    <a:pt x="137160" y="38100"/>
                  </a:lnTo>
                  <a:lnTo>
                    <a:pt x="137160" y="38862"/>
                  </a:lnTo>
                  <a:lnTo>
                    <a:pt x="140208" y="38862"/>
                  </a:lnTo>
                  <a:lnTo>
                    <a:pt x="140208" y="39624"/>
                  </a:lnTo>
                  <a:lnTo>
                    <a:pt x="143256" y="39624"/>
                  </a:lnTo>
                  <a:lnTo>
                    <a:pt x="143256" y="40386"/>
                  </a:lnTo>
                  <a:lnTo>
                    <a:pt x="145542" y="40386"/>
                  </a:lnTo>
                  <a:lnTo>
                    <a:pt x="145542" y="41148"/>
                  </a:lnTo>
                  <a:lnTo>
                    <a:pt x="148590" y="41148"/>
                  </a:lnTo>
                  <a:lnTo>
                    <a:pt x="148590" y="41910"/>
                  </a:lnTo>
                  <a:lnTo>
                    <a:pt x="151638" y="41910"/>
                  </a:lnTo>
                  <a:lnTo>
                    <a:pt x="151638" y="42672"/>
                  </a:lnTo>
                  <a:lnTo>
                    <a:pt x="153924" y="42672"/>
                  </a:lnTo>
                  <a:lnTo>
                    <a:pt x="153924" y="43434"/>
                  </a:lnTo>
                  <a:lnTo>
                    <a:pt x="156972" y="43434"/>
                  </a:lnTo>
                  <a:lnTo>
                    <a:pt x="156972" y="44196"/>
                  </a:lnTo>
                  <a:lnTo>
                    <a:pt x="160020" y="44196"/>
                  </a:lnTo>
                  <a:lnTo>
                    <a:pt x="160020" y="44958"/>
                  </a:lnTo>
                  <a:lnTo>
                    <a:pt x="163068" y="44958"/>
                  </a:lnTo>
                  <a:lnTo>
                    <a:pt x="163068" y="45720"/>
                  </a:lnTo>
                  <a:lnTo>
                    <a:pt x="165354" y="45720"/>
                  </a:lnTo>
                  <a:lnTo>
                    <a:pt x="165354" y="46482"/>
                  </a:lnTo>
                  <a:lnTo>
                    <a:pt x="168402" y="46482"/>
                  </a:lnTo>
                  <a:lnTo>
                    <a:pt x="168402" y="47244"/>
                  </a:lnTo>
                  <a:lnTo>
                    <a:pt x="171450" y="47244"/>
                  </a:lnTo>
                  <a:lnTo>
                    <a:pt x="171450" y="48006"/>
                  </a:lnTo>
                  <a:lnTo>
                    <a:pt x="172974" y="48006"/>
                  </a:lnTo>
                  <a:lnTo>
                    <a:pt x="172974" y="48768"/>
                  </a:lnTo>
                  <a:lnTo>
                    <a:pt x="176784" y="48768"/>
                  </a:lnTo>
                  <a:lnTo>
                    <a:pt x="176784" y="49530"/>
                  </a:lnTo>
                  <a:lnTo>
                    <a:pt x="179832" y="49530"/>
                  </a:lnTo>
                  <a:lnTo>
                    <a:pt x="179832" y="50292"/>
                  </a:lnTo>
                  <a:lnTo>
                    <a:pt x="182118" y="50292"/>
                  </a:lnTo>
                  <a:lnTo>
                    <a:pt x="182118" y="51054"/>
                  </a:lnTo>
                  <a:lnTo>
                    <a:pt x="185166" y="51054"/>
                  </a:lnTo>
                  <a:lnTo>
                    <a:pt x="185166" y="51816"/>
                  </a:lnTo>
                  <a:lnTo>
                    <a:pt x="188214" y="51816"/>
                  </a:lnTo>
                  <a:lnTo>
                    <a:pt x="188214" y="52578"/>
                  </a:lnTo>
                  <a:lnTo>
                    <a:pt x="191262" y="52578"/>
                  </a:lnTo>
                  <a:lnTo>
                    <a:pt x="191262" y="53340"/>
                  </a:lnTo>
                  <a:lnTo>
                    <a:pt x="193548" y="53340"/>
                  </a:lnTo>
                  <a:lnTo>
                    <a:pt x="193548" y="54102"/>
                  </a:lnTo>
                  <a:lnTo>
                    <a:pt x="228600" y="54102"/>
                  </a:lnTo>
                  <a:lnTo>
                    <a:pt x="22860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304788" y="4859654"/>
              <a:ext cx="243840" cy="54610"/>
            </a:xfrm>
            <a:custGeom>
              <a:avLst/>
              <a:gdLst/>
              <a:ahLst/>
              <a:cxnLst/>
              <a:rect l="l" t="t" r="r" b="b"/>
              <a:pathLst>
                <a:path w="243840" h="54610">
                  <a:moveTo>
                    <a:pt x="243840" y="53340"/>
                  </a:moveTo>
                  <a:lnTo>
                    <a:pt x="240792" y="53340"/>
                  </a:lnTo>
                  <a:lnTo>
                    <a:pt x="240792" y="52578"/>
                  </a:lnTo>
                  <a:lnTo>
                    <a:pt x="237731" y="52578"/>
                  </a:lnTo>
                  <a:lnTo>
                    <a:pt x="237731" y="51816"/>
                  </a:lnTo>
                  <a:lnTo>
                    <a:pt x="233934" y="51816"/>
                  </a:lnTo>
                  <a:lnTo>
                    <a:pt x="233934" y="51054"/>
                  </a:lnTo>
                  <a:lnTo>
                    <a:pt x="230886" y="51054"/>
                  </a:lnTo>
                  <a:lnTo>
                    <a:pt x="230886" y="50292"/>
                  </a:lnTo>
                  <a:lnTo>
                    <a:pt x="227838" y="50292"/>
                  </a:lnTo>
                  <a:lnTo>
                    <a:pt x="227838" y="49530"/>
                  </a:lnTo>
                  <a:lnTo>
                    <a:pt x="224790" y="49530"/>
                  </a:lnTo>
                  <a:lnTo>
                    <a:pt x="224790" y="48768"/>
                  </a:lnTo>
                  <a:lnTo>
                    <a:pt x="221742" y="48768"/>
                  </a:lnTo>
                  <a:lnTo>
                    <a:pt x="221742" y="48006"/>
                  </a:lnTo>
                  <a:lnTo>
                    <a:pt x="218681" y="48006"/>
                  </a:lnTo>
                  <a:lnTo>
                    <a:pt x="218681" y="47244"/>
                  </a:lnTo>
                  <a:lnTo>
                    <a:pt x="214109" y="47244"/>
                  </a:lnTo>
                  <a:lnTo>
                    <a:pt x="214109" y="46482"/>
                  </a:lnTo>
                  <a:lnTo>
                    <a:pt x="212585" y="46482"/>
                  </a:lnTo>
                  <a:lnTo>
                    <a:pt x="212585" y="45720"/>
                  </a:lnTo>
                  <a:lnTo>
                    <a:pt x="209550" y="45720"/>
                  </a:lnTo>
                  <a:lnTo>
                    <a:pt x="209550" y="44958"/>
                  </a:lnTo>
                  <a:lnTo>
                    <a:pt x="206502" y="44958"/>
                  </a:lnTo>
                  <a:lnTo>
                    <a:pt x="206502" y="44196"/>
                  </a:lnTo>
                  <a:lnTo>
                    <a:pt x="203454" y="44196"/>
                  </a:lnTo>
                  <a:lnTo>
                    <a:pt x="203454" y="43434"/>
                  </a:lnTo>
                  <a:lnTo>
                    <a:pt x="200406" y="43434"/>
                  </a:lnTo>
                  <a:lnTo>
                    <a:pt x="200406" y="42672"/>
                  </a:lnTo>
                  <a:lnTo>
                    <a:pt x="197358" y="42672"/>
                  </a:lnTo>
                  <a:lnTo>
                    <a:pt x="197358" y="41910"/>
                  </a:lnTo>
                  <a:lnTo>
                    <a:pt x="194310" y="41910"/>
                  </a:lnTo>
                  <a:lnTo>
                    <a:pt x="194310" y="41148"/>
                  </a:lnTo>
                  <a:lnTo>
                    <a:pt x="191262" y="41148"/>
                  </a:lnTo>
                  <a:lnTo>
                    <a:pt x="191262" y="40386"/>
                  </a:lnTo>
                  <a:lnTo>
                    <a:pt x="188214" y="40386"/>
                  </a:lnTo>
                  <a:lnTo>
                    <a:pt x="188214" y="39624"/>
                  </a:lnTo>
                  <a:lnTo>
                    <a:pt x="185166" y="39624"/>
                  </a:lnTo>
                  <a:lnTo>
                    <a:pt x="185166" y="38862"/>
                  </a:lnTo>
                  <a:lnTo>
                    <a:pt x="182118" y="38862"/>
                  </a:lnTo>
                  <a:lnTo>
                    <a:pt x="182118" y="38100"/>
                  </a:lnTo>
                  <a:lnTo>
                    <a:pt x="179070" y="38100"/>
                  </a:lnTo>
                  <a:lnTo>
                    <a:pt x="179070" y="37338"/>
                  </a:lnTo>
                  <a:lnTo>
                    <a:pt x="176022" y="37338"/>
                  </a:lnTo>
                  <a:lnTo>
                    <a:pt x="176022" y="36576"/>
                  </a:lnTo>
                  <a:lnTo>
                    <a:pt x="172974" y="36576"/>
                  </a:lnTo>
                  <a:lnTo>
                    <a:pt x="172974" y="35814"/>
                  </a:lnTo>
                  <a:lnTo>
                    <a:pt x="169926" y="35814"/>
                  </a:lnTo>
                  <a:lnTo>
                    <a:pt x="169926" y="35052"/>
                  </a:lnTo>
                  <a:lnTo>
                    <a:pt x="166878" y="35052"/>
                  </a:lnTo>
                  <a:lnTo>
                    <a:pt x="166878" y="34290"/>
                  </a:lnTo>
                  <a:lnTo>
                    <a:pt x="163830" y="34290"/>
                  </a:lnTo>
                  <a:lnTo>
                    <a:pt x="163830" y="33528"/>
                  </a:lnTo>
                  <a:lnTo>
                    <a:pt x="160782" y="33528"/>
                  </a:lnTo>
                  <a:lnTo>
                    <a:pt x="160782" y="32766"/>
                  </a:lnTo>
                  <a:lnTo>
                    <a:pt x="157734" y="32766"/>
                  </a:lnTo>
                  <a:lnTo>
                    <a:pt x="157734" y="32004"/>
                  </a:lnTo>
                  <a:lnTo>
                    <a:pt x="154686" y="32004"/>
                  </a:lnTo>
                  <a:lnTo>
                    <a:pt x="154686" y="31242"/>
                  </a:lnTo>
                  <a:lnTo>
                    <a:pt x="151638" y="31242"/>
                  </a:lnTo>
                  <a:lnTo>
                    <a:pt x="151638" y="30480"/>
                  </a:lnTo>
                  <a:lnTo>
                    <a:pt x="148590" y="30480"/>
                  </a:lnTo>
                  <a:lnTo>
                    <a:pt x="148590" y="29718"/>
                  </a:lnTo>
                  <a:lnTo>
                    <a:pt x="145542" y="29718"/>
                  </a:lnTo>
                  <a:lnTo>
                    <a:pt x="145542" y="28956"/>
                  </a:lnTo>
                  <a:lnTo>
                    <a:pt x="142494" y="28956"/>
                  </a:lnTo>
                  <a:lnTo>
                    <a:pt x="142494" y="28194"/>
                  </a:lnTo>
                  <a:lnTo>
                    <a:pt x="139446" y="28194"/>
                  </a:lnTo>
                  <a:lnTo>
                    <a:pt x="139446" y="27432"/>
                  </a:lnTo>
                  <a:lnTo>
                    <a:pt x="136398" y="27432"/>
                  </a:lnTo>
                  <a:lnTo>
                    <a:pt x="136398" y="26670"/>
                  </a:lnTo>
                  <a:lnTo>
                    <a:pt x="133350" y="26670"/>
                  </a:lnTo>
                  <a:lnTo>
                    <a:pt x="133350" y="25908"/>
                  </a:lnTo>
                  <a:lnTo>
                    <a:pt x="130302" y="25908"/>
                  </a:lnTo>
                  <a:lnTo>
                    <a:pt x="130302" y="25146"/>
                  </a:lnTo>
                  <a:lnTo>
                    <a:pt x="127254" y="25146"/>
                  </a:lnTo>
                  <a:lnTo>
                    <a:pt x="127254" y="24384"/>
                  </a:lnTo>
                  <a:lnTo>
                    <a:pt x="123444" y="24384"/>
                  </a:lnTo>
                  <a:lnTo>
                    <a:pt x="123444" y="23622"/>
                  </a:lnTo>
                  <a:lnTo>
                    <a:pt x="121920" y="23622"/>
                  </a:lnTo>
                  <a:lnTo>
                    <a:pt x="121920" y="22860"/>
                  </a:lnTo>
                  <a:lnTo>
                    <a:pt x="118872" y="22860"/>
                  </a:lnTo>
                  <a:lnTo>
                    <a:pt x="118872" y="22098"/>
                  </a:lnTo>
                  <a:lnTo>
                    <a:pt x="115824" y="22098"/>
                  </a:lnTo>
                  <a:lnTo>
                    <a:pt x="115824" y="21336"/>
                  </a:lnTo>
                  <a:lnTo>
                    <a:pt x="112776" y="21336"/>
                  </a:lnTo>
                  <a:lnTo>
                    <a:pt x="112776" y="20574"/>
                  </a:lnTo>
                  <a:lnTo>
                    <a:pt x="109728" y="20574"/>
                  </a:lnTo>
                  <a:lnTo>
                    <a:pt x="109728" y="19812"/>
                  </a:lnTo>
                  <a:lnTo>
                    <a:pt x="107442" y="19812"/>
                  </a:lnTo>
                  <a:lnTo>
                    <a:pt x="107442" y="19050"/>
                  </a:lnTo>
                  <a:lnTo>
                    <a:pt x="104394" y="19050"/>
                  </a:lnTo>
                  <a:lnTo>
                    <a:pt x="104394" y="18288"/>
                  </a:lnTo>
                  <a:lnTo>
                    <a:pt x="101346" y="18288"/>
                  </a:lnTo>
                  <a:lnTo>
                    <a:pt x="101346" y="17526"/>
                  </a:lnTo>
                  <a:lnTo>
                    <a:pt x="98298" y="17526"/>
                  </a:lnTo>
                  <a:lnTo>
                    <a:pt x="98298" y="16764"/>
                  </a:lnTo>
                  <a:lnTo>
                    <a:pt x="96012" y="16764"/>
                  </a:lnTo>
                  <a:lnTo>
                    <a:pt x="96012" y="16002"/>
                  </a:lnTo>
                  <a:lnTo>
                    <a:pt x="92964" y="16002"/>
                  </a:lnTo>
                  <a:lnTo>
                    <a:pt x="92964" y="15240"/>
                  </a:lnTo>
                  <a:lnTo>
                    <a:pt x="89916" y="15240"/>
                  </a:lnTo>
                  <a:lnTo>
                    <a:pt x="89916" y="14478"/>
                  </a:lnTo>
                  <a:lnTo>
                    <a:pt x="86868" y="14478"/>
                  </a:lnTo>
                  <a:lnTo>
                    <a:pt x="86868" y="13716"/>
                  </a:lnTo>
                  <a:lnTo>
                    <a:pt x="83820" y="13716"/>
                  </a:lnTo>
                  <a:lnTo>
                    <a:pt x="83820" y="12954"/>
                  </a:lnTo>
                  <a:lnTo>
                    <a:pt x="81534" y="12954"/>
                  </a:lnTo>
                  <a:lnTo>
                    <a:pt x="81534" y="12192"/>
                  </a:lnTo>
                  <a:lnTo>
                    <a:pt x="78486" y="12192"/>
                  </a:lnTo>
                  <a:lnTo>
                    <a:pt x="78486" y="11430"/>
                  </a:lnTo>
                  <a:lnTo>
                    <a:pt x="75438" y="11430"/>
                  </a:lnTo>
                  <a:lnTo>
                    <a:pt x="75438" y="10668"/>
                  </a:lnTo>
                  <a:lnTo>
                    <a:pt x="72390" y="10668"/>
                  </a:lnTo>
                  <a:lnTo>
                    <a:pt x="72390" y="9906"/>
                  </a:lnTo>
                  <a:lnTo>
                    <a:pt x="70104" y="9906"/>
                  </a:lnTo>
                  <a:lnTo>
                    <a:pt x="70104" y="9144"/>
                  </a:lnTo>
                  <a:lnTo>
                    <a:pt x="67056" y="9144"/>
                  </a:lnTo>
                  <a:lnTo>
                    <a:pt x="67056" y="8382"/>
                  </a:lnTo>
                  <a:lnTo>
                    <a:pt x="64008" y="8382"/>
                  </a:lnTo>
                  <a:lnTo>
                    <a:pt x="64008" y="7620"/>
                  </a:lnTo>
                  <a:lnTo>
                    <a:pt x="60960" y="7620"/>
                  </a:lnTo>
                  <a:lnTo>
                    <a:pt x="60960" y="6858"/>
                  </a:lnTo>
                  <a:lnTo>
                    <a:pt x="57912" y="6858"/>
                  </a:lnTo>
                  <a:lnTo>
                    <a:pt x="57912" y="6096"/>
                  </a:lnTo>
                  <a:lnTo>
                    <a:pt x="55626" y="6096"/>
                  </a:lnTo>
                  <a:lnTo>
                    <a:pt x="55626" y="5334"/>
                  </a:lnTo>
                  <a:lnTo>
                    <a:pt x="52578" y="5334"/>
                  </a:lnTo>
                  <a:lnTo>
                    <a:pt x="52578" y="4572"/>
                  </a:lnTo>
                  <a:lnTo>
                    <a:pt x="49530" y="4572"/>
                  </a:lnTo>
                  <a:lnTo>
                    <a:pt x="49530" y="3810"/>
                  </a:lnTo>
                  <a:lnTo>
                    <a:pt x="46482" y="3810"/>
                  </a:lnTo>
                  <a:lnTo>
                    <a:pt x="46482" y="3048"/>
                  </a:lnTo>
                  <a:lnTo>
                    <a:pt x="44196" y="3048"/>
                  </a:lnTo>
                  <a:lnTo>
                    <a:pt x="44196" y="2286"/>
                  </a:lnTo>
                  <a:lnTo>
                    <a:pt x="41148" y="2286"/>
                  </a:lnTo>
                  <a:lnTo>
                    <a:pt x="41148" y="1524"/>
                  </a:lnTo>
                  <a:lnTo>
                    <a:pt x="38100" y="1524"/>
                  </a:lnTo>
                  <a:lnTo>
                    <a:pt x="38100" y="762"/>
                  </a:lnTo>
                  <a:lnTo>
                    <a:pt x="35052" y="762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048" y="762"/>
                  </a:lnTo>
                  <a:lnTo>
                    <a:pt x="3048" y="1524"/>
                  </a:lnTo>
                  <a:lnTo>
                    <a:pt x="6096" y="1524"/>
                  </a:lnTo>
                  <a:lnTo>
                    <a:pt x="6096" y="2286"/>
                  </a:lnTo>
                  <a:lnTo>
                    <a:pt x="8382" y="2286"/>
                  </a:lnTo>
                  <a:lnTo>
                    <a:pt x="8382" y="3048"/>
                  </a:lnTo>
                  <a:lnTo>
                    <a:pt x="11430" y="3048"/>
                  </a:lnTo>
                  <a:lnTo>
                    <a:pt x="11430" y="3810"/>
                  </a:lnTo>
                  <a:lnTo>
                    <a:pt x="14478" y="3810"/>
                  </a:lnTo>
                  <a:lnTo>
                    <a:pt x="14478" y="4572"/>
                  </a:lnTo>
                  <a:lnTo>
                    <a:pt x="17526" y="4572"/>
                  </a:lnTo>
                  <a:lnTo>
                    <a:pt x="17526" y="5334"/>
                  </a:lnTo>
                  <a:lnTo>
                    <a:pt x="19812" y="5334"/>
                  </a:lnTo>
                  <a:lnTo>
                    <a:pt x="19812" y="6096"/>
                  </a:lnTo>
                  <a:lnTo>
                    <a:pt x="22860" y="6096"/>
                  </a:lnTo>
                  <a:lnTo>
                    <a:pt x="22860" y="6858"/>
                  </a:lnTo>
                  <a:lnTo>
                    <a:pt x="25908" y="6858"/>
                  </a:lnTo>
                  <a:lnTo>
                    <a:pt x="25908" y="7620"/>
                  </a:lnTo>
                  <a:lnTo>
                    <a:pt x="27432" y="7620"/>
                  </a:lnTo>
                  <a:lnTo>
                    <a:pt x="27432" y="8382"/>
                  </a:lnTo>
                  <a:lnTo>
                    <a:pt x="31242" y="8382"/>
                  </a:lnTo>
                  <a:lnTo>
                    <a:pt x="31242" y="9144"/>
                  </a:lnTo>
                  <a:lnTo>
                    <a:pt x="34290" y="9144"/>
                  </a:lnTo>
                  <a:lnTo>
                    <a:pt x="34290" y="9906"/>
                  </a:lnTo>
                  <a:lnTo>
                    <a:pt x="37338" y="9906"/>
                  </a:lnTo>
                  <a:lnTo>
                    <a:pt x="37338" y="10668"/>
                  </a:lnTo>
                  <a:lnTo>
                    <a:pt x="40386" y="10668"/>
                  </a:lnTo>
                  <a:lnTo>
                    <a:pt x="40386" y="11430"/>
                  </a:lnTo>
                  <a:lnTo>
                    <a:pt x="42672" y="11430"/>
                  </a:lnTo>
                  <a:lnTo>
                    <a:pt x="42672" y="12192"/>
                  </a:lnTo>
                  <a:lnTo>
                    <a:pt x="45720" y="12192"/>
                  </a:lnTo>
                  <a:lnTo>
                    <a:pt x="45720" y="12954"/>
                  </a:lnTo>
                  <a:lnTo>
                    <a:pt x="48768" y="12954"/>
                  </a:lnTo>
                  <a:lnTo>
                    <a:pt x="48768" y="13716"/>
                  </a:lnTo>
                  <a:lnTo>
                    <a:pt x="51816" y="13716"/>
                  </a:lnTo>
                  <a:lnTo>
                    <a:pt x="51816" y="14478"/>
                  </a:lnTo>
                  <a:lnTo>
                    <a:pt x="54102" y="14478"/>
                  </a:lnTo>
                  <a:lnTo>
                    <a:pt x="54102" y="15240"/>
                  </a:lnTo>
                  <a:lnTo>
                    <a:pt x="57150" y="15240"/>
                  </a:lnTo>
                  <a:lnTo>
                    <a:pt x="57150" y="16002"/>
                  </a:lnTo>
                  <a:lnTo>
                    <a:pt x="60198" y="16002"/>
                  </a:lnTo>
                  <a:lnTo>
                    <a:pt x="60198" y="16764"/>
                  </a:lnTo>
                  <a:lnTo>
                    <a:pt x="63246" y="16764"/>
                  </a:lnTo>
                  <a:lnTo>
                    <a:pt x="63246" y="17526"/>
                  </a:lnTo>
                  <a:lnTo>
                    <a:pt x="66294" y="17526"/>
                  </a:lnTo>
                  <a:lnTo>
                    <a:pt x="66294" y="18288"/>
                  </a:lnTo>
                  <a:lnTo>
                    <a:pt x="68580" y="18288"/>
                  </a:lnTo>
                  <a:lnTo>
                    <a:pt x="68580" y="19050"/>
                  </a:lnTo>
                  <a:lnTo>
                    <a:pt x="71628" y="19050"/>
                  </a:lnTo>
                  <a:lnTo>
                    <a:pt x="71628" y="19812"/>
                  </a:lnTo>
                  <a:lnTo>
                    <a:pt x="74676" y="19812"/>
                  </a:lnTo>
                  <a:lnTo>
                    <a:pt x="74676" y="20574"/>
                  </a:lnTo>
                  <a:lnTo>
                    <a:pt x="77724" y="20574"/>
                  </a:lnTo>
                  <a:lnTo>
                    <a:pt x="77724" y="21336"/>
                  </a:lnTo>
                  <a:lnTo>
                    <a:pt x="80010" y="21336"/>
                  </a:lnTo>
                  <a:lnTo>
                    <a:pt x="80010" y="22098"/>
                  </a:lnTo>
                  <a:lnTo>
                    <a:pt x="83058" y="22098"/>
                  </a:lnTo>
                  <a:lnTo>
                    <a:pt x="83058" y="22860"/>
                  </a:lnTo>
                  <a:lnTo>
                    <a:pt x="86106" y="22860"/>
                  </a:lnTo>
                  <a:lnTo>
                    <a:pt x="86106" y="23622"/>
                  </a:lnTo>
                  <a:lnTo>
                    <a:pt x="89154" y="23622"/>
                  </a:lnTo>
                  <a:lnTo>
                    <a:pt x="89154" y="24384"/>
                  </a:lnTo>
                  <a:lnTo>
                    <a:pt x="92202" y="24384"/>
                  </a:lnTo>
                  <a:lnTo>
                    <a:pt x="92202" y="25146"/>
                  </a:lnTo>
                  <a:lnTo>
                    <a:pt x="94488" y="25146"/>
                  </a:lnTo>
                  <a:lnTo>
                    <a:pt x="94488" y="25908"/>
                  </a:lnTo>
                  <a:lnTo>
                    <a:pt x="97536" y="25908"/>
                  </a:lnTo>
                  <a:lnTo>
                    <a:pt x="97536" y="26670"/>
                  </a:lnTo>
                  <a:lnTo>
                    <a:pt x="100584" y="26670"/>
                  </a:lnTo>
                  <a:lnTo>
                    <a:pt x="100584" y="27432"/>
                  </a:lnTo>
                  <a:lnTo>
                    <a:pt x="103632" y="27432"/>
                  </a:lnTo>
                  <a:lnTo>
                    <a:pt x="103632" y="28194"/>
                  </a:lnTo>
                  <a:lnTo>
                    <a:pt x="105918" y="28194"/>
                  </a:lnTo>
                  <a:lnTo>
                    <a:pt x="105918" y="28956"/>
                  </a:lnTo>
                  <a:lnTo>
                    <a:pt x="108966" y="28956"/>
                  </a:lnTo>
                  <a:lnTo>
                    <a:pt x="108966" y="29718"/>
                  </a:lnTo>
                  <a:lnTo>
                    <a:pt x="112014" y="29718"/>
                  </a:lnTo>
                  <a:lnTo>
                    <a:pt x="112014" y="30480"/>
                  </a:lnTo>
                  <a:lnTo>
                    <a:pt x="115062" y="30480"/>
                  </a:lnTo>
                  <a:lnTo>
                    <a:pt x="115062" y="31242"/>
                  </a:lnTo>
                  <a:lnTo>
                    <a:pt x="118110" y="31242"/>
                  </a:lnTo>
                  <a:lnTo>
                    <a:pt x="118110" y="32004"/>
                  </a:lnTo>
                  <a:lnTo>
                    <a:pt x="119634" y="32004"/>
                  </a:lnTo>
                  <a:lnTo>
                    <a:pt x="119634" y="32766"/>
                  </a:lnTo>
                  <a:lnTo>
                    <a:pt x="123444" y="32766"/>
                  </a:lnTo>
                  <a:lnTo>
                    <a:pt x="123444" y="33528"/>
                  </a:lnTo>
                  <a:lnTo>
                    <a:pt x="126492" y="33528"/>
                  </a:lnTo>
                  <a:lnTo>
                    <a:pt x="126492" y="34290"/>
                  </a:lnTo>
                  <a:lnTo>
                    <a:pt x="129540" y="34290"/>
                  </a:lnTo>
                  <a:lnTo>
                    <a:pt x="129540" y="35052"/>
                  </a:lnTo>
                  <a:lnTo>
                    <a:pt x="132588" y="35052"/>
                  </a:lnTo>
                  <a:lnTo>
                    <a:pt x="132588" y="35814"/>
                  </a:lnTo>
                  <a:lnTo>
                    <a:pt x="135636" y="35814"/>
                  </a:lnTo>
                  <a:lnTo>
                    <a:pt x="135636" y="36576"/>
                  </a:lnTo>
                  <a:lnTo>
                    <a:pt x="138684" y="36576"/>
                  </a:lnTo>
                  <a:lnTo>
                    <a:pt x="138684" y="37338"/>
                  </a:lnTo>
                  <a:lnTo>
                    <a:pt x="141732" y="37338"/>
                  </a:lnTo>
                  <a:lnTo>
                    <a:pt x="141732" y="38100"/>
                  </a:lnTo>
                  <a:lnTo>
                    <a:pt x="144780" y="38100"/>
                  </a:lnTo>
                  <a:lnTo>
                    <a:pt x="144780" y="38862"/>
                  </a:lnTo>
                  <a:lnTo>
                    <a:pt x="147828" y="38862"/>
                  </a:lnTo>
                  <a:lnTo>
                    <a:pt x="147828" y="39624"/>
                  </a:lnTo>
                  <a:lnTo>
                    <a:pt x="150876" y="39624"/>
                  </a:lnTo>
                  <a:lnTo>
                    <a:pt x="150876" y="40386"/>
                  </a:lnTo>
                  <a:lnTo>
                    <a:pt x="153924" y="40386"/>
                  </a:lnTo>
                  <a:lnTo>
                    <a:pt x="153924" y="41148"/>
                  </a:lnTo>
                  <a:lnTo>
                    <a:pt x="156972" y="41148"/>
                  </a:lnTo>
                  <a:lnTo>
                    <a:pt x="156972" y="41910"/>
                  </a:lnTo>
                  <a:lnTo>
                    <a:pt x="160020" y="41910"/>
                  </a:lnTo>
                  <a:lnTo>
                    <a:pt x="160020" y="42672"/>
                  </a:lnTo>
                  <a:lnTo>
                    <a:pt x="163068" y="42672"/>
                  </a:lnTo>
                  <a:lnTo>
                    <a:pt x="163068" y="43434"/>
                  </a:lnTo>
                  <a:lnTo>
                    <a:pt x="166116" y="43434"/>
                  </a:lnTo>
                  <a:lnTo>
                    <a:pt x="166116" y="44196"/>
                  </a:lnTo>
                  <a:lnTo>
                    <a:pt x="169164" y="44196"/>
                  </a:lnTo>
                  <a:lnTo>
                    <a:pt x="169164" y="44958"/>
                  </a:lnTo>
                  <a:lnTo>
                    <a:pt x="172212" y="44958"/>
                  </a:lnTo>
                  <a:lnTo>
                    <a:pt x="172212" y="45720"/>
                  </a:lnTo>
                  <a:lnTo>
                    <a:pt x="175247" y="45720"/>
                  </a:lnTo>
                  <a:lnTo>
                    <a:pt x="175247" y="46482"/>
                  </a:lnTo>
                  <a:lnTo>
                    <a:pt x="178295" y="46482"/>
                  </a:lnTo>
                  <a:lnTo>
                    <a:pt x="178295" y="47244"/>
                  </a:lnTo>
                  <a:lnTo>
                    <a:pt x="181343" y="47244"/>
                  </a:lnTo>
                  <a:lnTo>
                    <a:pt x="181343" y="48006"/>
                  </a:lnTo>
                  <a:lnTo>
                    <a:pt x="184404" y="48006"/>
                  </a:lnTo>
                  <a:lnTo>
                    <a:pt x="184404" y="48768"/>
                  </a:lnTo>
                  <a:lnTo>
                    <a:pt x="187452" y="48768"/>
                  </a:lnTo>
                  <a:lnTo>
                    <a:pt x="187452" y="49530"/>
                  </a:lnTo>
                  <a:lnTo>
                    <a:pt x="190500" y="49530"/>
                  </a:lnTo>
                  <a:lnTo>
                    <a:pt x="190500" y="50292"/>
                  </a:lnTo>
                  <a:lnTo>
                    <a:pt x="193548" y="50292"/>
                  </a:lnTo>
                  <a:lnTo>
                    <a:pt x="193548" y="51054"/>
                  </a:lnTo>
                  <a:lnTo>
                    <a:pt x="196596" y="51054"/>
                  </a:lnTo>
                  <a:lnTo>
                    <a:pt x="196596" y="51816"/>
                  </a:lnTo>
                  <a:lnTo>
                    <a:pt x="199631" y="51816"/>
                  </a:lnTo>
                  <a:lnTo>
                    <a:pt x="199631" y="52578"/>
                  </a:lnTo>
                  <a:lnTo>
                    <a:pt x="202692" y="52578"/>
                  </a:lnTo>
                  <a:lnTo>
                    <a:pt x="202692" y="53340"/>
                  </a:lnTo>
                  <a:lnTo>
                    <a:pt x="205740" y="53340"/>
                  </a:lnTo>
                  <a:lnTo>
                    <a:pt x="205740" y="54102"/>
                  </a:lnTo>
                  <a:lnTo>
                    <a:pt x="243840" y="54102"/>
                  </a:lnTo>
                  <a:lnTo>
                    <a:pt x="24384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510528" y="4912994"/>
              <a:ext cx="271780" cy="54610"/>
            </a:xfrm>
            <a:custGeom>
              <a:avLst/>
              <a:gdLst/>
              <a:ahLst/>
              <a:cxnLst/>
              <a:rect l="l" t="t" r="r" b="b"/>
              <a:pathLst>
                <a:path w="271779" h="54610">
                  <a:moveTo>
                    <a:pt x="271272" y="53340"/>
                  </a:moveTo>
                  <a:lnTo>
                    <a:pt x="268224" y="53340"/>
                  </a:lnTo>
                  <a:lnTo>
                    <a:pt x="268224" y="52578"/>
                  </a:lnTo>
                  <a:lnTo>
                    <a:pt x="265938" y="52578"/>
                  </a:lnTo>
                  <a:lnTo>
                    <a:pt x="265938" y="51816"/>
                  </a:lnTo>
                  <a:lnTo>
                    <a:pt x="262128" y="51816"/>
                  </a:lnTo>
                  <a:lnTo>
                    <a:pt x="262128" y="51054"/>
                  </a:lnTo>
                  <a:lnTo>
                    <a:pt x="259080" y="51054"/>
                  </a:lnTo>
                  <a:lnTo>
                    <a:pt x="259080" y="50292"/>
                  </a:lnTo>
                  <a:lnTo>
                    <a:pt x="255270" y="50292"/>
                  </a:lnTo>
                  <a:lnTo>
                    <a:pt x="255270" y="49530"/>
                  </a:lnTo>
                  <a:lnTo>
                    <a:pt x="251460" y="49530"/>
                  </a:lnTo>
                  <a:lnTo>
                    <a:pt x="251460" y="48768"/>
                  </a:lnTo>
                  <a:lnTo>
                    <a:pt x="248412" y="48768"/>
                  </a:lnTo>
                  <a:lnTo>
                    <a:pt x="248412" y="48006"/>
                  </a:lnTo>
                  <a:lnTo>
                    <a:pt x="244602" y="48006"/>
                  </a:lnTo>
                  <a:lnTo>
                    <a:pt x="244602" y="47244"/>
                  </a:lnTo>
                  <a:lnTo>
                    <a:pt x="240792" y="47244"/>
                  </a:lnTo>
                  <a:lnTo>
                    <a:pt x="240792" y="46482"/>
                  </a:lnTo>
                  <a:lnTo>
                    <a:pt x="237744" y="46482"/>
                  </a:lnTo>
                  <a:lnTo>
                    <a:pt x="237744" y="45720"/>
                  </a:lnTo>
                  <a:lnTo>
                    <a:pt x="233934" y="45720"/>
                  </a:lnTo>
                  <a:lnTo>
                    <a:pt x="233934" y="44958"/>
                  </a:lnTo>
                  <a:lnTo>
                    <a:pt x="230124" y="44958"/>
                  </a:lnTo>
                  <a:lnTo>
                    <a:pt x="230124" y="44196"/>
                  </a:lnTo>
                  <a:lnTo>
                    <a:pt x="227076" y="44196"/>
                  </a:lnTo>
                  <a:lnTo>
                    <a:pt x="227076" y="43434"/>
                  </a:lnTo>
                  <a:lnTo>
                    <a:pt x="223266" y="43434"/>
                  </a:lnTo>
                  <a:lnTo>
                    <a:pt x="223266" y="42672"/>
                  </a:lnTo>
                  <a:lnTo>
                    <a:pt x="219456" y="42672"/>
                  </a:lnTo>
                  <a:lnTo>
                    <a:pt x="219456" y="41910"/>
                  </a:lnTo>
                  <a:lnTo>
                    <a:pt x="216408" y="41910"/>
                  </a:lnTo>
                  <a:lnTo>
                    <a:pt x="216408" y="41148"/>
                  </a:lnTo>
                  <a:lnTo>
                    <a:pt x="212598" y="41148"/>
                  </a:lnTo>
                  <a:lnTo>
                    <a:pt x="212598" y="40386"/>
                  </a:lnTo>
                  <a:lnTo>
                    <a:pt x="208788" y="40386"/>
                  </a:lnTo>
                  <a:lnTo>
                    <a:pt x="208788" y="39624"/>
                  </a:lnTo>
                  <a:lnTo>
                    <a:pt x="205740" y="39624"/>
                  </a:lnTo>
                  <a:lnTo>
                    <a:pt x="205740" y="38862"/>
                  </a:lnTo>
                  <a:lnTo>
                    <a:pt x="201930" y="38862"/>
                  </a:lnTo>
                  <a:lnTo>
                    <a:pt x="201930" y="38100"/>
                  </a:lnTo>
                  <a:lnTo>
                    <a:pt x="198120" y="38100"/>
                  </a:lnTo>
                  <a:lnTo>
                    <a:pt x="198120" y="37338"/>
                  </a:lnTo>
                  <a:lnTo>
                    <a:pt x="195072" y="37338"/>
                  </a:lnTo>
                  <a:lnTo>
                    <a:pt x="195072" y="36576"/>
                  </a:lnTo>
                  <a:lnTo>
                    <a:pt x="191262" y="36576"/>
                  </a:lnTo>
                  <a:lnTo>
                    <a:pt x="191262" y="35814"/>
                  </a:lnTo>
                  <a:lnTo>
                    <a:pt x="187452" y="35814"/>
                  </a:lnTo>
                  <a:lnTo>
                    <a:pt x="187452" y="35052"/>
                  </a:lnTo>
                  <a:lnTo>
                    <a:pt x="182880" y="35052"/>
                  </a:lnTo>
                  <a:lnTo>
                    <a:pt x="182880" y="34290"/>
                  </a:lnTo>
                  <a:lnTo>
                    <a:pt x="180594" y="34290"/>
                  </a:lnTo>
                  <a:lnTo>
                    <a:pt x="180594" y="33528"/>
                  </a:lnTo>
                  <a:lnTo>
                    <a:pt x="177546" y="33528"/>
                  </a:lnTo>
                  <a:lnTo>
                    <a:pt x="177546" y="32766"/>
                  </a:lnTo>
                  <a:lnTo>
                    <a:pt x="174498" y="32766"/>
                  </a:lnTo>
                  <a:lnTo>
                    <a:pt x="174498" y="32004"/>
                  </a:lnTo>
                  <a:lnTo>
                    <a:pt x="170688" y="32004"/>
                  </a:lnTo>
                  <a:lnTo>
                    <a:pt x="170688" y="31242"/>
                  </a:lnTo>
                  <a:lnTo>
                    <a:pt x="167640" y="31242"/>
                  </a:lnTo>
                  <a:lnTo>
                    <a:pt x="167640" y="30480"/>
                  </a:lnTo>
                  <a:lnTo>
                    <a:pt x="164592" y="30480"/>
                  </a:lnTo>
                  <a:lnTo>
                    <a:pt x="164592" y="29718"/>
                  </a:lnTo>
                  <a:lnTo>
                    <a:pt x="160782" y="29718"/>
                  </a:lnTo>
                  <a:lnTo>
                    <a:pt x="160782" y="28956"/>
                  </a:lnTo>
                  <a:lnTo>
                    <a:pt x="157734" y="28956"/>
                  </a:lnTo>
                  <a:lnTo>
                    <a:pt x="157734" y="28194"/>
                  </a:lnTo>
                  <a:lnTo>
                    <a:pt x="154686" y="28194"/>
                  </a:lnTo>
                  <a:lnTo>
                    <a:pt x="154686" y="27432"/>
                  </a:lnTo>
                  <a:lnTo>
                    <a:pt x="150876" y="27432"/>
                  </a:lnTo>
                  <a:lnTo>
                    <a:pt x="150876" y="26670"/>
                  </a:lnTo>
                  <a:lnTo>
                    <a:pt x="147828" y="26670"/>
                  </a:lnTo>
                  <a:lnTo>
                    <a:pt x="147828" y="25908"/>
                  </a:lnTo>
                  <a:lnTo>
                    <a:pt x="144767" y="25908"/>
                  </a:lnTo>
                  <a:lnTo>
                    <a:pt x="144767" y="25146"/>
                  </a:lnTo>
                  <a:lnTo>
                    <a:pt x="140970" y="25146"/>
                  </a:lnTo>
                  <a:lnTo>
                    <a:pt x="140970" y="24384"/>
                  </a:lnTo>
                  <a:lnTo>
                    <a:pt x="137922" y="24384"/>
                  </a:lnTo>
                  <a:lnTo>
                    <a:pt x="137922" y="23622"/>
                  </a:lnTo>
                  <a:lnTo>
                    <a:pt x="134112" y="23622"/>
                  </a:lnTo>
                  <a:lnTo>
                    <a:pt x="134112" y="22860"/>
                  </a:lnTo>
                  <a:lnTo>
                    <a:pt x="131064" y="22860"/>
                  </a:lnTo>
                  <a:lnTo>
                    <a:pt x="131064" y="22098"/>
                  </a:lnTo>
                  <a:lnTo>
                    <a:pt x="128016" y="22098"/>
                  </a:lnTo>
                  <a:lnTo>
                    <a:pt x="128016" y="21336"/>
                  </a:lnTo>
                  <a:lnTo>
                    <a:pt x="124193" y="21336"/>
                  </a:lnTo>
                  <a:lnTo>
                    <a:pt x="124193" y="20574"/>
                  </a:lnTo>
                  <a:lnTo>
                    <a:pt x="121145" y="20574"/>
                  </a:lnTo>
                  <a:lnTo>
                    <a:pt x="121145" y="19812"/>
                  </a:lnTo>
                  <a:lnTo>
                    <a:pt x="118110" y="19812"/>
                  </a:lnTo>
                  <a:lnTo>
                    <a:pt x="118110" y="19050"/>
                  </a:lnTo>
                  <a:lnTo>
                    <a:pt x="114300" y="19050"/>
                  </a:lnTo>
                  <a:lnTo>
                    <a:pt x="114300" y="18288"/>
                  </a:lnTo>
                  <a:lnTo>
                    <a:pt x="111252" y="18288"/>
                  </a:lnTo>
                  <a:lnTo>
                    <a:pt x="111252" y="17526"/>
                  </a:lnTo>
                  <a:lnTo>
                    <a:pt x="108191" y="17526"/>
                  </a:lnTo>
                  <a:lnTo>
                    <a:pt x="108191" y="16764"/>
                  </a:lnTo>
                  <a:lnTo>
                    <a:pt x="104394" y="16764"/>
                  </a:lnTo>
                  <a:lnTo>
                    <a:pt x="104394" y="16002"/>
                  </a:lnTo>
                  <a:lnTo>
                    <a:pt x="101346" y="16002"/>
                  </a:lnTo>
                  <a:lnTo>
                    <a:pt x="101346" y="15240"/>
                  </a:lnTo>
                  <a:lnTo>
                    <a:pt x="96774" y="15240"/>
                  </a:lnTo>
                  <a:lnTo>
                    <a:pt x="96774" y="14478"/>
                  </a:lnTo>
                  <a:lnTo>
                    <a:pt x="94488" y="14478"/>
                  </a:lnTo>
                  <a:lnTo>
                    <a:pt x="94488" y="13716"/>
                  </a:lnTo>
                  <a:lnTo>
                    <a:pt x="91440" y="13716"/>
                  </a:lnTo>
                  <a:lnTo>
                    <a:pt x="91440" y="12954"/>
                  </a:lnTo>
                  <a:lnTo>
                    <a:pt x="88392" y="12954"/>
                  </a:lnTo>
                  <a:lnTo>
                    <a:pt x="88392" y="12192"/>
                  </a:lnTo>
                  <a:lnTo>
                    <a:pt x="85344" y="12192"/>
                  </a:lnTo>
                  <a:lnTo>
                    <a:pt x="85344" y="11430"/>
                  </a:lnTo>
                  <a:lnTo>
                    <a:pt x="82296" y="11430"/>
                  </a:lnTo>
                  <a:lnTo>
                    <a:pt x="82296" y="10668"/>
                  </a:lnTo>
                  <a:lnTo>
                    <a:pt x="79248" y="10668"/>
                  </a:lnTo>
                  <a:lnTo>
                    <a:pt x="79248" y="9906"/>
                  </a:lnTo>
                  <a:lnTo>
                    <a:pt x="76200" y="9906"/>
                  </a:lnTo>
                  <a:lnTo>
                    <a:pt x="76200" y="9144"/>
                  </a:lnTo>
                  <a:lnTo>
                    <a:pt x="72390" y="9144"/>
                  </a:lnTo>
                  <a:lnTo>
                    <a:pt x="72390" y="8382"/>
                  </a:lnTo>
                  <a:lnTo>
                    <a:pt x="69342" y="8382"/>
                  </a:lnTo>
                  <a:lnTo>
                    <a:pt x="69342" y="7620"/>
                  </a:lnTo>
                  <a:lnTo>
                    <a:pt x="66294" y="7620"/>
                  </a:lnTo>
                  <a:lnTo>
                    <a:pt x="66294" y="6858"/>
                  </a:lnTo>
                  <a:lnTo>
                    <a:pt x="63246" y="6858"/>
                  </a:lnTo>
                  <a:lnTo>
                    <a:pt x="63246" y="6096"/>
                  </a:lnTo>
                  <a:lnTo>
                    <a:pt x="60198" y="6096"/>
                  </a:lnTo>
                  <a:lnTo>
                    <a:pt x="60198" y="5334"/>
                  </a:lnTo>
                  <a:lnTo>
                    <a:pt x="57150" y="5334"/>
                  </a:lnTo>
                  <a:lnTo>
                    <a:pt x="57150" y="4572"/>
                  </a:lnTo>
                  <a:lnTo>
                    <a:pt x="54102" y="4572"/>
                  </a:lnTo>
                  <a:lnTo>
                    <a:pt x="54102" y="3810"/>
                  </a:lnTo>
                  <a:lnTo>
                    <a:pt x="50292" y="3810"/>
                  </a:lnTo>
                  <a:lnTo>
                    <a:pt x="50292" y="3048"/>
                  </a:lnTo>
                  <a:lnTo>
                    <a:pt x="47244" y="3048"/>
                  </a:lnTo>
                  <a:lnTo>
                    <a:pt x="47244" y="2286"/>
                  </a:lnTo>
                  <a:lnTo>
                    <a:pt x="44196" y="2286"/>
                  </a:lnTo>
                  <a:lnTo>
                    <a:pt x="44196" y="1524"/>
                  </a:lnTo>
                  <a:lnTo>
                    <a:pt x="41148" y="1524"/>
                  </a:lnTo>
                  <a:lnTo>
                    <a:pt x="41148" y="762"/>
                  </a:lnTo>
                  <a:lnTo>
                    <a:pt x="38100" y="762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048" y="762"/>
                  </a:lnTo>
                  <a:lnTo>
                    <a:pt x="3048" y="1524"/>
                  </a:lnTo>
                  <a:lnTo>
                    <a:pt x="4572" y="1524"/>
                  </a:lnTo>
                  <a:lnTo>
                    <a:pt x="4572" y="2286"/>
                  </a:lnTo>
                  <a:lnTo>
                    <a:pt x="9144" y="2286"/>
                  </a:lnTo>
                  <a:lnTo>
                    <a:pt x="9144" y="3048"/>
                  </a:lnTo>
                  <a:lnTo>
                    <a:pt x="12192" y="3048"/>
                  </a:lnTo>
                  <a:lnTo>
                    <a:pt x="12192" y="3810"/>
                  </a:lnTo>
                  <a:lnTo>
                    <a:pt x="15240" y="3810"/>
                  </a:lnTo>
                  <a:lnTo>
                    <a:pt x="15240" y="4572"/>
                  </a:lnTo>
                  <a:lnTo>
                    <a:pt x="18288" y="4572"/>
                  </a:lnTo>
                  <a:lnTo>
                    <a:pt x="18288" y="5334"/>
                  </a:lnTo>
                  <a:lnTo>
                    <a:pt x="21336" y="5334"/>
                  </a:lnTo>
                  <a:lnTo>
                    <a:pt x="21336" y="6096"/>
                  </a:lnTo>
                  <a:lnTo>
                    <a:pt x="24384" y="6096"/>
                  </a:lnTo>
                  <a:lnTo>
                    <a:pt x="24384" y="6858"/>
                  </a:lnTo>
                  <a:lnTo>
                    <a:pt x="28194" y="6858"/>
                  </a:lnTo>
                  <a:lnTo>
                    <a:pt x="28194" y="7620"/>
                  </a:lnTo>
                  <a:lnTo>
                    <a:pt x="31242" y="7620"/>
                  </a:lnTo>
                  <a:lnTo>
                    <a:pt x="31242" y="8382"/>
                  </a:lnTo>
                  <a:lnTo>
                    <a:pt x="34290" y="8382"/>
                  </a:lnTo>
                  <a:lnTo>
                    <a:pt x="34290" y="9144"/>
                  </a:lnTo>
                  <a:lnTo>
                    <a:pt x="37338" y="9144"/>
                  </a:lnTo>
                  <a:lnTo>
                    <a:pt x="37338" y="9906"/>
                  </a:lnTo>
                  <a:lnTo>
                    <a:pt x="40386" y="9906"/>
                  </a:lnTo>
                  <a:lnTo>
                    <a:pt x="40386" y="10668"/>
                  </a:lnTo>
                  <a:lnTo>
                    <a:pt x="43434" y="10668"/>
                  </a:lnTo>
                  <a:lnTo>
                    <a:pt x="43434" y="11430"/>
                  </a:lnTo>
                  <a:lnTo>
                    <a:pt x="46482" y="11430"/>
                  </a:lnTo>
                  <a:lnTo>
                    <a:pt x="46482" y="12192"/>
                  </a:lnTo>
                  <a:lnTo>
                    <a:pt x="50292" y="12192"/>
                  </a:lnTo>
                  <a:lnTo>
                    <a:pt x="50292" y="12954"/>
                  </a:lnTo>
                  <a:lnTo>
                    <a:pt x="53340" y="12954"/>
                  </a:lnTo>
                  <a:lnTo>
                    <a:pt x="53340" y="13716"/>
                  </a:lnTo>
                  <a:lnTo>
                    <a:pt x="56388" y="13716"/>
                  </a:lnTo>
                  <a:lnTo>
                    <a:pt x="56388" y="14478"/>
                  </a:lnTo>
                  <a:lnTo>
                    <a:pt x="59423" y="14478"/>
                  </a:lnTo>
                  <a:lnTo>
                    <a:pt x="59423" y="15240"/>
                  </a:lnTo>
                  <a:lnTo>
                    <a:pt x="62484" y="15240"/>
                  </a:lnTo>
                  <a:lnTo>
                    <a:pt x="62484" y="16002"/>
                  </a:lnTo>
                  <a:lnTo>
                    <a:pt x="65532" y="16002"/>
                  </a:lnTo>
                  <a:lnTo>
                    <a:pt x="65532" y="16764"/>
                  </a:lnTo>
                  <a:lnTo>
                    <a:pt x="68567" y="16764"/>
                  </a:lnTo>
                  <a:lnTo>
                    <a:pt x="68567" y="17526"/>
                  </a:lnTo>
                  <a:lnTo>
                    <a:pt x="72390" y="17526"/>
                  </a:lnTo>
                  <a:lnTo>
                    <a:pt x="72390" y="18288"/>
                  </a:lnTo>
                  <a:lnTo>
                    <a:pt x="75438" y="18288"/>
                  </a:lnTo>
                  <a:lnTo>
                    <a:pt x="75438" y="19050"/>
                  </a:lnTo>
                  <a:lnTo>
                    <a:pt x="78486" y="19050"/>
                  </a:lnTo>
                  <a:lnTo>
                    <a:pt x="78486" y="19812"/>
                  </a:lnTo>
                  <a:lnTo>
                    <a:pt x="81521" y="19812"/>
                  </a:lnTo>
                  <a:lnTo>
                    <a:pt x="81521" y="20574"/>
                  </a:lnTo>
                  <a:lnTo>
                    <a:pt x="84569" y="20574"/>
                  </a:lnTo>
                  <a:lnTo>
                    <a:pt x="84569" y="21336"/>
                  </a:lnTo>
                  <a:lnTo>
                    <a:pt x="87630" y="21336"/>
                  </a:lnTo>
                  <a:lnTo>
                    <a:pt x="87630" y="22098"/>
                  </a:lnTo>
                  <a:lnTo>
                    <a:pt x="90678" y="22098"/>
                  </a:lnTo>
                  <a:lnTo>
                    <a:pt x="90678" y="22860"/>
                  </a:lnTo>
                  <a:lnTo>
                    <a:pt x="92964" y="22860"/>
                  </a:lnTo>
                  <a:lnTo>
                    <a:pt x="92964" y="23622"/>
                  </a:lnTo>
                  <a:lnTo>
                    <a:pt x="97536" y="23622"/>
                  </a:lnTo>
                  <a:lnTo>
                    <a:pt x="97536" y="24384"/>
                  </a:lnTo>
                  <a:lnTo>
                    <a:pt x="100584" y="24384"/>
                  </a:lnTo>
                  <a:lnTo>
                    <a:pt x="100584" y="25146"/>
                  </a:lnTo>
                  <a:lnTo>
                    <a:pt x="104394" y="25146"/>
                  </a:lnTo>
                  <a:lnTo>
                    <a:pt x="104394" y="25908"/>
                  </a:lnTo>
                  <a:lnTo>
                    <a:pt x="107442" y="25908"/>
                  </a:lnTo>
                  <a:lnTo>
                    <a:pt x="107442" y="26670"/>
                  </a:lnTo>
                  <a:lnTo>
                    <a:pt x="110490" y="26670"/>
                  </a:lnTo>
                  <a:lnTo>
                    <a:pt x="110490" y="27432"/>
                  </a:lnTo>
                  <a:lnTo>
                    <a:pt x="114300" y="27432"/>
                  </a:lnTo>
                  <a:lnTo>
                    <a:pt x="114300" y="28194"/>
                  </a:lnTo>
                  <a:lnTo>
                    <a:pt x="117348" y="28194"/>
                  </a:lnTo>
                  <a:lnTo>
                    <a:pt x="117348" y="28956"/>
                  </a:lnTo>
                  <a:lnTo>
                    <a:pt x="120396" y="28956"/>
                  </a:lnTo>
                  <a:lnTo>
                    <a:pt x="120396" y="29718"/>
                  </a:lnTo>
                  <a:lnTo>
                    <a:pt x="124206" y="29718"/>
                  </a:lnTo>
                  <a:lnTo>
                    <a:pt x="124206" y="30480"/>
                  </a:lnTo>
                  <a:lnTo>
                    <a:pt x="127254" y="30480"/>
                  </a:lnTo>
                  <a:lnTo>
                    <a:pt x="127254" y="31242"/>
                  </a:lnTo>
                  <a:lnTo>
                    <a:pt x="130302" y="31242"/>
                  </a:lnTo>
                  <a:lnTo>
                    <a:pt x="130302" y="32004"/>
                  </a:lnTo>
                  <a:lnTo>
                    <a:pt x="134112" y="32004"/>
                  </a:lnTo>
                  <a:lnTo>
                    <a:pt x="134112" y="32766"/>
                  </a:lnTo>
                  <a:lnTo>
                    <a:pt x="137160" y="32766"/>
                  </a:lnTo>
                  <a:lnTo>
                    <a:pt x="137160" y="33528"/>
                  </a:lnTo>
                  <a:lnTo>
                    <a:pt x="140970" y="33528"/>
                  </a:lnTo>
                  <a:lnTo>
                    <a:pt x="140970" y="34290"/>
                  </a:lnTo>
                  <a:lnTo>
                    <a:pt x="144018" y="34290"/>
                  </a:lnTo>
                  <a:lnTo>
                    <a:pt x="144018" y="35052"/>
                  </a:lnTo>
                  <a:lnTo>
                    <a:pt x="147066" y="35052"/>
                  </a:lnTo>
                  <a:lnTo>
                    <a:pt x="147066" y="35814"/>
                  </a:lnTo>
                  <a:lnTo>
                    <a:pt x="150876" y="35814"/>
                  </a:lnTo>
                  <a:lnTo>
                    <a:pt x="150876" y="36576"/>
                  </a:lnTo>
                  <a:lnTo>
                    <a:pt x="153924" y="36576"/>
                  </a:lnTo>
                  <a:lnTo>
                    <a:pt x="153924" y="37338"/>
                  </a:lnTo>
                  <a:lnTo>
                    <a:pt x="156972" y="37338"/>
                  </a:lnTo>
                  <a:lnTo>
                    <a:pt x="156972" y="38100"/>
                  </a:lnTo>
                  <a:lnTo>
                    <a:pt x="160782" y="38100"/>
                  </a:lnTo>
                  <a:lnTo>
                    <a:pt x="160782" y="38862"/>
                  </a:lnTo>
                  <a:lnTo>
                    <a:pt x="163830" y="38862"/>
                  </a:lnTo>
                  <a:lnTo>
                    <a:pt x="163830" y="39624"/>
                  </a:lnTo>
                  <a:lnTo>
                    <a:pt x="166878" y="39624"/>
                  </a:lnTo>
                  <a:lnTo>
                    <a:pt x="166878" y="40386"/>
                  </a:lnTo>
                  <a:lnTo>
                    <a:pt x="170688" y="40386"/>
                  </a:lnTo>
                  <a:lnTo>
                    <a:pt x="170688" y="41148"/>
                  </a:lnTo>
                  <a:lnTo>
                    <a:pt x="173723" y="41148"/>
                  </a:lnTo>
                  <a:lnTo>
                    <a:pt x="173723" y="41910"/>
                  </a:lnTo>
                  <a:lnTo>
                    <a:pt x="176784" y="41910"/>
                  </a:lnTo>
                  <a:lnTo>
                    <a:pt x="176784" y="42672"/>
                  </a:lnTo>
                  <a:lnTo>
                    <a:pt x="179070" y="42672"/>
                  </a:lnTo>
                  <a:lnTo>
                    <a:pt x="179070" y="43434"/>
                  </a:lnTo>
                  <a:lnTo>
                    <a:pt x="183642" y="43434"/>
                  </a:lnTo>
                  <a:lnTo>
                    <a:pt x="183642" y="44196"/>
                  </a:lnTo>
                  <a:lnTo>
                    <a:pt x="187452" y="44196"/>
                  </a:lnTo>
                  <a:lnTo>
                    <a:pt x="187452" y="44958"/>
                  </a:lnTo>
                  <a:lnTo>
                    <a:pt x="191249" y="44958"/>
                  </a:lnTo>
                  <a:lnTo>
                    <a:pt x="191249" y="45720"/>
                  </a:lnTo>
                  <a:lnTo>
                    <a:pt x="194310" y="45720"/>
                  </a:lnTo>
                  <a:lnTo>
                    <a:pt x="194310" y="46482"/>
                  </a:lnTo>
                  <a:lnTo>
                    <a:pt x="198120" y="46482"/>
                  </a:lnTo>
                  <a:lnTo>
                    <a:pt x="198120" y="47244"/>
                  </a:lnTo>
                  <a:lnTo>
                    <a:pt x="201930" y="47244"/>
                  </a:lnTo>
                  <a:lnTo>
                    <a:pt x="201930" y="48006"/>
                  </a:lnTo>
                  <a:lnTo>
                    <a:pt x="204978" y="48006"/>
                  </a:lnTo>
                  <a:lnTo>
                    <a:pt x="204978" y="48768"/>
                  </a:lnTo>
                  <a:lnTo>
                    <a:pt x="208788" y="48768"/>
                  </a:lnTo>
                  <a:lnTo>
                    <a:pt x="208788" y="49530"/>
                  </a:lnTo>
                  <a:lnTo>
                    <a:pt x="212598" y="49530"/>
                  </a:lnTo>
                  <a:lnTo>
                    <a:pt x="212598" y="50292"/>
                  </a:lnTo>
                  <a:lnTo>
                    <a:pt x="215646" y="50292"/>
                  </a:lnTo>
                  <a:lnTo>
                    <a:pt x="215646" y="51054"/>
                  </a:lnTo>
                  <a:lnTo>
                    <a:pt x="219456" y="51054"/>
                  </a:lnTo>
                  <a:lnTo>
                    <a:pt x="219456" y="51816"/>
                  </a:lnTo>
                  <a:lnTo>
                    <a:pt x="223266" y="51816"/>
                  </a:lnTo>
                  <a:lnTo>
                    <a:pt x="223266" y="52578"/>
                  </a:lnTo>
                  <a:lnTo>
                    <a:pt x="226314" y="52578"/>
                  </a:lnTo>
                  <a:lnTo>
                    <a:pt x="226314" y="53340"/>
                  </a:lnTo>
                  <a:lnTo>
                    <a:pt x="230124" y="53340"/>
                  </a:lnTo>
                  <a:lnTo>
                    <a:pt x="230124" y="54102"/>
                  </a:lnTo>
                  <a:lnTo>
                    <a:pt x="271272" y="54102"/>
                  </a:lnTo>
                  <a:lnTo>
                    <a:pt x="27127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740652" y="4966334"/>
              <a:ext cx="318135" cy="54610"/>
            </a:xfrm>
            <a:custGeom>
              <a:avLst/>
              <a:gdLst/>
              <a:ahLst/>
              <a:cxnLst/>
              <a:rect l="l" t="t" r="r" b="b"/>
              <a:pathLst>
                <a:path w="318134" h="54610">
                  <a:moveTo>
                    <a:pt x="317754" y="53340"/>
                  </a:moveTo>
                  <a:lnTo>
                    <a:pt x="313182" y="53340"/>
                  </a:lnTo>
                  <a:lnTo>
                    <a:pt x="313182" y="52578"/>
                  </a:lnTo>
                  <a:lnTo>
                    <a:pt x="308610" y="52578"/>
                  </a:lnTo>
                  <a:lnTo>
                    <a:pt x="308610" y="51816"/>
                  </a:lnTo>
                  <a:lnTo>
                    <a:pt x="304038" y="51816"/>
                  </a:lnTo>
                  <a:lnTo>
                    <a:pt x="304038" y="51054"/>
                  </a:lnTo>
                  <a:lnTo>
                    <a:pt x="299466" y="51054"/>
                  </a:lnTo>
                  <a:lnTo>
                    <a:pt x="299466" y="50292"/>
                  </a:lnTo>
                  <a:lnTo>
                    <a:pt x="295656" y="50292"/>
                  </a:lnTo>
                  <a:lnTo>
                    <a:pt x="295656" y="49530"/>
                  </a:lnTo>
                  <a:lnTo>
                    <a:pt x="291084" y="49530"/>
                  </a:lnTo>
                  <a:lnTo>
                    <a:pt x="291084" y="48768"/>
                  </a:lnTo>
                  <a:lnTo>
                    <a:pt x="286512" y="48768"/>
                  </a:lnTo>
                  <a:lnTo>
                    <a:pt x="286512" y="48006"/>
                  </a:lnTo>
                  <a:lnTo>
                    <a:pt x="280416" y="48006"/>
                  </a:lnTo>
                  <a:lnTo>
                    <a:pt x="280416" y="47244"/>
                  </a:lnTo>
                  <a:lnTo>
                    <a:pt x="278130" y="47244"/>
                  </a:lnTo>
                  <a:lnTo>
                    <a:pt x="278130" y="46482"/>
                  </a:lnTo>
                  <a:lnTo>
                    <a:pt x="274320" y="46482"/>
                  </a:lnTo>
                  <a:lnTo>
                    <a:pt x="274320" y="45720"/>
                  </a:lnTo>
                  <a:lnTo>
                    <a:pt x="269748" y="45720"/>
                  </a:lnTo>
                  <a:lnTo>
                    <a:pt x="269748" y="44958"/>
                  </a:lnTo>
                  <a:lnTo>
                    <a:pt x="265938" y="44958"/>
                  </a:lnTo>
                  <a:lnTo>
                    <a:pt x="265938" y="44196"/>
                  </a:lnTo>
                  <a:lnTo>
                    <a:pt x="262128" y="44196"/>
                  </a:lnTo>
                  <a:lnTo>
                    <a:pt x="262128" y="43434"/>
                  </a:lnTo>
                  <a:lnTo>
                    <a:pt x="258318" y="43434"/>
                  </a:lnTo>
                  <a:lnTo>
                    <a:pt x="258318" y="42672"/>
                  </a:lnTo>
                  <a:lnTo>
                    <a:pt x="253746" y="42672"/>
                  </a:lnTo>
                  <a:lnTo>
                    <a:pt x="253746" y="41910"/>
                  </a:lnTo>
                  <a:lnTo>
                    <a:pt x="249936" y="41910"/>
                  </a:lnTo>
                  <a:lnTo>
                    <a:pt x="249936" y="41148"/>
                  </a:lnTo>
                  <a:lnTo>
                    <a:pt x="246126" y="41148"/>
                  </a:lnTo>
                  <a:lnTo>
                    <a:pt x="246126" y="40386"/>
                  </a:lnTo>
                  <a:lnTo>
                    <a:pt x="242316" y="40386"/>
                  </a:lnTo>
                  <a:lnTo>
                    <a:pt x="242316" y="39624"/>
                  </a:lnTo>
                  <a:lnTo>
                    <a:pt x="237744" y="39624"/>
                  </a:lnTo>
                  <a:lnTo>
                    <a:pt x="237744" y="38862"/>
                  </a:lnTo>
                  <a:lnTo>
                    <a:pt x="233934" y="38862"/>
                  </a:lnTo>
                  <a:lnTo>
                    <a:pt x="233934" y="38100"/>
                  </a:lnTo>
                  <a:lnTo>
                    <a:pt x="230124" y="38100"/>
                  </a:lnTo>
                  <a:lnTo>
                    <a:pt x="230124" y="37338"/>
                  </a:lnTo>
                  <a:lnTo>
                    <a:pt x="226314" y="37338"/>
                  </a:lnTo>
                  <a:lnTo>
                    <a:pt x="226314" y="36576"/>
                  </a:lnTo>
                  <a:lnTo>
                    <a:pt x="221742" y="36576"/>
                  </a:lnTo>
                  <a:lnTo>
                    <a:pt x="221742" y="35814"/>
                  </a:lnTo>
                  <a:lnTo>
                    <a:pt x="217932" y="35814"/>
                  </a:lnTo>
                  <a:lnTo>
                    <a:pt x="217932" y="35052"/>
                  </a:lnTo>
                  <a:lnTo>
                    <a:pt x="214122" y="35052"/>
                  </a:lnTo>
                  <a:lnTo>
                    <a:pt x="214122" y="34290"/>
                  </a:lnTo>
                  <a:lnTo>
                    <a:pt x="210312" y="34290"/>
                  </a:lnTo>
                  <a:lnTo>
                    <a:pt x="210312" y="33528"/>
                  </a:lnTo>
                  <a:lnTo>
                    <a:pt x="205740" y="33528"/>
                  </a:lnTo>
                  <a:lnTo>
                    <a:pt x="205740" y="32766"/>
                  </a:lnTo>
                  <a:lnTo>
                    <a:pt x="200406" y="32766"/>
                  </a:lnTo>
                  <a:lnTo>
                    <a:pt x="200406" y="32004"/>
                  </a:lnTo>
                  <a:lnTo>
                    <a:pt x="198120" y="32004"/>
                  </a:lnTo>
                  <a:lnTo>
                    <a:pt x="198120" y="31242"/>
                  </a:lnTo>
                  <a:lnTo>
                    <a:pt x="194310" y="31242"/>
                  </a:lnTo>
                  <a:lnTo>
                    <a:pt x="194310" y="30480"/>
                  </a:lnTo>
                  <a:lnTo>
                    <a:pt x="190500" y="30480"/>
                  </a:lnTo>
                  <a:lnTo>
                    <a:pt x="190500" y="29718"/>
                  </a:lnTo>
                  <a:lnTo>
                    <a:pt x="186690" y="29718"/>
                  </a:lnTo>
                  <a:lnTo>
                    <a:pt x="186690" y="28956"/>
                  </a:lnTo>
                  <a:lnTo>
                    <a:pt x="182880" y="28956"/>
                  </a:lnTo>
                  <a:lnTo>
                    <a:pt x="182880" y="28194"/>
                  </a:lnTo>
                  <a:lnTo>
                    <a:pt x="178308" y="28194"/>
                  </a:lnTo>
                  <a:lnTo>
                    <a:pt x="178308" y="27432"/>
                  </a:lnTo>
                  <a:lnTo>
                    <a:pt x="174498" y="27432"/>
                  </a:lnTo>
                  <a:lnTo>
                    <a:pt x="174498" y="26670"/>
                  </a:lnTo>
                  <a:lnTo>
                    <a:pt x="170688" y="26670"/>
                  </a:lnTo>
                  <a:lnTo>
                    <a:pt x="170688" y="25908"/>
                  </a:lnTo>
                  <a:lnTo>
                    <a:pt x="166878" y="25908"/>
                  </a:lnTo>
                  <a:lnTo>
                    <a:pt x="166878" y="25146"/>
                  </a:lnTo>
                  <a:lnTo>
                    <a:pt x="163068" y="25146"/>
                  </a:lnTo>
                  <a:lnTo>
                    <a:pt x="163068" y="24384"/>
                  </a:lnTo>
                  <a:lnTo>
                    <a:pt x="159258" y="24384"/>
                  </a:lnTo>
                  <a:lnTo>
                    <a:pt x="159258" y="23622"/>
                  </a:lnTo>
                  <a:lnTo>
                    <a:pt x="155448" y="23622"/>
                  </a:lnTo>
                  <a:lnTo>
                    <a:pt x="155448" y="22860"/>
                  </a:lnTo>
                  <a:lnTo>
                    <a:pt x="151638" y="22860"/>
                  </a:lnTo>
                  <a:lnTo>
                    <a:pt x="151638" y="22098"/>
                  </a:lnTo>
                  <a:lnTo>
                    <a:pt x="147828" y="22098"/>
                  </a:lnTo>
                  <a:lnTo>
                    <a:pt x="147828" y="21336"/>
                  </a:lnTo>
                  <a:lnTo>
                    <a:pt x="144018" y="21336"/>
                  </a:lnTo>
                  <a:lnTo>
                    <a:pt x="144018" y="20574"/>
                  </a:lnTo>
                  <a:lnTo>
                    <a:pt x="140208" y="20574"/>
                  </a:lnTo>
                  <a:lnTo>
                    <a:pt x="140208" y="19812"/>
                  </a:lnTo>
                  <a:lnTo>
                    <a:pt x="135636" y="19812"/>
                  </a:lnTo>
                  <a:lnTo>
                    <a:pt x="135636" y="19050"/>
                  </a:lnTo>
                  <a:lnTo>
                    <a:pt x="131826" y="19050"/>
                  </a:lnTo>
                  <a:lnTo>
                    <a:pt x="131826" y="18288"/>
                  </a:lnTo>
                  <a:lnTo>
                    <a:pt x="128016" y="18288"/>
                  </a:lnTo>
                  <a:lnTo>
                    <a:pt x="128016" y="17526"/>
                  </a:lnTo>
                  <a:lnTo>
                    <a:pt x="124206" y="17526"/>
                  </a:lnTo>
                  <a:lnTo>
                    <a:pt x="124206" y="16764"/>
                  </a:lnTo>
                  <a:lnTo>
                    <a:pt x="118872" y="16764"/>
                  </a:lnTo>
                  <a:lnTo>
                    <a:pt x="118872" y="16002"/>
                  </a:lnTo>
                  <a:lnTo>
                    <a:pt x="116586" y="16002"/>
                  </a:lnTo>
                  <a:lnTo>
                    <a:pt x="116586" y="15240"/>
                  </a:lnTo>
                  <a:lnTo>
                    <a:pt x="112776" y="15240"/>
                  </a:lnTo>
                  <a:lnTo>
                    <a:pt x="112776" y="14478"/>
                  </a:lnTo>
                  <a:lnTo>
                    <a:pt x="108966" y="14478"/>
                  </a:lnTo>
                  <a:lnTo>
                    <a:pt x="108966" y="13716"/>
                  </a:lnTo>
                  <a:lnTo>
                    <a:pt x="105156" y="13716"/>
                  </a:lnTo>
                  <a:lnTo>
                    <a:pt x="105156" y="12954"/>
                  </a:lnTo>
                  <a:lnTo>
                    <a:pt x="101346" y="12954"/>
                  </a:lnTo>
                  <a:lnTo>
                    <a:pt x="101346" y="12192"/>
                  </a:lnTo>
                  <a:lnTo>
                    <a:pt x="97536" y="12192"/>
                  </a:lnTo>
                  <a:lnTo>
                    <a:pt x="97536" y="11430"/>
                  </a:lnTo>
                  <a:lnTo>
                    <a:pt x="93726" y="11430"/>
                  </a:lnTo>
                  <a:lnTo>
                    <a:pt x="93726" y="10668"/>
                  </a:lnTo>
                  <a:lnTo>
                    <a:pt x="89916" y="10668"/>
                  </a:lnTo>
                  <a:lnTo>
                    <a:pt x="89916" y="9906"/>
                  </a:lnTo>
                  <a:lnTo>
                    <a:pt x="86106" y="9906"/>
                  </a:lnTo>
                  <a:lnTo>
                    <a:pt x="86106" y="9144"/>
                  </a:lnTo>
                  <a:lnTo>
                    <a:pt x="82296" y="9144"/>
                  </a:lnTo>
                  <a:lnTo>
                    <a:pt x="82296" y="8382"/>
                  </a:lnTo>
                  <a:lnTo>
                    <a:pt x="78486" y="8382"/>
                  </a:lnTo>
                  <a:lnTo>
                    <a:pt x="78486" y="7620"/>
                  </a:lnTo>
                  <a:lnTo>
                    <a:pt x="75438" y="7620"/>
                  </a:lnTo>
                  <a:lnTo>
                    <a:pt x="75438" y="6858"/>
                  </a:lnTo>
                  <a:lnTo>
                    <a:pt x="71628" y="6858"/>
                  </a:lnTo>
                  <a:lnTo>
                    <a:pt x="71628" y="6096"/>
                  </a:lnTo>
                  <a:lnTo>
                    <a:pt x="67818" y="6096"/>
                  </a:lnTo>
                  <a:lnTo>
                    <a:pt x="67818" y="5334"/>
                  </a:lnTo>
                  <a:lnTo>
                    <a:pt x="64008" y="5334"/>
                  </a:lnTo>
                  <a:lnTo>
                    <a:pt x="64008" y="4572"/>
                  </a:lnTo>
                  <a:lnTo>
                    <a:pt x="60198" y="4572"/>
                  </a:lnTo>
                  <a:lnTo>
                    <a:pt x="60198" y="3810"/>
                  </a:lnTo>
                  <a:lnTo>
                    <a:pt x="56388" y="3810"/>
                  </a:lnTo>
                  <a:lnTo>
                    <a:pt x="56388" y="3048"/>
                  </a:lnTo>
                  <a:lnTo>
                    <a:pt x="52578" y="3048"/>
                  </a:lnTo>
                  <a:lnTo>
                    <a:pt x="52578" y="2286"/>
                  </a:lnTo>
                  <a:lnTo>
                    <a:pt x="48768" y="2286"/>
                  </a:lnTo>
                  <a:lnTo>
                    <a:pt x="48768" y="1524"/>
                  </a:lnTo>
                  <a:lnTo>
                    <a:pt x="44958" y="1524"/>
                  </a:lnTo>
                  <a:lnTo>
                    <a:pt x="44958" y="762"/>
                  </a:lnTo>
                  <a:lnTo>
                    <a:pt x="41148" y="762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810" y="762"/>
                  </a:lnTo>
                  <a:lnTo>
                    <a:pt x="3810" y="1524"/>
                  </a:lnTo>
                  <a:lnTo>
                    <a:pt x="6858" y="1524"/>
                  </a:lnTo>
                  <a:lnTo>
                    <a:pt x="6858" y="2286"/>
                  </a:lnTo>
                  <a:lnTo>
                    <a:pt x="10668" y="2286"/>
                  </a:lnTo>
                  <a:lnTo>
                    <a:pt x="10668" y="3048"/>
                  </a:lnTo>
                  <a:lnTo>
                    <a:pt x="14478" y="3048"/>
                  </a:lnTo>
                  <a:lnTo>
                    <a:pt x="14478" y="3810"/>
                  </a:lnTo>
                  <a:lnTo>
                    <a:pt x="17526" y="3810"/>
                  </a:lnTo>
                  <a:lnTo>
                    <a:pt x="17526" y="4572"/>
                  </a:lnTo>
                  <a:lnTo>
                    <a:pt x="21323" y="4572"/>
                  </a:lnTo>
                  <a:lnTo>
                    <a:pt x="21323" y="5334"/>
                  </a:lnTo>
                  <a:lnTo>
                    <a:pt x="25146" y="5334"/>
                  </a:lnTo>
                  <a:lnTo>
                    <a:pt x="25146" y="6096"/>
                  </a:lnTo>
                  <a:lnTo>
                    <a:pt x="28194" y="6096"/>
                  </a:lnTo>
                  <a:lnTo>
                    <a:pt x="28194" y="6858"/>
                  </a:lnTo>
                  <a:lnTo>
                    <a:pt x="32004" y="6858"/>
                  </a:lnTo>
                  <a:lnTo>
                    <a:pt x="32004" y="7620"/>
                  </a:lnTo>
                  <a:lnTo>
                    <a:pt x="34290" y="7620"/>
                  </a:lnTo>
                  <a:lnTo>
                    <a:pt x="34290" y="8382"/>
                  </a:lnTo>
                  <a:lnTo>
                    <a:pt x="35814" y="8382"/>
                  </a:lnTo>
                  <a:lnTo>
                    <a:pt x="35814" y="9144"/>
                  </a:lnTo>
                  <a:lnTo>
                    <a:pt x="41148" y="9144"/>
                  </a:lnTo>
                  <a:lnTo>
                    <a:pt x="41148" y="9906"/>
                  </a:lnTo>
                  <a:lnTo>
                    <a:pt x="44958" y="9906"/>
                  </a:lnTo>
                  <a:lnTo>
                    <a:pt x="44958" y="10668"/>
                  </a:lnTo>
                  <a:lnTo>
                    <a:pt x="48768" y="10668"/>
                  </a:lnTo>
                  <a:lnTo>
                    <a:pt x="48768" y="11430"/>
                  </a:lnTo>
                  <a:lnTo>
                    <a:pt x="52578" y="11430"/>
                  </a:lnTo>
                  <a:lnTo>
                    <a:pt x="52578" y="12192"/>
                  </a:lnTo>
                  <a:lnTo>
                    <a:pt x="56388" y="12192"/>
                  </a:lnTo>
                  <a:lnTo>
                    <a:pt x="56388" y="12954"/>
                  </a:lnTo>
                  <a:lnTo>
                    <a:pt x="60198" y="12954"/>
                  </a:lnTo>
                  <a:lnTo>
                    <a:pt x="60198" y="13716"/>
                  </a:lnTo>
                  <a:lnTo>
                    <a:pt x="64008" y="13716"/>
                  </a:lnTo>
                  <a:lnTo>
                    <a:pt x="64008" y="14478"/>
                  </a:lnTo>
                  <a:lnTo>
                    <a:pt x="67818" y="14478"/>
                  </a:lnTo>
                  <a:lnTo>
                    <a:pt x="67818" y="15240"/>
                  </a:lnTo>
                  <a:lnTo>
                    <a:pt x="71628" y="15240"/>
                  </a:lnTo>
                  <a:lnTo>
                    <a:pt x="71628" y="16002"/>
                  </a:lnTo>
                  <a:lnTo>
                    <a:pt x="75438" y="16002"/>
                  </a:lnTo>
                  <a:lnTo>
                    <a:pt x="75438" y="16764"/>
                  </a:lnTo>
                  <a:lnTo>
                    <a:pt x="78473" y="16764"/>
                  </a:lnTo>
                  <a:lnTo>
                    <a:pt x="78473" y="17526"/>
                  </a:lnTo>
                  <a:lnTo>
                    <a:pt x="82296" y="17526"/>
                  </a:lnTo>
                  <a:lnTo>
                    <a:pt x="82296" y="18288"/>
                  </a:lnTo>
                  <a:lnTo>
                    <a:pt x="86106" y="18288"/>
                  </a:lnTo>
                  <a:lnTo>
                    <a:pt x="86106" y="19050"/>
                  </a:lnTo>
                  <a:lnTo>
                    <a:pt x="89916" y="19050"/>
                  </a:lnTo>
                  <a:lnTo>
                    <a:pt x="89916" y="19812"/>
                  </a:lnTo>
                  <a:lnTo>
                    <a:pt x="93726" y="19812"/>
                  </a:lnTo>
                  <a:lnTo>
                    <a:pt x="93726" y="20574"/>
                  </a:lnTo>
                  <a:lnTo>
                    <a:pt x="97536" y="20574"/>
                  </a:lnTo>
                  <a:lnTo>
                    <a:pt x="97536" y="21336"/>
                  </a:lnTo>
                  <a:lnTo>
                    <a:pt x="101346" y="21336"/>
                  </a:lnTo>
                  <a:lnTo>
                    <a:pt x="101346" y="22098"/>
                  </a:lnTo>
                  <a:lnTo>
                    <a:pt x="105156" y="22098"/>
                  </a:lnTo>
                  <a:lnTo>
                    <a:pt x="105156" y="22860"/>
                  </a:lnTo>
                  <a:lnTo>
                    <a:pt x="108966" y="22860"/>
                  </a:lnTo>
                  <a:lnTo>
                    <a:pt x="108966" y="23622"/>
                  </a:lnTo>
                  <a:lnTo>
                    <a:pt x="112776" y="23622"/>
                  </a:lnTo>
                  <a:lnTo>
                    <a:pt x="112776" y="24384"/>
                  </a:lnTo>
                  <a:lnTo>
                    <a:pt x="116586" y="24384"/>
                  </a:lnTo>
                  <a:lnTo>
                    <a:pt x="116586" y="25146"/>
                  </a:lnTo>
                  <a:lnTo>
                    <a:pt x="118872" y="25146"/>
                  </a:lnTo>
                  <a:lnTo>
                    <a:pt x="118872" y="25908"/>
                  </a:lnTo>
                  <a:lnTo>
                    <a:pt x="124206" y="25908"/>
                  </a:lnTo>
                  <a:lnTo>
                    <a:pt x="124206" y="26670"/>
                  </a:lnTo>
                  <a:lnTo>
                    <a:pt x="128016" y="26670"/>
                  </a:lnTo>
                  <a:lnTo>
                    <a:pt x="128016" y="27432"/>
                  </a:lnTo>
                  <a:lnTo>
                    <a:pt x="131826" y="27432"/>
                  </a:lnTo>
                  <a:lnTo>
                    <a:pt x="131826" y="28194"/>
                  </a:lnTo>
                  <a:lnTo>
                    <a:pt x="135623" y="28194"/>
                  </a:lnTo>
                  <a:lnTo>
                    <a:pt x="135623" y="28956"/>
                  </a:lnTo>
                  <a:lnTo>
                    <a:pt x="140208" y="28956"/>
                  </a:lnTo>
                  <a:lnTo>
                    <a:pt x="140208" y="29718"/>
                  </a:lnTo>
                  <a:lnTo>
                    <a:pt x="144018" y="29718"/>
                  </a:lnTo>
                  <a:lnTo>
                    <a:pt x="144018" y="30480"/>
                  </a:lnTo>
                  <a:lnTo>
                    <a:pt x="147828" y="30480"/>
                  </a:lnTo>
                  <a:lnTo>
                    <a:pt x="147828" y="31242"/>
                  </a:lnTo>
                  <a:lnTo>
                    <a:pt x="151638" y="31242"/>
                  </a:lnTo>
                  <a:lnTo>
                    <a:pt x="151638" y="32004"/>
                  </a:lnTo>
                  <a:lnTo>
                    <a:pt x="155448" y="32004"/>
                  </a:lnTo>
                  <a:lnTo>
                    <a:pt x="155448" y="32766"/>
                  </a:lnTo>
                  <a:lnTo>
                    <a:pt x="159258" y="32766"/>
                  </a:lnTo>
                  <a:lnTo>
                    <a:pt x="159258" y="33528"/>
                  </a:lnTo>
                  <a:lnTo>
                    <a:pt x="163068" y="33528"/>
                  </a:lnTo>
                  <a:lnTo>
                    <a:pt x="163068" y="34290"/>
                  </a:lnTo>
                  <a:lnTo>
                    <a:pt x="166878" y="34290"/>
                  </a:lnTo>
                  <a:lnTo>
                    <a:pt x="166878" y="35052"/>
                  </a:lnTo>
                  <a:lnTo>
                    <a:pt x="170675" y="35052"/>
                  </a:lnTo>
                  <a:lnTo>
                    <a:pt x="170675" y="35814"/>
                  </a:lnTo>
                  <a:lnTo>
                    <a:pt x="174498" y="35814"/>
                  </a:lnTo>
                  <a:lnTo>
                    <a:pt x="174498" y="36576"/>
                  </a:lnTo>
                  <a:lnTo>
                    <a:pt x="178308" y="36576"/>
                  </a:lnTo>
                  <a:lnTo>
                    <a:pt x="178308" y="37338"/>
                  </a:lnTo>
                  <a:lnTo>
                    <a:pt x="182880" y="37338"/>
                  </a:lnTo>
                  <a:lnTo>
                    <a:pt x="182880" y="38100"/>
                  </a:lnTo>
                  <a:lnTo>
                    <a:pt x="186677" y="38100"/>
                  </a:lnTo>
                  <a:lnTo>
                    <a:pt x="186677" y="38862"/>
                  </a:lnTo>
                  <a:lnTo>
                    <a:pt x="190500" y="38862"/>
                  </a:lnTo>
                  <a:lnTo>
                    <a:pt x="190500" y="39624"/>
                  </a:lnTo>
                  <a:lnTo>
                    <a:pt x="194310" y="39624"/>
                  </a:lnTo>
                  <a:lnTo>
                    <a:pt x="194310" y="40386"/>
                  </a:lnTo>
                  <a:lnTo>
                    <a:pt x="198120" y="40386"/>
                  </a:lnTo>
                  <a:lnTo>
                    <a:pt x="198120" y="41148"/>
                  </a:lnTo>
                  <a:lnTo>
                    <a:pt x="200406" y="41148"/>
                  </a:lnTo>
                  <a:lnTo>
                    <a:pt x="200406" y="41910"/>
                  </a:lnTo>
                  <a:lnTo>
                    <a:pt x="205740" y="41910"/>
                  </a:lnTo>
                  <a:lnTo>
                    <a:pt x="205740" y="42672"/>
                  </a:lnTo>
                  <a:lnTo>
                    <a:pt x="210312" y="42672"/>
                  </a:lnTo>
                  <a:lnTo>
                    <a:pt x="210312" y="43434"/>
                  </a:lnTo>
                  <a:lnTo>
                    <a:pt x="214122" y="43434"/>
                  </a:lnTo>
                  <a:lnTo>
                    <a:pt x="214122" y="44196"/>
                  </a:lnTo>
                  <a:lnTo>
                    <a:pt x="217932" y="44196"/>
                  </a:lnTo>
                  <a:lnTo>
                    <a:pt x="217932" y="44958"/>
                  </a:lnTo>
                  <a:lnTo>
                    <a:pt x="221742" y="44958"/>
                  </a:lnTo>
                  <a:lnTo>
                    <a:pt x="221742" y="45720"/>
                  </a:lnTo>
                  <a:lnTo>
                    <a:pt x="226314" y="45720"/>
                  </a:lnTo>
                  <a:lnTo>
                    <a:pt x="226314" y="46482"/>
                  </a:lnTo>
                  <a:lnTo>
                    <a:pt x="230124" y="46482"/>
                  </a:lnTo>
                  <a:lnTo>
                    <a:pt x="230124" y="47244"/>
                  </a:lnTo>
                  <a:lnTo>
                    <a:pt x="233934" y="47244"/>
                  </a:lnTo>
                  <a:lnTo>
                    <a:pt x="233934" y="48006"/>
                  </a:lnTo>
                  <a:lnTo>
                    <a:pt x="237744" y="48006"/>
                  </a:lnTo>
                  <a:lnTo>
                    <a:pt x="237744" y="48768"/>
                  </a:lnTo>
                  <a:lnTo>
                    <a:pt x="242303" y="48768"/>
                  </a:lnTo>
                  <a:lnTo>
                    <a:pt x="242303" y="49530"/>
                  </a:lnTo>
                  <a:lnTo>
                    <a:pt x="246126" y="49530"/>
                  </a:lnTo>
                  <a:lnTo>
                    <a:pt x="246126" y="50292"/>
                  </a:lnTo>
                  <a:lnTo>
                    <a:pt x="249936" y="50292"/>
                  </a:lnTo>
                  <a:lnTo>
                    <a:pt x="249936" y="51054"/>
                  </a:lnTo>
                  <a:lnTo>
                    <a:pt x="253746" y="51054"/>
                  </a:lnTo>
                  <a:lnTo>
                    <a:pt x="253746" y="51816"/>
                  </a:lnTo>
                  <a:lnTo>
                    <a:pt x="258305" y="51816"/>
                  </a:lnTo>
                  <a:lnTo>
                    <a:pt x="258305" y="52578"/>
                  </a:lnTo>
                  <a:lnTo>
                    <a:pt x="262128" y="52578"/>
                  </a:lnTo>
                  <a:lnTo>
                    <a:pt x="262128" y="53340"/>
                  </a:lnTo>
                  <a:lnTo>
                    <a:pt x="265925" y="53340"/>
                  </a:lnTo>
                  <a:lnTo>
                    <a:pt x="265925" y="54102"/>
                  </a:lnTo>
                  <a:lnTo>
                    <a:pt x="317754" y="54102"/>
                  </a:lnTo>
                  <a:lnTo>
                    <a:pt x="31775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06577" y="5019674"/>
              <a:ext cx="382905" cy="54610"/>
            </a:xfrm>
            <a:custGeom>
              <a:avLst/>
              <a:gdLst/>
              <a:ahLst/>
              <a:cxnLst/>
              <a:rect l="l" t="t" r="r" b="b"/>
              <a:pathLst>
                <a:path w="382904" h="54610">
                  <a:moveTo>
                    <a:pt x="382536" y="53340"/>
                  </a:moveTo>
                  <a:lnTo>
                    <a:pt x="377964" y="53340"/>
                  </a:lnTo>
                  <a:lnTo>
                    <a:pt x="377964" y="52578"/>
                  </a:lnTo>
                  <a:lnTo>
                    <a:pt x="372630" y="52578"/>
                  </a:lnTo>
                  <a:lnTo>
                    <a:pt x="372630" y="51816"/>
                  </a:lnTo>
                  <a:lnTo>
                    <a:pt x="368058" y="51816"/>
                  </a:lnTo>
                  <a:lnTo>
                    <a:pt x="368058" y="51054"/>
                  </a:lnTo>
                  <a:lnTo>
                    <a:pt x="362724" y="51054"/>
                  </a:lnTo>
                  <a:lnTo>
                    <a:pt x="362724" y="50292"/>
                  </a:lnTo>
                  <a:lnTo>
                    <a:pt x="357390" y="50292"/>
                  </a:lnTo>
                  <a:lnTo>
                    <a:pt x="357390" y="49530"/>
                  </a:lnTo>
                  <a:lnTo>
                    <a:pt x="352818" y="49530"/>
                  </a:lnTo>
                  <a:lnTo>
                    <a:pt x="352818" y="48768"/>
                  </a:lnTo>
                  <a:lnTo>
                    <a:pt x="347484" y="48768"/>
                  </a:lnTo>
                  <a:lnTo>
                    <a:pt x="347484" y="48006"/>
                  </a:lnTo>
                  <a:lnTo>
                    <a:pt x="342912" y="48006"/>
                  </a:lnTo>
                  <a:lnTo>
                    <a:pt x="342912" y="47244"/>
                  </a:lnTo>
                  <a:lnTo>
                    <a:pt x="337578" y="47244"/>
                  </a:lnTo>
                  <a:lnTo>
                    <a:pt x="337578" y="46482"/>
                  </a:lnTo>
                  <a:lnTo>
                    <a:pt x="332244" y="46482"/>
                  </a:lnTo>
                  <a:lnTo>
                    <a:pt x="332244" y="45720"/>
                  </a:lnTo>
                  <a:lnTo>
                    <a:pt x="325386" y="45720"/>
                  </a:lnTo>
                  <a:lnTo>
                    <a:pt x="325386" y="44958"/>
                  </a:lnTo>
                  <a:lnTo>
                    <a:pt x="322338" y="44958"/>
                  </a:lnTo>
                  <a:lnTo>
                    <a:pt x="322338" y="44196"/>
                  </a:lnTo>
                  <a:lnTo>
                    <a:pt x="317004" y="44196"/>
                  </a:lnTo>
                  <a:lnTo>
                    <a:pt x="317004" y="43434"/>
                  </a:lnTo>
                  <a:lnTo>
                    <a:pt x="312432" y="43434"/>
                  </a:lnTo>
                  <a:lnTo>
                    <a:pt x="312432" y="42672"/>
                  </a:lnTo>
                  <a:lnTo>
                    <a:pt x="307098" y="42672"/>
                  </a:lnTo>
                  <a:lnTo>
                    <a:pt x="307098" y="41910"/>
                  </a:lnTo>
                  <a:lnTo>
                    <a:pt x="301764" y="41910"/>
                  </a:lnTo>
                  <a:lnTo>
                    <a:pt x="301764" y="41148"/>
                  </a:lnTo>
                  <a:lnTo>
                    <a:pt x="297192" y="41148"/>
                  </a:lnTo>
                  <a:lnTo>
                    <a:pt x="297192" y="40386"/>
                  </a:lnTo>
                  <a:lnTo>
                    <a:pt x="291858" y="40386"/>
                  </a:lnTo>
                  <a:lnTo>
                    <a:pt x="291858" y="39624"/>
                  </a:lnTo>
                  <a:lnTo>
                    <a:pt x="286524" y="39624"/>
                  </a:lnTo>
                  <a:lnTo>
                    <a:pt x="286524" y="38862"/>
                  </a:lnTo>
                  <a:lnTo>
                    <a:pt x="281952" y="38862"/>
                  </a:lnTo>
                  <a:lnTo>
                    <a:pt x="281952" y="38100"/>
                  </a:lnTo>
                  <a:lnTo>
                    <a:pt x="276618" y="38100"/>
                  </a:lnTo>
                  <a:lnTo>
                    <a:pt x="276618" y="37338"/>
                  </a:lnTo>
                  <a:lnTo>
                    <a:pt x="271284" y="37338"/>
                  </a:lnTo>
                  <a:lnTo>
                    <a:pt x="271284" y="36576"/>
                  </a:lnTo>
                  <a:lnTo>
                    <a:pt x="266712" y="36576"/>
                  </a:lnTo>
                  <a:lnTo>
                    <a:pt x="266712" y="35814"/>
                  </a:lnTo>
                  <a:lnTo>
                    <a:pt x="261378" y="35814"/>
                  </a:lnTo>
                  <a:lnTo>
                    <a:pt x="261378" y="35052"/>
                  </a:lnTo>
                  <a:lnTo>
                    <a:pt x="256044" y="35052"/>
                  </a:lnTo>
                  <a:lnTo>
                    <a:pt x="256044" y="34290"/>
                  </a:lnTo>
                  <a:lnTo>
                    <a:pt x="249186" y="34290"/>
                  </a:lnTo>
                  <a:lnTo>
                    <a:pt x="249186" y="33528"/>
                  </a:lnTo>
                  <a:lnTo>
                    <a:pt x="246900" y="33528"/>
                  </a:lnTo>
                  <a:lnTo>
                    <a:pt x="246900" y="32766"/>
                  </a:lnTo>
                  <a:lnTo>
                    <a:pt x="242328" y="32766"/>
                  </a:lnTo>
                  <a:lnTo>
                    <a:pt x="242328" y="32004"/>
                  </a:lnTo>
                  <a:lnTo>
                    <a:pt x="237756" y="32004"/>
                  </a:lnTo>
                  <a:lnTo>
                    <a:pt x="237756" y="31242"/>
                  </a:lnTo>
                  <a:lnTo>
                    <a:pt x="233184" y="31242"/>
                  </a:lnTo>
                  <a:lnTo>
                    <a:pt x="233184" y="30480"/>
                  </a:lnTo>
                  <a:lnTo>
                    <a:pt x="228612" y="30480"/>
                  </a:lnTo>
                  <a:lnTo>
                    <a:pt x="228612" y="29718"/>
                  </a:lnTo>
                  <a:lnTo>
                    <a:pt x="224040" y="29718"/>
                  </a:lnTo>
                  <a:lnTo>
                    <a:pt x="224040" y="28956"/>
                  </a:lnTo>
                  <a:lnTo>
                    <a:pt x="219468" y="28956"/>
                  </a:lnTo>
                  <a:lnTo>
                    <a:pt x="219468" y="28194"/>
                  </a:lnTo>
                  <a:lnTo>
                    <a:pt x="214896" y="28194"/>
                  </a:lnTo>
                  <a:lnTo>
                    <a:pt x="214896" y="27432"/>
                  </a:lnTo>
                  <a:lnTo>
                    <a:pt x="210324" y="27432"/>
                  </a:lnTo>
                  <a:lnTo>
                    <a:pt x="210324" y="26670"/>
                  </a:lnTo>
                  <a:lnTo>
                    <a:pt x="205752" y="26670"/>
                  </a:lnTo>
                  <a:lnTo>
                    <a:pt x="205752" y="25908"/>
                  </a:lnTo>
                  <a:lnTo>
                    <a:pt x="201180" y="25908"/>
                  </a:lnTo>
                  <a:lnTo>
                    <a:pt x="201180" y="25146"/>
                  </a:lnTo>
                  <a:lnTo>
                    <a:pt x="196608" y="25146"/>
                  </a:lnTo>
                  <a:lnTo>
                    <a:pt x="196608" y="24384"/>
                  </a:lnTo>
                  <a:lnTo>
                    <a:pt x="192036" y="24384"/>
                  </a:lnTo>
                  <a:lnTo>
                    <a:pt x="192036" y="23622"/>
                  </a:lnTo>
                  <a:lnTo>
                    <a:pt x="187464" y="23622"/>
                  </a:lnTo>
                  <a:lnTo>
                    <a:pt x="187464" y="22860"/>
                  </a:lnTo>
                  <a:lnTo>
                    <a:pt x="182892" y="22860"/>
                  </a:lnTo>
                  <a:lnTo>
                    <a:pt x="182892" y="22098"/>
                  </a:lnTo>
                  <a:lnTo>
                    <a:pt x="178320" y="22098"/>
                  </a:lnTo>
                  <a:lnTo>
                    <a:pt x="178320" y="21336"/>
                  </a:lnTo>
                  <a:lnTo>
                    <a:pt x="172224" y="21336"/>
                  </a:lnTo>
                  <a:lnTo>
                    <a:pt x="172224" y="20574"/>
                  </a:lnTo>
                  <a:lnTo>
                    <a:pt x="169176" y="20574"/>
                  </a:lnTo>
                  <a:lnTo>
                    <a:pt x="169176" y="19812"/>
                  </a:lnTo>
                  <a:lnTo>
                    <a:pt x="164604" y="19812"/>
                  </a:lnTo>
                  <a:lnTo>
                    <a:pt x="164604" y="19050"/>
                  </a:lnTo>
                  <a:lnTo>
                    <a:pt x="160032" y="19050"/>
                  </a:lnTo>
                  <a:lnTo>
                    <a:pt x="160032" y="18288"/>
                  </a:lnTo>
                  <a:lnTo>
                    <a:pt x="155460" y="18288"/>
                  </a:lnTo>
                  <a:lnTo>
                    <a:pt x="155460" y="17526"/>
                  </a:lnTo>
                  <a:lnTo>
                    <a:pt x="150888" y="17526"/>
                  </a:lnTo>
                  <a:lnTo>
                    <a:pt x="150888" y="16764"/>
                  </a:lnTo>
                  <a:lnTo>
                    <a:pt x="146316" y="16764"/>
                  </a:lnTo>
                  <a:lnTo>
                    <a:pt x="146316" y="16002"/>
                  </a:lnTo>
                  <a:lnTo>
                    <a:pt x="141744" y="16002"/>
                  </a:lnTo>
                  <a:lnTo>
                    <a:pt x="141744" y="15240"/>
                  </a:lnTo>
                  <a:lnTo>
                    <a:pt x="137172" y="15240"/>
                  </a:lnTo>
                  <a:lnTo>
                    <a:pt x="137172" y="14478"/>
                  </a:lnTo>
                  <a:lnTo>
                    <a:pt x="132600" y="14478"/>
                  </a:lnTo>
                  <a:lnTo>
                    <a:pt x="132600" y="13716"/>
                  </a:lnTo>
                  <a:lnTo>
                    <a:pt x="128028" y="13716"/>
                  </a:lnTo>
                  <a:lnTo>
                    <a:pt x="128028" y="12954"/>
                  </a:lnTo>
                  <a:lnTo>
                    <a:pt x="123456" y="12954"/>
                  </a:lnTo>
                  <a:lnTo>
                    <a:pt x="123456" y="12192"/>
                  </a:lnTo>
                  <a:lnTo>
                    <a:pt x="118884" y="12192"/>
                  </a:lnTo>
                  <a:lnTo>
                    <a:pt x="118884" y="11430"/>
                  </a:lnTo>
                  <a:lnTo>
                    <a:pt x="114312" y="11430"/>
                  </a:lnTo>
                  <a:lnTo>
                    <a:pt x="114312" y="10668"/>
                  </a:lnTo>
                  <a:lnTo>
                    <a:pt x="109740" y="10668"/>
                  </a:lnTo>
                  <a:lnTo>
                    <a:pt x="109740" y="9906"/>
                  </a:lnTo>
                  <a:lnTo>
                    <a:pt x="105168" y="9906"/>
                  </a:lnTo>
                  <a:lnTo>
                    <a:pt x="105168" y="9144"/>
                  </a:lnTo>
                  <a:lnTo>
                    <a:pt x="100596" y="9144"/>
                  </a:lnTo>
                  <a:lnTo>
                    <a:pt x="100596" y="8382"/>
                  </a:lnTo>
                  <a:lnTo>
                    <a:pt x="93738" y="8382"/>
                  </a:lnTo>
                  <a:lnTo>
                    <a:pt x="93738" y="7620"/>
                  </a:lnTo>
                  <a:lnTo>
                    <a:pt x="91452" y="7620"/>
                  </a:lnTo>
                  <a:lnTo>
                    <a:pt x="91452" y="6858"/>
                  </a:lnTo>
                  <a:lnTo>
                    <a:pt x="86880" y="6858"/>
                  </a:lnTo>
                  <a:lnTo>
                    <a:pt x="86880" y="6096"/>
                  </a:lnTo>
                  <a:lnTo>
                    <a:pt x="82308" y="6096"/>
                  </a:lnTo>
                  <a:lnTo>
                    <a:pt x="82308" y="5334"/>
                  </a:lnTo>
                  <a:lnTo>
                    <a:pt x="77736" y="5334"/>
                  </a:lnTo>
                  <a:lnTo>
                    <a:pt x="77736" y="4572"/>
                  </a:lnTo>
                  <a:lnTo>
                    <a:pt x="73164" y="4572"/>
                  </a:lnTo>
                  <a:lnTo>
                    <a:pt x="73164" y="3810"/>
                  </a:lnTo>
                  <a:lnTo>
                    <a:pt x="69354" y="3810"/>
                  </a:lnTo>
                  <a:lnTo>
                    <a:pt x="69354" y="3048"/>
                  </a:lnTo>
                  <a:lnTo>
                    <a:pt x="64782" y="3048"/>
                  </a:lnTo>
                  <a:lnTo>
                    <a:pt x="64782" y="2286"/>
                  </a:lnTo>
                  <a:lnTo>
                    <a:pt x="60210" y="2286"/>
                  </a:lnTo>
                  <a:lnTo>
                    <a:pt x="60210" y="1524"/>
                  </a:lnTo>
                  <a:lnTo>
                    <a:pt x="55638" y="1524"/>
                  </a:lnTo>
                  <a:lnTo>
                    <a:pt x="55638" y="762"/>
                  </a:lnTo>
                  <a:lnTo>
                    <a:pt x="51828" y="762"/>
                  </a:lnTo>
                  <a:lnTo>
                    <a:pt x="5182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822" y="762"/>
                  </a:lnTo>
                  <a:lnTo>
                    <a:pt x="3822" y="1524"/>
                  </a:lnTo>
                  <a:lnTo>
                    <a:pt x="8394" y="1524"/>
                  </a:lnTo>
                  <a:lnTo>
                    <a:pt x="8394" y="2286"/>
                  </a:lnTo>
                  <a:lnTo>
                    <a:pt x="12204" y="2286"/>
                  </a:lnTo>
                  <a:lnTo>
                    <a:pt x="12204" y="3048"/>
                  </a:lnTo>
                  <a:lnTo>
                    <a:pt x="14478" y="3048"/>
                  </a:lnTo>
                  <a:lnTo>
                    <a:pt x="14478" y="3810"/>
                  </a:lnTo>
                  <a:lnTo>
                    <a:pt x="20586" y="3810"/>
                  </a:lnTo>
                  <a:lnTo>
                    <a:pt x="20586" y="4572"/>
                  </a:lnTo>
                  <a:lnTo>
                    <a:pt x="25158" y="4572"/>
                  </a:lnTo>
                  <a:lnTo>
                    <a:pt x="25158" y="5334"/>
                  </a:lnTo>
                  <a:lnTo>
                    <a:pt x="29730" y="5334"/>
                  </a:lnTo>
                  <a:lnTo>
                    <a:pt x="29730" y="6096"/>
                  </a:lnTo>
                  <a:lnTo>
                    <a:pt x="33528" y="6096"/>
                  </a:lnTo>
                  <a:lnTo>
                    <a:pt x="33528" y="6858"/>
                  </a:lnTo>
                  <a:lnTo>
                    <a:pt x="38100" y="6858"/>
                  </a:lnTo>
                  <a:lnTo>
                    <a:pt x="38100" y="7620"/>
                  </a:lnTo>
                  <a:lnTo>
                    <a:pt x="42684" y="7620"/>
                  </a:lnTo>
                  <a:lnTo>
                    <a:pt x="42684" y="8382"/>
                  </a:lnTo>
                  <a:lnTo>
                    <a:pt x="47256" y="8382"/>
                  </a:lnTo>
                  <a:lnTo>
                    <a:pt x="47256" y="9144"/>
                  </a:lnTo>
                  <a:lnTo>
                    <a:pt x="51828" y="9144"/>
                  </a:lnTo>
                  <a:lnTo>
                    <a:pt x="51828" y="9906"/>
                  </a:lnTo>
                  <a:lnTo>
                    <a:pt x="55638" y="9906"/>
                  </a:lnTo>
                  <a:lnTo>
                    <a:pt x="55638" y="10668"/>
                  </a:lnTo>
                  <a:lnTo>
                    <a:pt x="60210" y="10668"/>
                  </a:lnTo>
                  <a:lnTo>
                    <a:pt x="60210" y="11430"/>
                  </a:lnTo>
                  <a:lnTo>
                    <a:pt x="64782" y="11430"/>
                  </a:lnTo>
                  <a:lnTo>
                    <a:pt x="64782" y="12192"/>
                  </a:lnTo>
                  <a:lnTo>
                    <a:pt x="69354" y="12192"/>
                  </a:lnTo>
                  <a:lnTo>
                    <a:pt x="69354" y="12954"/>
                  </a:lnTo>
                  <a:lnTo>
                    <a:pt x="73152" y="12954"/>
                  </a:lnTo>
                  <a:lnTo>
                    <a:pt x="73152" y="13716"/>
                  </a:lnTo>
                  <a:lnTo>
                    <a:pt x="77724" y="13716"/>
                  </a:lnTo>
                  <a:lnTo>
                    <a:pt x="77724" y="14478"/>
                  </a:lnTo>
                  <a:lnTo>
                    <a:pt x="82308" y="14478"/>
                  </a:lnTo>
                  <a:lnTo>
                    <a:pt x="82308" y="15240"/>
                  </a:lnTo>
                  <a:lnTo>
                    <a:pt x="86880" y="15240"/>
                  </a:lnTo>
                  <a:lnTo>
                    <a:pt x="86880" y="16002"/>
                  </a:lnTo>
                  <a:lnTo>
                    <a:pt x="91452" y="16002"/>
                  </a:lnTo>
                  <a:lnTo>
                    <a:pt x="91452" y="16764"/>
                  </a:lnTo>
                  <a:lnTo>
                    <a:pt x="93738" y="16764"/>
                  </a:lnTo>
                  <a:lnTo>
                    <a:pt x="93738" y="17526"/>
                  </a:lnTo>
                  <a:lnTo>
                    <a:pt x="100596" y="17526"/>
                  </a:lnTo>
                  <a:lnTo>
                    <a:pt x="100596" y="18288"/>
                  </a:lnTo>
                  <a:lnTo>
                    <a:pt x="105156" y="18288"/>
                  </a:lnTo>
                  <a:lnTo>
                    <a:pt x="105156" y="19050"/>
                  </a:lnTo>
                  <a:lnTo>
                    <a:pt x="109728" y="19050"/>
                  </a:lnTo>
                  <a:lnTo>
                    <a:pt x="109728" y="19812"/>
                  </a:lnTo>
                  <a:lnTo>
                    <a:pt x="114300" y="19812"/>
                  </a:lnTo>
                  <a:lnTo>
                    <a:pt x="114300" y="20574"/>
                  </a:lnTo>
                  <a:lnTo>
                    <a:pt x="118884" y="20574"/>
                  </a:lnTo>
                  <a:lnTo>
                    <a:pt x="118884" y="21336"/>
                  </a:lnTo>
                  <a:lnTo>
                    <a:pt x="123456" y="21336"/>
                  </a:lnTo>
                  <a:lnTo>
                    <a:pt x="123456" y="22098"/>
                  </a:lnTo>
                  <a:lnTo>
                    <a:pt x="128028" y="22098"/>
                  </a:lnTo>
                  <a:lnTo>
                    <a:pt x="128028" y="22860"/>
                  </a:lnTo>
                  <a:lnTo>
                    <a:pt x="132600" y="22860"/>
                  </a:lnTo>
                  <a:lnTo>
                    <a:pt x="132600" y="23622"/>
                  </a:lnTo>
                  <a:lnTo>
                    <a:pt x="137172" y="23622"/>
                  </a:lnTo>
                  <a:lnTo>
                    <a:pt x="137172" y="24384"/>
                  </a:lnTo>
                  <a:lnTo>
                    <a:pt x="141732" y="24384"/>
                  </a:lnTo>
                  <a:lnTo>
                    <a:pt x="141732" y="25146"/>
                  </a:lnTo>
                  <a:lnTo>
                    <a:pt x="146304" y="25146"/>
                  </a:lnTo>
                  <a:lnTo>
                    <a:pt x="146304" y="25908"/>
                  </a:lnTo>
                  <a:lnTo>
                    <a:pt x="150876" y="25908"/>
                  </a:lnTo>
                  <a:lnTo>
                    <a:pt x="150876" y="26670"/>
                  </a:lnTo>
                  <a:lnTo>
                    <a:pt x="155448" y="26670"/>
                  </a:lnTo>
                  <a:lnTo>
                    <a:pt x="155448" y="27432"/>
                  </a:lnTo>
                  <a:lnTo>
                    <a:pt x="160032" y="27432"/>
                  </a:lnTo>
                  <a:lnTo>
                    <a:pt x="160032" y="28194"/>
                  </a:lnTo>
                  <a:lnTo>
                    <a:pt x="164604" y="28194"/>
                  </a:lnTo>
                  <a:lnTo>
                    <a:pt x="164604" y="28956"/>
                  </a:lnTo>
                  <a:lnTo>
                    <a:pt x="169176" y="28956"/>
                  </a:lnTo>
                  <a:lnTo>
                    <a:pt x="169176" y="29718"/>
                  </a:lnTo>
                  <a:lnTo>
                    <a:pt x="172224" y="29718"/>
                  </a:lnTo>
                  <a:lnTo>
                    <a:pt x="172224" y="30480"/>
                  </a:lnTo>
                  <a:lnTo>
                    <a:pt x="178308" y="30480"/>
                  </a:lnTo>
                  <a:lnTo>
                    <a:pt x="178308" y="31242"/>
                  </a:lnTo>
                  <a:lnTo>
                    <a:pt x="182880" y="31242"/>
                  </a:lnTo>
                  <a:lnTo>
                    <a:pt x="182880" y="32004"/>
                  </a:lnTo>
                  <a:lnTo>
                    <a:pt x="187452" y="32004"/>
                  </a:lnTo>
                  <a:lnTo>
                    <a:pt x="187452" y="32766"/>
                  </a:lnTo>
                  <a:lnTo>
                    <a:pt x="192024" y="32766"/>
                  </a:lnTo>
                  <a:lnTo>
                    <a:pt x="192024" y="33528"/>
                  </a:lnTo>
                  <a:lnTo>
                    <a:pt x="196608" y="33528"/>
                  </a:lnTo>
                  <a:lnTo>
                    <a:pt x="196608" y="34290"/>
                  </a:lnTo>
                  <a:lnTo>
                    <a:pt x="201180" y="34290"/>
                  </a:lnTo>
                  <a:lnTo>
                    <a:pt x="201180" y="35052"/>
                  </a:lnTo>
                  <a:lnTo>
                    <a:pt x="205752" y="35052"/>
                  </a:lnTo>
                  <a:lnTo>
                    <a:pt x="205752" y="35814"/>
                  </a:lnTo>
                  <a:lnTo>
                    <a:pt x="210324" y="35814"/>
                  </a:lnTo>
                  <a:lnTo>
                    <a:pt x="210324" y="36576"/>
                  </a:lnTo>
                  <a:lnTo>
                    <a:pt x="214884" y="36576"/>
                  </a:lnTo>
                  <a:lnTo>
                    <a:pt x="214884" y="37338"/>
                  </a:lnTo>
                  <a:lnTo>
                    <a:pt x="219468" y="37338"/>
                  </a:lnTo>
                  <a:lnTo>
                    <a:pt x="219468" y="38100"/>
                  </a:lnTo>
                  <a:lnTo>
                    <a:pt x="224040" y="38100"/>
                  </a:lnTo>
                  <a:lnTo>
                    <a:pt x="224040" y="38862"/>
                  </a:lnTo>
                  <a:lnTo>
                    <a:pt x="228612" y="38862"/>
                  </a:lnTo>
                  <a:lnTo>
                    <a:pt x="228612" y="39624"/>
                  </a:lnTo>
                  <a:lnTo>
                    <a:pt x="233184" y="39624"/>
                  </a:lnTo>
                  <a:lnTo>
                    <a:pt x="233184" y="40386"/>
                  </a:lnTo>
                  <a:lnTo>
                    <a:pt x="237756" y="40386"/>
                  </a:lnTo>
                  <a:lnTo>
                    <a:pt x="237756" y="41148"/>
                  </a:lnTo>
                  <a:lnTo>
                    <a:pt x="242328" y="41148"/>
                  </a:lnTo>
                  <a:lnTo>
                    <a:pt x="242328" y="41910"/>
                  </a:lnTo>
                  <a:lnTo>
                    <a:pt x="246900" y="41910"/>
                  </a:lnTo>
                  <a:lnTo>
                    <a:pt x="246900" y="42672"/>
                  </a:lnTo>
                  <a:lnTo>
                    <a:pt x="249174" y="42672"/>
                  </a:lnTo>
                  <a:lnTo>
                    <a:pt x="249174" y="43434"/>
                  </a:lnTo>
                  <a:lnTo>
                    <a:pt x="256044" y="43434"/>
                  </a:lnTo>
                  <a:lnTo>
                    <a:pt x="256044" y="44196"/>
                  </a:lnTo>
                  <a:lnTo>
                    <a:pt x="261378" y="44196"/>
                  </a:lnTo>
                  <a:lnTo>
                    <a:pt x="261378" y="44958"/>
                  </a:lnTo>
                  <a:lnTo>
                    <a:pt x="266712" y="44958"/>
                  </a:lnTo>
                  <a:lnTo>
                    <a:pt x="266712" y="45720"/>
                  </a:lnTo>
                  <a:lnTo>
                    <a:pt x="271284" y="45720"/>
                  </a:lnTo>
                  <a:lnTo>
                    <a:pt x="271284" y="46482"/>
                  </a:lnTo>
                  <a:lnTo>
                    <a:pt x="276618" y="46482"/>
                  </a:lnTo>
                  <a:lnTo>
                    <a:pt x="276618" y="47244"/>
                  </a:lnTo>
                  <a:lnTo>
                    <a:pt x="281952" y="47244"/>
                  </a:lnTo>
                  <a:lnTo>
                    <a:pt x="281952" y="48006"/>
                  </a:lnTo>
                  <a:lnTo>
                    <a:pt x="286524" y="48006"/>
                  </a:lnTo>
                  <a:lnTo>
                    <a:pt x="286524" y="48768"/>
                  </a:lnTo>
                  <a:lnTo>
                    <a:pt x="291858" y="48768"/>
                  </a:lnTo>
                  <a:lnTo>
                    <a:pt x="291858" y="49530"/>
                  </a:lnTo>
                  <a:lnTo>
                    <a:pt x="297192" y="49530"/>
                  </a:lnTo>
                  <a:lnTo>
                    <a:pt x="297192" y="50292"/>
                  </a:lnTo>
                  <a:lnTo>
                    <a:pt x="301764" y="50292"/>
                  </a:lnTo>
                  <a:lnTo>
                    <a:pt x="301764" y="51054"/>
                  </a:lnTo>
                  <a:lnTo>
                    <a:pt x="307098" y="51054"/>
                  </a:lnTo>
                  <a:lnTo>
                    <a:pt x="307098" y="51816"/>
                  </a:lnTo>
                  <a:lnTo>
                    <a:pt x="312432" y="51816"/>
                  </a:lnTo>
                  <a:lnTo>
                    <a:pt x="312432" y="52578"/>
                  </a:lnTo>
                  <a:lnTo>
                    <a:pt x="317004" y="52578"/>
                  </a:lnTo>
                  <a:lnTo>
                    <a:pt x="317004" y="53340"/>
                  </a:lnTo>
                  <a:lnTo>
                    <a:pt x="322338" y="53340"/>
                  </a:lnTo>
                  <a:lnTo>
                    <a:pt x="322338" y="54102"/>
                  </a:lnTo>
                  <a:lnTo>
                    <a:pt x="382536" y="54102"/>
                  </a:lnTo>
                  <a:lnTo>
                    <a:pt x="382536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328916" y="5073014"/>
              <a:ext cx="308610" cy="45085"/>
            </a:xfrm>
            <a:custGeom>
              <a:avLst/>
              <a:gdLst/>
              <a:ahLst/>
              <a:cxnLst/>
              <a:rect l="l" t="t" r="r" b="b"/>
              <a:pathLst>
                <a:path w="308609" h="45085">
                  <a:moveTo>
                    <a:pt x="308610" y="39624"/>
                  </a:moveTo>
                  <a:lnTo>
                    <a:pt x="307848" y="39624"/>
                  </a:lnTo>
                  <a:lnTo>
                    <a:pt x="307848" y="38862"/>
                  </a:lnTo>
                  <a:lnTo>
                    <a:pt x="307848" y="38100"/>
                  </a:lnTo>
                  <a:lnTo>
                    <a:pt x="307086" y="38100"/>
                  </a:lnTo>
                  <a:lnTo>
                    <a:pt x="307086" y="37338"/>
                  </a:lnTo>
                  <a:lnTo>
                    <a:pt x="305562" y="37338"/>
                  </a:lnTo>
                  <a:lnTo>
                    <a:pt x="305562" y="36576"/>
                  </a:lnTo>
                  <a:lnTo>
                    <a:pt x="304038" y="36576"/>
                  </a:lnTo>
                  <a:lnTo>
                    <a:pt x="304038" y="35814"/>
                  </a:lnTo>
                  <a:lnTo>
                    <a:pt x="300990" y="35814"/>
                  </a:lnTo>
                  <a:lnTo>
                    <a:pt x="300990" y="35052"/>
                  </a:lnTo>
                  <a:lnTo>
                    <a:pt x="295656" y="35052"/>
                  </a:lnTo>
                  <a:lnTo>
                    <a:pt x="295656" y="34290"/>
                  </a:lnTo>
                  <a:lnTo>
                    <a:pt x="290322" y="34290"/>
                  </a:lnTo>
                  <a:lnTo>
                    <a:pt x="290322" y="33528"/>
                  </a:lnTo>
                  <a:lnTo>
                    <a:pt x="284988" y="33528"/>
                  </a:lnTo>
                  <a:lnTo>
                    <a:pt x="284988" y="32766"/>
                  </a:lnTo>
                  <a:lnTo>
                    <a:pt x="279654" y="32766"/>
                  </a:lnTo>
                  <a:lnTo>
                    <a:pt x="279654" y="32004"/>
                  </a:lnTo>
                  <a:lnTo>
                    <a:pt x="274320" y="32004"/>
                  </a:lnTo>
                  <a:lnTo>
                    <a:pt x="274320" y="31242"/>
                  </a:lnTo>
                  <a:lnTo>
                    <a:pt x="268986" y="31242"/>
                  </a:lnTo>
                  <a:lnTo>
                    <a:pt x="268986" y="30480"/>
                  </a:lnTo>
                  <a:lnTo>
                    <a:pt x="263652" y="30480"/>
                  </a:lnTo>
                  <a:lnTo>
                    <a:pt x="263652" y="29718"/>
                  </a:lnTo>
                  <a:lnTo>
                    <a:pt x="258318" y="29718"/>
                  </a:lnTo>
                  <a:lnTo>
                    <a:pt x="258318" y="28956"/>
                  </a:lnTo>
                  <a:lnTo>
                    <a:pt x="252984" y="28956"/>
                  </a:lnTo>
                  <a:lnTo>
                    <a:pt x="252984" y="28194"/>
                  </a:lnTo>
                  <a:lnTo>
                    <a:pt x="247650" y="28194"/>
                  </a:lnTo>
                  <a:lnTo>
                    <a:pt x="247650" y="27432"/>
                  </a:lnTo>
                  <a:lnTo>
                    <a:pt x="242316" y="27432"/>
                  </a:lnTo>
                  <a:lnTo>
                    <a:pt x="242316" y="26670"/>
                  </a:lnTo>
                  <a:lnTo>
                    <a:pt x="236982" y="26670"/>
                  </a:lnTo>
                  <a:lnTo>
                    <a:pt x="236982" y="25908"/>
                  </a:lnTo>
                  <a:lnTo>
                    <a:pt x="231648" y="25908"/>
                  </a:lnTo>
                  <a:lnTo>
                    <a:pt x="231648" y="25146"/>
                  </a:lnTo>
                  <a:lnTo>
                    <a:pt x="225552" y="25146"/>
                  </a:lnTo>
                  <a:lnTo>
                    <a:pt x="225552" y="24384"/>
                  </a:lnTo>
                  <a:lnTo>
                    <a:pt x="220218" y="24384"/>
                  </a:lnTo>
                  <a:lnTo>
                    <a:pt x="220218" y="23622"/>
                  </a:lnTo>
                  <a:lnTo>
                    <a:pt x="214884" y="23622"/>
                  </a:lnTo>
                  <a:lnTo>
                    <a:pt x="214884" y="22860"/>
                  </a:lnTo>
                  <a:lnTo>
                    <a:pt x="209550" y="22860"/>
                  </a:lnTo>
                  <a:lnTo>
                    <a:pt x="209550" y="22098"/>
                  </a:lnTo>
                  <a:lnTo>
                    <a:pt x="204216" y="22098"/>
                  </a:lnTo>
                  <a:lnTo>
                    <a:pt x="204216" y="21336"/>
                  </a:lnTo>
                  <a:lnTo>
                    <a:pt x="198882" y="21336"/>
                  </a:lnTo>
                  <a:lnTo>
                    <a:pt x="198882" y="20574"/>
                  </a:lnTo>
                  <a:lnTo>
                    <a:pt x="193548" y="20574"/>
                  </a:lnTo>
                  <a:lnTo>
                    <a:pt x="193548" y="19812"/>
                  </a:lnTo>
                  <a:lnTo>
                    <a:pt x="188214" y="19812"/>
                  </a:lnTo>
                  <a:lnTo>
                    <a:pt x="188214" y="19050"/>
                  </a:lnTo>
                  <a:lnTo>
                    <a:pt x="182880" y="19050"/>
                  </a:lnTo>
                  <a:lnTo>
                    <a:pt x="182880" y="18288"/>
                  </a:lnTo>
                  <a:lnTo>
                    <a:pt x="177546" y="18288"/>
                  </a:lnTo>
                  <a:lnTo>
                    <a:pt x="177546" y="17526"/>
                  </a:lnTo>
                  <a:lnTo>
                    <a:pt x="172212" y="17526"/>
                  </a:lnTo>
                  <a:lnTo>
                    <a:pt x="172212" y="16764"/>
                  </a:lnTo>
                  <a:lnTo>
                    <a:pt x="166878" y="16764"/>
                  </a:lnTo>
                  <a:lnTo>
                    <a:pt x="166878" y="16002"/>
                  </a:lnTo>
                  <a:lnTo>
                    <a:pt x="161544" y="16002"/>
                  </a:lnTo>
                  <a:lnTo>
                    <a:pt x="161544" y="15240"/>
                  </a:lnTo>
                  <a:lnTo>
                    <a:pt x="153924" y="15240"/>
                  </a:lnTo>
                  <a:lnTo>
                    <a:pt x="153924" y="14478"/>
                  </a:lnTo>
                  <a:lnTo>
                    <a:pt x="150876" y="14478"/>
                  </a:lnTo>
                  <a:lnTo>
                    <a:pt x="150876" y="13716"/>
                  </a:lnTo>
                  <a:lnTo>
                    <a:pt x="146304" y="13716"/>
                  </a:lnTo>
                  <a:lnTo>
                    <a:pt x="146304" y="12954"/>
                  </a:lnTo>
                  <a:lnTo>
                    <a:pt x="140970" y="12954"/>
                  </a:lnTo>
                  <a:lnTo>
                    <a:pt x="140970" y="12192"/>
                  </a:lnTo>
                  <a:lnTo>
                    <a:pt x="135636" y="12192"/>
                  </a:lnTo>
                  <a:lnTo>
                    <a:pt x="135636" y="11430"/>
                  </a:lnTo>
                  <a:lnTo>
                    <a:pt x="131064" y="11430"/>
                  </a:lnTo>
                  <a:lnTo>
                    <a:pt x="131064" y="10668"/>
                  </a:lnTo>
                  <a:lnTo>
                    <a:pt x="125730" y="10668"/>
                  </a:lnTo>
                  <a:lnTo>
                    <a:pt x="125730" y="9906"/>
                  </a:lnTo>
                  <a:lnTo>
                    <a:pt x="121158" y="9906"/>
                  </a:lnTo>
                  <a:lnTo>
                    <a:pt x="121158" y="9144"/>
                  </a:lnTo>
                  <a:lnTo>
                    <a:pt x="115824" y="9144"/>
                  </a:lnTo>
                  <a:lnTo>
                    <a:pt x="115824" y="8382"/>
                  </a:lnTo>
                  <a:lnTo>
                    <a:pt x="110490" y="8382"/>
                  </a:lnTo>
                  <a:lnTo>
                    <a:pt x="110490" y="7620"/>
                  </a:lnTo>
                  <a:lnTo>
                    <a:pt x="105918" y="7620"/>
                  </a:lnTo>
                  <a:lnTo>
                    <a:pt x="105918" y="6858"/>
                  </a:lnTo>
                  <a:lnTo>
                    <a:pt x="100584" y="6858"/>
                  </a:lnTo>
                  <a:lnTo>
                    <a:pt x="100584" y="6096"/>
                  </a:lnTo>
                  <a:lnTo>
                    <a:pt x="96012" y="6096"/>
                  </a:lnTo>
                  <a:lnTo>
                    <a:pt x="96012" y="5334"/>
                  </a:lnTo>
                  <a:lnTo>
                    <a:pt x="90678" y="5334"/>
                  </a:lnTo>
                  <a:lnTo>
                    <a:pt x="90678" y="4572"/>
                  </a:lnTo>
                  <a:lnTo>
                    <a:pt x="85344" y="4572"/>
                  </a:lnTo>
                  <a:lnTo>
                    <a:pt x="85344" y="3810"/>
                  </a:lnTo>
                  <a:lnTo>
                    <a:pt x="80772" y="3810"/>
                  </a:lnTo>
                  <a:lnTo>
                    <a:pt x="80772" y="3048"/>
                  </a:lnTo>
                  <a:lnTo>
                    <a:pt x="75438" y="3048"/>
                  </a:lnTo>
                  <a:lnTo>
                    <a:pt x="75438" y="2286"/>
                  </a:lnTo>
                  <a:lnTo>
                    <a:pt x="70866" y="2286"/>
                  </a:lnTo>
                  <a:lnTo>
                    <a:pt x="70866" y="1524"/>
                  </a:lnTo>
                  <a:lnTo>
                    <a:pt x="65532" y="1524"/>
                  </a:lnTo>
                  <a:lnTo>
                    <a:pt x="65532" y="762"/>
                  </a:lnTo>
                  <a:lnTo>
                    <a:pt x="60198" y="762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048" y="762"/>
                  </a:lnTo>
                  <a:lnTo>
                    <a:pt x="3048" y="1524"/>
                  </a:lnTo>
                  <a:lnTo>
                    <a:pt x="9906" y="1524"/>
                  </a:lnTo>
                  <a:lnTo>
                    <a:pt x="9906" y="2286"/>
                  </a:lnTo>
                  <a:lnTo>
                    <a:pt x="15240" y="2286"/>
                  </a:lnTo>
                  <a:lnTo>
                    <a:pt x="15240" y="3048"/>
                  </a:lnTo>
                  <a:lnTo>
                    <a:pt x="20574" y="3048"/>
                  </a:lnTo>
                  <a:lnTo>
                    <a:pt x="20574" y="3810"/>
                  </a:lnTo>
                  <a:lnTo>
                    <a:pt x="25146" y="3810"/>
                  </a:lnTo>
                  <a:lnTo>
                    <a:pt x="25146" y="4572"/>
                  </a:lnTo>
                  <a:lnTo>
                    <a:pt x="30480" y="4572"/>
                  </a:lnTo>
                  <a:lnTo>
                    <a:pt x="30480" y="5334"/>
                  </a:lnTo>
                  <a:lnTo>
                    <a:pt x="35052" y="5334"/>
                  </a:lnTo>
                  <a:lnTo>
                    <a:pt x="35052" y="6096"/>
                  </a:lnTo>
                  <a:lnTo>
                    <a:pt x="40386" y="6096"/>
                  </a:lnTo>
                  <a:lnTo>
                    <a:pt x="40386" y="6858"/>
                  </a:lnTo>
                  <a:lnTo>
                    <a:pt x="45720" y="6858"/>
                  </a:lnTo>
                  <a:lnTo>
                    <a:pt x="45720" y="7620"/>
                  </a:lnTo>
                  <a:lnTo>
                    <a:pt x="50292" y="7620"/>
                  </a:lnTo>
                  <a:lnTo>
                    <a:pt x="50292" y="8382"/>
                  </a:lnTo>
                  <a:lnTo>
                    <a:pt x="55626" y="8382"/>
                  </a:lnTo>
                  <a:lnTo>
                    <a:pt x="55626" y="9144"/>
                  </a:lnTo>
                  <a:lnTo>
                    <a:pt x="60198" y="9144"/>
                  </a:lnTo>
                  <a:lnTo>
                    <a:pt x="60198" y="9906"/>
                  </a:lnTo>
                  <a:lnTo>
                    <a:pt x="65532" y="9906"/>
                  </a:lnTo>
                  <a:lnTo>
                    <a:pt x="65532" y="10668"/>
                  </a:lnTo>
                  <a:lnTo>
                    <a:pt x="70866" y="10668"/>
                  </a:lnTo>
                  <a:lnTo>
                    <a:pt x="70866" y="11430"/>
                  </a:lnTo>
                  <a:lnTo>
                    <a:pt x="75438" y="11430"/>
                  </a:lnTo>
                  <a:lnTo>
                    <a:pt x="75438" y="12192"/>
                  </a:lnTo>
                  <a:lnTo>
                    <a:pt x="80759" y="12192"/>
                  </a:lnTo>
                  <a:lnTo>
                    <a:pt x="80759" y="12954"/>
                  </a:lnTo>
                  <a:lnTo>
                    <a:pt x="85344" y="12954"/>
                  </a:lnTo>
                  <a:lnTo>
                    <a:pt x="85344" y="13716"/>
                  </a:lnTo>
                  <a:lnTo>
                    <a:pt x="90678" y="13716"/>
                  </a:lnTo>
                  <a:lnTo>
                    <a:pt x="90678" y="14478"/>
                  </a:lnTo>
                  <a:lnTo>
                    <a:pt x="96012" y="14478"/>
                  </a:lnTo>
                  <a:lnTo>
                    <a:pt x="96012" y="15240"/>
                  </a:lnTo>
                  <a:lnTo>
                    <a:pt x="100584" y="15240"/>
                  </a:lnTo>
                  <a:lnTo>
                    <a:pt x="100584" y="16002"/>
                  </a:lnTo>
                  <a:lnTo>
                    <a:pt x="105918" y="16002"/>
                  </a:lnTo>
                  <a:lnTo>
                    <a:pt x="105918" y="16764"/>
                  </a:lnTo>
                  <a:lnTo>
                    <a:pt x="110490" y="16764"/>
                  </a:lnTo>
                  <a:lnTo>
                    <a:pt x="110490" y="17526"/>
                  </a:lnTo>
                  <a:lnTo>
                    <a:pt x="115811" y="17526"/>
                  </a:lnTo>
                  <a:lnTo>
                    <a:pt x="115811" y="18288"/>
                  </a:lnTo>
                  <a:lnTo>
                    <a:pt x="121158" y="18288"/>
                  </a:lnTo>
                  <a:lnTo>
                    <a:pt x="121158" y="19050"/>
                  </a:lnTo>
                  <a:lnTo>
                    <a:pt x="125730" y="19050"/>
                  </a:lnTo>
                  <a:lnTo>
                    <a:pt x="125730" y="19812"/>
                  </a:lnTo>
                  <a:lnTo>
                    <a:pt x="131064" y="19812"/>
                  </a:lnTo>
                  <a:lnTo>
                    <a:pt x="131064" y="20574"/>
                  </a:lnTo>
                  <a:lnTo>
                    <a:pt x="135636" y="20574"/>
                  </a:lnTo>
                  <a:lnTo>
                    <a:pt x="135636" y="21336"/>
                  </a:lnTo>
                  <a:lnTo>
                    <a:pt x="140970" y="21336"/>
                  </a:lnTo>
                  <a:lnTo>
                    <a:pt x="140970" y="22098"/>
                  </a:lnTo>
                  <a:lnTo>
                    <a:pt x="146304" y="22098"/>
                  </a:lnTo>
                  <a:lnTo>
                    <a:pt x="146304" y="22860"/>
                  </a:lnTo>
                  <a:lnTo>
                    <a:pt x="150876" y="22860"/>
                  </a:lnTo>
                  <a:lnTo>
                    <a:pt x="150876" y="23622"/>
                  </a:lnTo>
                  <a:lnTo>
                    <a:pt x="153911" y="23622"/>
                  </a:lnTo>
                  <a:lnTo>
                    <a:pt x="153911" y="24384"/>
                  </a:lnTo>
                  <a:lnTo>
                    <a:pt x="161544" y="24384"/>
                  </a:lnTo>
                  <a:lnTo>
                    <a:pt x="161544" y="25146"/>
                  </a:lnTo>
                  <a:lnTo>
                    <a:pt x="166878" y="25146"/>
                  </a:lnTo>
                  <a:lnTo>
                    <a:pt x="166878" y="25908"/>
                  </a:lnTo>
                  <a:lnTo>
                    <a:pt x="172212" y="25908"/>
                  </a:lnTo>
                  <a:lnTo>
                    <a:pt x="172212" y="26670"/>
                  </a:lnTo>
                  <a:lnTo>
                    <a:pt x="177546" y="26670"/>
                  </a:lnTo>
                  <a:lnTo>
                    <a:pt x="177546" y="27432"/>
                  </a:lnTo>
                  <a:lnTo>
                    <a:pt x="182880" y="27432"/>
                  </a:lnTo>
                  <a:lnTo>
                    <a:pt x="182880" y="28194"/>
                  </a:lnTo>
                  <a:lnTo>
                    <a:pt x="188214" y="28194"/>
                  </a:lnTo>
                  <a:lnTo>
                    <a:pt x="188214" y="28956"/>
                  </a:lnTo>
                  <a:lnTo>
                    <a:pt x="193535" y="28956"/>
                  </a:lnTo>
                  <a:lnTo>
                    <a:pt x="193535" y="29718"/>
                  </a:lnTo>
                  <a:lnTo>
                    <a:pt x="198882" y="29718"/>
                  </a:lnTo>
                  <a:lnTo>
                    <a:pt x="198882" y="30480"/>
                  </a:lnTo>
                  <a:lnTo>
                    <a:pt x="204216" y="30480"/>
                  </a:lnTo>
                  <a:lnTo>
                    <a:pt x="204216" y="31242"/>
                  </a:lnTo>
                  <a:lnTo>
                    <a:pt x="209537" y="31242"/>
                  </a:lnTo>
                  <a:lnTo>
                    <a:pt x="209537" y="32004"/>
                  </a:lnTo>
                  <a:lnTo>
                    <a:pt x="214884" y="32004"/>
                  </a:lnTo>
                  <a:lnTo>
                    <a:pt x="214884" y="32766"/>
                  </a:lnTo>
                  <a:lnTo>
                    <a:pt x="220218" y="32766"/>
                  </a:lnTo>
                  <a:lnTo>
                    <a:pt x="220218" y="33528"/>
                  </a:lnTo>
                  <a:lnTo>
                    <a:pt x="225552" y="33528"/>
                  </a:lnTo>
                  <a:lnTo>
                    <a:pt x="225552" y="34290"/>
                  </a:lnTo>
                  <a:lnTo>
                    <a:pt x="231648" y="34290"/>
                  </a:lnTo>
                  <a:lnTo>
                    <a:pt x="231648" y="35052"/>
                  </a:lnTo>
                  <a:lnTo>
                    <a:pt x="236982" y="35052"/>
                  </a:lnTo>
                  <a:lnTo>
                    <a:pt x="236982" y="35814"/>
                  </a:lnTo>
                  <a:lnTo>
                    <a:pt x="242316" y="35814"/>
                  </a:lnTo>
                  <a:lnTo>
                    <a:pt x="242316" y="36576"/>
                  </a:lnTo>
                  <a:lnTo>
                    <a:pt x="247650" y="36576"/>
                  </a:lnTo>
                  <a:lnTo>
                    <a:pt x="247650" y="37338"/>
                  </a:lnTo>
                  <a:lnTo>
                    <a:pt x="252984" y="37338"/>
                  </a:lnTo>
                  <a:lnTo>
                    <a:pt x="252984" y="38100"/>
                  </a:lnTo>
                  <a:lnTo>
                    <a:pt x="258318" y="38100"/>
                  </a:lnTo>
                  <a:lnTo>
                    <a:pt x="258318" y="38862"/>
                  </a:lnTo>
                  <a:lnTo>
                    <a:pt x="263652" y="38862"/>
                  </a:lnTo>
                  <a:lnTo>
                    <a:pt x="263652" y="39624"/>
                  </a:lnTo>
                  <a:lnTo>
                    <a:pt x="268986" y="39624"/>
                  </a:lnTo>
                  <a:lnTo>
                    <a:pt x="268986" y="40386"/>
                  </a:lnTo>
                  <a:lnTo>
                    <a:pt x="274320" y="40386"/>
                  </a:lnTo>
                  <a:lnTo>
                    <a:pt x="274320" y="41148"/>
                  </a:lnTo>
                  <a:lnTo>
                    <a:pt x="279654" y="41148"/>
                  </a:lnTo>
                  <a:lnTo>
                    <a:pt x="279654" y="41910"/>
                  </a:lnTo>
                  <a:lnTo>
                    <a:pt x="284988" y="41910"/>
                  </a:lnTo>
                  <a:lnTo>
                    <a:pt x="284988" y="42672"/>
                  </a:lnTo>
                  <a:lnTo>
                    <a:pt x="290322" y="42672"/>
                  </a:lnTo>
                  <a:lnTo>
                    <a:pt x="290322" y="43434"/>
                  </a:lnTo>
                  <a:lnTo>
                    <a:pt x="295656" y="43434"/>
                  </a:lnTo>
                  <a:lnTo>
                    <a:pt x="295656" y="44196"/>
                  </a:lnTo>
                  <a:lnTo>
                    <a:pt x="300990" y="44196"/>
                  </a:lnTo>
                  <a:lnTo>
                    <a:pt x="300990" y="44958"/>
                  </a:lnTo>
                  <a:lnTo>
                    <a:pt x="305562" y="44958"/>
                  </a:lnTo>
                  <a:lnTo>
                    <a:pt x="305562" y="44196"/>
                  </a:lnTo>
                  <a:lnTo>
                    <a:pt x="307086" y="44196"/>
                  </a:lnTo>
                  <a:lnTo>
                    <a:pt x="307086" y="43434"/>
                  </a:lnTo>
                  <a:lnTo>
                    <a:pt x="307848" y="43434"/>
                  </a:lnTo>
                  <a:lnTo>
                    <a:pt x="307848" y="42672"/>
                  </a:lnTo>
                  <a:lnTo>
                    <a:pt x="307848" y="41910"/>
                  </a:lnTo>
                  <a:lnTo>
                    <a:pt x="308610" y="41910"/>
                  </a:lnTo>
                  <a:lnTo>
                    <a:pt x="308610" y="41148"/>
                  </a:lnTo>
                  <a:lnTo>
                    <a:pt x="308610" y="40386"/>
                  </a:lnTo>
                  <a:lnTo>
                    <a:pt x="308610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670804" y="4314444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216407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638800" y="4172711"/>
              <a:ext cx="64769" cy="928369"/>
            </a:xfrm>
            <a:custGeom>
              <a:avLst/>
              <a:gdLst/>
              <a:ahLst/>
              <a:cxnLst/>
              <a:rect l="l" t="t" r="r" b="b"/>
              <a:pathLst>
                <a:path w="64770" h="928370">
                  <a:moveTo>
                    <a:pt x="36576" y="886968"/>
                  </a:moveTo>
                  <a:lnTo>
                    <a:pt x="35052" y="883920"/>
                  </a:lnTo>
                  <a:lnTo>
                    <a:pt x="33528" y="882396"/>
                  </a:lnTo>
                  <a:lnTo>
                    <a:pt x="30480" y="882396"/>
                  </a:lnTo>
                  <a:lnTo>
                    <a:pt x="28956" y="883920"/>
                  </a:lnTo>
                  <a:lnTo>
                    <a:pt x="27432" y="886968"/>
                  </a:lnTo>
                  <a:lnTo>
                    <a:pt x="27432" y="923544"/>
                  </a:lnTo>
                  <a:lnTo>
                    <a:pt x="28956" y="926592"/>
                  </a:lnTo>
                  <a:lnTo>
                    <a:pt x="32004" y="928116"/>
                  </a:lnTo>
                  <a:lnTo>
                    <a:pt x="35052" y="926592"/>
                  </a:lnTo>
                  <a:lnTo>
                    <a:pt x="36576" y="923544"/>
                  </a:lnTo>
                  <a:lnTo>
                    <a:pt x="36576" y="886968"/>
                  </a:lnTo>
                  <a:close/>
                </a:path>
                <a:path w="64770" h="928370">
                  <a:moveTo>
                    <a:pt x="36576" y="822960"/>
                  </a:moveTo>
                  <a:lnTo>
                    <a:pt x="35052" y="819912"/>
                  </a:lnTo>
                  <a:lnTo>
                    <a:pt x="33528" y="818388"/>
                  </a:lnTo>
                  <a:lnTo>
                    <a:pt x="30480" y="818388"/>
                  </a:lnTo>
                  <a:lnTo>
                    <a:pt x="28956" y="819912"/>
                  </a:lnTo>
                  <a:lnTo>
                    <a:pt x="27432" y="822960"/>
                  </a:lnTo>
                  <a:lnTo>
                    <a:pt x="27432" y="859536"/>
                  </a:lnTo>
                  <a:lnTo>
                    <a:pt x="28956" y="862584"/>
                  </a:lnTo>
                  <a:lnTo>
                    <a:pt x="32004" y="864108"/>
                  </a:lnTo>
                  <a:lnTo>
                    <a:pt x="35052" y="862584"/>
                  </a:lnTo>
                  <a:lnTo>
                    <a:pt x="36576" y="859536"/>
                  </a:lnTo>
                  <a:lnTo>
                    <a:pt x="36576" y="822960"/>
                  </a:lnTo>
                  <a:close/>
                </a:path>
                <a:path w="64770" h="928370">
                  <a:moveTo>
                    <a:pt x="36576" y="758952"/>
                  </a:moveTo>
                  <a:lnTo>
                    <a:pt x="35052" y="755904"/>
                  </a:lnTo>
                  <a:lnTo>
                    <a:pt x="33528" y="754380"/>
                  </a:lnTo>
                  <a:lnTo>
                    <a:pt x="30480" y="754380"/>
                  </a:lnTo>
                  <a:lnTo>
                    <a:pt x="28956" y="755904"/>
                  </a:lnTo>
                  <a:lnTo>
                    <a:pt x="27432" y="758952"/>
                  </a:lnTo>
                  <a:lnTo>
                    <a:pt x="27432" y="795528"/>
                  </a:lnTo>
                  <a:lnTo>
                    <a:pt x="28956" y="798576"/>
                  </a:lnTo>
                  <a:lnTo>
                    <a:pt x="32004" y="800100"/>
                  </a:lnTo>
                  <a:lnTo>
                    <a:pt x="35052" y="798576"/>
                  </a:lnTo>
                  <a:lnTo>
                    <a:pt x="36576" y="795528"/>
                  </a:lnTo>
                  <a:lnTo>
                    <a:pt x="36576" y="758952"/>
                  </a:lnTo>
                  <a:close/>
                </a:path>
                <a:path w="64770" h="928370">
                  <a:moveTo>
                    <a:pt x="36576" y="694944"/>
                  </a:moveTo>
                  <a:lnTo>
                    <a:pt x="35052" y="691896"/>
                  </a:lnTo>
                  <a:lnTo>
                    <a:pt x="33528" y="690372"/>
                  </a:lnTo>
                  <a:lnTo>
                    <a:pt x="30480" y="690372"/>
                  </a:lnTo>
                  <a:lnTo>
                    <a:pt x="28956" y="691896"/>
                  </a:lnTo>
                  <a:lnTo>
                    <a:pt x="27432" y="694944"/>
                  </a:lnTo>
                  <a:lnTo>
                    <a:pt x="27432" y="731520"/>
                  </a:lnTo>
                  <a:lnTo>
                    <a:pt x="28956" y="734568"/>
                  </a:lnTo>
                  <a:lnTo>
                    <a:pt x="32004" y="736092"/>
                  </a:lnTo>
                  <a:lnTo>
                    <a:pt x="35052" y="734568"/>
                  </a:lnTo>
                  <a:lnTo>
                    <a:pt x="36576" y="731520"/>
                  </a:lnTo>
                  <a:lnTo>
                    <a:pt x="36576" y="694944"/>
                  </a:lnTo>
                  <a:close/>
                </a:path>
                <a:path w="64770" h="928370">
                  <a:moveTo>
                    <a:pt x="36576" y="630936"/>
                  </a:moveTo>
                  <a:lnTo>
                    <a:pt x="35052" y="627888"/>
                  </a:lnTo>
                  <a:lnTo>
                    <a:pt x="33528" y="626364"/>
                  </a:lnTo>
                  <a:lnTo>
                    <a:pt x="30480" y="626364"/>
                  </a:lnTo>
                  <a:lnTo>
                    <a:pt x="28956" y="627888"/>
                  </a:lnTo>
                  <a:lnTo>
                    <a:pt x="27432" y="630936"/>
                  </a:lnTo>
                  <a:lnTo>
                    <a:pt x="27432" y="667512"/>
                  </a:lnTo>
                  <a:lnTo>
                    <a:pt x="28956" y="670560"/>
                  </a:lnTo>
                  <a:lnTo>
                    <a:pt x="32004" y="672084"/>
                  </a:lnTo>
                  <a:lnTo>
                    <a:pt x="35052" y="670560"/>
                  </a:lnTo>
                  <a:lnTo>
                    <a:pt x="36576" y="667512"/>
                  </a:lnTo>
                  <a:lnTo>
                    <a:pt x="36576" y="630936"/>
                  </a:lnTo>
                  <a:close/>
                </a:path>
                <a:path w="64770" h="928370">
                  <a:moveTo>
                    <a:pt x="36576" y="566928"/>
                  </a:moveTo>
                  <a:lnTo>
                    <a:pt x="35052" y="563880"/>
                  </a:lnTo>
                  <a:lnTo>
                    <a:pt x="33528" y="562356"/>
                  </a:lnTo>
                  <a:lnTo>
                    <a:pt x="30480" y="562356"/>
                  </a:lnTo>
                  <a:lnTo>
                    <a:pt x="28956" y="563880"/>
                  </a:lnTo>
                  <a:lnTo>
                    <a:pt x="27432" y="566928"/>
                  </a:lnTo>
                  <a:lnTo>
                    <a:pt x="27432" y="603504"/>
                  </a:lnTo>
                  <a:lnTo>
                    <a:pt x="28956" y="606552"/>
                  </a:lnTo>
                  <a:lnTo>
                    <a:pt x="32004" y="608076"/>
                  </a:lnTo>
                  <a:lnTo>
                    <a:pt x="35052" y="606552"/>
                  </a:lnTo>
                  <a:lnTo>
                    <a:pt x="36576" y="603504"/>
                  </a:lnTo>
                  <a:lnTo>
                    <a:pt x="36576" y="566928"/>
                  </a:lnTo>
                  <a:close/>
                </a:path>
                <a:path w="64770" h="928370">
                  <a:moveTo>
                    <a:pt x="64770" y="356616"/>
                  </a:moveTo>
                  <a:lnTo>
                    <a:pt x="0" y="356616"/>
                  </a:lnTo>
                  <a:lnTo>
                    <a:pt x="31318" y="498348"/>
                  </a:lnTo>
                  <a:lnTo>
                    <a:pt x="30480" y="498348"/>
                  </a:lnTo>
                  <a:lnTo>
                    <a:pt x="28956" y="499872"/>
                  </a:lnTo>
                  <a:lnTo>
                    <a:pt x="27432" y="502920"/>
                  </a:lnTo>
                  <a:lnTo>
                    <a:pt x="27432" y="539496"/>
                  </a:lnTo>
                  <a:lnTo>
                    <a:pt x="28956" y="542544"/>
                  </a:lnTo>
                  <a:lnTo>
                    <a:pt x="32004" y="544068"/>
                  </a:lnTo>
                  <a:lnTo>
                    <a:pt x="35052" y="542544"/>
                  </a:lnTo>
                  <a:lnTo>
                    <a:pt x="36576" y="539496"/>
                  </a:lnTo>
                  <a:lnTo>
                    <a:pt x="36576" y="502920"/>
                  </a:lnTo>
                  <a:lnTo>
                    <a:pt x="35052" y="499872"/>
                  </a:lnTo>
                  <a:lnTo>
                    <a:pt x="33528" y="498348"/>
                  </a:lnTo>
                  <a:lnTo>
                    <a:pt x="32689" y="498348"/>
                  </a:lnTo>
                  <a:lnTo>
                    <a:pt x="64770" y="356616"/>
                  </a:lnTo>
                  <a:close/>
                </a:path>
                <a:path w="64770" h="928370">
                  <a:moveTo>
                    <a:pt x="64770" y="144018"/>
                  </a:moveTo>
                  <a:lnTo>
                    <a:pt x="32004" y="0"/>
                  </a:lnTo>
                  <a:lnTo>
                    <a:pt x="0" y="144018"/>
                  </a:lnTo>
                  <a:lnTo>
                    <a:pt x="64770" y="144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23693" y="2369820"/>
              <a:ext cx="0" cy="2743200"/>
            </a:xfrm>
            <a:custGeom>
              <a:avLst/>
              <a:gdLst/>
              <a:ahLst/>
              <a:cxnLst/>
              <a:rect l="l" t="t" r="r" b="b"/>
              <a:pathLst>
                <a:path h="2743200">
                  <a:moveTo>
                    <a:pt x="0" y="27432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91689" y="2228088"/>
              <a:ext cx="64769" cy="144145"/>
            </a:xfrm>
            <a:custGeom>
              <a:avLst/>
              <a:gdLst/>
              <a:ahLst/>
              <a:cxnLst/>
              <a:rect l="l" t="t" r="r" b="b"/>
              <a:pathLst>
                <a:path w="64769" h="144144">
                  <a:moveTo>
                    <a:pt x="64770" y="144018"/>
                  </a:moveTo>
                  <a:lnTo>
                    <a:pt x="32766" y="0"/>
                  </a:lnTo>
                  <a:lnTo>
                    <a:pt x="0" y="144018"/>
                  </a:lnTo>
                  <a:lnTo>
                    <a:pt x="64770" y="144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28265" y="4924044"/>
              <a:ext cx="5358765" cy="0"/>
            </a:xfrm>
            <a:custGeom>
              <a:avLst/>
              <a:gdLst/>
              <a:ahLst/>
              <a:cxnLst/>
              <a:rect l="l" t="t" r="r" b="b"/>
              <a:pathLst>
                <a:path w="5358765">
                  <a:moveTo>
                    <a:pt x="0" y="0"/>
                  </a:moveTo>
                  <a:lnTo>
                    <a:pt x="5358383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25445" y="5211317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375916" y="4919471"/>
              <a:ext cx="4204335" cy="294640"/>
            </a:xfrm>
            <a:custGeom>
              <a:avLst/>
              <a:gdLst/>
              <a:ahLst/>
              <a:cxnLst/>
              <a:rect l="l" t="t" r="r" b="b"/>
              <a:pathLst>
                <a:path w="4204334" h="294639">
                  <a:moveTo>
                    <a:pt x="99822" y="294132"/>
                  </a:moveTo>
                  <a:lnTo>
                    <a:pt x="50292" y="193548"/>
                  </a:lnTo>
                  <a:lnTo>
                    <a:pt x="0" y="294132"/>
                  </a:lnTo>
                  <a:lnTo>
                    <a:pt x="99822" y="294132"/>
                  </a:lnTo>
                  <a:close/>
                </a:path>
                <a:path w="4204334" h="294639">
                  <a:moveTo>
                    <a:pt x="1035558" y="132588"/>
                  </a:moveTo>
                  <a:lnTo>
                    <a:pt x="1034034" y="129540"/>
                  </a:lnTo>
                  <a:lnTo>
                    <a:pt x="1032510" y="128016"/>
                  </a:lnTo>
                  <a:lnTo>
                    <a:pt x="1029462" y="128016"/>
                  </a:lnTo>
                  <a:lnTo>
                    <a:pt x="1027938" y="129540"/>
                  </a:lnTo>
                  <a:lnTo>
                    <a:pt x="1026414" y="132588"/>
                  </a:lnTo>
                  <a:lnTo>
                    <a:pt x="1026414" y="169164"/>
                  </a:lnTo>
                  <a:lnTo>
                    <a:pt x="1027938" y="172212"/>
                  </a:lnTo>
                  <a:lnTo>
                    <a:pt x="1030986" y="173736"/>
                  </a:lnTo>
                  <a:lnTo>
                    <a:pt x="1034034" y="172212"/>
                  </a:lnTo>
                  <a:lnTo>
                    <a:pt x="1035558" y="169164"/>
                  </a:lnTo>
                  <a:lnTo>
                    <a:pt x="1035558" y="132588"/>
                  </a:lnTo>
                  <a:close/>
                </a:path>
                <a:path w="4204334" h="294639">
                  <a:moveTo>
                    <a:pt x="1035558" y="68580"/>
                  </a:moveTo>
                  <a:lnTo>
                    <a:pt x="1034034" y="65532"/>
                  </a:lnTo>
                  <a:lnTo>
                    <a:pt x="1032510" y="64008"/>
                  </a:lnTo>
                  <a:lnTo>
                    <a:pt x="1029462" y="64008"/>
                  </a:lnTo>
                  <a:lnTo>
                    <a:pt x="1027938" y="65532"/>
                  </a:lnTo>
                  <a:lnTo>
                    <a:pt x="1026414" y="68580"/>
                  </a:lnTo>
                  <a:lnTo>
                    <a:pt x="1026414" y="105156"/>
                  </a:lnTo>
                  <a:lnTo>
                    <a:pt x="1027938" y="108204"/>
                  </a:lnTo>
                  <a:lnTo>
                    <a:pt x="1030986" y="109728"/>
                  </a:lnTo>
                  <a:lnTo>
                    <a:pt x="1034034" y="108204"/>
                  </a:lnTo>
                  <a:lnTo>
                    <a:pt x="1035558" y="105156"/>
                  </a:lnTo>
                  <a:lnTo>
                    <a:pt x="1035558" y="68580"/>
                  </a:lnTo>
                  <a:close/>
                </a:path>
                <a:path w="4204334" h="294639">
                  <a:moveTo>
                    <a:pt x="1035558" y="4572"/>
                  </a:moveTo>
                  <a:lnTo>
                    <a:pt x="1034034" y="1524"/>
                  </a:lnTo>
                  <a:lnTo>
                    <a:pt x="1030986" y="0"/>
                  </a:lnTo>
                  <a:lnTo>
                    <a:pt x="1027938" y="1524"/>
                  </a:lnTo>
                  <a:lnTo>
                    <a:pt x="1026414" y="4572"/>
                  </a:lnTo>
                  <a:lnTo>
                    <a:pt x="1026414" y="41148"/>
                  </a:lnTo>
                  <a:lnTo>
                    <a:pt x="1027938" y="44196"/>
                  </a:lnTo>
                  <a:lnTo>
                    <a:pt x="1030986" y="45720"/>
                  </a:lnTo>
                  <a:lnTo>
                    <a:pt x="1034034" y="44196"/>
                  </a:lnTo>
                  <a:lnTo>
                    <a:pt x="1035558" y="41148"/>
                  </a:lnTo>
                  <a:lnTo>
                    <a:pt x="1035558" y="4572"/>
                  </a:lnTo>
                  <a:close/>
                </a:path>
                <a:path w="4204334" h="294639">
                  <a:moveTo>
                    <a:pt x="4203954" y="132588"/>
                  </a:moveTo>
                  <a:lnTo>
                    <a:pt x="4202430" y="129540"/>
                  </a:lnTo>
                  <a:lnTo>
                    <a:pt x="4200906" y="128016"/>
                  </a:lnTo>
                  <a:lnTo>
                    <a:pt x="4197858" y="128016"/>
                  </a:lnTo>
                  <a:lnTo>
                    <a:pt x="4196334" y="129540"/>
                  </a:lnTo>
                  <a:lnTo>
                    <a:pt x="4194810" y="132588"/>
                  </a:lnTo>
                  <a:lnTo>
                    <a:pt x="4194810" y="169164"/>
                  </a:lnTo>
                  <a:lnTo>
                    <a:pt x="4196334" y="172212"/>
                  </a:lnTo>
                  <a:lnTo>
                    <a:pt x="4199382" y="173736"/>
                  </a:lnTo>
                  <a:lnTo>
                    <a:pt x="4202430" y="172212"/>
                  </a:lnTo>
                  <a:lnTo>
                    <a:pt x="4203954" y="169164"/>
                  </a:lnTo>
                  <a:lnTo>
                    <a:pt x="4203954" y="132588"/>
                  </a:lnTo>
                  <a:close/>
                </a:path>
                <a:path w="4204334" h="294639">
                  <a:moveTo>
                    <a:pt x="4203954" y="68580"/>
                  </a:moveTo>
                  <a:lnTo>
                    <a:pt x="4202430" y="65532"/>
                  </a:lnTo>
                  <a:lnTo>
                    <a:pt x="4200906" y="64008"/>
                  </a:lnTo>
                  <a:lnTo>
                    <a:pt x="4197858" y="64008"/>
                  </a:lnTo>
                  <a:lnTo>
                    <a:pt x="4196334" y="65532"/>
                  </a:lnTo>
                  <a:lnTo>
                    <a:pt x="4194810" y="68580"/>
                  </a:lnTo>
                  <a:lnTo>
                    <a:pt x="4194810" y="105156"/>
                  </a:lnTo>
                  <a:lnTo>
                    <a:pt x="4196334" y="108204"/>
                  </a:lnTo>
                  <a:lnTo>
                    <a:pt x="4199382" y="109728"/>
                  </a:lnTo>
                  <a:lnTo>
                    <a:pt x="4202430" y="108204"/>
                  </a:lnTo>
                  <a:lnTo>
                    <a:pt x="4203954" y="105156"/>
                  </a:lnTo>
                  <a:lnTo>
                    <a:pt x="4203954" y="68580"/>
                  </a:lnTo>
                  <a:close/>
                </a:path>
                <a:path w="4204334" h="294639">
                  <a:moveTo>
                    <a:pt x="4203954" y="4572"/>
                  </a:moveTo>
                  <a:lnTo>
                    <a:pt x="4202430" y="1524"/>
                  </a:lnTo>
                  <a:lnTo>
                    <a:pt x="4199382" y="0"/>
                  </a:lnTo>
                  <a:lnTo>
                    <a:pt x="4196334" y="1524"/>
                  </a:lnTo>
                  <a:lnTo>
                    <a:pt x="4194810" y="4572"/>
                  </a:lnTo>
                  <a:lnTo>
                    <a:pt x="4194810" y="41148"/>
                  </a:lnTo>
                  <a:lnTo>
                    <a:pt x="4196334" y="44196"/>
                  </a:lnTo>
                  <a:lnTo>
                    <a:pt x="4199382" y="45720"/>
                  </a:lnTo>
                  <a:lnTo>
                    <a:pt x="4202430" y="44196"/>
                  </a:lnTo>
                  <a:lnTo>
                    <a:pt x="4203954" y="41148"/>
                  </a:lnTo>
                  <a:lnTo>
                    <a:pt x="4203954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1863851" y="5124703"/>
            <a:ext cx="433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r>
              <a:rPr sz="1950" spc="-7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131557" y="1624075"/>
            <a:ext cx="1601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30480" indent="-240029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r>
              <a:rPr sz="20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strength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due to</a:t>
            </a:r>
            <a:r>
              <a:rPr sz="20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r>
              <a:rPr sz="1950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348232" y="1624075"/>
            <a:ext cx="1550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r>
              <a:rPr sz="20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strength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562850" y="1928875"/>
            <a:ext cx="1123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due to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r>
              <a:rPr sz="1950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097266" y="5289296"/>
            <a:ext cx="7175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3357371" y="5113020"/>
            <a:ext cx="4326255" cy="192405"/>
            <a:chOff x="3357371" y="5113020"/>
            <a:chExt cx="4326255" cy="192405"/>
          </a:xfrm>
        </p:grpSpPr>
        <p:sp>
          <p:nvSpPr>
            <p:cNvPr id="156" name="object 156"/>
            <p:cNvSpPr/>
            <p:nvPr/>
          </p:nvSpPr>
          <p:spPr>
            <a:xfrm>
              <a:off x="3406901" y="5211318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57371" y="511302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3"/>
                  </a:moveTo>
                  <a:lnTo>
                    <a:pt x="50291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575297" y="5211318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525767" y="511302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3"/>
                  </a:moveTo>
                  <a:lnTo>
                    <a:pt x="50291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32953" y="5211318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583423" y="511302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3"/>
                  </a:moveTo>
                  <a:lnTo>
                    <a:pt x="50292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991099" y="5211318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941569" y="511302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3"/>
                  </a:moveTo>
                  <a:lnTo>
                    <a:pt x="49529" y="0"/>
                  </a:lnTo>
                  <a:lnTo>
                    <a:pt x="0" y="100583"/>
                  </a:lnTo>
                  <a:lnTo>
                    <a:pt x="99821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70803" y="5211318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8915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621273" y="511302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3"/>
                  </a:moveTo>
                  <a:lnTo>
                    <a:pt x="49529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6686804" y="547674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744459" y="547674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102605" y="547674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315972" y="5325109"/>
            <a:ext cx="5480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31875" algn="l"/>
                <a:tab pos="2616200" algn="l"/>
                <a:tab pos="3295650" algn="l"/>
                <a:tab pos="4200525" algn="l"/>
                <a:tab pos="525780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950" spc="-7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1	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950" spc="-7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3	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X	X	X	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783071" y="5476747"/>
            <a:ext cx="1536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3333CC"/>
                </a:solidFill>
                <a:latin typeface="Times New Roman"/>
                <a:cs typeface="Times New Roman"/>
              </a:rPr>
              <a:t>th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3928109" y="4805934"/>
            <a:ext cx="520065" cy="299720"/>
            <a:chOff x="3928109" y="4805934"/>
            <a:chExt cx="520065" cy="299720"/>
          </a:xfrm>
        </p:grpSpPr>
        <p:sp>
          <p:nvSpPr>
            <p:cNvPr id="172" name="object 172"/>
            <p:cNvSpPr/>
            <p:nvPr/>
          </p:nvSpPr>
          <p:spPr>
            <a:xfrm>
              <a:off x="3932681" y="4891278"/>
              <a:ext cx="510540" cy="153670"/>
            </a:xfrm>
            <a:custGeom>
              <a:avLst/>
              <a:gdLst/>
              <a:ahLst/>
              <a:cxnLst/>
              <a:rect l="l" t="t" r="r" b="b"/>
              <a:pathLst>
                <a:path w="510539" h="153670">
                  <a:moveTo>
                    <a:pt x="510539" y="153162"/>
                  </a:moveTo>
                  <a:lnTo>
                    <a:pt x="485393" y="95250"/>
                  </a:lnTo>
                  <a:lnTo>
                    <a:pt x="377189" y="92963"/>
                  </a:lnTo>
                  <a:lnTo>
                    <a:pt x="325373" y="6096"/>
                  </a:lnTo>
                  <a:lnTo>
                    <a:pt x="56387" y="0"/>
                  </a:lnTo>
                  <a:lnTo>
                    <a:pt x="0" y="112775"/>
                  </a:lnTo>
                  <a:lnTo>
                    <a:pt x="26669" y="142494"/>
                  </a:lnTo>
                  <a:lnTo>
                    <a:pt x="510539" y="15316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932681" y="4891278"/>
              <a:ext cx="510540" cy="153670"/>
            </a:xfrm>
            <a:custGeom>
              <a:avLst/>
              <a:gdLst/>
              <a:ahLst/>
              <a:cxnLst/>
              <a:rect l="l" t="t" r="r" b="b"/>
              <a:pathLst>
                <a:path w="510539" h="153670">
                  <a:moveTo>
                    <a:pt x="0" y="112775"/>
                  </a:moveTo>
                  <a:lnTo>
                    <a:pt x="56387" y="0"/>
                  </a:lnTo>
                  <a:lnTo>
                    <a:pt x="325373" y="6096"/>
                  </a:lnTo>
                  <a:lnTo>
                    <a:pt x="377189" y="92963"/>
                  </a:lnTo>
                  <a:lnTo>
                    <a:pt x="485393" y="95250"/>
                  </a:lnTo>
                  <a:lnTo>
                    <a:pt x="510539" y="153162"/>
                  </a:lnTo>
                  <a:lnTo>
                    <a:pt x="26669" y="142494"/>
                  </a:lnTo>
                  <a:lnTo>
                    <a:pt x="0" y="1127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986021" y="5007102"/>
              <a:ext cx="81280" cy="85725"/>
            </a:xfrm>
            <a:custGeom>
              <a:avLst/>
              <a:gdLst/>
              <a:ahLst/>
              <a:cxnLst/>
              <a:rect l="l" t="t" r="r" b="b"/>
              <a:pathLst>
                <a:path w="81279" h="85725">
                  <a:moveTo>
                    <a:pt x="80772" y="43434"/>
                  </a:moveTo>
                  <a:lnTo>
                    <a:pt x="64007" y="7620"/>
                  </a:lnTo>
                  <a:lnTo>
                    <a:pt x="41910" y="0"/>
                  </a:lnTo>
                  <a:lnTo>
                    <a:pt x="33527" y="762"/>
                  </a:lnTo>
                  <a:lnTo>
                    <a:pt x="3810" y="25146"/>
                  </a:lnTo>
                  <a:lnTo>
                    <a:pt x="0" y="41910"/>
                  </a:lnTo>
                  <a:lnTo>
                    <a:pt x="762" y="50292"/>
                  </a:lnTo>
                  <a:lnTo>
                    <a:pt x="24383" y="81534"/>
                  </a:lnTo>
                  <a:lnTo>
                    <a:pt x="39624" y="85344"/>
                  </a:lnTo>
                  <a:lnTo>
                    <a:pt x="48005" y="84582"/>
                  </a:lnTo>
                  <a:lnTo>
                    <a:pt x="77724" y="60198"/>
                  </a:lnTo>
                  <a:lnTo>
                    <a:pt x="80772" y="4343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986021" y="5007102"/>
              <a:ext cx="81280" cy="85725"/>
            </a:xfrm>
            <a:custGeom>
              <a:avLst/>
              <a:gdLst/>
              <a:ahLst/>
              <a:cxnLst/>
              <a:rect l="l" t="t" r="r" b="b"/>
              <a:pathLst>
                <a:path w="81279" h="85725">
                  <a:moveTo>
                    <a:pt x="41910" y="0"/>
                  </a:moveTo>
                  <a:lnTo>
                    <a:pt x="7619" y="18287"/>
                  </a:lnTo>
                  <a:lnTo>
                    <a:pt x="0" y="41910"/>
                  </a:lnTo>
                  <a:lnTo>
                    <a:pt x="762" y="50292"/>
                  </a:lnTo>
                  <a:lnTo>
                    <a:pt x="24383" y="81534"/>
                  </a:lnTo>
                  <a:lnTo>
                    <a:pt x="39624" y="85344"/>
                  </a:lnTo>
                  <a:lnTo>
                    <a:pt x="48005" y="84582"/>
                  </a:lnTo>
                  <a:lnTo>
                    <a:pt x="77724" y="60198"/>
                  </a:lnTo>
                  <a:lnTo>
                    <a:pt x="80772" y="43434"/>
                  </a:lnTo>
                  <a:lnTo>
                    <a:pt x="80010" y="35051"/>
                  </a:lnTo>
                  <a:lnTo>
                    <a:pt x="57150" y="3810"/>
                  </a:lnTo>
                  <a:lnTo>
                    <a:pt x="4191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335779" y="5014722"/>
              <a:ext cx="81280" cy="86360"/>
            </a:xfrm>
            <a:custGeom>
              <a:avLst/>
              <a:gdLst/>
              <a:ahLst/>
              <a:cxnLst/>
              <a:rect l="l" t="t" r="r" b="b"/>
              <a:pathLst>
                <a:path w="81279" h="86360">
                  <a:moveTo>
                    <a:pt x="80772" y="44195"/>
                  </a:moveTo>
                  <a:lnTo>
                    <a:pt x="63246" y="8381"/>
                  </a:lnTo>
                  <a:lnTo>
                    <a:pt x="41148" y="0"/>
                  </a:lnTo>
                  <a:lnTo>
                    <a:pt x="32766" y="762"/>
                  </a:lnTo>
                  <a:lnTo>
                    <a:pt x="3048" y="25145"/>
                  </a:lnTo>
                  <a:lnTo>
                    <a:pt x="0" y="41910"/>
                  </a:lnTo>
                  <a:lnTo>
                    <a:pt x="762" y="50291"/>
                  </a:lnTo>
                  <a:lnTo>
                    <a:pt x="23622" y="82295"/>
                  </a:lnTo>
                  <a:lnTo>
                    <a:pt x="38862" y="86105"/>
                  </a:lnTo>
                  <a:lnTo>
                    <a:pt x="47244" y="85343"/>
                  </a:lnTo>
                  <a:lnTo>
                    <a:pt x="76962" y="60960"/>
                  </a:lnTo>
                  <a:lnTo>
                    <a:pt x="80772" y="4419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335779" y="5014722"/>
              <a:ext cx="81280" cy="86360"/>
            </a:xfrm>
            <a:custGeom>
              <a:avLst/>
              <a:gdLst/>
              <a:ahLst/>
              <a:cxnLst/>
              <a:rect l="l" t="t" r="r" b="b"/>
              <a:pathLst>
                <a:path w="81279" h="86360">
                  <a:moveTo>
                    <a:pt x="41148" y="0"/>
                  </a:moveTo>
                  <a:lnTo>
                    <a:pt x="6858" y="18287"/>
                  </a:lnTo>
                  <a:lnTo>
                    <a:pt x="0" y="41910"/>
                  </a:lnTo>
                  <a:lnTo>
                    <a:pt x="762" y="50291"/>
                  </a:lnTo>
                  <a:lnTo>
                    <a:pt x="23622" y="82295"/>
                  </a:lnTo>
                  <a:lnTo>
                    <a:pt x="38862" y="86105"/>
                  </a:lnTo>
                  <a:lnTo>
                    <a:pt x="47244" y="85343"/>
                  </a:lnTo>
                  <a:lnTo>
                    <a:pt x="76962" y="60960"/>
                  </a:lnTo>
                  <a:lnTo>
                    <a:pt x="80772" y="44195"/>
                  </a:lnTo>
                  <a:lnTo>
                    <a:pt x="80010" y="35813"/>
                  </a:lnTo>
                  <a:lnTo>
                    <a:pt x="57150" y="3810"/>
                  </a:lnTo>
                  <a:lnTo>
                    <a:pt x="4114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013453" y="5035296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26670" y="14477"/>
                  </a:moveTo>
                  <a:lnTo>
                    <a:pt x="25908" y="9143"/>
                  </a:lnTo>
                  <a:lnTo>
                    <a:pt x="22860" y="4571"/>
                  </a:lnTo>
                  <a:lnTo>
                    <a:pt x="19050" y="1524"/>
                  </a:lnTo>
                  <a:lnTo>
                    <a:pt x="13716" y="0"/>
                  </a:lnTo>
                  <a:lnTo>
                    <a:pt x="8382" y="762"/>
                  </a:lnTo>
                  <a:lnTo>
                    <a:pt x="3810" y="3809"/>
                  </a:lnTo>
                  <a:lnTo>
                    <a:pt x="762" y="8381"/>
                  </a:lnTo>
                  <a:lnTo>
                    <a:pt x="0" y="14477"/>
                  </a:lnTo>
                  <a:lnTo>
                    <a:pt x="762" y="19812"/>
                  </a:lnTo>
                  <a:lnTo>
                    <a:pt x="3048" y="24383"/>
                  </a:lnTo>
                  <a:lnTo>
                    <a:pt x="7620" y="27431"/>
                  </a:lnTo>
                  <a:lnTo>
                    <a:pt x="12954" y="28955"/>
                  </a:lnTo>
                  <a:lnTo>
                    <a:pt x="18287" y="28193"/>
                  </a:lnTo>
                  <a:lnTo>
                    <a:pt x="22860" y="25145"/>
                  </a:lnTo>
                  <a:lnTo>
                    <a:pt x="25908" y="20574"/>
                  </a:lnTo>
                  <a:lnTo>
                    <a:pt x="26670" y="14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013453" y="5035296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12954" y="28955"/>
                  </a:moveTo>
                  <a:lnTo>
                    <a:pt x="7620" y="27431"/>
                  </a:lnTo>
                  <a:lnTo>
                    <a:pt x="3048" y="24383"/>
                  </a:lnTo>
                  <a:lnTo>
                    <a:pt x="762" y="19812"/>
                  </a:lnTo>
                  <a:lnTo>
                    <a:pt x="0" y="14477"/>
                  </a:lnTo>
                  <a:lnTo>
                    <a:pt x="762" y="8381"/>
                  </a:lnTo>
                  <a:lnTo>
                    <a:pt x="3810" y="3809"/>
                  </a:lnTo>
                  <a:lnTo>
                    <a:pt x="8382" y="762"/>
                  </a:lnTo>
                  <a:lnTo>
                    <a:pt x="13716" y="0"/>
                  </a:lnTo>
                  <a:lnTo>
                    <a:pt x="19050" y="1524"/>
                  </a:lnTo>
                  <a:lnTo>
                    <a:pt x="22860" y="4571"/>
                  </a:lnTo>
                  <a:lnTo>
                    <a:pt x="25908" y="9143"/>
                  </a:lnTo>
                  <a:lnTo>
                    <a:pt x="26670" y="14477"/>
                  </a:lnTo>
                  <a:lnTo>
                    <a:pt x="25908" y="20574"/>
                  </a:lnTo>
                  <a:lnTo>
                    <a:pt x="22860" y="25145"/>
                  </a:lnTo>
                  <a:lnTo>
                    <a:pt x="18287" y="28193"/>
                  </a:lnTo>
                  <a:lnTo>
                    <a:pt x="12954" y="289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62449" y="5043678"/>
              <a:ext cx="26670" cy="28575"/>
            </a:xfrm>
            <a:custGeom>
              <a:avLst/>
              <a:gdLst/>
              <a:ahLst/>
              <a:cxnLst/>
              <a:rect l="l" t="t" r="r" b="b"/>
              <a:pathLst>
                <a:path w="26670" h="28575">
                  <a:moveTo>
                    <a:pt x="26670" y="14477"/>
                  </a:moveTo>
                  <a:lnTo>
                    <a:pt x="25908" y="9144"/>
                  </a:lnTo>
                  <a:lnTo>
                    <a:pt x="23622" y="4572"/>
                  </a:lnTo>
                  <a:lnTo>
                    <a:pt x="19050" y="1524"/>
                  </a:lnTo>
                  <a:lnTo>
                    <a:pt x="13715" y="0"/>
                  </a:lnTo>
                  <a:lnTo>
                    <a:pt x="8382" y="762"/>
                  </a:lnTo>
                  <a:lnTo>
                    <a:pt x="3810" y="3810"/>
                  </a:lnTo>
                  <a:lnTo>
                    <a:pt x="762" y="8382"/>
                  </a:lnTo>
                  <a:lnTo>
                    <a:pt x="0" y="13716"/>
                  </a:lnTo>
                  <a:lnTo>
                    <a:pt x="762" y="19050"/>
                  </a:lnTo>
                  <a:lnTo>
                    <a:pt x="3810" y="23622"/>
                  </a:lnTo>
                  <a:lnTo>
                    <a:pt x="8382" y="26670"/>
                  </a:lnTo>
                  <a:lnTo>
                    <a:pt x="12953" y="28194"/>
                  </a:lnTo>
                  <a:lnTo>
                    <a:pt x="18287" y="27432"/>
                  </a:lnTo>
                  <a:lnTo>
                    <a:pt x="22860" y="24384"/>
                  </a:lnTo>
                  <a:lnTo>
                    <a:pt x="25908" y="19812"/>
                  </a:lnTo>
                  <a:lnTo>
                    <a:pt x="26670" y="14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362449" y="5043678"/>
              <a:ext cx="26670" cy="28575"/>
            </a:xfrm>
            <a:custGeom>
              <a:avLst/>
              <a:gdLst/>
              <a:ahLst/>
              <a:cxnLst/>
              <a:rect l="l" t="t" r="r" b="b"/>
              <a:pathLst>
                <a:path w="26670" h="28575">
                  <a:moveTo>
                    <a:pt x="12953" y="28194"/>
                  </a:moveTo>
                  <a:lnTo>
                    <a:pt x="8382" y="26670"/>
                  </a:lnTo>
                  <a:lnTo>
                    <a:pt x="3810" y="23622"/>
                  </a:lnTo>
                  <a:lnTo>
                    <a:pt x="762" y="19050"/>
                  </a:lnTo>
                  <a:lnTo>
                    <a:pt x="0" y="13716"/>
                  </a:lnTo>
                  <a:lnTo>
                    <a:pt x="762" y="8382"/>
                  </a:lnTo>
                  <a:lnTo>
                    <a:pt x="3810" y="3810"/>
                  </a:lnTo>
                  <a:lnTo>
                    <a:pt x="8382" y="762"/>
                  </a:lnTo>
                  <a:lnTo>
                    <a:pt x="13715" y="0"/>
                  </a:lnTo>
                  <a:lnTo>
                    <a:pt x="19050" y="1524"/>
                  </a:lnTo>
                  <a:lnTo>
                    <a:pt x="23622" y="4572"/>
                  </a:lnTo>
                  <a:lnTo>
                    <a:pt x="25908" y="9144"/>
                  </a:lnTo>
                  <a:lnTo>
                    <a:pt x="26670" y="14477"/>
                  </a:lnTo>
                  <a:lnTo>
                    <a:pt x="25908" y="19812"/>
                  </a:lnTo>
                  <a:lnTo>
                    <a:pt x="22860" y="24384"/>
                  </a:lnTo>
                  <a:lnTo>
                    <a:pt x="18287" y="27432"/>
                  </a:lnTo>
                  <a:lnTo>
                    <a:pt x="12953" y="281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124705" y="4810506"/>
              <a:ext cx="2540" cy="85725"/>
            </a:xfrm>
            <a:custGeom>
              <a:avLst/>
              <a:gdLst/>
              <a:ahLst/>
              <a:cxnLst/>
              <a:rect l="l" t="t" r="r" b="b"/>
              <a:pathLst>
                <a:path w="2539" h="85725">
                  <a:moveTo>
                    <a:pt x="1143" y="-4572"/>
                  </a:moveTo>
                  <a:lnTo>
                    <a:pt x="1143" y="89916"/>
                  </a:lnTo>
                </a:path>
              </a:pathLst>
            </a:custGeom>
            <a:ln w="11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4032758" y="5137658"/>
            <a:ext cx="408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618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89" name="object 1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84" name="object 184"/>
          <p:cNvSpPr txBox="1"/>
          <p:nvPr/>
        </p:nvSpPr>
        <p:spPr>
          <a:xfrm>
            <a:off x="1552695" y="4298695"/>
            <a:ext cx="643255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054">
              <a:lnSpc>
                <a:spcPct val="100000"/>
              </a:lnSpc>
              <a:spcBef>
                <a:spcPts val="100"/>
              </a:spcBef>
              <a:tabLst>
                <a:tab pos="4210050" algn="l"/>
              </a:tabLst>
            </a:pP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70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	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6381115" algn="l"/>
              </a:tabLst>
            </a:pPr>
            <a:r>
              <a:rPr sz="3000" spc="-7" baseline="13888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300" spc="-5" dirty="0">
                <a:solidFill>
                  <a:srgbClr val="3333CC"/>
                </a:solidFill>
                <a:latin typeface="Times New Roman"/>
                <a:cs typeface="Times New Roman"/>
              </a:rPr>
              <a:t>min  </a:t>
            </a:r>
            <a:r>
              <a:rPr sz="13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300" u="sng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008376" y="2980436"/>
            <a:ext cx="559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950" spc="-7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(x)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478513" y="2969017"/>
            <a:ext cx="560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950" spc="-7" baseline="-21367" dirty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(x)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298714" y="6028446"/>
            <a:ext cx="7614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16510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By looking at the variation of signal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strength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from either base station it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is  possible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to decide on the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optimum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area where handoff can take</a:t>
            </a:r>
            <a:r>
              <a:rPr sz="2000" spc="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993896" y="749315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</a:t>
            </a:r>
            <a:r>
              <a:rPr sz="3600" spc="-90" dirty="0"/>
              <a:t> </a:t>
            </a:r>
            <a:r>
              <a:rPr sz="3600" spc="-5" dirty="0"/>
              <a:t>Capacity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3031998" y="6477000"/>
            <a:ext cx="1132840" cy="0"/>
          </a:xfrm>
          <a:custGeom>
            <a:avLst/>
            <a:gdLst/>
            <a:ahLst/>
            <a:cxnLst/>
            <a:rect l="l" t="t" r="r" b="b"/>
            <a:pathLst>
              <a:path w="1132839">
                <a:moveTo>
                  <a:pt x="0" y="0"/>
                </a:moveTo>
                <a:lnTo>
                  <a:pt x="1132332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30446" y="6477000"/>
            <a:ext cx="980440" cy="0"/>
          </a:xfrm>
          <a:custGeom>
            <a:avLst/>
            <a:gdLst/>
            <a:ahLst/>
            <a:cxnLst/>
            <a:rect l="l" t="t" r="r" b="b"/>
            <a:pathLst>
              <a:path w="980439">
                <a:moveTo>
                  <a:pt x="0" y="0"/>
                </a:moveTo>
                <a:lnTo>
                  <a:pt x="979931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6802" y="1774952"/>
            <a:ext cx="7747000" cy="509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847725" indent="-342900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"/>
              <a:tabLst>
                <a:tab pos="393065" algn="l"/>
                <a:tab pos="393700" algn="l"/>
                <a:tab pos="2132965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Average number of MSs requesting service (Average  arrival rate):	</a:t>
            </a:r>
            <a:r>
              <a:rPr sz="2450" spc="-30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endParaRPr sz="2450">
              <a:latin typeface="Symbol"/>
              <a:cs typeface="Symbol"/>
            </a:endParaRPr>
          </a:p>
          <a:p>
            <a:pPr marL="393700" marR="806450" indent="-342900">
              <a:lnSpc>
                <a:spcPct val="100000"/>
              </a:lnSpc>
              <a:spcBef>
                <a:spcPts val="500"/>
              </a:spcBef>
              <a:buSzPct val="58333"/>
              <a:buFont typeface="Wingdings"/>
              <a:buChar char=""/>
              <a:tabLst>
                <a:tab pos="393065" algn="l"/>
                <a:tab pos="393700" algn="l"/>
                <a:tab pos="2277745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length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MS requires service (Average  holding time):	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0"/>
              </a:spcBef>
              <a:buSzPct val="58333"/>
              <a:buFont typeface="Wingdings"/>
              <a:buChar char=""/>
              <a:tabLst>
                <a:tab pos="393065" algn="l"/>
                <a:tab pos="393700" algn="l"/>
                <a:tab pos="2178685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Offered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load:	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a =</a:t>
            </a:r>
            <a:r>
              <a:rPr sz="2400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2400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e.g., in a cell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with 100 MSs, 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 average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30 requests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are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generated during an hour, with average holding time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T=360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seconds.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65"/>
              </a:spcBef>
              <a:tabLst>
                <a:tab pos="2305685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Then, arrival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rate	</a:t>
            </a:r>
            <a:r>
              <a:rPr sz="2450" spc="-10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24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=30/3600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requests/sec.</a:t>
            </a:r>
            <a:endParaRPr sz="2400">
              <a:latin typeface="Times New Roman"/>
              <a:cs typeface="Times New Roman"/>
            </a:endParaRPr>
          </a:p>
          <a:p>
            <a:pPr marL="393700" marR="114300" indent="-3429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channel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kept busy for one hour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defined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one Erlang (a),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i.e.,</a:t>
            </a:r>
            <a:endParaRPr sz="2400">
              <a:latin typeface="Times New Roman"/>
              <a:cs typeface="Times New Roman"/>
            </a:endParaRPr>
          </a:p>
          <a:p>
            <a:pPr marR="1047115" algn="ctr">
              <a:lnSpc>
                <a:spcPts val="1985"/>
              </a:lnSpc>
              <a:tabLst>
                <a:tab pos="527685" algn="l"/>
              </a:tabLst>
            </a:pPr>
            <a:r>
              <a:rPr sz="3600" i="1" baseline="-34722" dirty="0">
                <a:latin typeface="Times New Roman"/>
                <a:cs typeface="Times New Roman"/>
              </a:rPr>
              <a:t>a </a:t>
            </a:r>
            <a:r>
              <a:rPr sz="3600" baseline="-34722" dirty="0">
                <a:latin typeface="Symbol"/>
                <a:cs typeface="Symbol"/>
              </a:rPr>
              <a:t></a:t>
            </a:r>
            <a:r>
              <a:rPr sz="3600" baseline="-34722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30 </a:t>
            </a:r>
            <a:r>
              <a:rPr sz="2400" i="1" dirty="0">
                <a:latin typeface="Times New Roman"/>
                <a:cs typeface="Times New Roman"/>
              </a:rPr>
              <a:t>Calls </a:t>
            </a:r>
            <a:r>
              <a:rPr sz="3600" baseline="-34722" dirty="0">
                <a:latin typeface="Symbol"/>
                <a:cs typeface="Symbol"/>
              </a:rPr>
              <a:t></a:t>
            </a:r>
            <a:r>
              <a:rPr sz="3600" baseline="-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360 </a:t>
            </a:r>
            <a:r>
              <a:rPr sz="2400" i="1" dirty="0">
                <a:latin typeface="Times New Roman"/>
                <a:cs typeface="Times New Roman"/>
              </a:rPr>
              <a:t>Sec </a:t>
            </a:r>
            <a:r>
              <a:rPr sz="3600" baseline="-34722" dirty="0">
                <a:latin typeface="Symbol"/>
                <a:cs typeface="Symbol"/>
              </a:rPr>
              <a:t></a:t>
            </a:r>
            <a:r>
              <a:rPr sz="3600" baseline="-34722" dirty="0">
                <a:latin typeface="Times New Roman"/>
                <a:cs typeface="Times New Roman"/>
              </a:rPr>
              <a:t> 3</a:t>
            </a:r>
            <a:r>
              <a:rPr sz="3600" spc="-150" baseline="-34722" dirty="0">
                <a:latin typeface="Times New Roman"/>
                <a:cs typeface="Times New Roman"/>
              </a:rPr>
              <a:t> </a:t>
            </a:r>
            <a:r>
              <a:rPr sz="3600" i="1" baseline="-34722" dirty="0">
                <a:latin typeface="Times New Roman"/>
                <a:cs typeface="Times New Roman"/>
              </a:rPr>
              <a:t>Erlangs</a:t>
            </a:r>
            <a:endParaRPr sz="3600" baseline="-34722">
              <a:latin typeface="Times New Roman"/>
              <a:cs typeface="Times New Roman"/>
            </a:endParaRPr>
          </a:p>
          <a:p>
            <a:pPr marL="1706245">
              <a:lnSpc>
                <a:spcPct val="100000"/>
              </a:lnSpc>
              <a:spcBef>
                <a:spcPts val="505"/>
              </a:spcBef>
              <a:tabLst>
                <a:tab pos="3248025" algn="l"/>
              </a:tabLst>
            </a:pPr>
            <a:r>
              <a:rPr sz="2400" dirty="0">
                <a:latin typeface="Times New Roman"/>
                <a:cs typeface="Times New Roman"/>
              </a:rPr>
              <a:t>3600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Sec	call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993896" y="749315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Cell</a:t>
            </a:r>
            <a:r>
              <a:rPr sz="3600" spc="-90" dirty="0"/>
              <a:t> </a:t>
            </a:r>
            <a:r>
              <a:rPr sz="3600" spc="-5" dirty="0"/>
              <a:t>Capacity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1298702" y="1713972"/>
            <a:ext cx="7477125" cy="14827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45"/>
              </a:spcBef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arrival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rate during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short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interval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given by</a:t>
            </a:r>
            <a:r>
              <a:rPr sz="2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2400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54965" marR="504825" indent="-342900" algn="just">
              <a:lnSpc>
                <a:spcPts val="2590"/>
              </a:lnSpc>
              <a:spcBef>
                <a:spcPts val="560"/>
              </a:spcBef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Assuming Poisson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distribution of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service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requests, the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probability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P(n,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t)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calls to arrive in an interval of  length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is given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37838" y="3785615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345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20311" y="3226549"/>
            <a:ext cx="89852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90855" algn="l"/>
              </a:tabLst>
            </a:pPr>
            <a:r>
              <a:rPr sz="3350" spc="-170" dirty="0">
                <a:latin typeface="Symbol"/>
                <a:cs typeface="Symbol"/>
              </a:rPr>
              <a:t></a:t>
            </a:r>
            <a:r>
              <a:rPr sz="2500" spc="15" dirty="0">
                <a:latin typeface="Symbol"/>
                <a:cs typeface="Symbol"/>
              </a:rPr>
              <a:t>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spc="-125" dirty="0">
                <a:latin typeface="Times New Roman"/>
                <a:cs typeface="Times New Roman"/>
              </a:rPr>
              <a:t> </a:t>
            </a:r>
            <a:r>
              <a:rPr sz="3350" spc="-160" dirty="0">
                <a:latin typeface="Symbol"/>
                <a:cs typeface="Symbol"/>
              </a:rPr>
              <a:t></a:t>
            </a:r>
            <a:r>
              <a:rPr sz="2175" i="1" spc="15" baseline="49808" dirty="0">
                <a:latin typeface="Times New Roman"/>
                <a:cs typeface="Times New Roman"/>
              </a:rPr>
              <a:t>n</a:t>
            </a:r>
            <a:endParaRPr sz="2175" baseline="4980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223764" y="3522217"/>
            <a:ext cx="40830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25"/>
              </a:spcBef>
              <a:buChar char=""/>
              <a:tabLst>
                <a:tab pos="153035" algn="l"/>
              </a:tabLst>
            </a:pPr>
            <a:r>
              <a:rPr sz="1450" spc="10" dirty="0">
                <a:latin typeface="Symbol"/>
                <a:cs typeface="Symbol"/>
              </a:rPr>
              <a:t></a:t>
            </a:r>
            <a:r>
              <a:rPr sz="1450" spc="240" dirty="0">
                <a:latin typeface="Times New Roman"/>
                <a:cs typeface="Times New Roman"/>
              </a:rPr>
              <a:t> </a:t>
            </a:r>
            <a:r>
              <a:rPr sz="1450" i="1" spc="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9271" y="3782824"/>
            <a:ext cx="3943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15" dirty="0">
                <a:latin typeface="Times New Roman"/>
                <a:cs typeface="Times New Roman"/>
              </a:rPr>
              <a:t>n</a:t>
            </a:r>
            <a:r>
              <a:rPr sz="2500" i="1" spc="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!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76587" y="3531361"/>
            <a:ext cx="261429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58085" algn="l"/>
              </a:tabLst>
            </a:pPr>
            <a:r>
              <a:rPr sz="2500" i="1" spc="15" dirty="0">
                <a:latin typeface="Times New Roman"/>
                <a:cs typeface="Times New Roman"/>
              </a:rPr>
              <a:t>P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(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15" dirty="0">
                <a:latin typeface="Times New Roman"/>
                <a:cs typeface="Times New Roman"/>
              </a:rPr>
              <a:t>n</a:t>
            </a:r>
            <a:r>
              <a:rPr sz="2500" i="1" spc="-28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spc="-2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10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3302" y="4365812"/>
            <a:ext cx="7527925" cy="22085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0365" marR="88265" indent="-342900">
              <a:lnSpc>
                <a:spcPts val="2870"/>
              </a:lnSpc>
              <a:spcBef>
                <a:spcPts val="254"/>
              </a:spcBef>
              <a:buSzPct val="120833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Assuming </a:t>
            </a:r>
            <a:r>
              <a:rPr sz="2450" spc="-30" dirty="0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sz="245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to be the service rate, probability of each call  to terminate during interval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given by</a:t>
            </a:r>
            <a:r>
              <a:rPr sz="24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sz="2400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80365">
              <a:lnSpc>
                <a:spcPts val="2875"/>
              </a:lnSpc>
              <a:spcBef>
                <a:spcPts val="425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Thus, probability of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given call requires service for time</a:t>
            </a:r>
            <a:r>
              <a:rPr sz="24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  <a:p>
            <a:pPr marL="380365">
              <a:lnSpc>
                <a:spcPts val="2875"/>
              </a:lnSpc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less is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given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by</a:t>
            </a:r>
            <a:endParaRPr sz="2400" dirty="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110"/>
              </a:spcBef>
            </a:pPr>
            <a:r>
              <a:rPr lang="en-US" sz="2500" i="1" dirty="0">
                <a:latin typeface="Times New Roman"/>
                <a:cs typeface="Times New Roman"/>
              </a:rPr>
              <a:t>s</a:t>
            </a:r>
            <a:r>
              <a:rPr sz="2500" spc="100" dirty="0" smtClean="0">
                <a:latin typeface="Times New Roman"/>
                <a:cs typeface="Times New Roman"/>
              </a:rPr>
              <a:t>(</a:t>
            </a:r>
            <a:r>
              <a:rPr sz="2500" i="1" spc="100" dirty="0" smtClean="0">
                <a:latin typeface="Times New Roman"/>
                <a:cs typeface="Times New Roman"/>
              </a:rPr>
              <a:t>t </a:t>
            </a:r>
            <a:r>
              <a:rPr sz="2500" dirty="0">
                <a:latin typeface="Times New Roman"/>
                <a:cs typeface="Times New Roman"/>
              </a:rPr>
              <a:t>)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1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2175" spc="7" baseline="44061" dirty="0">
                <a:latin typeface="Symbol"/>
                <a:cs typeface="Symbol"/>
              </a:rPr>
              <a:t></a:t>
            </a:r>
            <a:r>
              <a:rPr sz="2175" spc="7" baseline="44061" dirty="0">
                <a:latin typeface="Times New Roman"/>
                <a:cs typeface="Times New Roman"/>
              </a:rPr>
              <a:t> </a:t>
            </a:r>
            <a:r>
              <a:rPr sz="2175" spc="7" baseline="44061" dirty="0">
                <a:latin typeface="Symbol"/>
                <a:cs typeface="Symbol"/>
              </a:rPr>
              <a:t></a:t>
            </a:r>
            <a:r>
              <a:rPr sz="2175" spc="-209" baseline="44061" dirty="0">
                <a:latin typeface="Times New Roman"/>
                <a:cs typeface="Times New Roman"/>
              </a:rPr>
              <a:t> </a:t>
            </a:r>
            <a:r>
              <a:rPr sz="2175" i="1" baseline="44061" dirty="0">
                <a:latin typeface="Times New Roman"/>
                <a:cs typeface="Times New Roman"/>
              </a:rPr>
              <a:t>t</a:t>
            </a:r>
            <a:endParaRPr sz="2175" baseline="4406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985007" y="749315"/>
            <a:ext cx="454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Erlang B and Erlang</a:t>
            </a:r>
            <a:r>
              <a:rPr sz="3600" spc="-130" dirty="0"/>
              <a:t> </a:t>
            </a:r>
            <a:r>
              <a:rPr sz="3600" dirty="0"/>
              <a:t>C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1222502" y="1698752"/>
            <a:ext cx="604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Probability of an arriving call being blocked</a:t>
            </a:r>
            <a:r>
              <a:rPr sz="24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5817" y="2577845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4121" y="2993135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40073" y="2577845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18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364228" y="2340394"/>
            <a:ext cx="10096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dirty="0">
                <a:latin typeface="Times New Roman"/>
                <a:cs typeface="Times New Roman"/>
              </a:rPr>
              <a:t>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67047" y="2985808"/>
            <a:ext cx="228600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150" dirty="0">
                <a:latin typeface="Times New Roman"/>
                <a:cs typeface="Times New Roman"/>
              </a:rPr>
              <a:t>i</a:t>
            </a:r>
            <a:r>
              <a:rPr sz="2350" dirty="0">
                <a:latin typeface="Times New Roman"/>
                <a:cs typeface="Times New Roman"/>
              </a:rPr>
              <a:t>!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99415" y="2150649"/>
            <a:ext cx="17589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45661" y="2575001"/>
            <a:ext cx="334010" cy="666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6045">
              <a:lnSpc>
                <a:spcPts val="1185"/>
              </a:lnSpc>
              <a:spcBef>
                <a:spcPts val="130"/>
              </a:spcBef>
            </a:pPr>
            <a:r>
              <a:rPr lang="en-US" sz="1350" i="1" spc="20" dirty="0">
                <a:latin typeface="Times New Roman"/>
                <a:cs typeface="Times New Roman"/>
              </a:rPr>
              <a:t>S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</a:pPr>
            <a:r>
              <a:rPr sz="3550" spc="-1795" dirty="0">
                <a:latin typeface="Symbol"/>
                <a:cs typeface="Symbol"/>
              </a:rPr>
              <a:t>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2137" y="3167887"/>
            <a:ext cx="2628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1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Symbol"/>
                <a:cs typeface="Symbol"/>
              </a:rPr>
              <a:t></a:t>
            </a: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06581" y="2436327"/>
            <a:ext cx="290830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97" baseline="-24822" dirty="0">
                <a:latin typeface="Times New Roman"/>
                <a:cs typeface="Times New Roman"/>
              </a:rPr>
              <a:t>a</a:t>
            </a:r>
            <a:r>
              <a:rPr sz="1350" i="1" spc="6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49581" y="2575096"/>
            <a:ext cx="32321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350" i="1" spc="-20" dirty="0">
                <a:latin typeface="Times New Roman"/>
                <a:cs typeface="Times New Roman"/>
              </a:rPr>
              <a:t>S</a:t>
            </a:r>
            <a:r>
              <a:rPr sz="2350" dirty="0" smtClean="0">
                <a:latin typeface="Times New Roman"/>
                <a:cs typeface="Times New Roman"/>
              </a:rPr>
              <a:t>!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21738" y="2141425"/>
            <a:ext cx="1739900" cy="603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33679" algn="r">
              <a:lnSpc>
                <a:spcPts val="1210"/>
              </a:lnSpc>
              <a:spcBef>
                <a:spcPts val="130"/>
              </a:spcBef>
            </a:pPr>
            <a:r>
              <a:rPr lang="en-US" sz="1350" i="1" spc="20" dirty="0">
                <a:latin typeface="Times New Roman"/>
                <a:cs typeface="Times New Roman"/>
              </a:rPr>
              <a:t>S</a:t>
            </a:r>
            <a:endParaRPr sz="1350" dirty="0">
              <a:latin typeface="Times New Roman"/>
              <a:cs typeface="Times New Roman"/>
            </a:endParaRPr>
          </a:p>
          <a:p>
            <a:pPr marL="38100">
              <a:lnSpc>
                <a:spcPts val="3310"/>
              </a:lnSpc>
              <a:tabLst>
                <a:tab pos="1600835" algn="l"/>
              </a:tabLst>
            </a:pPr>
            <a:r>
              <a:rPr sz="2350" i="1" spc="-45" dirty="0">
                <a:latin typeface="Times New Roman"/>
                <a:cs typeface="Times New Roman"/>
              </a:rPr>
              <a:t>B</a:t>
            </a:r>
            <a:r>
              <a:rPr sz="3100" spc="-45" dirty="0" smtClean="0">
                <a:latin typeface="Symbol"/>
                <a:cs typeface="Symbol"/>
              </a:rPr>
              <a:t></a:t>
            </a:r>
            <a:r>
              <a:rPr lang="en-US" sz="2350" i="1" spc="-45" dirty="0">
                <a:latin typeface="Times New Roman"/>
                <a:cs typeface="Times New Roman"/>
              </a:rPr>
              <a:t>S</a:t>
            </a:r>
            <a:r>
              <a:rPr sz="2350" spc="-45" dirty="0" smtClean="0">
                <a:latin typeface="Times New Roman"/>
                <a:cs typeface="Times New Roman"/>
              </a:rPr>
              <a:t>,</a:t>
            </a:r>
            <a:r>
              <a:rPr sz="2350" spc="-295" dirty="0" smtClean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a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42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165" dirty="0">
                <a:latin typeface="Times New Roman"/>
                <a:cs typeface="Times New Roman"/>
              </a:rPr>
              <a:t> </a:t>
            </a:r>
            <a:r>
              <a:rPr sz="3525" i="1" spc="7" baseline="35460" dirty="0">
                <a:latin typeface="Times New Roman"/>
                <a:cs typeface="Times New Roman"/>
              </a:rPr>
              <a:t>a	</a:t>
            </a:r>
            <a:r>
              <a:rPr sz="2350" dirty="0">
                <a:latin typeface="Symbol"/>
                <a:cs typeface="Symbol"/>
              </a:rPr>
              <a:t>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120902" y="3390453"/>
            <a:ext cx="6075680" cy="80663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lang="en-US"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the number of channels in a</a:t>
            </a:r>
            <a:r>
              <a:rPr sz="20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group.</a:t>
            </a:r>
            <a:endParaRPr sz="2000" dirty="0">
              <a:latin typeface="Times New Roman"/>
              <a:cs typeface="Times New Roman"/>
            </a:endParaRPr>
          </a:p>
          <a:p>
            <a:pPr marL="381000" indent="-342900">
              <a:lnSpc>
                <a:spcPts val="2685"/>
              </a:lnSpc>
              <a:spcBef>
                <a:spcPts val="590"/>
              </a:spcBef>
              <a:buSzPct val="58333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Probability of an arriving call being delayed</a:t>
            </a:r>
            <a:r>
              <a:rPr sz="24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75502" y="2384552"/>
            <a:ext cx="217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Erlang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400" i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formula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334000" y="2541270"/>
            <a:ext cx="685800" cy="100330"/>
            <a:chOff x="5334000" y="2541270"/>
            <a:chExt cx="685800" cy="100330"/>
          </a:xfrm>
        </p:grpSpPr>
        <p:sp>
          <p:nvSpPr>
            <p:cNvPr id="57" name="object 57"/>
            <p:cNvSpPr/>
            <p:nvPr/>
          </p:nvSpPr>
          <p:spPr>
            <a:xfrm>
              <a:off x="5432297" y="2590800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58750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4000" y="25412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30">
                  <a:moveTo>
                    <a:pt x="100584" y="99822"/>
                  </a:moveTo>
                  <a:lnTo>
                    <a:pt x="100584" y="0"/>
                  </a:lnTo>
                  <a:lnTo>
                    <a:pt x="0" y="49530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37502" y="4899152"/>
            <a:ext cx="219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Erlang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i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formula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096000" y="5055870"/>
            <a:ext cx="685800" cy="100330"/>
            <a:chOff x="6096000" y="5055870"/>
            <a:chExt cx="685800" cy="100330"/>
          </a:xfrm>
        </p:grpSpPr>
        <p:sp>
          <p:nvSpPr>
            <p:cNvPr id="68" name="object 68"/>
            <p:cNvSpPr/>
            <p:nvPr/>
          </p:nvSpPr>
          <p:spPr>
            <a:xfrm>
              <a:off x="6194297" y="5105400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58750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96000" y="50558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1"/>
                  </a:moveTo>
                  <a:lnTo>
                    <a:pt x="100584" y="0"/>
                  </a:lnTo>
                  <a:lnTo>
                    <a:pt x="0" y="49529"/>
                  </a:lnTo>
                  <a:lnTo>
                    <a:pt x="100584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585722" y="6320524"/>
            <a:ext cx="711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where </a:t>
            </a:r>
            <a:r>
              <a:rPr sz="20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C(</a:t>
            </a:r>
            <a:r>
              <a:rPr lang="en-US" sz="20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a)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is the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probability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 an arriving call being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delayed</a:t>
            </a:r>
            <a:r>
              <a:rPr sz="200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with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load and </a:t>
            </a:r>
            <a:r>
              <a:rPr lang="en-US"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channels.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</a:t>
            </a:r>
            <a:r>
              <a:rPr dirty="0"/>
              <a:t>and </a:t>
            </a:r>
            <a:r>
              <a:rPr spc="-5" dirty="0"/>
              <a:t>Dr. Qing-An Zeng. All rights</a:t>
            </a:r>
            <a:r>
              <a:rPr spc="18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627" y="4203759"/>
            <a:ext cx="3614738" cy="208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1814</Words>
  <Application>Microsoft Office PowerPoint</Application>
  <PresentationFormat>Custom</PresentationFormat>
  <Paragraphs>342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Chapter 5</vt:lpstr>
      <vt:lpstr>Outline</vt:lpstr>
      <vt:lpstr>Cell Shape</vt:lpstr>
      <vt:lpstr>Signal Strength</vt:lpstr>
      <vt:lpstr>Signal Strength</vt:lpstr>
      <vt:lpstr>Handoff Region</vt:lpstr>
      <vt:lpstr>Cell Capacity</vt:lpstr>
      <vt:lpstr>Cell Capacity</vt:lpstr>
      <vt:lpstr>Erlang B and Erlang C</vt:lpstr>
      <vt:lpstr>Efficiency (Utilization)</vt:lpstr>
      <vt:lpstr>Cell Structure</vt:lpstr>
      <vt:lpstr>Frequency Reuse</vt:lpstr>
      <vt:lpstr>Reuse Distance</vt:lpstr>
      <vt:lpstr>Reuse Distance (Cont’d)</vt:lpstr>
      <vt:lpstr>Reuse Distance (Cont’d</vt:lpstr>
      <vt:lpstr>How to form a Cluster</vt:lpstr>
      <vt:lpstr>How to form a Cluster</vt:lpstr>
      <vt:lpstr>Example</vt:lpstr>
      <vt:lpstr>Cochannel Interference</vt:lpstr>
      <vt:lpstr>Cochannel Interference</vt:lpstr>
      <vt:lpstr>Worst Case of Cochannel Interference</vt:lpstr>
      <vt:lpstr>Cell Splitting</vt:lpstr>
      <vt:lpstr>Cell Splitting</vt:lpstr>
      <vt:lpstr>Cell Sectoring by Antenna Design</vt:lpstr>
      <vt:lpstr>Cell Sectoring by Antenna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cp:lastModifiedBy>anika</cp:lastModifiedBy>
  <cp:revision>21</cp:revision>
  <dcterms:created xsi:type="dcterms:W3CDTF">2021-06-25T06:21:32Z</dcterms:created>
  <dcterms:modified xsi:type="dcterms:W3CDTF">2021-06-25T10:41:02Z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2002-09-04T00:00:00Z</vt:filetime>
  </property>
  <property fmtid="{D5CDD505-2E9C-101B-9397-08002B2CF9AE}" pid="3" name="Creator">
    <vt:lpwstr>ADOBEPS4.DRV Version 4.50</vt:lpwstr>
  </property>
  <property fmtid="{D5CDD505-2E9C-101B-9397-08002B2CF9AE}" pid="4" name="LastSaved">
    <vt:filetime>2021-06-25T00:00:00Z</vt:filetime>
  </property>
</Properties>
</file>